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338" r:id="rId2"/>
    <p:sldId id="339" r:id="rId3"/>
    <p:sldId id="260" r:id="rId4"/>
    <p:sldId id="340" r:id="rId5"/>
    <p:sldId id="341" r:id="rId6"/>
    <p:sldId id="342" r:id="rId7"/>
    <p:sldId id="278" r:id="rId8"/>
  </p:sldIdLst>
  <p:sldSz cx="9144000" cy="5143500" type="screen16x9"/>
  <p:notesSz cx="6858000" cy="9144000"/>
  <p:embeddedFontLst>
    <p:embeddedFont>
      <p:font typeface="Algerian" panose="04020705040A02060702" pitchFamily="82" charset="0"/>
      <p:regular r:id="rId10"/>
    </p:embeddedFont>
    <p:embeddedFont>
      <p:font typeface="Franklin Gothic" panose="020B0604020202020204" charset="0"/>
      <p:bold r:id="rId11"/>
    </p:embeddedFont>
    <p:embeddedFont>
      <p:font typeface="Lexend Deca" panose="020B0604020202020204" charset="0"/>
      <p:regular r:id="rId12"/>
    </p:embeddedFont>
    <p:embeddedFont>
      <p:font typeface="Roboto" panose="02000000000000000000" pitchFamily="2" charset="0"/>
      <p:regular r:id="rId13"/>
      <p:bold r:id="rId14"/>
      <p:italic r:id="rId15"/>
      <p:boldItalic r:id="rId16"/>
    </p:embeddedFont>
    <p:embeddedFont>
      <p:font typeface="Roboto Black" panose="02000000000000000000" pitchFamily="2" charset="0"/>
      <p:bold r:id="rId17"/>
      <p:boldItalic r:id="rId18"/>
    </p:embeddedFont>
    <p:embeddedFont>
      <p:font typeface="Roboto Medium" panose="02000000000000000000"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85" d="100"/>
          <a:sy n="85" d="100"/>
        </p:scale>
        <p:origin x="3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272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4/26/2022</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2178"/>
            <a:ext cx="9144000" cy="5165678"/>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Picture Placeholder 6">
            <a:extLst>
              <a:ext uri="{FF2B5EF4-FFF2-40B4-BE49-F238E27FC236}">
                <a16:creationId xmlns:a16="http://schemas.microsoft.com/office/drawing/2014/main" id="{5E43E430-7D51-4B32-B46D-D103F1D61C53}"/>
              </a:ext>
            </a:extLst>
          </p:cNvPr>
          <p:cNvSpPr>
            <a:spLocks noGrp="1"/>
          </p:cNvSpPr>
          <p:nvPr>
            <p:ph type="pic" sz="quarter" idx="13"/>
          </p:nvPr>
        </p:nvSpPr>
        <p:spPr>
          <a:xfrm>
            <a:off x="3171825" y="0"/>
            <a:ext cx="2800350" cy="5143500"/>
          </a:xfrm>
        </p:spPr>
        <p:txBody>
          <a:bodyPr/>
          <a:lstStyle/>
          <a:p>
            <a:endParaRPr lang="en-US"/>
          </a:p>
        </p:txBody>
      </p:sp>
    </p:spTree>
    <p:extLst>
      <p:ext uri="{BB962C8B-B14F-4D97-AF65-F5344CB8AC3E}">
        <p14:creationId xmlns:p14="http://schemas.microsoft.com/office/powerpoint/2010/main" val="419195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a:xfrm>
            <a:off x="628650" y="4767263"/>
            <a:ext cx="2057400" cy="273844"/>
          </a:xfrm>
        </p:spPr>
        <p:txBody>
          <a:bodyPr/>
          <a:lstStyle/>
          <a:p>
            <a:fld id="{3E0AB1F5-DD50-4365-A512-968F8A7E4D22}" type="datetimeFigureOut">
              <a:rPr lang="en-US" smtClean="0"/>
              <a:t>4/26/2022</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a:xfrm>
            <a:off x="3028950" y="4767263"/>
            <a:ext cx="3086100" cy="273844"/>
          </a:xfrm>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a:xfrm>
            <a:off x="6457950" y="4767263"/>
            <a:ext cx="2057400" cy="273844"/>
          </a:xfrm>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453B809-0ADA-4644-9F52-8A0C72448367}"/>
              </a:ext>
            </a:extLst>
          </p:cNvPr>
          <p:cNvSpPr/>
          <p:nvPr userDrawn="1"/>
        </p:nvSpPr>
        <p:spPr>
          <a:xfrm>
            <a:off x="0" y="-7890"/>
            <a:ext cx="9144000" cy="5165678"/>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Freeform 11">
            <a:extLst>
              <a:ext uri="{FF2B5EF4-FFF2-40B4-BE49-F238E27FC236}">
                <a16:creationId xmlns:a16="http://schemas.microsoft.com/office/drawing/2014/main" id="{A26FD4C4-0923-4686-9E16-9D53AB6357D5}"/>
              </a:ext>
            </a:extLst>
          </p:cNvPr>
          <p:cNvSpPr>
            <a:spLocks/>
          </p:cNvSpPr>
          <p:nvPr userDrawn="1"/>
        </p:nvSpPr>
        <p:spPr bwMode="auto">
          <a:xfrm>
            <a:off x="2953838" y="0"/>
            <a:ext cx="2496351" cy="2356582"/>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7" name="Freeform 12">
            <a:extLst>
              <a:ext uri="{FF2B5EF4-FFF2-40B4-BE49-F238E27FC236}">
                <a16:creationId xmlns:a16="http://schemas.microsoft.com/office/drawing/2014/main" id="{E7ECB6E7-2A0F-45E7-9858-4CF35D92A20F}"/>
              </a:ext>
            </a:extLst>
          </p:cNvPr>
          <p:cNvSpPr>
            <a:spLocks/>
          </p:cNvSpPr>
          <p:nvPr userDrawn="1"/>
        </p:nvSpPr>
        <p:spPr bwMode="auto">
          <a:xfrm>
            <a:off x="4441444" y="1848"/>
            <a:ext cx="1709741" cy="157322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8" name="Freeform 13">
            <a:extLst>
              <a:ext uri="{FF2B5EF4-FFF2-40B4-BE49-F238E27FC236}">
                <a16:creationId xmlns:a16="http://schemas.microsoft.com/office/drawing/2014/main" id="{9C82D8D0-8A9B-441B-9B2E-428160DF5DF7}"/>
              </a:ext>
            </a:extLst>
          </p:cNvPr>
          <p:cNvSpPr>
            <a:spLocks/>
          </p:cNvSpPr>
          <p:nvPr userDrawn="1"/>
        </p:nvSpPr>
        <p:spPr bwMode="auto">
          <a:xfrm>
            <a:off x="4137004" y="0"/>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9" name="Freeform 15">
            <a:extLst>
              <a:ext uri="{FF2B5EF4-FFF2-40B4-BE49-F238E27FC236}">
                <a16:creationId xmlns:a16="http://schemas.microsoft.com/office/drawing/2014/main" id="{A4540635-9121-4EC0-ACF1-27387C000006}"/>
              </a:ext>
            </a:extLst>
          </p:cNvPr>
          <p:cNvSpPr>
            <a:spLocks/>
          </p:cNvSpPr>
          <p:nvPr userDrawn="1"/>
        </p:nvSpPr>
        <p:spPr bwMode="auto">
          <a:xfrm>
            <a:off x="4367785" y="0"/>
            <a:ext cx="2723883" cy="2356582"/>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71" name="Freeform: Shape 70">
            <a:extLst>
              <a:ext uri="{FF2B5EF4-FFF2-40B4-BE49-F238E27FC236}">
                <a16:creationId xmlns:a16="http://schemas.microsoft.com/office/drawing/2014/main" id="{0743892F-38D6-4989-A377-600E1DFDF90A}"/>
              </a:ext>
            </a:extLst>
          </p:cNvPr>
          <p:cNvSpPr>
            <a:spLocks/>
          </p:cNvSpPr>
          <p:nvPr userDrawn="1"/>
        </p:nvSpPr>
        <p:spPr bwMode="auto">
          <a:xfrm>
            <a:off x="7553138" y="3542079"/>
            <a:ext cx="1590771" cy="1617557"/>
          </a:xfrm>
          <a:custGeom>
            <a:avLst/>
            <a:gdLst>
              <a:gd name="connsiteX0" fmla="*/ 2121028 w 2121028"/>
              <a:gd name="connsiteY0" fmla="*/ 0 h 2156742"/>
              <a:gd name="connsiteX1" fmla="*/ 2121028 w 2121028"/>
              <a:gd name="connsiteY1" fmla="*/ 376813 h 2156742"/>
              <a:gd name="connsiteX2" fmla="*/ 370573 w 2121028"/>
              <a:gd name="connsiteY2" fmla="*/ 2156742 h 2156742"/>
              <a:gd name="connsiteX3" fmla="*/ 0 w 2121028"/>
              <a:gd name="connsiteY3" fmla="*/ 2156742 h 2156742"/>
            </a:gdLst>
            <a:ahLst/>
            <a:cxnLst>
              <a:cxn ang="0">
                <a:pos x="connsiteX0" y="connsiteY0"/>
              </a:cxn>
              <a:cxn ang="0">
                <a:pos x="connsiteX1" y="connsiteY1"/>
              </a:cxn>
              <a:cxn ang="0">
                <a:pos x="connsiteX2" y="connsiteY2"/>
              </a:cxn>
              <a:cxn ang="0">
                <a:pos x="connsiteX3" y="connsiteY3"/>
              </a:cxn>
            </a:cxnLst>
            <a:rect l="l" t="t" r="r" b="b"/>
            <a:pathLst>
              <a:path w="2121028" h="2156742">
                <a:moveTo>
                  <a:pt x="2121028" y="0"/>
                </a:moveTo>
                <a:lnTo>
                  <a:pt x="2121028" y="376813"/>
                </a:lnTo>
                <a:lnTo>
                  <a:pt x="370573" y="2156742"/>
                </a:lnTo>
                <a:lnTo>
                  <a:pt x="0" y="215674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13" name="Freeform 12">
            <a:extLst>
              <a:ext uri="{FF2B5EF4-FFF2-40B4-BE49-F238E27FC236}">
                <a16:creationId xmlns:a16="http://schemas.microsoft.com/office/drawing/2014/main" id="{8C08FCE0-A86A-4C6E-AC33-7D48C02194BB}"/>
              </a:ext>
            </a:extLst>
          </p:cNvPr>
          <p:cNvSpPr>
            <a:spLocks/>
          </p:cNvSpPr>
          <p:nvPr userDrawn="1"/>
        </p:nvSpPr>
        <p:spPr bwMode="auto">
          <a:xfrm>
            <a:off x="2891045" y="7141"/>
            <a:ext cx="3654780" cy="343372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14" name="Freeform 13">
            <a:extLst>
              <a:ext uri="{FF2B5EF4-FFF2-40B4-BE49-F238E27FC236}">
                <a16:creationId xmlns:a16="http://schemas.microsoft.com/office/drawing/2014/main" id="{7F4EC3D2-1D6D-4750-8A64-FA04743350AA}"/>
              </a:ext>
            </a:extLst>
          </p:cNvPr>
          <p:cNvSpPr>
            <a:spLocks/>
          </p:cNvSpPr>
          <p:nvPr userDrawn="1"/>
        </p:nvSpPr>
        <p:spPr bwMode="auto">
          <a:xfrm>
            <a:off x="3910224" y="-8067"/>
            <a:ext cx="1959407" cy="170977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15" name="Freeform 15">
            <a:extLst>
              <a:ext uri="{FF2B5EF4-FFF2-40B4-BE49-F238E27FC236}">
                <a16:creationId xmlns:a16="http://schemas.microsoft.com/office/drawing/2014/main" id="{E188A2D5-1743-4966-9DA6-B1852EF0FB99}"/>
              </a:ext>
            </a:extLst>
          </p:cNvPr>
          <p:cNvSpPr>
            <a:spLocks/>
          </p:cNvSpPr>
          <p:nvPr userDrawn="1"/>
        </p:nvSpPr>
        <p:spPr bwMode="auto">
          <a:xfrm>
            <a:off x="2142316" y="0"/>
            <a:ext cx="5822633" cy="5143500"/>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67" name="Freeform: Shape 66">
            <a:extLst>
              <a:ext uri="{FF2B5EF4-FFF2-40B4-BE49-F238E27FC236}">
                <a16:creationId xmlns:a16="http://schemas.microsoft.com/office/drawing/2014/main" id="{62AC3624-8900-4771-8E5F-7420B3644207}"/>
              </a:ext>
            </a:extLst>
          </p:cNvPr>
          <p:cNvSpPr>
            <a:spLocks/>
          </p:cNvSpPr>
          <p:nvPr userDrawn="1"/>
        </p:nvSpPr>
        <p:spPr bwMode="auto">
          <a:xfrm>
            <a:off x="5441091" y="1383530"/>
            <a:ext cx="3702911" cy="3765263"/>
          </a:xfrm>
          <a:custGeom>
            <a:avLst/>
            <a:gdLst>
              <a:gd name="connsiteX0" fmla="*/ 4937215 w 4937215"/>
              <a:gd name="connsiteY0" fmla="*/ 0 h 5020350"/>
              <a:gd name="connsiteX1" fmla="*/ 4937215 w 4937215"/>
              <a:gd name="connsiteY1" fmla="*/ 376814 h 5020350"/>
              <a:gd name="connsiteX2" fmla="*/ 370574 w 4937215"/>
              <a:gd name="connsiteY2" fmla="*/ 5020350 h 5020350"/>
              <a:gd name="connsiteX3" fmla="*/ 0 w 4937215"/>
              <a:gd name="connsiteY3" fmla="*/ 5020350 h 5020350"/>
            </a:gdLst>
            <a:ahLst/>
            <a:cxnLst>
              <a:cxn ang="0">
                <a:pos x="connsiteX0" y="connsiteY0"/>
              </a:cxn>
              <a:cxn ang="0">
                <a:pos x="connsiteX1" y="connsiteY1"/>
              </a:cxn>
              <a:cxn ang="0">
                <a:pos x="connsiteX2" y="connsiteY2"/>
              </a:cxn>
              <a:cxn ang="0">
                <a:pos x="connsiteX3" y="connsiteY3"/>
              </a:cxn>
            </a:cxnLst>
            <a:rect l="l" t="t" r="r" b="b"/>
            <a:pathLst>
              <a:path w="4937215" h="5020350">
                <a:moveTo>
                  <a:pt x="4937215" y="0"/>
                </a:moveTo>
                <a:lnTo>
                  <a:pt x="4937215" y="376814"/>
                </a:lnTo>
                <a:lnTo>
                  <a:pt x="370574" y="5020350"/>
                </a:lnTo>
                <a:lnTo>
                  <a:pt x="0" y="5020350"/>
                </a:lnTo>
                <a:close/>
              </a:path>
            </a:pathLst>
          </a:custGeom>
          <a:solidFill>
            <a:srgbClr val="343434"/>
          </a:solidFill>
          <a:ln>
            <a:noFill/>
          </a:ln>
        </p:spPr>
        <p:txBody>
          <a:bodyPr vert="horz" wrap="square" lIns="68580" tIns="34290" rIns="68580" bIns="34290" numCol="1" anchor="t" anchorCtr="0" compatLnSpc="1">
            <a:prstTxWarp prst="textNoShape">
              <a:avLst/>
            </a:prstTxWarp>
            <a:noAutofit/>
          </a:bodyPr>
          <a:lstStyle/>
          <a:p>
            <a:endParaRPr lang="en-US" sz="1050"/>
          </a:p>
        </p:txBody>
      </p:sp>
      <p:sp>
        <p:nvSpPr>
          <p:cNvPr id="65" name="Freeform: Shape 64">
            <a:extLst>
              <a:ext uri="{FF2B5EF4-FFF2-40B4-BE49-F238E27FC236}">
                <a16:creationId xmlns:a16="http://schemas.microsoft.com/office/drawing/2014/main" id="{F9F221C0-F6F0-477A-A031-E72405FBAA20}"/>
              </a:ext>
            </a:extLst>
          </p:cNvPr>
          <p:cNvSpPr>
            <a:spLocks/>
          </p:cNvSpPr>
          <p:nvPr userDrawn="1"/>
        </p:nvSpPr>
        <p:spPr bwMode="auto">
          <a:xfrm>
            <a:off x="6062411" y="2010023"/>
            <a:ext cx="3081590" cy="3133478"/>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55" name="Freeform: Shape 54">
            <a:extLst>
              <a:ext uri="{FF2B5EF4-FFF2-40B4-BE49-F238E27FC236}">
                <a16:creationId xmlns:a16="http://schemas.microsoft.com/office/drawing/2014/main" id="{D50BE64A-C684-416E-98CF-DAC05F22FA90}"/>
              </a:ext>
            </a:extLst>
          </p:cNvPr>
          <p:cNvSpPr>
            <a:spLocks/>
          </p:cNvSpPr>
          <p:nvPr userDrawn="1"/>
        </p:nvSpPr>
        <p:spPr bwMode="auto">
          <a:xfrm>
            <a:off x="-5556" y="2352"/>
            <a:ext cx="2616687" cy="2661260"/>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32" name="Freeform 15">
            <a:extLst>
              <a:ext uri="{FF2B5EF4-FFF2-40B4-BE49-F238E27FC236}">
                <a16:creationId xmlns:a16="http://schemas.microsoft.com/office/drawing/2014/main" id="{A814CFC0-2995-4011-8A05-63876449F40D}"/>
              </a:ext>
            </a:extLst>
          </p:cNvPr>
          <p:cNvSpPr>
            <a:spLocks/>
          </p:cNvSpPr>
          <p:nvPr userDrawn="1"/>
        </p:nvSpPr>
        <p:spPr bwMode="auto">
          <a:xfrm>
            <a:off x="559301" y="7144"/>
            <a:ext cx="2723883" cy="2356582"/>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33" name="Freeform 13">
            <a:extLst>
              <a:ext uri="{FF2B5EF4-FFF2-40B4-BE49-F238E27FC236}">
                <a16:creationId xmlns:a16="http://schemas.microsoft.com/office/drawing/2014/main" id="{F0E7FCB9-0E42-47C8-8670-C8C318C5570C}"/>
              </a:ext>
            </a:extLst>
          </p:cNvPr>
          <p:cNvSpPr>
            <a:spLocks/>
          </p:cNvSpPr>
          <p:nvPr userDrawn="1"/>
        </p:nvSpPr>
        <p:spPr bwMode="auto">
          <a:xfrm>
            <a:off x="635834" y="0"/>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34" name="Freeform 13">
            <a:extLst>
              <a:ext uri="{FF2B5EF4-FFF2-40B4-BE49-F238E27FC236}">
                <a16:creationId xmlns:a16="http://schemas.microsoft.com/office/drawing/2014/main" id="{2A3F36DB-7C52-4CF2-9262-D995C88522BA}"/>
              </a:ext>
            </a:extLst>
          </p:cNvPr>
          <p:cNvSpPr>
            <a:spLocks/>
          </p:cNvSpPr>
          <p:nvPr userDrawn="1"/>
        </p:nvSpPr>
        <p:spPr bwMode="auto">
          <a:xfrm>
            <a:off x="4846" y="3454237"/>
            <a:ext cx="1959407" cy="170977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35" name="Freeform 12">
            <a:extLst>
              <a:ext uri="{FF2B5EF4-FFF2-40B4-BE49-F238E27FC236}">
                <a16:creationId xmlns:a16="http://schemas.microsoft.com/office/drawing/2014/main" id="{D871AE26-3423-46F0-BB9C-1870C8B3A664}"/>
              </a:ext>
            </a:extLst>
          </p:cNvPr>
          <p:cNvSpPr>
            <a:spLocks/>
          </p:cNvSpPr>
          <p:nvPr userDrawn="1"/>
        </p:nvSpPr>
        <p:spPr bwMode="auto">
          <a:xfrm>
            <a:off x="20113" y="37564"/>
            <a:ext cx="3654780" cy="343372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57" name="Freeform: Shape 56">
            <a:extLst>
              <a:ext uri="{FF2B5EF4-FFF2-40B4-BE49-F238E27FC236}">
                <a16:creationId xmlns:a16="http://schemas.microsoft.com/office/drawing/2014/main" id="{8580ABDF-8E61-480E-BD48-0DCD701D89BC}"/>
              </a:ext>
            </a:extLst>
          </p:cNvPr>
          <p:cNvSpPr>
            <a:spLocks/>
          </p:cNvSpPr>
          <p:nvPr userDrawn="1"/>
        </p:nvSpPr>
        <p:spPr bwMode="auto">
          <a:xfrm>
            <a:off x="-9131" y="2663611"/>
            <a:ext cx="2151104" cy="2187338"/>
          </a:xfrm>
          <a:custGeom>
            <a:avLst/>
            <a:gdLst>
              <a:gd name="connsiteX0" fmla="*/ 2497566 w 2868139"/>
              <a:gd name="connsiteY0" fmla="*/ 0 h 2916450"/>
              <a:gd name="connsiteX1" fmla="*/ 2868139 w 2868139"/>
              <a:gd name="connsiteY1" fmla="*/ 0 h 2916450"/>
              <a:gd name="connsiteX2" fmla="*/ 0 w 2868139"/>
              <a:gd name="connsiteY2" fmla="*/ 2916450 h 2916450"/>
              <a:gd name="connsiteX3" fmla="*/ 0 w 2868139"/>
              <a:gd name="connsiteY3" fmla="*/ 2539634 h 2916450"/>
            </a:gdLst>
            <a:ahLst/>
            <a:cxnLst>
              <a:cxn ang="0">
                <a:pos x="connsiteX0" y="connsiteY0"/>
              </a:cxn>
              <a:cxn ang="0">
                <a:pos x="connsiteX1" y="connsiteY1"/>
              </a:cxn>
              <a:cxn ang="0">
                <a:pos x="connsiteX2" y="connsiteY2"/>
              </a:cxn>
              <a:cxn ang="0">
                <a:pos x="connsiteX3" y="connsiteY3"/>
              </a:cxn>
            </a:cxnLst>
            <a:rect l="l" t="t" r="r" b="b"/>
            <a:pathLst>
              <a:path w="2868139" h="2916450">
                <a:moveTo>
                  <a:pt x="2497566" y="0"/>
                </a:moveTo>
                <a:lnTo>
                  <a:pt x="2868139" y="0"/>
                </a:lnTo>
                <a:lnTo>
                  <a:pt x="0" y="2916450"/>
                </a:lnTo>
                <a:lnTo>
                  <a:pt x="0" y="2539634"/>
                </a:lnTo>
                <a:close/>
              </a:path>
            </a:pathLst>
          </a:custGeom>
          <a:solidFill>
            <a:srgbClr val="333331"/>
          </a:solidFill>
          <a:ln>
            <a:noFill/>
          </a:ln>
        </p:spPr>
        <p:txBody>
          <a:bodyPr vert="horz" wrap="square" lIns="68580" tIns="34290" rIns="68580" bIns="34290" numCol="1" anchor="t" anchorCtr="0" compatLnSpc="1">
            <a:prstTxWarp prst="textNoShape">
              <a:avLst/>
            </a:prstTxWarp>
            <a:noAutofit/>
          </a:bodyPr>
          <a:lstStyle/>
          <a:p>
            <a:endParaRPr lang="en-US" sz="1050"/>
          </a:p>
        </p:txBody>
      </p:sp>
      <p:sp>
        <p:nvSpPr>
          <p:cNvPr id="59" name="Freeform: Shape 58">
            <a:extLst>
              <a:ext uri="{FF2B5EF4-FFF2-40B4-BE49-F238E27FC236}">
                <a16:creationId xmlns:a16="http://schemas.microsoft.com/office/drawing/2014/main" id="{874BCA1E-0A1C-47C4-AC9C-F34F8F4F6FA1}"/>
              </a:ext>
            </a:extLst>
          </p:cNvPr>
          <p:cNvSpPr>
            <a:spLocks/>
          </p:cNvSpPr>
          <p:nvPr userDrawn="1"/>
        </p:nvSpPr>
        <p:spPr bwMode="auto">
          <a:xfrm>
            <a:off x="486862" y="2587886"/>
            <a:ext cx="2811791" cy="2576540"/>
          </a:xfrm>
          <a:custGeom>
            <a:avLst/>
            <a:gdLst>
              <a:gd name="connsiteX0" fmla="*/ 3378481 w 3749054"/>
              <a:gd name="connsiteY0" fmla="*/ 0 h 3435387"/>
              <a:gd name="connsiteX1" fmla="*/ 3749054 w 3749054"/>
              <a:gd name="connsiteY1" fmla="*/ 0 h 3435387"/>
              <a:gd name="connsiteX2" fmla="*/ 370573 w 3749054"/>
              <a:gd name="connsiteY2" fmla="*/ 3435387 h 3435387"/>
              <a:gd name="connsiteX3" fmla="*/ 0 w 3749054"/>
              <a:gd name="connsiteY3" fmla="*/ 3435387 h 3435387"/>
            </a:gdLst>
            <a:ahLst/>
            <a:cxnLst>
              <a:cxn ang="0">
                <a:pos x="connsiteX0" y="connsiteY0"/>
              </a:cxn>
              <a:cxn ang="0">
                <a:pos x="connsiteX1" y="connsiteY1"/>
              </a:cxn>
              <a:cxn ang="0">
                <a:pos x="connsiteX2" y="connsiteY2"/>
              </a:cxn>
              <a:cxn ang="0">
                <a:pos x="connsiteX3" y="connsiteY3"/>
              </a:cxn>
            </a:cxnLst>
            <a:rect l="l" t="t" r="r" b="b"/>
            <a:pathLst>
              <a:path w="3749054" h="3435387">
                <a:moveTo>
                  <a:pt x="3378481" y="0"/>
                </a:moveTo>
                <a:lnTo>
                  <a:pt x="3749054" y="0"/>
                </a:lnTo>
                <a:lnTo>
                  <a:pt x="370573" y="3435387"/>
                </a:lnTo>
                <a:lnTo>
                  <a:pt x="0" y="3435387"/>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48" name="Freeform: Shape 47">
            <a:extLst>
              <a:ext uri="{FF2B5EF4-FFF2-40B4-BE49-F238E27FC236}">
                <a16:creationId xmlns:a16="http://schemas.microsoft.com/office/drawing/2014/main" id="{16F96A56-8A66-412E-AEBF-DDD3AF1D51E7}"/>
              </a:ext>
            </a:extLst>
          </p:cNvPr>
          <p:cNvSpPr>
            <a:spLocks/>
          </p:cNvSpPr>
          <p:nvPr userDrawn="1"/>
        </p:nvSpPr>
        <p:spPr bwMode="auto">
          <a:xfrm>
            <a:off x="4110175" y="32981"/>
            <a:ext cx="5033825" cy="5118587"/>
          </a:xfrm>
          <a:custGeom>
            <a:avLst/>
            <a:gdLst>
              <a:gd name="connsiteX0" fmla="*/ 6711767 w 6711767"/>
              <a:gd name="connsiteY0" fmla="*/ 0 h 6824782"/>
              <a:gd name="connsiteX1" fmla="*/ 6711767 w 6711767"/>
              <a:gd name="connsiteY1" fmla="*/ 1037846 h 6824782"/>
              <a:gd name="connsiteX2" fmla="*/ 2603278 w 6711767"/>
              <a:gd name="connsiteY2" fmla="*/ 5216699 h 6824782"/>
              <a:gd name="connsiteX3" fmla="*/ 1019077 w 6711767"/>
              <a:gd name="connsiteY3" fmla="*/ 6824782 h 6824782"/>
              <a:gd name="connsiteX4" fmla="*/ 0 w 6711767"/>
              <a:gd name="connsiteY4" fmla="*/ 6824782 h 682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1767" h="6824782">
                <a:moveTo>
                  <a:pt x="6711767" y="0"/>
                </a:moveTo>
                <a:lnTo>
                  <a:pt x="6711767" y="1037846"/>
                </a:lnTo>
                <a:lnTo>
                  <a:pt x="2603278" y="5216699"/>
                </a:lnTo>
                <a:lnTo>
                  <a:pt x="1019077" y="6824782"/>
                </a:lnTo>
                <a:lnTo>
                  <a:pt x="0" y="682478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39" name="Freeform 12">
            <a:extLst>
              <a:ext uri="{FF2B5EF4-FFF2-40B4-BE49-F238E27FC236}">
                <a16:creationId xmlns:a16="http://schemas.microsoft.com/office/drawing/2014/main" id="{3DEF717B-B3DA-4EE2-BD92-5491848CA609}"/>
              </a:ext>
            </a:extLst>
          </p:cNvPr>
          <p:cNvSpPr>
            <a:spLocks/>
          </p:cNvSpPr>
          <p:nvPr userDrawn="1"/>
        </p:nvSpPr>
        <p:spPr bwMode="auto">
          <a:xfrm>
            <a:off x="6549400" y="0"/>
            <a:ext cx="1709741" cy="157322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40" name="Freeform 15">
            <a:extLst>
              <a:ext uri="{FF2B5EF4-FFF2-40B4-BE49-F238E27FC236}">
                <a16:creationId xmlns:a16="http://schemas.microsoft.com/office/drawing/2014/main" id="{B9690E8C-7BDB-439B-8B60-8CBCC017E69C}"/>
              </a:ext>
            </a:extLst>
          </p:cNvPr>
          <p:cNvSpPr>
            <a:spLocks/>
          </p:cNvSpPr>
          <p:nvPr userDrawn="1"/>
        </p:nvSpPr>
        <p:spPr bwMode="auto">
          <a:xfrm>
            <a:off x="6315655" y="0"/>
            <a:ext cx="2723883" cy="2356582"/>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41" name="Freeform 12">
            <a:extLst>
              <a:ext uri="{FF2B5EF4-FFF2-40B4-BE49-F238E27FC236}">
                <a16:creationId xmlns:a16="http://schemas.microsoft.com/office/drawing/2014/main" id="{4D9598D5-E9A5-47B9-A675-9999A198408D}"/>
              </a:ext>
            </a:extLst>
          </p:cNvPr>
          <p:cNvSpPr>
            <a:spLocks/>
          </p:cNvSpPr>
          <p:nvPr userDrawn="1"/>
        </p:nvSpPr>
        <p:spPr bwMode="auto">
          <a:xfrm>
            <a:off x="4953713" y="-392"/>
            <a:ext cx="3654780" cy="343372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61" name="Freeform: Shape 60">
            <a:extLst>
              <a:ext uri="{FF2B5EF4-FFF2-40B4-BE49-F238E27FC236}">
                <a16:creationId xmlns:a16="http://schemas.microsoft.com/office/drawing/2014/main" id="{9B4FA537-DD8E-45F3-9D21-1BA549F35E09}"/>
              </a:ext>
            </a:extLst>
          </p:cNvPr>
          <p:cNvSpPr>
            <a:spLocks/>
          </p:cNvSpPr>
          <p:nvPr userDrawn="1"/>
        </p:nvSpPr>
        <p:spPr bwMode="auto">
          <a:xfrm>
            <a:off x="974994" y="3689060"/>
            <a:ext cx="2202382" cy="1462289"/>
          </a:xfrm>
          <a:custGeom>
            <a:avLst/>
            <a:gdLst>
              <a:gd name="connsiteX0" fmla="*/ 1917432 w 2936509"/>
              <a:gd name="connsiteY0" fmla="*/ 0 h 1949719"/>
              <a:gd name="connsiteX1" fmla="*/ 2936509 w 2936509"/>
              <a:gd name="connsiteY1" fmla="*/ 0 h 1949719"/>
              <a:gd name="connsiteX2" fmla="*/ 2602992 w 2936509"/>
              <a:gd name="connsiteY2" fmla="*/ 340535 h 1949719"/>
              <a:gd name="connsiteX3" fmla="*/ 1020904 w 2936509"/>
              <a:gd name="connsiteY3" fmla="*/ 1949719 h 1949719"/>
              <a:gd name="connsiteX4" fmla="*/ 0 w 2936509"/>
              <a:gd name="connsiteY4" fmla="*/ 1949719 h 194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509" h="1949719">
                <a:moveTo>
                  <a:pt x="1917432" y="0"/>
                </a:moveTo>
                <a:lnTo>
                  <a:pt x="2936509" y="0"/>
                </a:lnTo>
                <a:lnTo>
                  <a:pt x="2602992" y="340535"/>
                </a:lnTo>
                <a:lnTo>
                  <a:pt x="1020904" y="1949719"/>
                </a:lnTo>
                <a:lnTo>
                  <a:pt x="0" y="194971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63" name="Freeform: Shape 62">
            <a:extLst>
              <a:ext uri="{FF2B5EF4-FFF2-40B4-BE49-F238E27FC236}">
                <a16:creationId xmlns:a16="http://schemas.microsoft.com/office/drawing/2014/main" id="{4A787EE2-1608-4E61-9588-1EEF002D009B}"/>
              </a:ext>
            </a:extLst>
          </p:cNvPr>
          <p:cNvSpPr>
            <a:spLocks/>
          </p:cNvSpPr>
          <p:nvPr userDrawn="1"/>
        </p:nvSpPr>
        <p:spPr bwMode="auto">
          <a:xfrm>
            <a:off x="3340556" y="3665032"/>
            <a:ext cx="1731930" cy="1478468"/>
          </a:xfrm>
          <a:custGeom>
            <a:avLst/>
            <a:gdLst>
              <a:gd name="connsiteX0" fmla="*/ 1938667 w 2309240"/>
              <a:gd name="connsiteY0" fmla="*/ 0 h 1971290"/>
              <a:gd name="connsiteX1" fmla="*/ 2309240 w 2309240"/>
              <a:gd name="connsiteY1" fmla="*/ 0 h 1971290"/>
              <a:gd name="connsiteX2" fmla="*/ 370573 w 2309240"/>
              <a:gd name="connsiteY2" fmla="*/ 1971290 h 1971290"/>
              <a:gd name="connsiteX3" fmla="*/ 0 w 2309240"/>
              <a:gd name="connsiteY3" fmla="*/ 1971290 h 1971290"/>
            </a:gdLst>
            <a:ahLst/>
            <a:cxnLst>
              <a:cxn ang="0">
                <a:pos x="connsiteX0" y="connsiteY0"/>
              </a:cxn>
              <a:cxn ang="0">
                <a:pos x="connsiteX1" y="connsiteY1"/>
              </a:cxn>
              <a:cxn ang="0">
                <a:pos x="connsiteX2" y="connsiteY2"/>
              </a:cxn>
              <a:cxn ang="0">
                <a:pos x="connsiteX3" y="connsiteY3"/>
              </a:cxn>
            </a:cxnLst>
            <a:rect l="l" t="t" r="r" b="b"/>
            <a:pathLst>
              <a:path w="2309240" h="1971290">
                <a:moveTo>
                  <a:pt x="1938667" y="0"/>
                </a:moveTo>
                <a:lnTo>
                  <a:pt x="2309240" y="0"/>
                </a:lnTo>
                <a:lnTo>
                  <a:pt x="370573" y="1971290"/>
                </a:lnTo>
                <a:lnTo>
                  <a:pt x="0" y="1971290"/>
                </a:lnTo>
                <a:close/>
              </a:path>
            </a:pathLst>
          </a:custGeom>
          <a:solidFill>
            <a:srgbClr val="343434"/>
          </a:solidFill>
          <a:ln>
            <a:noFill/>
          </a:ln>
        </p:spPr>
        <p:txBody>
          <a:bodyPr vert="horz" wrap="square" lIns="68580" tIns="34290" rIns="68580" bIns="34290" numCol="1" anchor="t" anchorCtr="0" compatLnSpc="1">
            <a:prstTxWarp prst="textNoShape">
              <a:avLst/>
            </a:prstTxWarp>
            <a:noAutofit/>
          </a:bodyPr>
          <a:lstStyle/>
          <a:p>
            <a:endParaRPr lang="en-US" sz="1050"/>
          </a:p>
        </p:txBody>
      </p:sp>
      <p:sp>
        <p:nvSpPr>
          <p:cNvPr id="70" name="Freeform: Shape 69">
            <a:extLst>
              <a:ext uri="{FF2B5EF4-FFF2-40B4-BE49-F238E27FC236}">
                <a16:creationId xmlns:a16="http://schemas.microsoft.com/office/drawing/2014/main" id="{E7BA67F7-9185-4E38-B2FF-CFDC99A04BBE}"/>
              </a:ext>
            </a:extLst>
          </p:cNvPr>
          <p:cNvSpPr>
            <a:spLocks/>
          </p:cNvSpPr>
          <p:nvPr userDrawn="1"/>
        </p:nvSpPr>
        <p:spPr bwMode="auto">
          <a:xfrm>
            <a:off x="7055698" y="3071433"/>
            <a:ext cx="2088302" cy="2079696"/>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50" name="Freeform: Shape 49">
            <a:extLst>
              <a:ext uri="{FF2B5EF4-FFF2-40B4-BE49-F238E27FC236}">
                <a16:creationId xmlns:a16="http://schemas.microsoft.com/office/drawing/2014/main" id="{3D108AF9-47CB-4B91-B49F-D56B04034E3D}"/>
              </a:ext>
            </a:extLst>
          </p:cNvPr>
          <p:cNvSpPr>
            <a:spLocks/>
          </p:cNvSpPr>
          <p:nvPr userDrawn="1"/>
        </p:nvSpPr>
        <p:spPr bwMode="auto">
          <a:xfrm>
            <a:off x="8176703" y="1023641"/>
            <a:ext cx="967298" cy="963317"/>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68580" tIns="34290" rIns="68580" bIns="34290" numCol="1" anchor="t" anchorCtr="0" compatLnSpc="1">
            <a:prstTxWarp prst="textNoShape">
              <a:avLst/>
            </a:prstTxWarp>
            <a:noAutofit/>
          </a:bodyPr>
          <a:lstStyle/>
          <a:p>
            <a:endParaRPr lang="en-US" sz="1050"/>
          </a:p>
        </p:txBody>
      </p:sp>
    </p:spTree>
    <p:extLst>
      <p:ext uri="{BB962C8B-B14F-4D97-AF65-F5344CB8AC3E}">
        <p14:creationId xmlns:p14="http://schemas.microsoft.com/office/powerpoint/2010/main" val="64321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4/26/2022</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78B02392-F369-4937-9715-99C4ED28A4DF}"/>
              </a:ext>
            </a:extLst>
          </p:cNvPr>
          <p:cNvSpPr>
            <a:spLocks noGrp="1"/>
          </p:cNvSpPr>
          <p:nvPr>
            <p:ph type="pic" sz="quarter" idx="13"/>
          </p:nvPr>
        </p:nvSpPr>
        <p:spPr>
          <a:xfrm>
            <a:off x="429905" y="1340893"/>
            <a:ext cx="3889772" cy="2589610"/>
          </a:xfrm>
        </p:spPr>
        <p:txBody>
          <a:bodyPr/>
          <a:lstStyle/>
          <a:p>
            <a:endParaRPr lang="en-US"/>
          </a:p>
        </p:txBody>
      </p:sp>
      <p:sp>
        <p:nvSpPr>
          <p:cNvPr id="8" name="Picture Placeholder 6">
            <a:extLst>
              <a:ext uri="{FF2B5EF4-FFF2-40B4-BE49-F238E27FC236}">
                <a16:creationId xmlns:a16="http://schemas.microsoft.com/office/drawing/2014/main" id="{5CFB5284-1DAE-4F2C-B5BE-9F28F5974711}"/>
              </a:ext>
            </a:extLst>
          </p:cNvPr>
          <p:cNvSpPr>
            <a:spLocks noGrp="1"/>
          </p:cNvSpPr>
          <p:nvPr>
            <p:ph type="pic" sz="quarter" idx="14"/>
          </p:nvPr>
        </p:nvSpPr>
        <p:spPr>
          <a:xfrm>
            <a:off x="5254228" y="0"/>
            <a:ext cx="3889772" cy="5143500"/>
          </a:xfrm>
        </p:spPr>
        <p:txBody>
          <a:bodyPr/>
          <a:lstStyle/>
          <a:p>
            <a:endParaRPr lang="en-US"/>
          </a:p>
        </p:txBody>
      </p:sp>
    </p:spTree>
    <p:extLst>
      <p:ext uri="{BB962C8B-B14F-4D97-AF65-F5344CB8AC3E}">
        <p14:creationId xmlns:p14="http://schemas.microsoft.com/office/powerpoint/2010/main" val="45758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4/26/2022</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2178"/>
            <a:ext cx="9144000" cy="5165678"/>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Picture Placeholder 21">
            <a:extLst>
              <a:ext uri="{FF2B5EF4-FFF2-40B4-BE49-F238E27FC236}">
                <a16:creationId xmlns:a16="http://schemas.microsoft.com/office/drawing/2014/main" id="{6609867D-F8CF-4B29-B4CF-84DEE5B62A15}"/>
              </a:ext>
            </a:extLst>
          </p:cNvPr>
          <p:cNvSpPr>
            <a:spLocks noGrp="1"/>
          </p:cNvSpPr>
          <p:nvPr>
            <p:ph type="pic" sz="quarter" idx="14"/>
          </p:nvPr>
        </p:nvSpPr>
        <p:spPr>
          <a:xfrm>
            <a:off x="-5556" y="-22622"/>
            <a:ext cx="9127187" cy="5166122"/>
          </a:xfrm>
          <a:custGeom>
            <a:avLst/>
            <a:gdLst>
              <a:gd name="connsiteX0" fmla="*/ 7151159 w 12169582"/>
              <a:gd name="connsiteY0" fmla="*/ 0 h 6888163"/>
              <a:gd name="connsiteX1" fmla="*/ 12169582 w 12169582"/>
              <a:gd name="connsiteY1" fmla="*/ 0 h 6888163"/>
              <a:gd name="connsiteX2" fmla="*/ 5262448 w 12169582"/>
              <a:gd name="connsiteY2" fmla="*/ 6888163 h 6888163"/>
              <a:gd name="connsiteX3" fmla="*/ 0 w 12169582"/>
              <a:gd name="connsiteY3" fmla="*/ 6888163 h 6888163"/>
              <a:gd name="connsiteX4" fmla="*/ 6916072 w 12169582"/>
              <a:gd name="connsiteY4" fmla="*/ 592 h 6888163"/>
              <a:gd name="connsiteX5" fmla="*/ 7151159 w 12169582"/>
              <a:gd name="connsiteY5" fmla="*/ 592 h 688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9582" h="6888163">
                <a:moveTo>
                  <a:pt x="7151159" y="0"/>
                </a:moveTo>
                <a:lnTo>
                  <a:pt x="12169582" y="0"/>
                </a:lnTo>
                <a:lnTo>
                  <a:pt x="5262448" y="6888163"/>
                </a:lnTo>
                <a:lnTo>
                  <a:pt x="0" y="6888163"/>
                </a:lnTo>
                <a:lnTo>
                  <a:pt x="6916072" y="592"/>
                </a:lnTo>
                <a:lnTo>
                  <a:pt x="7151159" y="592"/>
                </a:lnTo>
                <a:close/>
              </a:path>
            </a:pathLst>
          </a:custGeom>
        </p:spPr>
        <p:txBody>
          <a:bodyPr wrap="square">
            <a:noAutofit/>
          </a:bodyPr>
          <a:lstStyle/>
          <a:p>
            <a:endParaRPr lang="en-US"/>
          </a:p>
        </p:txBody>
      </p:sp>
    </p:spTree>
    <p:extLst>
      <p:ext uri="{BB962C8B-B14F-4D97-AF65-F5344CB8AC3E}">
        <p14:creationId xmlns:p14="http://schemas.microsoft.com/office/powerpoint/2010/main" val="270510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4" r:id="rId3"/>
    <p:sldLayoutId id="2147483655" r:id="rId4"/>
    <p:sldLayoutId id="2147483656" r:id="rId5"/>
    <p:sldLayoutId id="2147483660" r:id="rId6"/>
    <p:sldLayoutId id="2147483661" r:id="rId7"/>
    <p:sldLayoutId id="2147483662" r:id="rId8"/>
    <p:sldLayoutId id="2147483664"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r.wahidali7c@gmail.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ECEC228-1B18-471F-B28C-0A739554FA8F}"/>
              </a:ext>
            </a:extLst>
          </p:cNvPr>
          <p:cNvSpPr>
            <a:spLocks/>
          </p:cNvSpPr>
          <p:nvPr/>
        </p:nvSpPr>
        <p:spPr bwMode="auto">
          <a:xfrm>
            <a:off x="-5556" y="-11936"/>
            <a:ext cx="2616687" cy="2661260"/>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5" name="Freeform 15">
            <a:extLst>
              <a:ext uri="{FF2B5EF4-FFF2-40B4-BE49-F238E27FC236}">
                <a16:creationId xmlns:a16="http://schemas.microsoft.com/office/drawing/2014/main" id="{F82D53A0-9CE8-4E75-9395-C6E5118A0394}"/>
              </a:ext>
            </a:extLst>
          </p:cNvPr>
          <p:cNvSpPr>
            <a:spLocks/>
          </p:cNvSpPr>
          <p:nvPr/>
        </p:nvSpPr>
        <p:spPr bwMode="auto">
          <a:xfrm>
            <a:off x="559301" y="-7144"/>
            <a:ext cx="2723883" cy="2356582"/>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6" name="Freeform 13">
            <a:extLst>
              <a:ext uri="{FF2B5EF4-FFF2-40B4-BE49-F238E27FC236}">
                <a16:creationId xmlns:a16="http://schemas.microsoft.com/office/drawing/2014/main" id="{35DEABD3-026A-413D-9271-CDEB4C44FAA2}"/>
              </a:ext>
            </a:extLst>
          </p:cNvPr>
          <p:cNvSpPr>
            <a:spLocks/>
          </p:cNvSpPr>
          <p:nvPr/>
        </p:nvSpPr>
        <p:spPr bwMode="auto">
          <a:xfrm>
            <a:off x="635834" y="-14287"/>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7" name="Freeform 12">
            <a:extLst>
              <a:ext uri="{FF2B5EF4-FFF2-40B4-BE49-F238E27FC236}">
                <a16:creationId xmlns:a16="http://schemas.microsoft.com/office/drawing/2014/main" id="{CD703D8F-4149-4B11-8EC1-66E5B4A5E850}"/>
              </a:ext>
            </a:extLst>
          </p:cNvPr>
          <p:cNvSpPr>
            <a:spLocks/>
          </p:cNvSpPr>
          <p:nvPr/>
        </p:nvSpPr>
        <p:spPr bwMode="auto">
          <a:xfrm>
            <a:off x="20113" y="8989"/>
            <a:ext cx="3654780" cy="343372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10" name="Freeform: Shape 9">
            <a:extLst>
              <a:ext uri="{FF2B5EF4-FFF2-40B4-BE49-F238E27FC236}">
                <a16:creationId xmlns:a16="http://schemas.microsoft.com/office/drawing/2014/main" id="{EF616CEA-DCA3-4D53-8EAC-6B964EADAF56}"/>
              </a:ext>
            </a:extLst>
          </p:cNvPr>
          <p:cNvSpPr>
            <a:spLocks/>
          </p:cNvSpPr>
          <p:nvPr/>
        </p:nvSpPr>
        <p:spPr bwMode="auto">
          <a:xfrm>
            <a:off x="8176702" y="1679870"/>
            <a:ext cx="967298" cy="963317"/>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68580" tIns="34290" rIns="68580" bIns="34290" numCol="1" anchor="t" anchorCtr="0" compatLnSpc="1">
            <a:prstTxWarp prst="textNoShape">
              <a:avLst/>
            </a:prstTxWarp>
            <a:noAutofit/>
          </a:bodyPr>
          <a:lstStyle/>
          <a:p>
            <a:endParaRPr lang="en-US" sz="1050"/>
          </a:p>
        </p:txBody>
      </p:sp>
      <p:sp>
        <p:nvSpPr>
          <p:cNvPr id="18" name="Freeform: Shape 17">
            <a:extLst>
              <a:ext uri="{FF2B5EF4-FFF2-40B4-BE49-F238E27FC236}">
                <a16:creationId xmlns:a16="http://schemas.microsoft.com/office/drawing/2014/main" id="{EF54D741-7AD8-48E7-B79F-2311E3EB1ED3}"/>
              </a:ext>
            </a:extLst>
          </p:cNvPr>
          <p:cNvSpPr>
            <a:spLocks/>
          </p:cNvSpPr>
          <p:nvPr/>
        </p:nvSpPr>
        <p:spPr bwMode="auto">
          <a:xfrm>
            <a:off x="7908435" y="3524976"/>
            <a:ext cx="1235565" cy="1256369"/>
          </a:xfrm>
          <a:custGeom>
            <a:avLst/>
            <a:gdLst>
              <a:gd name="connsiteX0" fmla="*/ 1647420 w 1647420"/>
              <a:gd name="connsiteY0" fmla="*/ 0 h 1675159"/>
              <a:gd name="connsiteX1" fmla="*/ 1647420 w 1647420"/>
              <a:gd name="connsiteY1" fmla="*/ 376813 h 1675159"/>
              <a:gd name="connsiteX2" fmla="*/ 370573 w 1647420"/>
              <a:gd name="connsiteY2" fmla="*/ 1675159 h 1675159"/>
              <a:gd name="connsiteX3" fmla="*/ 0 w 1647420"/>
              <a:gd name="connsiteY3" fmla="*/ 1675159 h 1675159"/>
            </a:gdLst>
            <a:ahLst/>
            <a:cxnLst>
              <a:cxn ang="0">
                <a:pos x="connsiteX0" y="connsiteY0"/>
              </a:cxn>
              <a:cxn ang="0">
                <a:pos x="connsiteX1" y="connsiteY1"/>
              </a:cxn>
              <a:cxn ang="0">
                <a:pos x="connsiteX2" y="connsiteY2"/>
              </a:cxn>
              <a:cxn ang="0">
                <a:pos x="connsiteX3" y="connsiteY3"/>
              </a:cxn>
            </a:cxnLst>
            <a:rect l="l" t="t" r="r" b="b"/>
            <a:pathLst>
              <a:path w="1647420" h="1675159">
                <a:moveTo>
                  <a:pt x="1647420" y="0"/>
                </a:moveTo>
                <a:lnTo>
                  <a:pt x="1647420" y="376813"/>
                </a:lnTo>
                <a:lnTo>
                  <a:pt x="370573" y="1675159"/>
                </a:lnTo>
                <a:lnTo>
                  <a:pt x="0" y="167515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12" name="Freeform: Shape 11">
            <a:extLst>
              <a:ext uri="{FF2B5EF4-FFF2-40B4-BE49-F238E27FC236}">
                <a16:creationId xmlns:a16="http://schemas.microsoft.com/office/drawing/2014/main" id="{5584343D-7C8C-45F0-B6F6-05C35BE96AC0}"/>
              </a:ext>
            </a:extLst>
          </p:cNvPr>
          <p:cNvSpPr>
            <a:spLocks/>
          </p:cNvSpPr>
          <p:nvPr/>
        </p:nvSpPr>
        <p:spPr bwMode="auto">
          <a:xfrm>
            <a:off x="6062411" y="1995736"/>
            <a:ext cx="3081590" cy="3133478"/>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13" name="Freeform: Shape 12">
            <a:extLst>
              <a:ext uri="{FF2B5EF4-FFF2-40B4-BE49-F238E27FC236}">
                <a16:creationId xmlns:a16="http://schemas.microsoft.com/office/drawing/2014/main" id="{A654B460-C0F3-4464-8F39-412283AF2162}"/>
              </a:ext>
            </a:extLst>
          </p:cNvPr>
          <p:cNvSpPr>
            <a:spLocks/>
          </p:cNvSpPr>
          <p:nvPr/>
        </p:nvSpPr>
        <p:spPr bwMode="auto">
          <a:xfrm>
            <a:off x="7055698" y="3057146"/>
            <a:ext cx="2088302" cy="2079696"/>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16" name="Freeform: Shape 15">
            <a:extLst>
              <a:ext uri="{FF2B5EF4-FFF2-40B4-BE49-F238E27FC236}">
                <a16:creationId xmlns:a16="http://schemas.microsoft.com/office/drawing/2014/main" id="{C8158C25-A812-4F95-809A-7CA10EF45823}"/>
              </a:ext>
            </a:extLst>
          </p:cNvPr>
          <p:cNvSpPr>
            <a:spLocks/>
          </p:cNvSpPr>
          <p:nvPr/>
        </p:nvSpPr>
        <p:spPr bwMode="auto">
          <a:xfrm>
            <a:off x="6349313" y="1106180"/>
            <a:ext cx="2794688" cy="2841761"/>
          </a:xfrm>
          <a:custGeom>
            <a:avLst/>
            <a:gdLst>
              <a:gd name="connsiteX0" fmla="*/ 3726251 w 3726251"/>
              <a:gd name="connsiteY0" fmla="*/ 0 h 3789015"/>
              <a:gd name="connsiteX1" fmla="*/ 3726251 w 3726251"/>
              <a:gd name="connsiteY1" fmla="*/ 376815 h 3789015"/>
              <a:gd name="connsiteX2" fmla="*/ 370573 w 3726251"/>
              <a:gd name="connsiteY2" fmla="*/ 3789015 h 3789015"/>
              <a:gd name="connsiteX3" fmla="*/ 0 w 3726251"/>
              <a:gd name="connsiteY3" fmla="*/ 3789015 h 3789015"/>
            </a:gdLst>
            <a:ahLst/>
            <a:cxnLst>
              <a:cxn ang="0">
                <a:pos x="connsiteX0" y="connsiteY0"/>
              </a:cxn>
              <a:cxn ang="0">
                <a:pos x="connsiteX1" y="connsiteY1"/>
              </a:cxn>
              <a:cxn ang="0">
                <a:pos x="connsiteX2" y="connsiteY2"/>
              </a:cxn>
              <a:cxn ang="0">
                <a:pos x="connsiteX3" y="connsiteY3"/>
              </a:cxn>
            </a:cxnLst>
            <a:rect l="l" t="t" r="r" b="b"/>
            <a:pathLst>
              <a:path w="3726251" h="3789015">
                <a:moveTo>
                  <a:pt x="3726251" y="0"/>
                </a:moveTo>
                <a:lnTo>
                  <a:pt x="3726251" y="376815"/>
                </a:lnTo>
                <a:lnTo>
                  <a:pt x="370573" y="3789015"/>
                </a:lnTo>
                <a:lnTo>
                  <a:pt x="0" y="3789015"/>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9" name="TextBox 8">
            <a:extLst>
              <a:ext uri="{FF2B5EF4-FFF2-40B4-BE49-F238E27FC236}">
                <a16:creationId xmlns:a16="http://schemas.microsoft.com/office/drawing/2014/main" id="{9C285440-F368-4441-B5B5-7D5413621B8A}"/>
              </a:ext>
            </a:extLst>
          </p:cNvPr>
          <p:cNvSpPr txBox="1"/>
          <p:nvPr/>
        </p:nvSpPr>
        <p:spPr>
          <a:xfrm>
            <a:off x="6529980" y="4369661"/>
            <a:ext cx="1763624" cy="415498"/>
          </a:xfrm>
          <a:prstGeom prst="rect">
            <a:avLst/>
          </a:prstGeom>
          <a:noFill/>
        </p:spPr>
        <p:txBody>
          <a:bodyPr wrap="none" rtlCol="0">
            <a:spAutoFit/>
          </a:bodyPr>
          <a:lstStyle/>
          <a:p>
            <a:r>
              <a:rPr lang="en-US" sz="1050" dirty="0">
                <a:solidFill>
                  <a:schemeClr val="accent4">
                    <a:lumMod val="75000"/>
                  </a:schemeClr>
                </a:solidFill>
                <a:hlinkClick r:id="rId2"/>
              </a:rPr>
              <a:t>mr.wahidali7c@gmail.com</a:t>
            </a:r>
            <a:endParaRPr lang="en-US" sz="1050" dirty="0">
              <a:solidFill>
                <a:schemeClr val="accent4">
                  <a:lumMod val="75000"/>
                </a:schemeClr>
              </a:solidFill>
            </a:endParaRPr>
          </a:p>
          <a:p>
            <a:r>
              <a:rPr lang="en-US" sz="1050" dirty="0">
                <a:solidFill>
                  <a:schemeClr val="accent4">
                    <a:lumMod val="75000"/>
                  </a:schemeClr>
                </a:solidFill>
              </a:rPr>
              <a:t>6239284784</a:t>
            </a:r>
          </a:p>
        </p:txBody>
      </p:sp>
      <p:sp>
        <p:nvSpPr>
          <p:cNvPr id="15" name="Rectangle 14">
            <a:extLst>
              <a:ext uri="{FF2B5EF4-FFF2-40B4-BE49-F238E27FC236}">
                <a16:creationId xmlns:a16="http://schemas.microsoft.com/office/drawing/2014/main" id="{524C9964-564A-4891-B414-EE98A44CE007}"/>
              </a:ext>
            </a:extLst>
          </p:cNvPr>
          <p:cNvSpPr/>
          <p:nvPr/>
        </p:nvSpPr>
        <p:spPr>
          <a:xfrm>
            <a:off x="2298471" y="1985119"/>
            <a:ext cx="3751061" cy="1315745"/>
          </a:xfrm>
          <a:prstGeom prst="rect">
            <a:avLst/>
          </a:prstGeom>
          <a:noFill/>
        </p:spPr>
        <p:txBody>
          <a:bodyPr wrap="square" lIns="68580" tIns="34290" rIns="68580" bIns="34290">
            <a:spAutoFit/>
          </a:bodyPr>
          <a:lstStyle/>
          <a:p>
            <a:pPr algn="ctr"/>
            <a:r>
              <a:rPr lang="en-US" sz="4050" b="1" dirty="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ea typeface="Roboto Black" panose="02000000000000000000" pitchFamily="2" charset="0"/>
              </a:rPr>
              <a:t>Wahid Ali</a:t>
            </a:r>
          </a:p>
          <a:p>
            <a:pPr algn="ctr"/>
            <a:endParaRPr lang="en-US" sz="405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7961020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anim calcmode="lin" valueType="num">
                                      <p:cBhvr>
                                        <p:cTn id="8" dur="2000" fill="hold"/>
                                        <p:tgtEl>
                                          <p:spTgt spid="15"/>
                                        </p:tgtEl>
                                        <p:attrNameLst>
                                          <p:attrName>ppt_w</p:attrName>
                                        </p:attrNameLst>
                                      </p:cBhvr>
                                      <p:tavLst>
                                        <p:tav tm="0" fmla="#ppt_w*sin(2.5*pi*$)">
                                          <p:val>
                                            <p:fltVal val="0"/>
                                          </p:val>
                                        </p:tav>
                                        <p:tav tm="100000">
                                          <p:val>
                                            <p:fltVal val="1"/>
                                          </p:val>
                                        </p:tav>
                                      </p:tavLst>
                                    </p:anim>
                                    <p:anim calcmode="lin" valueType="num">
                                      <p:cBhvr>
                                        <p:cTn id="9" dur="2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9BD42-8260-4E75-A0B8-89C6A3838ACF}"/>
              </a:ext>
            </a:extLst>
          </p:cNvPr>
          <p:cNvSpPr txBox="1"/>
          <p:nvPr/>
        </p:nvSpPr>
        <p:spPr>
          <a:xfrm>
            <a:off x="455414" y="-9524"/>
            <a:ext cx="8786240" cy="1200329"/>
          </a:xfrm>
          <a:prstGeom prst="rect">
            <a:avLst/>
          </a:prstGeom>
          <a:noFill/>
        </p:spPr>
        <p:txBody>
          <a:bodyPr wrap="square" rtlCol="0">
            <a:spAutoFit/>
          </a:bodyPr>
          <a:lstStyle/>
          <a:p>
            <a:br>
              <a:rPr lang="en-US" sz="3600" b="1" dirty="0">
                <a:solidFill>
                  <a:schemeClr val="accent2">
                    <a:lumMod val="75000"/>
                  </a:schemeClr>
                </a:solidFill>
              </a:rPr>
            </a:br>
            <a:endParaRPr lang="en-US" sz="3600" dirty="0">
              <a:solidFill>
                <a:schemeClr val="accent2">
                  <a:lumMod val="75000"/>
                </a:schemeClr>
              </a:solidFill>
              <a:latin typeface="Roboto Black" panose="02000000000000000000" pitchFamily="2" charset="0"/>
              <a:ea typeface="Roboto Black" panose="02000000000000000000" pitchFamily="2" charset="0"/>
            </a:endParaRPr>
          </a:p>
        </p:txBody>
      </p:sp>
      <p:pic>
        <p:nvPicPr>
          <p:cNvPr id="2" name="Picture 1">
            <a:extLst>
              <a:ext uri="{FF2B5EF4-FFF2-40B4-BE49-F238E27FC236}">
                <a16:creationId xmlns:a16="http://schemas.microsoft.com/office/drawing/2014/main" id="{A5D9CC21-EEFF-43F5-8166-A88FF52ED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878" y="3316644"/>
            <a:ext cx="1164735" cy="1589853"/>
          </a:xfrm>
          <a:prstGeom prst="rect">
            <a:avLst/>
          </a:prstGeom>
        </p:spPr>
      </p:pic>
      <p:sp>
        <p:nvSpPr>
          <p:cNvPr id="7" name="Subtitle 2">
            <a:extLst>
              <a:ext uri="{FF2B5EF4-FFF2-40B4-BE49-F238E27FC236}">
                <a16:creationId xmlns:a16="http://schemas.microsoft.com/office/drawing/2014/main" id="{40372986-C074-43B0-B378-764E14FF505D}"/>
              </a:ext>
            </a:extLst>
          </p:cNvPr>
          <p:cNvSpPr txBox="1">
            <a:spLocks/>
          </p:cNvSpPr>
          <p:nvPr/>
        </p:nvSpPr>
        <p:spPr>
          <a:xfrm>
            <a:off x="455414" y="2039406"/>
            <a:ext cx="5738217" cy="2867092"/>
          </a:xfrm>
          <a:prstGeom prst="rect">
            <a:avLst/>
          </a:prstGeom>
        </p:spPr>
        <p:txBody>
          <a:bodyPr numCol="1"/>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650" dirty="0">
              <a:solidFill>
                <a:schemeClr val="tx2"/>
              </a:solidFill>
              <a:latin typeface="Times New Roman" panose="02020603050405020304" pitchFamily="18" charset="0"/>
              <a:cs typeface="Times New Roman" panose="02020603050405020304" pitchFamily="18" charset="0"/>
            </a:endParaRPr>
          </a:p>
        </p:txBody>
      </p:sp>
      <p:sp>
        <p:nvSpPr>
          <p:cNvPr id="5" name="Google Shape;210;p1">
            <a:extLst>
              <a:ext uri="{FF2B5EF4-FFF2-40B4-BE49-F238E27FC236}">
                <a16:creationId xmlns:a16="http://schemas.microsoft.com/office/drawing/2014/main" id="{024EB4F7-D304-4F2B-BB1C-98E25A707DA3}"/>
              </a:ext>
            </a:extLst>
          </p:cNvPr>
          <p:cNvSpPr txBox="1">
            <a:spLocks/>
          </p:cNvSpPr>
          <p:nvPr/>
        </p:nvSpPr>
        <p:spPr>
          <a:xfrm>
            <a:off x="686130" y="47827"/>
            <a:ext cx="6461759" cy="8219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600"/>
              <a:buFont typeface="Franklin Gothic"/>
              <a:buNone/>
            </a:pPr>
            <a:r>
              <a:rPr lang="en-US" sz="3600" b="1" dirty="0">
                <a:solidFill>
                  <a:schemeClr val="bg1"/>
                </a:solidFill>
                <a:latin typeface="Times New Roman" panose="02020603050405020304" pitchFamily="18" charset="0"/>
                <a:cs typeface="Times New Roman" panose="02020603050405020304" pitchFamily="18" charset="0"/>
              </a:rPr>
              <a:t>Basic Details of the Team and Problem Statement</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Google Shape;211;p1">
            <a:extLst>
              <a:ext uri="{FF2B5EF4-FFF2-40B4-BE49-F238E27FC236}">
                <a16:creationId xmlns:a16="http://schemas.microsoft.com/office/drawing/2014/main" id="{FA04CCF8-730E-4BD5-B59F-7B1993F328D4}"/>
              </a:ext>
            </a:extLst>
          </p:cNvPr>
          <p:cNvSpPr txBox="1">
            <a:spLocks/>
          </p:cNvSpPr>
          <p:nvPr/>
        </p:nvSpPr>
        <p:spPr>
          <a:xfrm>
            <a:off x="894161" y="1393097"/>
            <a:ext cx="6045695" cy="3513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1000"/>
              </a:spcBef>
              <a:buClr>
                <a:schemeClr val="lt2"/>
              </a:buClr>
              <a:buSzPts val="1800"/>
            </a:pPr>
            <a: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t>NCB: </a:t>
            </a:r>
            <a:r>
              <a:rPr lang="en-US" b="1" i="0" dirty="0">
                <a:solidFill>
                  <a:schemeClr val="bg1"/>
                </a:solidFill>
                <a:effectLst/>
                <a:latin typeface="Times New Roman" panose="02020603050405020304" pitchFamily="18" charset="0"/>
                <a:cs typeface="Times New Roman" panose="02020603050405020304" pitchFamily="18" charset="0"/>
              </a:rPr>
              <a:t>Narcotics Control Bureau</a:t>
            </a:r>
          </a:p>
          <a:p>
            <a:pPr>
              <a:lnSpc>
                <a:spcPct val="90000"/>
              </a:lnSpc>
              <a:spcBef>
                <a:spcPts val="1000"/>
              </a:spcBef>
              <a:buClr>
                <a:schemeClr val="lt2"/>
              </a:buClr>
              <a:buSzPts val="1800"/>
            </a:pPr>
            <a:b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br>
            <a: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t>Problem Statement Title: </a:t>
            </a:r>
            <a:r>
              <a:rPr lang="en-US" dirty="0">
                <a:solidFill>
                  <a:schemeClr val="bg1"/>
                </a:solidFill>
                <a:latin typeface="Times New Roman" panose="02020603050405020304" pitchFamily="18" charset="0"/>
                <a:cs typeface="Times New Roman" panose="02020603050405020304" pitchFamily="18" charset="0"/>
              </a:rPr>
              <a:t>Digital foot printing of active drug traffickers on dark net based in India</a:t>
            </a:r>
          </a:p>
          <a:p>
            <a:pPr>
              <a:lnSpc>
                <a:spcPct val="90000"/>
              </a:lnSpc>
              <a:spcBef>
                <a:spcPts val="1000"/>
              </a:spcBef>
              <a:buClr>
                <a:schemeClr val="lt2"/>
              </a:buClr>
              <a:buSzPts val="1800"/>
            </a:pPr>
            <a:b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br>
            <a: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t>Team Name: CT (Compile Time)</a:t>
            </a:r>
            <a:endParaRPr lang="en-US" dirty="0">
              <a:solidFill>
                <a:schemeClr val="bg1"/>
              </a:solidFill>
              <a:latin typeface="Times New Roman" panose="02020603050405020304" pitchFamily="18" charset="0"/>
              <a:cs typeface="Times New Roman" panose="02020603050405020304" pitchFamily="18" charset="0"/>
            </a:endParaRPr>
          </a:p>
          <a:p>
            <a:pPr>
              <a:lnSpc>
                <a:spcPct val="90000"/>
              </a:lnSpc>
              <a:spcBef>
                <a:spcPts val="1000"/>
              </a:spcBef>
              <a:buClr>
                <a:schemeClr val="lt2"/>
              </a:buClr>
              <a:buSzPts val="1800"/>
            </a:pPr>
            <a:b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br>
            <a: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t>Team Leader Name: Wahid Ali</a:t>
            </a:r>
            <a:endParaRPr lang="en-US" dirty="0">
              <a:solidFill>
                <a:schemeClr val="bg1"/>
              </a:solidFill>
              <a:latin typeface="Times New Roman" panose="02020603050405020304" pitchFamily="18" charset="0"/>
              <a:cs typeface="Times New Roman" panose="02020603050405020304" pitchFamily="18" charset="0"/>
            </a:endParaRPr>
          </a:p>
          <a:p>
            <a:pPr>
              <a:lnSpc>
                <a:spcPct val="90000"/>
              </a:lnSpc>
              <a:spcBef>
                <a:spcPts val="1000"/>
              </a:spcBef>
              <a:buClr>
                <a:schemeClr val="lt2"/>
              </a:buClr>
              <a:buSzPts val="1800"/>
            </a:pPr>
            <a:b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br>
            <a: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t>Institute Code (AISHE): U-0892</a:t>
            </a:r>
          </a:p>
          <a:p>
            <a:pPr>
              <a:lnSpc>
                <a:spcPct val="90000"/>
              </a:lnSpc>
              <a:spcBef>
                <a:spcPts val="1000"/>
              </a:spcBef>
              <a:buClr>
                <a:schemeClr val="lt2"/>
              </a:buClr>
              <a:buSzPts val="1800"/>
            </a:pPr>
            <a:b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br>
            <a: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t>Institute Name:            CT University</a:t>
            </a:r>
          </a:p>
          <a:p>
            <a:pPr>
              <a:lnSpc>
                <a:spcPct val="90000"/>
              </a:lnSpc>
              <a:spcBef>
                <a:spcPts val="1000"/>
              </a:spcBef>
              <a:buClr>
                <a:schemeClr val="lt2"/>
              </a:buClr>
              <a:buSzPts val="1800"/>
            </a:pPr>
            <a:r>
              <a:rPr lang="en-US" dirty="0">
                <a:solidFill>
                  <a:schemeClr val="bg1"/>
                </a:solidFill>
                <a:latin typeface="Times New Roman" panose="02020603050405020304" pitchFamily="18" charset="0"/>
                <a:ea typeface="Franklin Gothic"/>
                <a:cs typeface="Times New Roman" panose="02020603050405020304" pitchFamily="18" charset="0"/>
                <a:sym typeface="Franklin Gothic"/>
              </a:rPr>
              <a:t>Theme: Digital Footprint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692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a:extLst>
              <a:ext uri="{FF2B5EF4-FFF2-40B4-BE49-F238E27FC236}">
                <a16:creationId xmlns:a16="http://schemas.microsoft.com/office/drawing/2014/main" id="{BBC4220C-E955-43A0-A92E-E141CCEA11F8}"/>
              </a:ext>
            </a:extLst>
          </p:cNvPr>
          <p:cNvSpPr>
            <a:spLocks/>
          </p:cNvSpPr>
          <p:nvPr/>
        </p:nvSpPr>
        <p:spPr bwMode="auto">
          <a:xfrm>
            <a:off x="6135801" y="1051176"/>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3" name="Freeform 15">
            <a:extLst>
              <a:ext uri="{FF2B5EF4-FFF2-40B4-BE49-F238E27FC236}">
                <a16:creationId xmlns:a16="http://schemas.microsoft.com/office/drawing/2014/main" id="{BCC8F581-18DA-4BDA-8178-C3A2C9861022}"/>
              </a:ext>
            </a:extLst>
          </p:cNvPr>
          <p:cNvSpPr>
            <a:spLocks/>
          </p:cNvSpPr>
          <p:nvPr/>
        </p:nvSpPr>
        <p:spPr bwMode="auto">
          <a:xfrm>
            <a:off x="559301" y="-7144"/>
            <a:ext cx="2723883" cy="2356582"/>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5" name="Freeform 12">
            <a:extLst>
              <a:ext uri="{FF2B5EF4-FFF2-40B4-BE49-F238E27FC236}">
                <a16:creationId xmlns:a16="http://schemas.microsoft.com/office/drawing/2014/main" id="{ED54CE75-63CF-4A3C-A03C-03002C687A4A}"/>
              </a:ext>
            </a:extLst>
          </p:cNvPr>
          <p:cNvSpPr>
            <a:spLocks/>
          </p:cNvSpPr>
          <p:nvPr/>
        </p:nvSpPr>
        <p:spPr bwMode="auto">
          <a:xfrm>
            <a:off x="20113" y="8989"/>
            <a:ext cx="3654780" cy="343372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9" name="Freeform 13">
            <a:extLst>
              <a:ext uri="{FF2B5EF4-FFF2-40B4-BE49-F238E27FC236}">
                <a16:creationId xmlns:a16="http://schemas.microsoft.com/office/drawing/2014/main" id="{DDBF2287-F4DB-45B2-B5EE-082FAF1C0424}"/>
              </a:ext>
            </a:extLst>
          </p:cNvPr>
          <p:cNvSpPr>
            <a:spLocks/>
          </p:cNvSpPr>
          <p:nvPr/>
        </p:nvSpPr>
        <p:spPr bwMode="auto">
          <a:xfrm>
            <a:off x="4803180" y="3319001"/>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5" name="Freeform 13">
            <a:extLst>
              <a:ext uri="{FF2B5EF4-FFF2-40B4-BE49-F238E27FC236}">
                <a16:creationId xmlns:a16="http://schemas.microsoft.com/office/drawing/2014/main" id="{2944F7C3-FED6-4B93-9090-D5F0FCBEC00D}"/>
              </a:ext>
            </a:extLst>
          </p:cNvPr>
          <p:cNvSpPr>
            <a:spLocks/>
          </p:cNvSpPr>
          <p:nvPr/>
        </p:nvSpPr>
        <p:spPr bwMode="auto">
          <a:xfrm>
            <a:off x="6589227" y="2120356"/>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0" name="Freeform 12">
            <a:extLst>
              <a:ext uri="{FF2B5EF4-FFF2-40B4-BE49-F238E27FC236}">
                <a16:creationId xmlns:a16="http://schemas.microsoft.com/office/drawing/2014/main" id="{C186BF91-F351-4DCA-801B-60DF3ADFAF14}"/>
              </a:ext>
            </a:extLst>
          </p:cNvPr>
          <p:cNvSpPr>
            <a:spLocks/>
          </p:cNvSpPr>
          <p:nvPr/>
        </p:nvSpPr>
        <p:spPr bwMode="auto">
          <a:xfrm>
            <a:off x="3664285" y="1592099"/>
            <a:ext cx="3654780" cy="343372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1A191E"/>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2" name="Freeform 13">
            <a:extLst>
              <a:ext uri="{FF2B5EF4-FFF2-40B4-BE49-F238E27FC236}">
                <a16:creationId xmlns:a16="http://schemas.microsoft.com/office/drawing/2014/main" id="{5F4A06E7-68D6-4153-85AB-631A21CC33CD}"/>
              </a:ext>
            </a:extLst>
          </p:cNvPr>
          <p:cNvSpPr>
            <a:spLocks/>
          </p:cNvSpPr>
          <p:nvPr/>
        </p:nvSpPr>
        <p:spPr bwMode="auto">
          <a:xfrm>
            <a:off x="1596387" y="2903717"/>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8" name="Freeform 13">
            <a:extLst>
              <a:ext uri="{FF2B5EF4-FFF2-40B4-BE49-F238E27FC236}">
                <a16:creationId xmlns:a16="http://schemas.microsoft.com/office/drawing/2014/main" id="{4BC02C40-5E48-459E-8C2A-18477738CB66}"/>
              </a:ext>
            </a:extLst>
          </p:cNvPr>
          <p:cNvSpPr>
            <a:spLocks/>
          </p:cNvSpPr>
          <p:nvPr/>
        </p:nvSpPr>
        <p:spPr bwMode="auto">
          <a:xfrm>
            <a:off x="1694502" y="2321279"/>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pic>
        <p:nvPicPr>
          <p:cNvPr id="26" name="Picture 25">
            <a:extLst>
              <a:ext uri="{FF2B5EF4-FFF2-40B4-BE49-F238E27FC236}">
                <a16:creationId xmlns:a16="http://schemas.microsoft.com/office/drawing/2014/main" id="{F4CA9895-2837-4D54-B84A-3E9D140CB985}"/>
              </a:ext>
            </a:extLst>
          </p:cNvPr>
          <p:cNvPicPr>
            <a:picLocks noChangeAspect="1"/>
          </p:cNvPicPr>
          <p:nvPr/>
        </p:nvPicPr>
        <p:blipFill>
          <a:blip r:embed="rId2"/>
          <a:srcRect/>
          <a:stretch/>
        </p:blipFill>
        <p:spPr>
          <a:xfrm>
            <a:off x="2352303" y="706479"/>
            <a:ext cx="4329514" cy="4329514"/>
          </a:xfrm>
          <a:prstGeom prst="rect">
            <a:avLst/>
          </a:prstGeom>
        </p:spPr>
      </p:pic>
      <p:sp>
        <p:nvSpPr>
          <p:cNvPr id="2" name="Freeform: Shape 1">
            <a:extLst>
              <a:ext uri="{FF2B5EF4-FFF2-40B4-BE49-F238E27FC236}">
                <a16:creationId xmlns:a16="http://schemas.microsoft.com/office/drawing/2014/main" id="{1A8F23AD-2F53-4980-93C0-CF618EADCDC5}"/>
              </a:ext>
            </a:extLst>
          </p:cNvPr>
          <p:cNvSpPr>
            <a:spLocks/>
          </p:cNvSpPr>
          <p:nvPr/>
        </p:nvSpPr>
        <p:spPr bwMode="auto">
          <a:xfrm>
            <a:off x="-5556" y="-11936"/>
            <a:ext cx="2616687" cy="2661260"/>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50"/>
          </a:p>
        </p:txBody>
      </p:sp>
      <p:sp>
        <p:nvSpPr>
          <p:cNvPr id="4" name="Freeform 13">
            <a:extLst>
              <a:ext uri="{FF2B5EF4-FFF2-40B4-BE49-F238E27FC236}">
                <a16:creationId xmlns:a16="http://schemas.microsoft.com/office/drawing/2014/main" id="{04BD82D3-7836-4CCF-81F7-FC0890A27FEA}"/>
              </a:ext>
            </a:extLst>
          </p:cNvPr>
          <p:cNvSpPr>
            <a:spLocks/>
          </p:cNvSpPr>
          <p:nvPr/>
        </p:nvSpPr>
        <p:spPr bwMode="auto">
          <a:xfrm>
            <a:off x="635834" y="-14287"/>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7" name="Freeform 13">
            <a:extLst>
              <a:ext uri="{FF2B5EF4-FFF2-40B4-BE49-F238E27FC236}">
                <a16:creationId xmlns:a16="http://schemas.microsoft.com/office/drawing/2014/main" id="{665226F9-DA39-4977-AB18-1B751FD644B3}"/>
              </a:ext>
            </a:extLst>
          </p:cNvPr>
          <p:cNvSpPr>
            <a:spLocks/>
          </p:cNvSpPr>
          <p:nvPr/>
        </p:nvSpPr>
        <p:spPr bwMode="auto">
          <a:xfrm>
            <a:off x="488129" y="4011348"/>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6" name="Freeform 12">
            <a:extLst>
              <a:ext uri="{FF2B5EF4-FFF2-40B4-BE49-F238E27FC236}">
                <a16:creationId xmlns:a16="http://schemas.microsoft.com/office/drawing/2014/main" id="{B35A0DD9-3922-45FA-ADD2-400193D68BCB}"/>
              </a:ext>
            </a:extLst>
          </p:cNvPr>
          <p:cNvSpPr>
            <a:spLocks/>
          </p:cNvSpPr>
          <p:nvPr/>
        </p:nvSpPr>
        <p:spPr bwMode="auto">
          <a:xfrm>
            <a:off x="543233" y="2913093"/>
            <a:ext cx="1709741" cy="157322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14" name="Rectangle 13">
            <a:extLst>
              <a:ext uri="{FF2B5EF4-FFF2-40B4-BE49-F238E27FC236}">
                <a16:creationId xmlns:a16="http://schemas.microsoft.com/office/drawing/2014/main" id="{72CEAF2F-B8A5-45CF-A526-B8EB574720EA}"/>
              </a:ext>
            </a:extLst>
          </p:cNvPr>
          <p:cNvSpPr/>
          <p:nvPr/>
        </p:nvSpPr>
        <p:spPr>
          <a:xfrm>
            <a:off x="2956190" y="1059221"/>
            <a:ext cx="3231619" cy="390449"/>
          </a:xfrm>
          <a:prstGeom prst="rect">
            <a:avLst/>
          </a:prstGeom>
          <a:gradFill>
            <a:gsLst>
              <a:gs pos="0">
                <a:srgbClr val="A458FF"/>
              </a:gs>
              <a:gs pos="39000">
                <a:srgbClr val="3544FF"/>
              </a:gs>
              <a:gs pos="100000">
                <a:srgbClr val="0A2F9E"/>
              </a:gs>
            </a:gsLst>
            <a:lin ang="8100019"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Roboto" panose="02000000000000000000" pitchFamily="2" charset="0"/>
                <a:ea typeface="Roboto" panose="02000000000000000000" pitchFamily="2" charset="0"/>
                <a:cs typeface="Lato Heavy" panose="020F0502020204030203" pitchFamily="34" charset="0"/>
              </a:rPr>
              <a:t>Steps</a:t>
            </a:r>
          </a:p>
        </p:txBody>
      </p:sp>
      <p:sp>
        <p:nvSpPr>
          <p:cNvPr id="28" name="TextBox 27">
            <a:extLst>
              <a:ext uri="{FF2B5EF4-FFF2-40B4-BE49-F238E27FC236}">
                <a16:creationId xmlns:a16="http://schemas.microsoft.com/office/drawing/2014/main" id="{8DEFA181-76B1-40C5-8E82-E04F104A9B77}"/>
              </a:ext>
            </a:extLst>
          </p:cNvPr>
          <p:cNvSpPr txBox="1"/>
          <p:nvPr/>
        </p:nvSpPr>
        <p:spPr>
          <a:xfrm>
            <a:off x="3056767" y="215386"/>
            <a:ext cx="3982397" cy="784830"/>
          </a:xfrm>
          <a:prstGeom prst="rect">
            <a:avLst/>
          </a:prstGeom>
          <a:noFill/>
        </p:spPr>
        <p:txBody>
          <a:bodyPr wrap="square" rtlCol="0">
            <a:spAutoFit/>
          </a:bodyPr>
          <a:lstStyle/>
          <a:p>
            <a:r>
              <a:rPr lang="en-US" sz="4500" b="1" dirty="0">
                <a:solidFill>
                  <a:schemeClr val="accent6">
                    <a:lumMod val="60000"/>
                    <a:lumOff val="40000"/>
                  </a:schemeClr>
                </a:solidFill>
                <a:latin typeface="Roboto Medium" panose="02000000000000000000" pitchFamily="2" charset="0"/>
                <a:ea typeface="Roboto Medium" panose="02000000000000000000" pitchFamily="2" charset="0"/>
              </a:rPr>
              <a:t>Algorithm</a:t>
            </a:r>
            <a:r>
              <a:rPr lang="en-US" sz="4500" b="1" dirty="0">
                <a:solidFill>
                  <a:srgbClr val="ED245C"/>
                </a:solidFill>
                <a:latin typeface="Roboto Medium" panose="02000000000000000000" pitchFamily="2" charset="0"/>
                <a:ea typeface="Roboto Medium" panose="02000000000000000000" pitchFamily="2" charset="0"/>
              </a:rPr>
              <a:t>  </a:t>
            </a:r>
          </a:p>
        </p:txBody>
      </p:sp>
      <p:sp>
        <p:nvSpPr>
          <p:cNvPr id="29" name="Text Placeholder 15">
            <a:extLst>
              <a:ext uri="{FF2B5EF4-FFF2-40B4-BE49-F238E27FC236}">
                <a16:creationId xmlns:a16="http://schemas.microsoft.com/office/drawing/2014/main" id="{9862AC05-ED12-4AD7-BE02-41CF020FFDA2}"/>
              </a:ext>
            </a:extLst>
          </p:cNvPr>
          <p:cNvSpPr txBox="1">
            <a:spLocks/>
          </p:cNvSpPr>
          <p:nvPr/>
        </p:nvSpPr>
        <p:spPr>
          <a:xfrm>
            <a:off x="3090973" y="1697706"/>
            <a:ext cx="3231619" cy="427286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Step 1:  Discovering about 100 Darknet Drugs Site and Few more alternative sites</a:t>
            </a:r>
          </a:p>
          <a:p>
            <a:r>
              <a:rPr lang="en-US" dirty="0">
                <a:latin typeface="Times New Roman" panose="02020603050405020304" pitchFamily="18" charset="0"/>
                <a:cs typeface="Times New Roman" panose="02020603050405020304" pitchFamily="18" charset="0"/>
              </a:rPr>
              <a:t>Step 2:  Clone popular one</a:t>
            </a:r>
          </a:p>
          <a:p>
            <a:r>
              <a:rPr lang="en-US" dirty="0">
                <a:latin typeface="Times New Roman" panose="02020603050405020304" pitchFamily="18" charset="0"/>
                <a:cs typeface="Times New Roman" panose="02020603050405020304" pitchFamily="18" charset="0"/>
              </a:rPr>
              <a:t>Step 3:  Redirecting, Monitoring</a:t>
            </a:r>
          </a:p>
          <a:p>
            <a:r>
              <a:rPr lang="en-US" dirty="0">
                <a:latin typeface="Times New Roman" panose="02020603050405020304" pitchFamily="18" charset="0"/>
                <a:cs typeface="Times New Roman" panose="02020603050405020304" pitchFamily="18" charset="0"/>
              </a:rPr>
              <a:t>Step 4:  The Bad Apple Attack </a:t>
            </a:r>
          </a:p>
          <a:p>
            <a:r>
              <a:rPr lang="en-US" dirty="0">
                <a:latin typeface="Times New Roman" panose="02020603050405020304" pitchFamily="18" charset="0"/>
                <a:cs typeface="Times New Roman" panose="02020603050405020304" pitchFamily="18" charset="0"/>
              </a:rPr>
              <a:t>Step 5:  Artificial Intelligence</a:t>
            </a:r>
          </a:p>
          <a:p>
            <a:r>
              <a:rPr lang="en-US" dirty="0">
                <a:latin typeface="Times New Roman" panose="02020603050405020304" pitchFamily="18" charset="0"/>
                <a:cs typeface="Times New Roman" panose="02020603050405020304" pitchFamily="18" charset="0"/>
              </a:rPr>
              <a:t>Step 6:  Explore</a:t>
            </a:r>
          </a:p>
          <a:p>
            <a:r>
              <a:rPr lang="en-US" dirty="0">
                <a:latin typeface="Times New Roman" panose="02020603050405020304" pitchFamily="18" charset="0"/>
                <a:cs typeface="Times New Roman" panose="02020603050405020304" pitchFamily="18" charset="0"/>
              </a:rPr>
              <a:t>	</a:t>
            </a:r>
          </a:p>
          <a:p>
            <a:pPr marL="28575" algn="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4753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7" grpId="0" animBg="1"/>
      <p:bldP spid="6" grpId="0" animBg="1"/>
      <p:bldP spid="14" grpId="0" animBg="1"/>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4DFEC68-A8B5-4153-A41F-49D74298E875}"/>
              </a:ext>
            </a:extLst>
          </p:cNvPr>
          <p:cNvSpPr txBox="1"/>
          <p:nvPr/>
        </p:nvSpPr>
        <p:spPr>
          <a:xfrm>
            <a:off x="1121885" y="1414871"/>
            <a:ext cx="6498115" cy="73866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Addiction is something that lies beyond the need and addictions is not of only one thing. The darknet sells 70-90 drugs only but what about the rest, like pornography, guns  etcetera. In order access Dark web one needs to use TOR. </a:t>
            </a:r>
          </a:p>
        </p:txBody>
      </p:sp>
      <p:sp>
        <p:nvSpPr>
          <p:cNvPr id="19" name="TextBox 18">
            <a:extLst>
              <a:ext uri="{FF2B5EF4-FFF2-40B4-BE49-F238E27FC236}">
                <a16:creationId xmlns:a16="http://schemas.microsoft.com/office/drawing/2014/main" id="{26218053-1C7F-4D06-9FDA-6874CADC07FD}"/>
              </a:ext>
            </a:extLst>
          </p:cNvPr>
          <p:cNvSpPr txBox="1"/>
          <p:nvPr/>
        </p:nvSpPr>
        <p:spPr>
          <a:xfrm>
            <a:off x="1700417" y="2281584"/>
            <a:ext cx="6163733" cy="954107"/>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Tor is the main part which helps to access and keep users to hide their identity and makes them anonymous But for Downloading some stuff or any stuff he/she will need to use third application that can let them to download the contents which is peer-to-peer connection. </a:t>
            </a:r>
          </a:p>
        </p:txBody>
      </p:sp>
      <p:sp>
        <p:nvSpPr>
          <p:cNvPr id="20" name="TextBox 19">
            <a:extLst>
              <a:ext uri="{FF2B5EF4-FFF2-40B4-BE49-F238E27FC236}">
                <a16:creationId xmlns:a16="http://schemas.microsoft.com/office/drawing/2014/main" id="{4E30AE3A-7A0F-4CDF-AAD5-F86E81018666}"/>
              </a:ext>
            </a:extLst>
          </p:cNvPr>
          <p:cNvSpPr txBox="1"/>
          <p:nvPr/>
        </p:nvSpPr>
        <p:spPr>
          <a:xfrm>
            <a:off x="2777067" y="3493545"/>
            <a:ext cx="6163733" cy="73866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Here TOR is secure but it doesn’t provides application layer security. Here is the important thing lies which is the third application more likely it would be bit-torrent like applications. Once they used to download content it will make them visible. </a:t>
            </a:r>
          </a:p>
        </p:txBody>
      </p:sp>
      <p:sp>
        <p:nvSpPr>
          <p:cNvPr id="22" name="Freeform 12">
            <a:extLst>
              <a:ext uri="{FF2B5EF4-FFF2-40B4-BE49-F238E27FC236}">
                <a16:creationId xmlns:a16="http://schemas.microsoft.com/office/drawing/2014/main" id="{DCEB5141-A792-4DE7-B10D-977B6E160FC8}"/>
              </a:ext>
            </a:extLst>
          </p:cNvPr>
          <p:cNvSpPr>
            <a:spLocks/>
          </p:cNvSpPr>
          <p:nvPr/>
        </p:nvSpPr>
        <p:spPr bwMode="auto">
          <a:xfrm rot="2725963">
            <a:off x="57127" y="-692858"/>
            <a:ext cx="3654780" cy="343372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24" name="Freeform 11">
            <a:extLst>
              <a:ext uri="{FF2B5EF4-FFF2-40B4-BE49-F238E27FC236}">
                <a16:creationId xmlns:a16="http://schemas.microsoft.com/office/drawing/2014/main" id="{521A72C1-7877-491C-ADE1-20F775EEA3AD}"/>
              </a:ext>
            </a:extLst>
          </p:cNvPr>
          <p:cNvSpPr>
            <a:spLocks/>
          </p:cNvSpPr>
          <p:nvPr/>
        </p:nvSpPr>
        <p:spPr bwMode="auto">
          <a:xfrm rot="2698161">
            <a:off x="798255" y="-687638"/>
            <a:ext cx="2496351" cy="2356582"/>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26" name="Freeform 13">
            <a:extLst>
              <a:ext uri="{FF2B5EF4-FFF2-40B4-BE49-F238E27FC236}">
                <a16:creationId xmlns:a16="http://schemas.microsoft.com/office/drawing/2014/main" id="{97C0D102-DE5E-4D83-81EF-A11416B2230E}"/>
              </a:ext>
            </a:extLst>
          </p:cNvPr>
          <p:cNvSpPr>
            <a:spLocks/>
          </p:cNvSpPr>
          <p:nvPr/>
        </p:nvSpPr>
        <p:spPr bwMode="auto">
          <a:xfrm rot="18900000">
            <a:off x="2395" y="602572"/>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28" name="Freeform 12">
            <a:extLst>
              <a:ext uri="{FF2B5EF4-FFF2-40B4-BE49-F238E27FC236}">
                <a16:creationId xmlns:a16="http://schemas.microsoft.com/office/drawing/2014/main" id="{D4A04C1D-A28B-4D03-9D28-D2C3C7239EC4}"/>
              </a:ext>
            </a:extLst>
          </p:cNvPr>
          <p:cNvSpPr>
            <a:spLocks/>
          </p:cNvSpPr>
          <p:nvPr/>
        </p:nvSpPr>
        <p:spPr bwMode="auto">
          <a:xfrm rot="18900000">
            <a:off x="-394161" y="1969382"/>
            <a:ext cx="1709741" cy="157322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p>
        </p:txBody>
      </p:sp>
      <p:sp>
        <p:nvSpPr>
          <p:cNvPr id="30" name="Freeform 13">
            <a:extLst>
              <a:ext uri="{FF2B5EF4-FFF2-40B4-BE49-F238E27FC236}">
                <a16:creationId xmlns:a16="http://schemas.microsoft.com/office/drawing/2014/main" id="{4FC72FA5-FD5D-404A-8DDD-57924AAFAA14}"/>
              </a:ext>
            </a:extLst>
          </p:cNvPr>
          <p:cNvSpPr>
            <a:spLocks/>
          </p:cNvSpPr>
          <p:nvPr/>
        </p:nvSpPr>
        <p:spPr bwMode="auto">
          <a:xfrm rot="18900000">
            <a:off x="496907" y="-836631"/>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32" name="Freeform 13">
            <a:extLst>
              <a:ext uri="{FF2B5EF4-FFF2-40B4-BE49-F238E27FC236}">
                <a16:creationId xmlns:a16="http://schemas.microsoft.com/office/drawing/2014/main" id="{22C84178-8030-4552-A46B-EF0E9BA76AC5}"/>
              </a:ext>
            </a:extLst>
          </p:cNvPr>
          <p:cNvSpPr>
            <a:spLocks/>
          </p:cNvSpPr>
          <p:nvPr/>
        </p:nvSpPr>
        <p:spPr bwMode="auto">
          <a:xfrm rot="18900000">
            <a:off x="496907" y="350305"/>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34" name="Freeform 13">
            <a:extLst>
              <a:ext uri="{FF2B5EF4-FFF2-40B4-BE49-F238E27FC236}">
                <a16:creationId xmlns:a16="http://schemas.microsoft.com/office/drawing/2014/main" id="{0F23A945-1940-492B-94D1-F5D48D79D454}"/>
              </a:ext>
            </a:extLst>
          </p:cNvPr>
          <p:cNvSpPr>
            <a:spLocks/>
          </p:cNvSpPr>
          <p:nvPr/>
        </p:nvSpPr>
        <p:spPr bwMode="auto">
          <a:xfrm rot="18900000">
            <a:off x="496907" y="1552381"/>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3" name="TextBox 12">
            <a:extLst>
              <a:ext uri="{FF2B5EF4-FFF2-40B4-BE49-F238E27FC236}">
                <a16:creationId xmlns:a16="http://schemas.microsoft.com/office/drawing/2014/main" id="{4233A121-1FD0-4C7A-B515-4160D54D60FB}"/>
              </a:ext>
            </a:extLst>
          </p:cNvPr>
          <p:cNvSpPr txBox="1"/>
          <p:nvPr/>
        </p:nvSpPr>
        <p:spPr>
          <a:xfrm>
            <a:off x="1255057" y="568860"/>
            <a:ext cx="5202338" cy="369332"/>
          </a:xfrm>
          <a:prstGeom prst="rect">
            <a:avLst/>
          </a:prstGeom>
          <a:noFill/>
        </p:spPr>
        <p:txBody>
          <a:bodyPr wrap="square" rtlCol="0">
            <a:spAutoFit/>
          </a:bodyPr>
          <a:lstStyle/>
          <a:p>
            <a:r>
              <a:rPr lang="en-US" sz="1800" b="1" i="0" dirty="0">
                <a:solidFill>
                  <a:schemeClr val="bg1"/>
                </a:solidFill>
                <a:effectLst/>
                <a:latin typeface="Times New Roman" panose="02020603050405020304" pitchFamily="18" charset="0"/>
                <a:cs typeface="Times New Roman" panose="02020603050405020304" pitchFamily="18" charset="0"/>
              </a:rPr>
              <a:t>Narcotics Control Bureau</a:t>
            </a:r>
            <a:endParaRPr lang="en-US" altLang="en-GB" sz="1800" dirty="0">
              <a:solidFill>
                <a:schemeClr val="bg1"/>
              </a:solidFill>
              <a:latin typeface="Ani" charset="0"/>
              <a:cs typeface="Ani" charset="0"/>
            </a:endParaRPr>
          </a:p>
        </p:txBody>
      </p:sp>
    </p:spTree>
    <p:extLst>
      <p:ext uri="{BB962C8B-B14F-4D97-AF65-F5344CB8AC3E}">
        <p14:creationId xmlns:p14="http://schemas.microsoft.com/office/powerpoint/2010/main" val="136412749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D6E2D28-39E6-48E8-97EF-50980BFFF365}"/>
              </a:ext>
            </a:extLst>
          </p:cNvPr>
          <p:cNvSpPr txBox="1"/>
          <p:nvPr/>
        </p:nvSpPr>
        <p:spPr>
          <a:xfrm>
            <a:off x="1255057" y="568860"/>
            <a:ext cx="5202338" cy="369332"/>
          </a:xfrm>
          <a:prstGeom prst="rect">
            <a:avLst/>
          </a:prstGeom>
          <a:noFill/>
        </p:spPr>
        <p:txBody>
          <a:bodyPr wrap="square" rtlCol="0">
            <a:spAutoFit/>
          </a:bodyPr>
          <a:lstStyle/>
          <a:p>
            <a:r>
              <a:rPr lang="en-US" sz="1800" b="1" i="0" dirty="0">
                <a:solidFill>
                  <a:schemeClr val="bg1"/>
                </a:solidFill>
                <a:effectLst/>
                <a:latin typeface="Times New Roman" panose="02020603050405020304" pitchFamily="18" charset="0"/>
                <a:cs typeface="Times New Roman" panose="02020603050405020304" pitchFamily="18" charset="0"/>
              </a:rPr>
              <a:t>Narcotics Control Bureau</a:t>
            </a:r>
            <a:endParaRPr lang="en-US" altLang="en-GB" sz="1800" dirty="0">
              <a:solidFill>
                <a:schemeClr val="bg1"/>
              </a:solidFill>
              <a:latin typeface="Ani" charset="0"/>
              <a:cs typeface="Ani" charset="0"/>
            </a:endParaRPr>
          </a:p>
        </p:txBody>
      </p:sp>
      <p:sp>
        <p:nvSpPr>
          <p:cNvPr id="18" name="TextBox 17">
            <a:extLst>
              <a:ext uri="{FF2B5EF4-FFF2-40B4-BE49-F238E27FC236}">
                <a16:creationId xmlns:a16="http://schemas.microsoft.com/office/drawing/2014/main" id="{24DFEC68-A8B5-4153-A41F-49D74298E875}"/>
              </a:ext>
            </a:extLst>
          </p:cNvPr>
          <p:cNvSpPr txBox="1"/>
          <p:nvPr/>
        </p:nvSpPr>
        <p:spPr>
          <a:xfrm>
            <a:off x="1219969" y="1490689"/>
            <a:ext cx="6498115" cy="116955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After that we can see them what they are doing and where they are going. Here we will use Wireshark to monitor . We need  10,0000 of such user’s logs of Wireshark after that Deep Learning will play its role very well, by clustering and classification algorithms in Neural Network to find the hidden patter there must be as many as 30-50% users of pornography who will might have interest  in drugs.</a:t>
            </a:r>
          </a:p>
        </p:txBody>
      </p:sp>
      <p:sp>
        <p:nvSpPr>
          <p:cNvPr id="19" name="TextBox 18">
            <a:extLst>
              <a:ext uri="{FF2B5EF4-FFF2-40B4-BE49-F238E27FC236}">
                <a16:creationId xmlns:a16="http://schemas.microsoft.com/office/drawing/2014/main" id="{26218053-1C7F-4D06-9FDA-6874CADC07FD}"/>
              </a:ext>
            </a:extLst>
          </p:cNvPr>
          <p:cNvSpPr txBox="1"/>
          <p:nvPr/>
        </p:nvSpPr>
        <p:spPr>
          <a:xfrm>
            <a:off x="2341842" y="3046243"/>
            <a:ext cx="6163733" cy="954107"/>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So it will help to recognize the websites original IP and how they are working or who visited most and we can hack few of the user’s pc  after shortlisting from where we can get credential of find for credential if website being darknet (not dark web).</a:t>
            </a:r>
          </a:p>
        </p:txBody>
      </p:sp>
      <p:sp>
        <p:nvSpPr>
          <p:cNvPr id="22" name="Freeform 12">
            <a:extLst>
              <a:ext uri="{FF2B5EF4-FFF2-40B4-BE49-F238E27FC236}">
                <a16:creationId xmlns:a16="http://schemas.microsoft.com/office/drawing/2014/main" id="{DCEB5141-A792-4DE7-B10D-977B6E160FC8}"/>
              </a:ext>
            </a:extLst>
          </p:cNvPr>
          <p:cNvSpPr>
            <a:spLocks/>
          </p:cNvSpPr>
          <p:nvPr/>
        </p:nvSpPr>
        <p:spPr bwMode="auto">
          <a:xfrm rot="2725963">
            <a:off x="57127" y="-692858"/>
            <a:ext cx="3654780" cy="343372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24" name="Freeform 11">
            <a:extLst>
              <a:ext uri="{FF2B5EF4-FFF2-40B4-BE49-F238E27FC236}">
                <a16:creationId xmlns:a16="http://schemas.microsoft.com/office/drawing/2014/main" id="{521A72C1-7877-491C-ADE1-20F775EEA3AD}"/>
              </a:ext>
            </a:extLst>
          </p:cNvPr>
          <p:cNvSpPr>
            <a:spLocks/>
          </p:cNvSpPr>
          <p:nvPr/>
        </p:nvSpPr>
        <p:spPr bwMode="auto">
          <a:xfrm rot="2698161">
            <a:off x="798255" y="-687638"/>
            <a:ext cx="2496351" cy="2356582"/>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26" name="Freeform 13">
            <a:extLst>
              <a:ext uri="{FF2B5EF4-FFF2-40B4-BE49-F238E27FC236}">
                <a16:creationId xmlns:a16="http://schemas.microsoft.com/office/drawing/2014/main" id="{97C0D102-DE5E-4D83-81EF-A11416B2230E}"/>
              </a:ext>
            </a:extLst>
          </p:cNvPr>
          <p:cNvSpPr>
            <a:spLocks/>
          </p:cNvSpPr>
          <p:nvPr/>
        </p:nvSpPr>
        <p:spPr bwMode="auto">
          <a:xfrm rot="18900000">
            <a:off x="2395" y="602572"/>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28" name="Freeform 12">
            <a:extLst>
              <a:ext uri="{FF2B5EF4-FFF2-40B4-BE49-F238E27FC236}">
                <a16:creationId xmlns:a16="http://schemas.microsoft.com/office/drawing/2014/main" id="{D4A04C1D-A28B-4D03-9D28-D2C3C7239EC4}"/>
              </a:ext>
            </a:extLst>
          </p:cNvPr>
          <p:cNvSpPr>
            <a:spLocks/>
          </p:cNvSpPr>
          <p:nvPr/>
        </p:nvSpPr>
        <p:spPr bwMode="auto">
          <a:xfrm rot="18900000">
            <a:off x="-394161" y="1969382"/>
            <a:ext cx="1709741" cy="157322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p>
        </p:txBody>
      </p:sp>
      <p:sp>
        <p:nvSpPr>
          <p:cNvPr id="30" name="Freeform 13">
            <a:extLst>
              <a:ext uri="{FF2B5EF4-FFF2-40B4-BE49-F238E27FC236}">
                <a16:creationId xmlns:a16="http://schemas.microsoft.com/office/drawing/2014/main" id="{4FC72FA5-FD5D-404A-8DDD-57924AAFAA14}"/>
              </a:ext>
            </a:extLst>
          </p:cNvPr>
          <p:cNvSpPr>
            <a:spLocks/>
          </p:cNvSpPr>
          <p:nvPr/>
        </p:nvSpPr>
        <p:spPr bwMode="auto">
          <a:xfrm rot="18900000">
            <a:off x="496907" y="-836631"/>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32" name="Freeform 13">
            <a:extLst>
              <a:ext uri="{FF2B5EF4-FFF2-40B4-BE49-F238E27FC236}">
                <a16:creationId xmlns:a16="http://schemas.microsoft.com/office/drawing/2014/main" id="{22C84178-8030-4552-A46B-EF0E9BA76AC5}"/>
              </a:ext>
            </a:extLst>
          </p:cNvPr>
          <p:cNvSpPr>
            <a:spLocks/>
          </p:cNvSpPr>
          <p:nvPr/>
        </p:nvSpPr>
        <p:spPr bwMode="auto">
          <a:xfrm rot="18900000">
            <a:off x="496907" y="350305"/>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34" name="Freeform 13">
            <a:extLst>
              <a:ext uri="{FF2B5EF4-FFF2-40B4-BE49-F238E27FC236}">
                <a16:creationId xmlns:a16="http://schemas.microsoft.com/office/drawing/2014/main" id="{0F23A945-1940-492B-94D1-F5D48D79D454}"/>
              </a:ext>
            </a:extLst>
          </p:cNvPr>
          <p:cNvSpPr>
            <a:spLocks/>
          </p:cNvSpPr>
          <p:nvPr/>
        </p:nvSpPr>
        <p:spPr bwMode="auto">
          <a:xfrm rot="18900000">
            <a:off x="496907" y="1552381"/>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Tree>
    <p:extLst>
      <p:ext uri="{BB962C8B-B14F-4D97-AF65-F5344CB8AC3E}">
        <p14:creationId xmlns:p14="http://schemas.microsoft.com/office/powerpoint/2010/main" val="187674768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9BD42-8260-4E75-A0B8-89C6A3838ACF}"/>
              </a:ext>
            </a:extLst>
          </p:cNvPr>
          <p:cNvSpPr txBox="1"/>
          <p:nvPr/>
        </p:nvSpPr>
        <p:spPr>
          <a:xfrm>
            <a:off x="455414" y="-9524"/>
            <a:ext cx="8786240" cy="1200329"/>
          </a:xfrm>
          <a:prstGeom prst="rect">
            <a:avLst/>
          </a:prstGeom>
          <a:noFill/>
        </p:spPr>
        <p:txBody>
          <a:bodyPr wrap="square" rtlCol="0">
            <a:spAutoFit/>
          </a:bodyPr>
          <a:lstStyle/>
          <a:p>
            <a:br>
              <a:rPr lang="en-US" sz="3600" b="1" dirty="0">
                <a:solidFill>
                  <a:schemeClr val="accent2">
                    <a:lumMod val="75000"/>
                  </a:schemeClr>
                </a:solidFill>
              </a:rPr>
            </a:br>
            <a:endParaRPr lang="en-US" sz="3600" dirty="0">
              <a:solidFill>
                <a:schemeClr val="accent2">
                  <a:lumMod val="75000"/>
                </a:schemeClr>
              </a:solidFill>
              <a:latin typeface="Roboto Black" panose="02000000000000000000" pitchFamily="2" charset="0"/>
              <a:ea typeface="Roboto Black" panose="02000000000000000000" pitchFamily="2" charset="0"/>
            </a:endParaRPr>
          </a:p>
        </p:txBody>
      </p:sp>
      <p:sp>
        <p:nvSpPr>
          <p:cNvPr id="7" name="Subtitle 2">
            <a:extLst>
              <a:ext uri="{FF2B5EF4-FFF2-40B4-BE49-F238E27FC236}">
                <a16:creationId xmlns:a16="http://schemas.microsoft.com/office/drawing/2014/main" id="{40372986-C074-43B0-B378-764E14FF505D}"/>
              </a:ext>
            </a:extLst>
          </p:cNvPr>
          <p:cNvSpPr txBox="1">
            <a:spLocks/>
          </p:cNvSpPr>
          <p:nvPr/>
        </p:nvSpPr>
        <p:spPr>
          <a:xfrm>
            <a:off x="455414" y="2039406"/>
            <a:ext cx="5738217" cy="2867092"/>
          </a:xfrm>
          <a:prstGeom prst="rect">
            <a:avLst/>
          </a:prstGeom>
        </p:spPr>
        <p:txBody>
          <a:bodyPr numCol="1"/>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650" dirty="0">
              <a:solidFill>
                <a:schemeClr val="tx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37FA718-A03F-4244-9332-530EBBA28FD5}"/>
              </a:ext>
            </a:extLst>
          </p:cNvPr>
          <p:cNvPicPr>
            <a:picLocks noChangeAspect="1"/>
          </p:cNvPicPr>
          <p:nvPr/>
        </p:nvPicPr>
        <p:blipFill>
          <a:blip r:embed="rId2"/>
          <a:stretch>
            <a:fillRect/>
          </a:stretch>
        </p:blipFill>
        <p:spPr>
          <a:xfrm>
            <a:off x="0" y="1255"/>
            <a:ext cx="5680107" cy="3193501"/>
          </a:xfrm>
          <a:prstGeom prst="rect">
            <a:avLst/>
          </a:prstGeom>
        </p:spPr>
      </p:pic>
      <p:pic>
        <p:nvPicPr>
          <p:cNvPr id="10" name="Picture 9">
            <a:extLst>
              <a:ext uri="{FF2B5EF4-FFF2-40B4-BE49-F238E27FC236}">
                <a16:creationId xmlns:a16="http://schemas.microsoft.com/office/drawing/2014/main" id="{34147EBD-93AE-4668-BEF3-0E31C4F7EC03}"/>
              </a:ext>
            </a:extLst>
          </p:cNvPr>
          <p:cNvPicPr>
            <a:picLocks noChangeAspect="1"/>
          </p:cNvPicPr>
          <p:nvPr/>
        </p:nvPicPr>
        <p:blipFill>
          <a:blip r:embed="rId3"/>
          <a:stretch>
            <a:fillRect/>
          </a:stretch>
        </p:blipFill>
        <p:spPr>
          <a:xfrm>
            <a:off x="2439492" y="598170"/>
            <a:ext cx="6249094" cy="3513400"/>
          </a:xfrm>
          <a:prstGeom prst="rect">
            <a:avLst/>
          </a:prstGeom>
        </p:spPr>
      </p:pic>
      <p:sp>
        <p:nvSpPr>
          <p:cNvPr id="11" name="TextBox 10">
            <a:extLst>
              <a:ext uri="{FF2B5EF4-FFF2-40B4-BE49-F238E27FC236}">
                <a16:creationId xmlns:a16="http://schemas.microsoft.com/office/drawing/2014/main" id="{92154BEE-8D57-4771-AD79-35C9C60F9187}"/>
              </a:ext>
            </a:extLst>
          </p:cNvPr>
          <p:cNvSpPr txBox="1"/>
          <p:nvPr/>
        </p:nvSpPr>
        <p:spPr>
          <a:xfrm>
            <a:off x="299751" y="4267692"/>
            <a:ext cx="8388835" cy="584775"/>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There’s lot o Webhosting site where we can host and clone the web for Redirecting so  we can keep</a:t>
            </a:r>
          </a:p>
          <a:p>
            <a:r>
              <a:rPr lang="en-US" sz="1600" dirty="0">
                <a:solidFill>
                  <a:schemeClr val="bg1"/>
                </a:solidFill>
                <a:latin typeface="Times New Roman" panose="02020603050405020304" pitchFamily="18" charset="0"/>
                <a:cs typeface="Times New Roman" panose="02020603050405020304" pitchFamily="18" charset="0"/>
              </a:rPr>
              <a:t>Eye over the Users after third applications interference, when they will download contents.</a:t>
            </a:r>
          </a:p>
        </p:txBody>
      </p:sp>
    </p:spTree>
    <p:extLst>
      <p:ext uri="{BB962C8B-B14F-4D97-AF65-F5344CB8AC3E}">
        <p14:creationId xmlns:p14="http://schemas.microsoft.com/office/powerpoint/2010/main" val="4111207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3">
            <a:extLst>
              <a:ext uri="{FF2B5EF4-FFF2-40B4-BE49-F238E27FC236}">
                <a16:creationId xmlns:a16="http://schemas.microsoft.com/office/drawing/2014/main" id="{17942B33-8C93-468C-B52A-F871A2D39523}"/>
              </a:ext>
            </a:extLst>
          </p:cNvPr>
          <p:cNvSpPr>
            <a:spLocks/>
          </p:cNvSpPr>
          <p:nvPr/>
        </p:nvSpPr>
        <p:spPr bwMode="auto">
          <a:xfrm>
            <a:off x="171019" y="1961629"/>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4" name="Freeform 11">
            <a:extLst>
              <a:ext uri="{FF2B5EF4-FFF2-40B4-BE49-F238E27FC236}">
                <a16:creationId xmlns:a16="http://schemas.microsoft.com/office/drawing/2014/main" id="{D1CAADB4-D477-4FA2-9131-ECC153CDA461}"/>
              </a:ext>
            </a:extLst>
          </p:cNvPr>
          <p:cNvSpPr>
            <a:spLocks/>
          </p:cNvSpPr>
          <p:nvPr/>
        </p:nvSpPr>
        <p:spPr bwMode="auto">
          <a:xfrm>
            <a:off x="1973839" y="2151125"/>
            <a:ext cx="2496351" cy="2356582"/>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5" name="Freeform 12">
            <a:extLst>
              <a:ext uri="{FF2B5EF4-FFF2-40B4-BE49-F238E27FC236}">
                <a16:creationId xmlns:a16="http://schemas.microsoft.com/office/drawing/2014/main" id="{83554DF2-3A61-4F4B-876F-73B5A885031C}"/>
              </a:ext>
            </a:extLst>
          </p:cNvPr>
          <p:cNvSpPr>
            <a:spLocks/>
          </p:cNvSpPr>
          <p:nvPr/>
        </p:nvSpPr>
        <p:spPr bwMode="auto">
          <a:xfrm>
            <a:off x="1942044" y="2715411"/>
            <a:ext cx="1709741" cy="157322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17" name="Freeform 13">
            <a:extLst>
              <a:ext uri="{FF2B5EF4-FFF2-40B4-BE49-F238E27FC236}">
                <a16:creationId xmlns:a16="http://schemas.microsoft.com/office/drawing/2014/main" id="{3F02AE3E-B695-4790-910E-F67C12C0A776}"/>
              </a:ext>
            </a:extLst>
          </p:cNvPr>
          <p:cNvSpPr>
            <a:spLocks/>
          </p:cNvSpPr>
          <p:nvPr/>
        </p:nvSpPr>
        <p:spPr bwMode="auto">
          <a:xfrm>
            <a:off x="1087648" y="949212"/>
            <a:ext cx="916629" cy="78336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8" name="Freeform 11">
            <a:extLst>
              <a:ext uri="{FF2B5EF4-FFF2-40B4-BE49-F238E27FC236}">
                <a16:creationId xmlns:a16="http://schemas.microsoft.com/office/drawing/2014/main" id="{0D18D5BE-0AB1-4A3B-8691-CCB5F7CAB5C1}"/>
              </a:ext>
            </a:extLst>
          </p:cNvPr>
          <p:cNvSpPr>
            <a:spLocks/>
          </p:cNvSpPr>
          <p:nvPr/>
        </p:nvSpPr>
        <p:spPr bwMode="auto">
          <a:xfrm>
            <a:off x="-640833" y="418218"/>
            <a:ext cx="2496351" cy="2356582"/>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9" name="Freeform 12">
            <a:extLst>
              <a:ext uri="{FF2B5EF4-FFF2-40B4-BE49-F238E27FC236}">
                <a16:creationId xmlns:a16="http://schemas.microsoft.com/office/drawing/2014/main" id="{C481FF59-C8D5-41B9-900E-1DEA15FBAA00}"/>
              </a:ext>
            </a:extLst>
          </p:cNvPr>
          <p:cNvSpPr>
            <a:spLocks/>
          </p:cNvSpPr>
          <p:nvPr/>
        </p:nvSpPr>
        <p:spPr bwMode="auto">
          <a:xfrm>
            <a:off x="574949" y="418218"/>
            <a:ext cx="1709741" cy="157322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20" name="TextBox 19">
            <a:extLst>
              <a:ext uri="{FF2B5EF4-FFF2-40B4-BE49-F238E27FC236}">
                <a16:creationId xmlns:a16="http://schemas.microsoft.com/office/drawing/2014/main" id="{DE981FA3-63EF-4076-A4DD-18155D143FF3}"/>
              </a:ext>
            </a:extLst>
          </p:cNvPr>
          <p:cNvSpPr txBox="1"/>
          <p:nvPr/>
        </p:nvSpPr>
        <p:spPr>
          <a:xfrm>
            <a:off x="-68204" y="2215170"/>
            <a:ext cx="3610724" cy="507831"/>
          </a:xfrm>
          <a:prstGeom prst="rect">
            <a:avLst/>
          </a:prstGeom>
          <a:noFill/>
        </p:spPr>
        <p:txBody>
          <a:bodyPr wrap="square" rtlCol="0">
            <a:spAutoFit/>
          </a:bodyPr>
          <a:lstStyle/>
          <a:p>
            <a:pPr algn="r"/>
            <a:r>
              <a:rPr lang="en-US" sz="2700" b="1" dirty="0">
                <a:solidFill>
                  <a:srgbClr val="ED245C"/>
                </a:solidFill>
                <a:latin typeface="Roboto Medium" panose="02000000000000000000" pitchFamily="2" charset="0"/>
                <a:ea typeface="Roboto Medium" panose="02000000000000000000" pitchFamily="2" charset="0"/>
              </a:rPr>
              <a:t>Thank you</a:t>
            </a:r>
          </a:p>
        </p:txBody>
      </p:sp>
      <p:sp>
        <p:nvSpPr>
          <p:cNvPr id="22" name="TextBox 21">
            <a:extLst>
              <a:ext uri="{FF2B5EF4-FFF2-40B4-BE49-F238E27FC236}">
                <a16:creationId xmlns:a16="http://schemas.microsoft.com/office/drawing/2014/main" id="{5B223CAA-A34C-4ECF-92EC-A30A6E7A62BD}"/>
              </a:ext>
            </a:extLst>
          </p:cNvPr>
          <p:cNvSpPr txBox="1"/>
          <p:nvPr/>
        </p:nvSpPr>
        <p:spPr>
          <a:xfrm>
            <a:off x="362231" y="4203548"/>
            <a:ext cx="2022350" cy="369332"/>
          </a:xfrm>
          <a:prstGeom prst="rect">
            <a:avLst/>
          </a:prstGeom>
          <a:noFill/>
        </p:spPr>
        <p:txBody>
          <a:bodyPr wrap="square" rtlCol="0">
            <a:spAutoFit/>
          </a:bodyPr>
          <a:lstStyle/>
          <a:p>
            <a:r>
              <a:rPr lang="en-US" sz="1800" b="1" dirty="0">
                <a:solidFill>
                  <a:srgbClr val="ED245C"/>
                </a:solidFill>
                <a:latin typeface="Roboto Medium" panose="02000000000000000000" pitchFamily="2" charset="0"/>
                <a:ea typeface="Roboto Medium" panose="02000000000000000000" pitchFamily="2" charset="0"/>
              </a:rPr>
              <a:t>Contact</a:t>
            </a:r>
          </a:p>
        </p:txBody>
      </p:sp>
      <p:sp>
        <p:nvSpPr>
          <p:cNvPr id="23" name="Rectangle 22">
            <a:extLst>
              <a:ext uri="{FF2B5EF4-FFF2-40B4-BE49-F238E27FC236}">
                <a16:creationId xmlns:a16="http://schemas.microsoft.com/office/drawing/2014/main" id="{A4332231-B816-45CF-92A2-F4553F927B75}"/>
              </a:ext>
            </a:extLst>
          </p:cNvPr>
          <p:cNvSpPr/>
          <p:nvPr/>
        </p:nvSpPr>
        <p:spPr>
          <a:xfrm>
            <a:off x="362230" y="4522843"/>
            <a:ext cx="2075699" cy="276999"/>
          </a:xfrm>
          <a:prstGeom prst="rect">
            <a:avLst/>
          </a:prstGeom>
        </p:spPr>
        <p:txBody>
          <a:bodyPr wrap="square">
            <a:spAutoFit/>
          </a:bodyPr>
          <a:lstStyle/>
          <a:p>
            <a:r>
              <a:rPr lang="en-US" sz="1200" dirty="0">
                <a:solidFill>
                  <a:srgbClr val="1A191E"/>
                </a:solidFill>
              </a:rPr>
              <a:t>mr.wahidali7c@gmail.com</a:t>
            </a:r>
          </a:p>
        </p:txBody>
      </p:sp>
      <p:sp>
        <p:nvSpPr>
          <p:cNvPr id="24" name="TextBox 23">
            <a:extLst>
              <a:ext uri="{FF2B5EF4-FFF2-40B4-BE49-F238E27FC236}">
                <a16:creationId xmlns:a16="http://schemas.microsoft.com/office/drawing/2014/main" id="{D6205607-8B49-4EDC-B5B5-9DCA91DFEE8B}"/>
              </a:ext>
            </a:extLst>
          </p:cNvPr>
          <p:cNvSpPr txBox="1"/>
          <p:nvPr/>
        </p:nvSpPr>
        <p:spPr>
          <a:xfrm>
            <a:off x="5459452" y="3355651"/>
            <a:ext cx="2022350" cy="369332"/>
          </a:xfrm>
          <a:prstGeom prst="rect">
            <a:avLst/>
          </a:prstGeom>
          <a:noFill/>
        </p:spPr>
        <p:txBody>
          <a:bodyPr wrap="square" rtlCol="0">
            <a:spAutoFit/>
          </a:bodyPr>
          <a:lstStyle/>
          <a:p>
            <a:r>
              <a:rPr lang="en-US" sz="1800" b="1" dirty="0">
                <a:solidFill>
                  <a:srgbClr val="252429"/>
                </a:solidFill>
                <a:latin typeface="Roboto Medium" panose="02000000000000000000" pitchFamily="2" charset="0"/>
                <a:ea typeface="Roboto Medium" panose="02000000000000000000" pitchFamily="2" charset="0"/>
              </a:rPr>
              <a:t>TITLE HERE</a:t>
            </a:r>
          </a:p>
        </p:txBody>
      </p:sp>
      <p:sp>
        <p:nvSpPr>
          <p:cNvPr id="28" name="Freeform 12">
            <a:extLst>
              <a:ext uri="{FF2B5EF4-FFF2-40B4-BE49-F238E27FC236}">
                <a16:creationId xmlns:a16="http://schemas.microsoft.com/office/drawing/2014/main" id="{037BE4CD-A8D6-48D4-97B3-650AB1C5C79B}"/>
              </a:ext>
            </a:extLst>
          </p:cNvPr>
          <p:cNvSpPr>
            <a:spLocks/>
          </p:cNvSpPr>
          <p:nvPr/>
        </p:nvSpPr>
        <p:spPr bwMode="auto">
          <a:xfrm>
            <a:off x="2760449" y="2403365"/>
            <a:ext cx="1709741" cy="157322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pic>
        <p:nvPicPr>
          <p:cNvPr id="4" name="Picture Placeholder 3">
            <a:extLst>
              <a:ext uri="{FF2B5EF4-FFF2-40B4-BE49-F238E27FC236}">
                <a16:creationId xmlns:a16="http://schemas.microsoft.com/office/drawing/2014/main" id="{FDD835EF-CDA6-4F54-8084-3E533A16F840}"/>
              </a:ext>
            </a:extLst>
          </p:cNvPr>
          <p:cNvPicPr>
            <a:picLocks noGrp="1" noChangeAspect="1"/>
          </p:cNvPicPr>
          <p:nvPr>
            <p:ph type="pic" sz="quarter" idx="14"/>
          </p:nvPr>
        </p:nvPicPr>
        <p:blipFill>
          <a:blip r:embed="rId3"/>
          <a:srcRect l="12187" r="12187"/>
          <a:stretch/>
        </p:blipFill>
        <p:spPr>
          <a:xfrm>
            <a:off x="4673812" y="0"/>
            <a:ext cx="4470188" cy="5143500"/>
          </a:xfrm>
        </p:spPr>
      </p:pic>
    </p:spTree>
    <p:extLst>
      <p:ext uri="{BB962C8B-B14F-4D97-AF65-F5344CB8AC3E}">
        <p14:creationId xmlns:p14="http://schemas.microsoft.com/office/powerpoint/2010/main" val="2167268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438</Words>
  <Application>Microsoft Office PowerPoint</Application>
  <PresentationFormat>On-screen Show (16:9)</PresentationFormat>
  <Paragraphs>35</Paragraphs>
  <Slides>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Algerian</vt:lpstr>
      <vt:lpstr>Times New Roman</vt:lpstr>
      <vt:lpstr>Muli</vt:lpstr>
      <vt:lpstr>Arial</vt:lpstr>
      <vt:lpstr>Roboto Black</vt:lpstr>
      <vt:lpstr>Ani</vt:lpstr>
      <vt:lpstr>Franklin Gothic</vt:lpstr>
      <vt:lpstr>Lexend Deca</vt:lpstr>
      <vt:lpstr>Roboto Medium</vt:lpstr>
      <vt:lpstr>Roboto</vt:lpstr>
      <vt:lpstr>Aliena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seven Step</dc:title>
  <dc:creator>Mr_Master</dc:creator>
  <cp:lastModifiedBy>Mr_Master</cp:lastModifiedBy>
  <cp:revision>37</cp:revision>
  <dcterms:created xsi:type="dcterms:W3CDTF">2020-12-19T13:17:16Z</dcterms:created>
  <dcterms:modified xsi:type="dcterms:W3CDTF">2022-04-26T18:38:52Z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