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6" r:id="rId8"/>
    <p:sldId id="267" r:id="rId9"/>
    <p:sldId id="268" r:id="rId10"/>
    <p:sldId id="269" r:id="rId11"/>
    <p:sldId id="270" r:id="rId12"/>
    <p:sldId id="260" r:id="rId13"/>
    <p:sldId id="263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418D95E-B2D9-48E2-9531-C954E093EFEB}">
          <p14:sldIdLst>
            <p14:sldId id="256"/>
            <p14:sldId id="257"/>
            <p14:sldId id="264"/>
            <p14:sldId id="258"/>
            <p14:sldId id="265"/>
            <p14:sldId id="259"/>
            <p14:sldId id="266"/>
            <p14:sldId id="267"/>
            <p14:sldId id="268"/>
            <p14:sldId id="269"/>
            <p14:sldId id="270"/>
            <p14:sldId id="260"/>
            <p14:sldId id="263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34FF-D634-4F17-9AF2-BDF3BCC054D0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481E-A053-40B3-BEB4-2E2B73AA11E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97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34FF-D634-4F17-9AF2-BDF3BCC054D0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481E-A053-40B3-BEB4-2E2B73AA11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39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34FF-D634-4F17-9AF2-BDF3BCC054D0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481E-A053-40B3-BEB4-2E2B73AA11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25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34FF-D634-4F17-9AF2-BDF3BCC054D0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481E-A053-40B3-BEB4-2E2B73AA11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80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34FF-D634-4F17-9AF2-BDF3BCC054D0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481E-A053-40B3-BEB4-2E2B73AA11E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72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34FF-D634-4F17-9AF2-BDF3BCC054D0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481E-A053-40B3-BEB4-2E2B73AA11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26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34FF-D634-4F17-9AF2-BDF3BCC054D0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481E-A053-40B3-BEB4-2E2B73AA11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72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34FF-D634-4F17-9AF2-BDF3BCC054D0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481E-A053-40B3-BEB4-2E2B73AA11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23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34FF-D634-4F17-9AF2-BDF3BCC054D0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481E-A053-40B3-BEB4-2E2B73AA11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47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B634FF-D634-4F17-9AF2-BDF3BCC054D0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3F481E-A053-40B3-BEB4-2E2B73AA11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84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34FF-D634-4F17-9AF2-BDF3BCC054D0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481E-A053-40B3-BEB4-2E2B73AA11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61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B634FF-D634-4F17-9AF2-BDF3BCC054D0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3F481E-A053-40B3-BEB4-2E2B73AA11E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22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maui/?view=net-maui-9.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4B607B-06BF-823A-18B6-37EAADA5F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英文單字書</a:t>
            </a:r>
            <a:r>
              <a:rPr lang="en-US" altLang="zh-TW" b="1" dirty="0"/>
              <a:t>APP</a:t>
            </a:r>
            <a:endParaRPr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A7A5BA8-EB89-4FC8-BA81-798EAE0631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組員：</a:t>
            </a:r>
            <a:r>
              <a:rPr lang="en-US" altLang="zh-TW" b="1" dirty="0">
                <a:solidFill>
                  <a:schemeClr val="tx1"/>
                </a:solidFill>
                <a:latin typeface="+mj-ea"/>
                <a:ea typeface="+mj-ea"/>
              </a:rPr>
              <a:t>b10170054</a:t>
            </a:r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黃梓恩</a:t>
            </a:r>
            <a:endParaRPr lang="en-US" altLang="zh-TW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zh-TW" b="1" dirty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TW" b="1" dirty="0">
                <a:solidFill>
                  <a:schemeClr val="tx1"/>
                </a:solidFill>
                <a:latin typeface="+mj-ea"/>
                <a:ea typeface="+mj-ea"/>
              </a:rPr>
              <a:t>b10170066</a:t>
            </a:r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黃冠博</a:t>
            </a:r>
          </a:p>
        </p:txBody>
      </p:sp>
    </p:spTree>
    <p:extLst>
      <p:ext uri="{BB962C8B-B14F-4D97-AF65-F5344CB8AC3E}">
        <p14:creationId xmlns:p14="http://schemas.microsoft.com/office/powerpoint/2010/main" val="3204081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A5384-B005-421C-80F9-75A03128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999591" cy="7801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測驗按鈕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F08493FA-3072-43CC-B6AC-E1F0807990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D478E0F-F266-4A87-B980-69F34F110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075" y="1066800"/>
            <a:ext cx="5944430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48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A5384-B005-421C-80F9-75A03128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999591" cy="7801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複習按鈕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F08493FA-3072-43CC-B6AC-E1F0807990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058DC50-E514-4982-B110-8FF0E1F6D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075" y="989078"/>
            <a:ext cx="5333864" cy="586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25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E652ED-C426-503B-99CD-B2B198EC9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204717"/>
            <a:ext cx="10058400" cy="145075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測試與驗證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B448F32-340A-814D-5FE1-27FB615BE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04" y="1322910"/>
            <a:ext cx="3002466" cy="501442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99A405C-C930-38E3-5C90-EFAE3ED6F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473" y="1322910"/>
            <a:ext cx="3364152" cy="501442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2E22685-470E-4A9D-D917-FA9C46EAB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528" y="1322910"/>
            <a:ext cx="3364152" cy="501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17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05791F8-F6F2-0D27-2C29-B412A96D7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3191"/>
            <a:ext cx="2755293" cy="6122874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14DCEE1-A798-8636-A616-856E4BB25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466" y="0"/>
            <a:ext cx="2755293" cy="612287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2BED932-441A-A0DE-089D-53FB40323B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573" y="145775"/>
            <a:ext cx="2755293" cy="612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05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7521E-373C-7A95-B301-0AB31D0C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結論與未來改善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D4D635-FDF1-451B-3526-6B8018CB2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本英文單字書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結合「自主學習單字」、 「主動測驗」、「錯誤複習」及「每日一字」的設計，有效提升學習效率與記憶留存率。透過互動式測驗與即時反饋，幫助學習者強化弱項，並以數據驅動的方式優化複習策略。初步測試顯示，使用者能更系統化地掌握單字，減少無效背誦時間，符合現代數位學習的趨勢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未來改善方向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擴充學習內容：增加更多詞彙分類（如：多益、高中英文單字），強化語境學習。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強化個人化推薦：導入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分析，根據使用者答題記錄推薦適合的複習頻率與測驗難度。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增加互動元素：加入「單字挑戰賽」或「好友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PK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模式」，提升學習動機與趣味性。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教師管理功能：提供班級測驗統計與常見錯誤分析，協助教師調整教學重點。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999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934959-EE6F-1AA3-35E9-8D3D15CD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六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CB693-9C6B-9834-3198-827DADDF2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 tooltip="https://learn.microsoft.com/en-us/dotnet/maui/?view=net-maui-9.0"/>
              </a:rPr>
              <a:t>https://learn.microsoft.com/en-us/dotnet/maui/?view=net-maui-9.0</a:t>
            </a:r>
            <a:endParaRPr lang="en-US" altLang="zh-TW" dirty="0"/>
          </a:p>
          <a:p>
            <a:r>
              <a:rPr lang="en-US" altLang="zh-TW" dirty="0"/>
              <a:t>Gemini</a:t>
            </a:r>
          </a:p>
          <a:p>
            <a:r>
              <a:rPr lang="en-US" altLang="zh-TW" dirty="0"/>
              <a:t>https://medium.com/%E5%BD%BC%E5%BE%97%E6%BD%98%E7%9A%84%E8%A9%A6%E7%85%89-%E5%8B%87%E8%80%85%E7%9A%84-100-%E9%81%93-swift-ios-app-%E8%AC%8E%E9%A1%8C/%E5%88%A9%E7%94%A8%E5%9C%8B%E4%B8%AD1200-%E5%92%8C%E9%AB%98%E4%B8%AD7000-%E7%9A%84%E8%8B%B1%E6%96%87%E5%96%AE%E5%AD%97-json-%E9%96%8B%E7%99%BC%E5%96%AE%E5%AD%97-app-bdeb3c87c087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145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8404F6-1386-8F89-3B58-1E09EAAA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816B8C-4079-A5D8-89E5-0D544EDB0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在全球化與數位化的時代，英語能力已成為不可或缺的競爭力，而單字則是語言學習的基礎。傳統的單字學習方式往往缺乏互動性與即時反饋，導致學習效率不佳。為解決這一問題，我們開發了這款「英語單字書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」，結合「每日一字」、「測驗練習」與「複習系統」三大功能，幫助學習者以科學化的方式累積詞彙量，並透過即時檢測強化記憶。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研究背景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根據教育部課綱，國中生需掌握至少 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1,200 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個英文單字，但傳統背誦方法易造成遺忘。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數位學習工具已證明互動性設計能提高學習動機。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510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C1F05D-5021-662D-0FA3-C288742E2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研究動機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多數學生反映單字「背了就忘」，程式透過測驗與錯誤排序複習功能，針對弱項強化。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提供簡潔介面與即時反饋（如測驗正確率），降低學習挫折感。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整合「每日隨機單字」與「複習清單」，平衡新舊詞彙的輸入與輸出。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程式數據（如錯誤率統計）可幫助教師識別學生的共通弱點，調整教學策略。</a:t>
            </a:r>
          </a:p>
        </p:txBody>
      </p:sp>
    </p:spTree>
    <p:extLst>
      <p:ext uri="{BB962C8B-B14F-4D97-AF65-F5344CB8AC3E}">
        <p14:creationId xmlns:p14="http://schemas.microsoft.com/office/powerpoint/2010/main" val="344651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60F853-8CFE-5144-CFA1-C737E94E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496275"/>
            <a:ext cx="10058400" cy="145075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FF8D3E1C-E366-77DD-9997-76F053A70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408" y="841475"/>
            <a:ext cx="8733183" cy="5456128"/>
          </a:xfrm>
        </p:spPr>
      </p:pic>
    </p:spTree>
    <p:extLst>
      <p:ext uri="{BB962C8B-B14F-4D97-AF65-F5344CB8AC3E}">
        <p14:creationId xmlns:p14="http://schemas.microsoft.com/office/powerpoint/2010/main" val="225503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A8961F0-30CE-5121-9DBF-EC878A963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790" y="627609"/>
            <a:ext cx="9102919" cy="5607256"/>
          </a:xfrm>
        </p:spPr>
      </p:pic>
    </p:spTree>
    <p:extLst>
      <p:ext uri="{BB962C8B-B14F-4D97-AF65-F5344CB8AC3E}">
        <p14:creationId xmlns:p14="http://schemas.microsoft.com/office/powerpoint/2010/main" val="151743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9812D7-FED4-D1F4-3726-ED5BC52A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92B666-F7A2-14AE-56AC-1A2F2BF29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開發環境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</a:t>
            </a:r>
            <a:r>
              <a:rPr lang="en-US" altLang="zh-TW" dirty="0" err="1"/>
              <a:t>Microsoft.AspNetCore.App</a:t>
            </a:r>
            <a:r>
              <a:rPr lang="en-US" altLang="zh-TW" dirty="0"/>
              <a:t> 8.0.7</a:t>
            </a:r>
          </a:p>
          <a:p>
            <a:r>
              <a:rPr lang="en-US" altLang="zh-TW" dirty="0"/>
              <a:t> </a:t>
            </a:r>
            <a:r>
              <a:rPr lang="en-US" altLang="zh-TW" dirty="0" err="1"/>
              <a:t>Microsoft.NETCore.App</a:t>
            </a:r>
            <a:r>
              <a:rPr lang="en-US" altLang="zh-TW" dirty="0"/>
              <a:t> 8.0.7</a:t>
            </a:r>
          </a:p>
          <a:p>
            <a:r>
              <a:rPr lang="en-US" altLang="zh-TW" dirty="0"/>
              <a:t> </a:t>
            </a:r>
            <a:r>
              <a:rPr lang="en-US" altLang="zh-TW" dirty="0" err="1"/>
              <a:t>Microsoft.WindowsDesktop.App</a:t>
            </a:r>
            <a:r>
              <a:rPr lang="en-US" altLang="zh-TW" dirty="0"/>
              <a:t> 8.0.7</a:t>
            </a:r>
          </a:p>
          <a:p>
            <a:r>
              <a:rPr lang="en-US" altLang="zh-TW" dirty="0"/>
              <a:t> </a:t>
            </a:r>
            <a:r>
              <a:rPr lang="en-US" altLang="zh-TW" dirty="0" err="1"/>
              <a:t>Sqlite</a:t>
            </a:r>
            <a:r>
              <a:rPr lang="en-US" altLang="zh-TW" dirty="0"/>
              <a:t>-net-</a:t>
            </a:r>
            <a:r>
              <a:rPr lang="en-US" altLang="zh-TW" dirty="0" err="1"/>
              <a:t>pcl</a:t>
            </a:r>
            <a:r>
              <a:rPr lang="en-US" altLang="zh-TW"/>
              <a:t> 1.9.172</a:t>
            </a:r>
            <a:endParaRPr lang="en-US" altLang="zh-TW" dirty="0"/>
          </a:p>
          <a:p>
            <a:r>
              <a:rPr lang="en-US" altLang="zh-TW" dirty="0"/>
              <a:t>.NET MAUI SDK for Windows</a:t>
            </a:r>
          </a:p>
          <a:p>
            <a:r>
              <a:rPr lang="en-US" altLang="zh-TW" dirty="0"/>
              <a:t>Visual Studio 2022</a:t>
            </a:r>
            <a:r>
              <a:rPr lang="zh-TW" altLang="en-US" dirty="0"/>
              <a:t> 版本</a:t>
            </a:r>
            <a:r>
              <a:rPr lang="en-US" altLang="zh-TW" dirty="0"/>
              <a:t>17.10.4</a:t>
            </a:r>
          </a:p>
        </p:txBody>
      </p:sp>
    </p:spTree>
    <p:extLst>
      <p:ext uri="{BB962C8B-B14F-4D97-AF65-F5344CB8AC3E}">
        <p14:creationId xmlns:p14="http://schemas.microsoft.com/office/powerpoint/2010/main" val="171542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A5384-B005-421C-80F9-75A03128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3671944" cy="7801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資料表定義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F08493FA-3072-43CC-B6AC-E1F0807990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85D6307-50E1-4335-8968-1A688A844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256" y="1163176"/>
            <a:ext cx="6495488" cy="540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A5384-B005-421C-80F9-75A03128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999591" cy="7801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學習按鈕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F08493FA-3072-43CC-B6AC-E1F0807990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AAE68AD-7C62-499F-B4D6-2728AB044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48" y="1066801"/>
            <a:ext cx="7454314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0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A5384-B005-421C-80F9-75A03128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999591" cy="7801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每日一字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F08493FA-3072-43CC-B6AC-E1F0807990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D4B334B-F045-4CCC-8592-227B530EF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50" y="1156447"/>
            <a:ext cx="6810906" cy="570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8669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2656</TotalTime>
  <Words>636</Words>
  <Application>Microsoft Office PowerPoint</Application>
  <PresentationFormat>寬螢幕</PresentationFormat>
  <Paragraphs>42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標楷體</vt:lpstr>
      <vt:lpstr>Calibri</vt:lpstr>
      <vt:lpstr>Calibri Light</vt:lpstr>
      <vt:lpstr>回顧</vt:lpstr>
      <vt:lpstr>英文單字書APP</vt:lpstr>
      <vt:lpstr>一.前言</vt:lpstr>
      <vt:lpstr>PowerPoint 簡報</vt:lpstr>
      <vt:lpstr>二.流程</vt:lpstr>
      <vt:lpstr>PowerPoint 簡報</vt:lpstr>
      <vt:lpstr>三.實現</vt:lpstr>
      <vt:lpstr>資料表定義</vt:lpstr>
      <vt:lpstr>學習按鈕</vt:lpstr>
      <vt:lpstr>每日一字</vt:lpstr>
      <vt:lpstr>測驗按鈕</vt:lpstr>
      <vt:lpstr>複習按鈕</vt:lpstr>
      <vt:lpstr>四.測試與驗證</vt:lpstr>
      <vt:lpstr>PowerPoint 簡報</vt:lpstr>
      <vt:lpstr>五.結論與未來改善</vt:lpstr>
      <vt:lpstr>六.參考文獻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英文單字書app</dc:title>
  <dc:creator>midori 綠</dc:creator>
  <cp:lastModifiedBy>梓恩 黃</cp:lastModifiedBy>
  <cp:revision>72</cp:revision>
  <dcterms:created xsi:type="dcterms:W3CDTF">2025-06-03T05:05:51Z</dcterms:created>
  <dcterms:modified xsi:type="dcterms:W3CDTF">2025-06-16T11:02:00Z</dcterms:modified>
</cp:coreProperties>
</file>