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31D0-81E6-419A-B304-D6300F4B4AAC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9938-57C6-4A8F-BBC3-820E439DE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3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交互以及界面设计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05" y="1628323"/>
            <a:ext cx="5934190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10" y="1628323"/>
            <a:ext cx="5930550" cy="4287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05" y="1628323"/>
            <a:ext cx="5934190" cy="4325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75" y="1628323"/>
            <a:ext cx="5931340" cy="42350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40" y="1628323"/>
            <a:ext cx="5927700" cy="4270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50" y="1635747"/>
            <a:ext cx="5934190" cy="43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8" y="1603147"/>
            <a:ext cx="1756552" cy="316179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3" y="1585696"/>
            <a:ext cx="6338069" cy="2992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3" y="1633850"/>
            <a:ext cx="6134100" cy="28964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3" y="1603147"/>
            <a:ext cx="6134100" cy="2896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3" y="1618498"/>
            <a:ext cx="6134100" cy="28964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73" y="1639655"/>
            <a:ext cx="6140286" cy="2899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26" y="1594420"/>
            <a:ext cx="6137193" cy="28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交互以及界面设计</vt:lpstr>
      <vt:lpstr>数据库设计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交互以及界面设计</dc:title>
  <dc:creator>俞航</dc:creator>
  <cp:lastModifiedBy>俞航</cp:lastModifiedBy>
  <cp:revision>2</cp:revision>
  <dcterms:created xsi:type="dcterms:W3CDTF">2018-06-18T04:32:10Z</dcterms:created>
  <dcterms:modified xsi:type="dcterms:W3CDTF">2018-06-18T04:50:18Z</dcterms:modified>
</cp:coreProperties>
</file>