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4" r:id="rId4"/>
  </p:sldMasterIdLst>
  <p:sldIdLst>
    <p:sldId id="256" r:id="rId5"/>
  </p:sldIdLst>
  <p:sldSz cx="51206400" cy="3657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877"/>
    <a:srgbClr val="156082"/>
    <a:srgbClr val="0E4056"/>
    <a:srgbClr val="C5C000"/>
    <a:srgbClr val="000000"/>
    <a:srgbClr val="042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81040-F754-FB92-126A-7DD194155DE2}" v="38" dt="2024-05-16T12:48:49.431"/>
    <p1510:client id="{E5F9C146-FC7A-FEA9-894B-F0972DEC7747}" v="1" dt="2024-05-15T22:35:33.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 d="100"/>
          <a:sy n="21" d="100"/>
        </p:scale>
        <p:origin x="143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5985936"/>
            <a:ext cx="43525440" cy="12733867"/>
          </a:xfrm>
        </p:spPr>
        <p:txBody>
          <a:bodyPr anchor="b"/>
          <a:lstStyle>
            <a:lvl1pPr algn="ctr">
              <a:defRPr sz="32000"/>
            </a:lvl1pPr>
          </a:lstStyle>
          <a:p>
            <a:r>
              <a:rPr lang="en-US"/>
              <a:t>Click to edit Master title style</a:t>
            </a:r>
          </a:p>
        </p:txBody>
      </p:sp>
      <p:sp>
        <p:nvSpPr>
          <p:cNvPr id="3" name="Subtitle 2"/>
          <p:cNvSpPr>
            <a:spLocks noGrp="1"/>
          </p:cNvSpPr>
          <p:nvPr>
            <p:ph type="subTitle" idx="1"/>
          </p:nvPr>
        </p:nvSpPr>
        <p:spPr>
          <a:xfrm>
            <a:off x="6400800" y="19210869"/>
            <a:ext cx="38404800" cy="8830731"/>
          </a:xfrm>
        </p:spPr>
        <p:txBody>
          <a:bodyPr/>
          <a:lstStyle>
            <a:lvl1pPr marL="0" indent="0" algn="ctr">
              <a:buNone/>
              <a:defRPr sz="12800"/>
            </a:lvl1pPr>
            <a:lvl2pPr marL="2438385" indent="0" algn="ctr">
              <a:buNone/>
              <a:defRPr sz="10667"/>
            </a:lvl2pPr>
            <a:lvl3pPr marL="4876770" indent="0" algn="ctr">
              <a:buNone/>
              <a:defRPr sz="9600"/>
            </a:lvl3pPr>
            <a:lvl4pPr marL="7315154" indent="0" algn="ctr">
              <a:buNone/>
              <a:defRPr sz="8533"/>
            </a:lvl4pPr>
            <a:lvl5pPr marL="9753539" indent="0" algn="ctr">
              <a:buNone/>
              <a:defRPr sz="8533"/>
            </a:lvl5pPr>
            <a:lvl6pPr marL="12191924" indent="0" algn="ctr">
              <a:buNone/>
              <a:defRPr sz="8533"/>
            </a:lvl6pPr>
            <a:lvl7pPr marL="14630309" indent="0" algn="ctr">
              <a:buNone/>
              <a:defRPr sz="8533"/>
            </a:lvl7pPr>
            <a:lvl8pPr marL="17068693" indent="0" algn="ctr">
              <a:buNone/>
              <a:defRPr sz="8533"/>
            </a:lvl8pPr>
            <a:lvl9pPr marL="19507078" indent="0" algn="ctr">
              <a:buNone/>
              <a:defRPr sz="8533"/>
            </a:lvl9pPr>
          </a:lstStyle>
          <a:p>
            <a:r>
              <a:rPr lang="en-US"/>
              <a:t>Click to edit Master subtitle style</a:t>
            </a:r>
          </a:p>
        </p:txBody>
      </p:sp>
      <p:sp>
        <p:nvSpPr>
          <p:cNvPr id="4" name="Date Placeholder 3"/>
          <p:cNvSpPr>
            <a:spLocks noGrp="1"/>
          </p:cNvSpPr>
          <p:nvPr>
            <p:ph type="dt" sz="half" idx="10"/>
          </p:nvPr>
        </p:nvSpPr>
        <p:spPr/>
        <p:txBody>
          <a:bodyPr/>
          <a:lstStyle/>
          <a:p>
            <a:fld id="{CA09DE8A-77A8-43C2-926C-4804F175FBEE}"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222344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9DE8A-77A8-43C2-926C-4804F175FBEE}"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342622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1947334"/>
            <a:ext cx="1104138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0443" y="1947334"/>
            <a:ext cx="3248406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9DE8A-77A8-43C2-926C-4804F175FBEE}"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72302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9DE8A-77A8-43C2-926C-4804F175FBEE}"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203242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118611"/>
            <a:ext cx="44165520" cy="15214597"/>
          </a:xfrm>
        </p:spPr>
        <p:txBody>
          <a:bodyPr anchor="b"/>
          <a:lstStyle>
            <a:lvl1pPr>
              <a:defRPr sz="32000"/>
            </a:lvl1pPr>
          </a:lstStyle>
          <a:p>
            <a:r>
              <a:rPr lang="en-US"/>
              <a:t>Click to edit Master title style</a:t>
            </a:r>
          </a:p>
        </p:txBody>
      </p:sp>
      <p:sp>
        <p:nvSpPr>
          <p:cNvPr id="3" name="Text Placeholder 2"/>
          <p:cNvSpPr>
            <a:spLocks noGrp="1"/>
          </p:cNvSpPr>
          <p:nvPr>
            <p:ph type="body" idx="1"/>
          </p:nvPr>
        </p:nvSpPr>
        <p:spPr>
          <a:xfrm>
            <a:off x="3493773" y="24477144"/>
            <a:ext cx="44165520" cy="8000997"/>
          </a:xfrm>
        </p:spPr>
        <p:txBody>
          <a:bodyPr/>
          <a:lstStyle>
            <a:lvl1pPr marL="0" indent="0">
              <a:buNone/>
              <a:defRPr sz="12800">
                <a:solidFill>
                  <a:schemeClr val="tx1">
                    <a:tint val="82000"/>
                  </a:schemeClr>
                </a:solidFill>
              </a:defRPr>
            </a:lvl1pPr>
            <a:lvl2pPr marL="2438385" indent="0">
              <a:buNone/>
              <a:defRPr sz="10667">
                <a:solidFill>
                  <a:schemeClr val="tx1">
                    <a:tint val="82000"/>
                  </a:schemeClr>
                </a:solidFill>
              </a:defRPr>
            </a:lvl2pPr>
            <a:lvl3pPr marL="4876770" indent="0">
              <a:buNone/>
              <a:defRPr sz="9600">
                <a:solidFill>
                  <a:schemeClr val="tx1">
                    <a:tint val="82000"/>
                  </a:schemeClr>
                </a:solidFill>
              </a:defRPr>
            </a:lvl3pPr>
            <a:lvl4pPr marL="7315154" indent="0">
              <a:buNone/>
              <a:defRPr sz="8533">
                <a:solidFill>
                  <a:schemeClr val="tx1">
                    <a:tint val="82000"/>
                  </a:schemeClr>
                </a:solidFill>
              </a:defRPr>
            </a:lvl4pPr>
            <a:lvl5pPr marL="9753539" indent="0">
              <a:buNone/>
              <a:defRPr sz="8533">
                <a:solidFill>
                  <a:schemeClr val="tx1">
                    <a:tint val="82000"/>
                  </a:schemeClr>
                </a:solidFill>
              </a:defRPr>
            </a:lvl5pPr>
            <a:lvl6pPr marL="12191924" indent="0">
              <a:buNone/>
              <a:defRPr sz="8533">
                <a:solidFill>
                  <a:schemeClr val="tx1">
                    <a:tint val="82000"/>
                  </a:schemeClr>
                </a:solidFill>
              </a:defRPr>
            </a:lvl6pPr>
            <a:lvl7pPr marL="14630309" indent="0">
              <a:buNone/>
              <a:defRPr sz="8533">
                <a:solidFill>
                  <a:schemeClr val="tx1">
                    <a:tint val="82000"/>
                  </a:schemeClr>
                </a:solidFill>
              </a:defRPr>
            </a:lvl7pPr>
            <a:lvl8pPr marL="17068693" indent="0">
              <a:buNone/>
              <a:defRPr sz="8533">
                <a:solidFill>
                  <a:schemeClr val="tx1">
                    <a:tint val="82000"/>
                  </a:schemeClr>
                </a:solidFill>
              </a:defRPr>
            </a:lvl8pPr>
            <a:lvl9pPr marL="19507078" indent="0">
              <a:buNone/>
              <a:defRPr sz="85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09DE8A-77A8-43C2-926C-4804F175FBEE}"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8461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20440" y="9736667"/>
            <a:ext cx="217627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23240" y="9736667"/>
            <a:ext cx="2176272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9DE8A-77A8-43C2-926C-4804F175FBEE}"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58404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947342"/>
            <a:ext cx="44165520" cy="7069669"/>
          </a:xfrm>
        </p:spPr>
        <p:txBody>
          <a:bodyPr/>
          <a:lstStyle/>
          <a:p>
            <a:r>
              <a:rPr lang="en-US"/>
              <a:t>Click to edit Master title style</a:t>
            </a:r>
          </a:p>
        </p:txBody>
      </p:sp>
      <p:sp>
        <p:nvSpPr>
          <p:cNvPr id="3" name="Text Placeholder 2"/>
          <p:cNvSpPr>
            <a:spLocks noGrp="1"/>
          </p:cNvSpPr>
          <p:nvPr>
            <p:ph type="body" idx="1"/>
          </p:nvPr>
        </p:nvSpPr>
        <p:spPr>
          <a:xfrm>
            <a:off x="3527115" y="8966203"/>
            <a:ext cx="21662704" cy="4394197"/>
          </a:xfrm>
        </p:spPr>
        <p:txBody>
          <a:bodyPr anchor="b"/>
          <a:lstStyle>
            <a:lvl1pPr marL="0" indent="0">
              <a:buNone/>
              <a:defRPr sz="12800" b="1"/>
            </a:lvl1pPr>
            <a:lvl2pPr marL="2438385" indent="0">
              <a:buNone/>
              <a:defRPr sz="10667" b="1"/>
            </a:lvl2pPr>
            <a:lvl3pPr marL="4876770" indent="0">
              <a:buNone/>
              <a:defRPr sz="9600" b="1"/>
            </a:lvl3pPr>
            <a:lvl4pPr marL="7315154" indent="0">
              <a:buNone/>
              <a:defRPr sz="8533" b="1"/>
            </a:lvl4pPr>
            <a:lvl5pPr marL="9753539" indent="0">
              <a:buNone/>
              <a:defRPr sz="8533" b="1"/>
            </a:lvl5pPr>
            <a:lvl6pPr marL="12191924" indent="0">
              <a:buNone/>
              <a:defRPr sz="8533" b="1"/>
            </a:lvl6pPr>
            <a:lvl7pPr marL="14630309" indent="0">
              <a:buNone/>
              <a:defRPr sz="8533" b="1"/>
            </a:lvl7pPr>
            <a:lvl8pPr marL="17068693" indent="0">
              <a:buNone/>
              <a:defRPr sz="8533" b="1"/>
            </a:lvl8pPr>
            <a:lvl9pPr marL="19507078" indent="0">
              <a:buNone/>
              <a:defRPr sz="8533" b="1"/>
            </a:lvl9pPr>
          </a:lstStyle>
          <a:p>
            <a:pPr lvl="0"/>
            <a:r>
              <a:rPr lang="en-US"/>
              <a:t>Click to edit Master text styles</a:t>
            </a:r>
          </a:p>
        </p:txBody>
      </p:sp>
      <p:sp>
        <p:nvSpPr>
          <p:cNvPr id="4" name="Content Placeholder 3"/>
          <p:cNvSpPr>
            <a:spLocks noGrp="1"/>
          </p:cNvSpPr>
          <p:nvPr>
            <p:ph sz="half" idx="2"/>
          </p:nvPr>
        </p:nvSpPr>
        <p:spPr>
          <a:xfrm>
            <a:off x="3527115" y="13360400"/>
            <a:ext cx="2166270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923243" y="8966203"/>
            <a:ext cx="21769390" cy="4394197"/>
          </a:xfrm>
        </p:spPr>
        <p:txBody>
          <a:bodyPr anchor="b"/>
          <a:lstStyle>
            <a:lvl1pPr marL="0" indent="0">
              <a:buNone/>
              <a:defRPr sz="12800" b="1"/>
            </a:lvl1pPr>
            <a:lvl2pPr marL="2438385" indent="0">
              <a:buNone/>
              <a:defRPr sz="10667" b="1"/>
            </a:lvl2pPr>
            <a:lvl3pPr marL="4876770" indent="0">
              <a:buNone/>
              <a:defRPr sz="9600" b="1"/>
            </a:lvl3pPr>
            <a:lvl4pPr marL="7315154" indent="0">
              <a:buNone/>
              <a:defRPr sz="8533" b="1"/>
            </a:lvl4pPr>
            <a:lvl5pPr marL="9753539" indent="0">
              <a:buNone/>
              <a:defRPr sz="8533" b="1"/>
            </a:lvl5pPr>
            <a:lvl6pPr marL="12191924" indent="0">
              <a:buNone/>
              <a:defRPr sz="8533" b="1"/>
            </a:lvl6pPr>
            <a:lvl7pPr marL="14630309" indent="0">
              <a:buNone/>
              <a:defRPr sz="8533" b="1"/>
            </a:lvl7pPr>
            <a:lvl8pPr marL="17068693" indent="0">
              <a:buNone/>
              <a:defRPr sz="8533" b="1"/>
            </a:lvl8pPr>
            <a:lvl9pPr marL="19507078" indent="0">
              <a:buNone/>
              <a:defRPr sz="8533" b="1"/>
            </a:lvl9pPr>
          </a:lstStyle>
          <a:p>
            <a:pPr lvl="0"/>
            <a:r>
              <a:rPr lang="en-US"/>
              <a:t>Click to edit Master text styles</a:t>
            </a:r>
          </a:p>
        </p:txBody>
      </p:sp>
      <p:sp>
        <p:nvSpPr>
          <p:cNvPr id="6" name="Content Placeholder 5"/>
          <p:cNvSpPr>
            <a:spLocks noGrp="1"/>
          </p:cNvSpPr>
          <p:nvPr>
            <p:ph sz="quarter" idx="4"/>
          </p:nvPr>
        </p:nvSpPr>
        <p:spPr>
          <a:xfrm>
            <a:off x="25923243" y="13360400"/>
            <a:ext cx="2176939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09DE8A-77A8-43C2-926C-4804F175FBEE}"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11140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09DE8A-77A8-43C2-926C-4804F175FBEE}"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213299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9DE8A-77A8-43C2-926C-4804F175FBEE}"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260857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438400"/>
            <a:ext cx="16515397" cy="8534400"/>
          </a:xfrm>
        </p:spPr>
        <p:txBody>
          <a:bodyPr anchor="b"/>
          <a:lstStyle>
            <a:lvl1pPr>
              <a:defRPr sz="17067"/>
            </a:lvl1pPr>
          </a:lstStyle>
          <a:p>
            <a:r>
              <a:rPr lang="en-US"/>
              <a:t>Click to edit Master title style</a:t>
            </a:r>
          </a:p>
        </p:txBody>
      </p:sp>
      <p:sp>
        <p:nvSpPr>
          <p:cNvPr id="3" name="Content Placeholder 2"/>
          <p:cNvSpPr>
            <a:spLocks noGrp="1"/>
          </p:cNvSpPr>
          <p:nvPr>
            <p:ph idx="1"/>
          </p:nvPr>
        </p:nvSpPr>
        <p:spPr>
          <a:xfrm>
            <a:off x="21769390" y="5266275"/>
            <a:ext cx="25923240" cy="25992667"/>
          </a:xfrm>
        </p:spPr>
        <p:txBody>
          <a:bodyPr/>
          <a:lstStyle>
            <a:lvl1pPr>
              <a:defRPr sz="17067"/>
            </a:lvl1pPr>
            <a:lvl2pPr>
              <a:defRPr sz="14933"/>
            </a:lvl2pPr>
            <a:lvl3pPr>
              <a:defRPr sz="12800"/>
            </a:lvl3pPr>
            <a:lvl4pPr>
              <a:defRPr sz="10667"/>
            </a:lvl4pPr>
            <a:lvl5pPr>
              <a:defRPr sz="10667"/>
            </a:lvl5pPr>
            <a:lvl6pPr>
              <a:defRPr sz="10667"/>
            </a:lvl6pPr>
            <a:lvl7pPr>
              <a:defRPr sz="10667"/>
            </a:lvl7pPr>
            <a:lvl8pPr>
              <a:defRPr sz="10667"/>
            </a:lvl8pPr>
            <a:lvl9pPr>
              <a:defRPr sz="10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527110" y="10972800"/>
            <a:ext cx="16515397" cy="20328469"/>
          </a:xfrm>
        </p:spPr>
        <p:txBody>
          <a:bodyPr/>
          <a:lstStyle>
            <a:lvl1pPr marL="0" indent="0">
              <a:buNone/>
              <a:defRPr sz="8533"/>
            </a:lvl1pPr>
            <a:lvl2pPr marL="2438385" indent="0">
              <a:buNone/>
              <a:defRPr sz="7467"/>
            </a:lvl2pPr>
            <a:lvl3pPr marL="4876770" indent="0">
              <a:buNone/>
              <a:defRPr sz="6400"/>
            </a:lvl3pPr>
            <a:lvl4pPr marL="7315154" indent="0">
              <a:buNone/>
              <a:defRPr sz="5333"/>
            </a:lvl4pPr>
            <a:lvl5pPr marL="9753539" indent="0">
              <a:buNone/>
              <a:defRPr sz="5333"/>
            </a:lvl5pPr>
            <a:lvl6pPr marL="12191924" indent="0">
              <a:buNone/>
              <a:defRPr sz="5333"/>
            </a:lvl6pPr>
            <a:lvl7pPr marL="14630309" indent="0">
              <a:buNone/>
              <a:defRPr sz="5333"/>
            </a:lvl7pPr>
            <a:lvl8pPr marL="17068693" indent="0">
              <a:buNone/>
              <a:defRPr sz="5333"/>
            </a:lvl8pPr>
            <a:lvl9pPr marL="19507078" indent="0">
              <a:buNone/>
              <a:defRPr sz="5333"/>
            </a:lvl9pPr>
          </a:lstStyle>
          <a:p>
            <a:pPr lvl="0"/>
            <a:r>
              <a:rPr lang="en-US"/>
              <a:t>Click to edit Master text styles</a:t>
            </a:r>
          </a:p>
        </p:txBody>
      </p:sp>
      <p:sp>
        <p:nvSpPr>
          <p:cNvPr id="5" name="Date Placeholder 4"/>
          <p:cNvSpPr>
            <a:spLocks noGrp="1"/>
          </p:cNvSpPr>
          <p:nvPr>
            <p:ph type="dt" sz="half" idx="10"/>
          </p:nvPr>
        </p:nvSpPr>
        <p:spPr/>
        <p:txBody>
          <a:bodyPr/>
          <a:lstStyle/>
          <a:p>
            <a:fld id="{CA09DE8A-77A8-43C2-926C-4804F175FBEE}"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28283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438400"/>
            <a:ext cx="16515397" cy="8534400"/>
          </a:xfrm>
        </p:spPr>
        <p:txBody>
          <a:bodyPr anchor="b"/>
          <a:lstStyle>
            <a:lvl1pPr>
              <a:defRPr sz="17067"/>
            </a:lvl1pPr>
          </a:lstStyle>
          <a:p>
            <a:r>
              <a:rPr lang="en-US"/>
              <a:t>Click to edit Master title style</a:t>
            </a:r>
          </a:p>
        </p:txBody>
      </p:sp>
      <p:sp>
        <p:nvSpPr>
          <p:cNvPr id="3" name="Picture Placeholder 2"/>
          <p:cNvSpPr>
            <a:spLocks noGrp="1" noChangeAspect="1"/>
          </p:cNvSpPr>
          <p:nvPr>
            <p:ph type="pic" idx="1"/>
          </p:nvPr>
        </p:nvSpPr>
        <p:spPr>
          <a:xfrm>
            <a:off x="21769390" y="5266275"/>
            <a:ext cx="25923240" cy="25992667"/>
          </a:xfrm>
        </p:spPr>
        <p:txBody>
          <a:bodyPr anchor="t"/>
          <a:lstStyle>
            <a:lvl1pPr marL="0" indent="0">
              <a:buNone/>
              <a:defRPr sz="17067"/>
            </a:lvl1pPr>
            <a:lvl2pPr marL="2438385" indent="0">
              <a:buNone/>
              <a:defRPr sz="14933"/>
            </a:lvl2pPr>
            <a:lvl3pPr marL="4876770" indent="0">
              <a:buNone/>
              <a:defRPr sz="12800"/>
            </a:lvl3pPr>
            <a:lvl4pPr marL="7315154" indent="0">
              <a:buNone/>
              <a:defRPr sz="10667"/>
            </a:lvl4pPr>
            <a:lvl5pPr marL="9753539" indent="0">
              <a:buNone/>
              <a:defRPr sz="10667"/>
            </a:lvl5pPr>
            <a:lvl6pPr marL="12191924" indent="0">
              <a:buNone/>
              <a:defRPr sz="10667"/>
            </a:lvl6pPr>
            <a:lvl7pPr marL="14630309" indent="0">
              <a:buNone/>
              <a:defRPr sz="10667"/>
            </a:lvl7pPr>
            <a:lvl8pPr marL="17068693" indent="0">
              <a:buNone/>
              <a:defRPr sz="10667"/>
            </a:lvl8pPr>
            <a:lvl9pPr marL="19507078" indent="0">
              <a:buNone/>
              <a:defRPr sz="10667"/>
            </a:lvl9pPr>
          </a:lstStyle>
          <a:p>
            <a:r>
              <a:rPr lang="en-US"/>
              <a:t>Click icon to add picture</a:t>
            </a:r>
          </a:p>
        </p:txBody>
      </p:sp>
      <p:sp>
        <p:nvSpPr>
          <p:cNvPr id="4" name="Text Placeholder 3"/>
          <p:cNvSpPr>
            <a:spLocks noGrp="1"/>
          </p:cNvSpPr>
          <p:nvPr>
            <p:ph type="body" sz="half" idx="2"/>
          </p:nvPr>
        </p:nvSpPr>
        <p:spPr>
          <a:xfrm>
            <a:off x="3527110" y="10972800"/>
            <a:ext cx="16515397" cy="20328469"/>
          </a:xfrm>
        </p:spPr>
        <p:txBody>
          <a:bodyPr/>
          <a:lstStyle>
            <a:lvl1pPr marL="0" indent="0">
              <a:buNone/>
              <a:defRPr sz="8533"/>
            </a:lvl1pPr>
            <a:lvl2pPr marL="2438385" indent="0">
              <a:buNone/>
              <a:defRPr sz="7467"/>
            </a:lvl2pPr>
            <a:lvl3pPr marL="4876770" indent="0">
              <a:buNone/>
              <a:defRPr sz="6400"/>
            </a:lvl3pPr>
            <a:lvl4pPr marL="7315154" indent="0">
              <a:buNone/>
              <a:defRPr sz="5333"/>
            </a:lvl4pPr>
            <a:lvl5pPr marL="9753539" indent="0">
              <a:buNone/>
              <a:defRPr sz="5333"/>
            </a:lvl5pPr>
            <a:lvl6pPr marL="12191924" indent="0">
              <a:buNone/>
              <a:defRPr sz="5333"/>
            </a:lvl6pPr>
            <a:lvl7pPr marL="14630309" indent="0">
              <a:buNone/>
              <a:defRPr sz="5333"/>
            </a:lvl7pPr>
            <a:lvl8pPr marL="17068693" indent="0">
              <a:buNone/>
              <a:defRPr sz="5333"/>
            </a:lvl8pPr>
            <a:lvl9pPr marL="19507078" indent="0">
              <a:buNone/>
              <a:defRPr sz="5333"/>
            </a:lvl9pPr>
          </a:lstStyle>
          <a:p>
            <a:pPr lvl="0"/>
            <a:r>
              <a:rPr lang="en-US"/>
              <a:t>Click to edit Master text styles</a:t>
            </a:r>
          </a:p>
        </p:txBody>
      </p:sp>
      <p:sp>
        <p:nvSpPr>
          <p:cNvPr id="5" name="Date Placeholder 4"/>
          <p:cNvSpPr>
            <a:spLocks noGrp="1"/>
          </p:cNvSpPr>
          <p:nvPr>
            <p:ph type="dt" sz="half" idx="10"/>
          </p:nvPr>
        </p:nvSpPr>
        <p:spPr/>
        <p:txBody>
          <a:bodyPr/>
          <a:lstStyle/>
          <a:p>
            <a:fld id="{CA09DE8A-77A8-43C2-926C-4804F175FBEE}"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6093E-4D93-4908-B053-5C82051B0339}" type="slidenum">
              <a:rPr lang="en-US" smtClean="0"/>
              <a:t>‹#›</a:t>
            </a:fld>
            <a:endParaRPr lang="en-US"/>
          </a:p>
        </p:txBody>
      </p:sp>
    </p:spTree>
    <p:extLst>
      <p:ext uri="{BB962C8B-B14F-4D97-AF65-F5344CB8AC3E}">
        <p14:creationId xmlns:p14="http://schemas.microsoft.com/office/powerpoint/2010/main" val="296782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947342"/>
            <a:ext cx="4416552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520440" y="9736667"/>
            <a:ext cx="4416552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520440" y="33900542"/>
            <a:ext cx="11521440" cy="1947333"/>
          </a:xfrm>
          <a:prstGeom prst="rect">
            <a:avLst/>
          </a:prstGeom>
        </p:spPr>
        <p:txBody>
          <a:bodyPr vert="horz" lIns="91440" tIns="45720" rIns="91440" bIns="45720" rtlCol="0" anchor="ctr"/>
          <a:lstStyle>
            <a:lvl1pPr algn="l">
              <a:defRPr sz="6400">
                <a:solidFill>
                  <a:schemeClr val="tx1">
                    <a:tint val="82000"/>
                  </a:schemeClr>
                </a:solidFill>
              </a:defRPr>
            </a:lvl1pPr>
          </a:lstStyle>
          <a:p>
            <a:fld id="{CA09DE8A-77A8-43C2-926C-4804F175FBEE}" type="datetimeFigureOut">
              <a:rPr lang="en-US" smtClean="0"/>
              <a:t>5/16/2024</a:t>
            </a:fld>
            <a:endParaRPr lang="en-US"/>
          </a:p>
        </p:txBody>
      </p:sp>
      <p:sp>
        <p:nvSpPr>
          <p:cNvPr id="5" name="Footer Placeholder 4"/>
          <p:cNvSpPr>
            <a:spLocks noGrp="1"/>
          </p:cNvSpPr>
          <p:nvPr>
            <p:ph type="ftr" sz="quarter" idx="3"/>
          </p:nvPr>
        </p:nvSpPr>
        <p:spPr>
          <a:xfrm>
            <a:off x="16962120" y="33900542"/>
            <a:ext cx="17282160" cy="1947333"/>
          </a:xfrm>
          <a:prstGeom prst="rect">
            <a:avLst/>
          </a:prstGeom>
        </p:spPr>
        <p:txBody>
          <a:bodyPr vert="horz" lIns="91440" tIns="45720" rIns="91440" bIns="45720" rtlCol="0" anchor="ctr"/>
          <a:lstStyle>
            <a:lvl1pPr algn="ctr">
              <a:defRPr sz="64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6164520" y="33900542"/>
            <a:ext cx="11521440" cy="1947333"/>
          </a:xfrm>
          <a:prstGeom prst="rect">
            <a:avLst/>
          </a:prstGeom>
        </p:spPr>
        <p:txBody>
          <a:bodyPr vert="horz" lIns="91440" tIns="45720" rIns="91440" bIns="45720" rtlCol="0" anchor="ctr"/>
          <a:lstStyle>
            <a:lvl1pPr algn="r">
              <a:defRPr sz="6400">
                <a:solidFill>
                  <a:schemeClr val="tx1">
                    <a:tint val="82000"/>
                  </a:schemeClr>
                </a:solidFill>
              </a:defRPr>
            </a:lvl1pPr>
          </a:lstStyle>
          <a:p>
            <a:fld id="{4536093E-4D93-4908-B053-5C82051B0339}" type="slidenum">
              <a:rPr lang="en-US" smtClean="0"/>
              <a:t>‹#›</a:t>
            </a:fld>
            <a:endParaRPr lang="en-US"/>
          </a:p>
        </p:txBody>
      </p:sp>
    </p:spTree>
    <p:extLst>
      <p:ext uri="{BB962C8B-B14F-4D97-AF65-F5344CB8AC3E}">
        <p14:creationId xmlns:p14="http://schemas.microsoft.com/office/powerpoint/2010/main" val="398689410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876770" rtl="0" eaLnBrk="1" latinLnBrk="0" hangingPunct="1">
        <a:lnSpc>
          <a:spcPct val="90000"/>
        </a:lnSpc>
        <a:spcBef>
          <a:spcPct val="0"/>
        </a:spcBef>
        <a:buNone/>
        <a:defRPr sz="23467" kern="1200">
          <a:solidFill>
            <a:schemeClr val="tx1"/>
          </a:solidFill>
          <a:latin typeface="+mj-lt"/>
          <a:ea typeface="+mj-ea"/>
          <a:cs typeface="+mj-cs"/>
        </a:defRPr>
      </a:lvl1pPr>
    </p:titleStyle>
    <p:bodyStyle>
      <a:lvl1pPr marL="1219192" indent="-1219192" algn="l" defTabSz="4876770" rtl="0" eaLnBrk="1" latinLnBrk="0" hangingPunct="1">
        <a:lnSpc>
          <a:spcPct val="90000"/>
        </a:lnSpc>
        <a:spcBef>
          <a:spcPts val="5333"/>
        </a:spcBef>
        <a:buFont typeface="Arial" panose="020B0604020202020204" pitchFamily="34" charset="0"/>
        <a:buChar char="•"/>
        <a:defRPr sz="14933" kern="1200">
          <a:solidFill>
            <a:schemeClr val="tx1"/>
          </a:solidFill>
          <a:latin typeface="+mn-lt"/>
          <a:ea typeface="+mn-ea"/>
          <a:cs typeface="+mn-cs"/>
        </a:defRPr>
      </a:lvl1pPr>
      <a:lvl2pPr marL="3657577" indent="-1219192" algn="l" defTabSz="4876770" rtl="0" eaLnBrk="1" latinLnBrk="0" hangingPunct="1">
        <a:lnSpc>
          <a:spcPct val="90000"/>
        </a:lnSpc>
        <a:spcBef>
          <a:spcPts val="2667"/>
        </a:spcBef>
        <a:buFont typeface="Arial" panose="020B0604020202020204" pitchFamily="34" charset="0"/>
        <a:buChar char="•"/>
        <a:defRPr sz="12800" kern="1200">
          <a:solidFill>
            <a:schemeClr val="tx1"/>
          </a:solidFill>
          <a:latin typeface="+mn-lt"/>
          <a:ea typeface="+mn-ea"/>
          <a:cs typeface="+mn-cs"/>
        </a:defRPr>
      </a:lvl2pPr>
      <a:lvl3pPr marL="6095962" indent="-1219192" algn="l" defTabSz="4876770" rtl="0" eaLnBrk="1" latinLnBrk="0" hangingPunct="1">
        <a:lnSpc>
          <a:spcPct val="90000"/>
        </a:lnSpc>
        <a:spcBef>
          <a:spcPts val="2667"/>
        </a:spcBef>
        <a:buFont typeface="Arial" panose="020B0604020202020204" pitchFamily="34" charset="0"/>
        <a:buChar char="•"/>
        <a:defRPr sz="10667" kern="1200">
          <a:solidFill>
            <a:schemeClr val="tx1"/>
          </a:solidFill>
          <a:latin typeface="+mn-lt"/>
          <a:ea typeface="+mn-ea"/>
          <a:cs typeface="+mn-cs"/>
        </a:defRPr>
      </a:lvl3pPr>
      <a:lvl4pPr marL="8534347"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4pPr>
      <a:lvl5pPr marL="10972731"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5pPr>
      <a:lvl6pPr marL="13411116"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6pPr>
      <a:lvl7pPr marL="15849501"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7pPr>
      <a:lvl8pPr marL="18287886"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8pPr>
      <a:lvl9pPr marL="20726270" indent="-1219192" algn="l" defTabSz="4876770" rtl="0" eaLnBrk="1" latinLnBrk="0" hangingPunct="1">
        <a:lnSpc>
          <a:spcPct val="90000"/>
        </a:lnSpc>
        <a:spcBef>
          <a:spcPts val="2667"/>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876770" rtl="0" eaLnBrk="1" latinLnBrk="0" hangingPunct="1">
        <a:defRPr sz="9600" kern="1200">
          <a:solidFill>
            <a:schemeClr val="tx1"/>
          </a:solidFill>
          <a:latin typeface="+mn-lt"/>
          <a:ea typeface="+mn-ea"/>
          <a:cs typeface="+mn-cs"/>
        </a:defRPr>
      </a:lvl1pPr>
      <a:lvl2pPr marL="2438385" algn="l" defTabSz="4876770" rtl="0" eaLnBrk="1" latinLnBrk="0" hangingPunct="1">
        <a:defRPr sz="9600" kern="1200">
          <a:solidFill>
            <a:schemeClr val="tx1"/>
          </a:solidFill>
          <a:latin typeface="+mn-lt"/>
          <a:ea typeface="+mn-ea"/>
          <a:cs typeface="+mn-cs"/>
        </a:defRPr>
      </a:lvl2pPr>
      <a:lvl3pPr marL="4876770" algn="l" defTabSz="4876770" rtl="0" eaLnBrk="1" latinLnBrk="0" hangingPunct="1">
        <a:defRPr sz="9600" kern="1200">
          <a:solidFill>
            <a:schemeClr val="tx1"/>
          </a:solidFill>
          <a:latin typeface="+mn-lt"/>
          <a:ea typeface="+mn-ea"/>
          <a:cs typeface="+mn-cs"/>
        </a:defRPr>
      </a:lvl3pPr>
      <a:lvl4pPr marL="7315154" algn="l" defTabSz="4876770" rtl="0" eaLnBrk="1" latinLnBrk="0" hangingPunct="1">
        <a:defRPr sz="9600" kern="1200">
          <a:solidFill>
            <a:schemeClr val="tx1"/>
          </a:solidFill>
          <a:latin typeface="+mn-lt"/>
          <a:ea typeface="+mn-ea"/>
          <a:cs typeface="+mn-cs"/>
        </a:defRPr>
      </a:lvl4pPr>
      <a:lvl5pPr marL="9753539" algn="l" defTabSz="4876770" rtl="0" eaLnBrk="1" latinLnBrk="0" hangingPunct="1">
        <a:defRPr sz="9600" kern="1200">
          <a:solidFill>
            <a:schemeClr val="tx1"/>
          </a:solidFill>
          <a:latin typeface="+mn-lt"/>
          <a:ea typeface="+mn-ea"/>
          <a:cs typeface="+mn-cs"/>
        </a:defRPr>
      </a:lvl5pPr>
      <a:lvl6pPr marL="12191924" algn="l" defTabSz="4876770" rtl="0" eaLnBrk="1" latinLnBrk="0" hangingPunct="1">
        <a:defRPr sz="9600" kern="1200">
          <a:solidFill>
            <a:schemeClr val="tx1"/>
          </a:solidFill>
          <a:latin typeface="+mn-lt"/>
          <a:ea typeface="+mn-ea"/>
          <a:cs typeface="+mn-cs"/>
        </a:defRPr>
      </a:lvl6pPr>
      <a:lvl7pPr marL="14630309" algn="l" defTabSz="4876770" rtl="0" eaLnBrk="1" latinLnBrk="0" hangingPunct="1">
        <a:defRPr sz="9600" kern="1200">
          <a:solidFill>
            <a:schemeClr val="tx1"/>
          </a:solidFill>
          <a:latin typeface="+mn-lt"/>
          <a:ea typeface="+mn-ea"/>
          <a:cs typeface="+mn-cs"/>
        </a:defRPr>
      </a:lvl7pPr>
      <a:lvl8pPr marL="17068693" algn="l" defTabSz="4876770" rtl="0" eaLnBrk="1" latinLnBrk="0" hangingPunct="1">
        <a:defRPr sz="9600" kern="1200">
          <a:solidFill>
            <a:schemeClr val="tx1"/>
          </a:solidFill>
          <a:latin typeface="+mn-lt"/>
          <a:ea typeface="+mn-ea"/>
          <a:cs typeface="+mn-cs"/>
        </a:defRPr>
      </a:lvl8pPr>
      <a:lvl9pPr marL="19507078" algn="l" defTabSz="4876770" rtl="0" eaLnBrk="1" latinLnBrk="0" hangingPunct="1">
        <a:defRPr sz="9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22" name="Rectangle: Rounded Corners 3121">
            <a:extLst>
              <a:ext uri="{FF2B5EF4-FFF2-40B4-BE49-F238E27FC236}">
                <a16:creationId xmlns:a16="http://schemas.microsoft.com/office/drawing/2014/main" id="{953C2692-0DD3-2638-B46B-7CC01CE0777D}"/>
              </a:ext>
            </a:extLst>
          </p:cNvPr>
          <p:cNvSpPr/>
          <p:nvPr/>
        </p:nvSpPr>
        <p:spPr>
          <a:xfrm rot="16200000" flipH="1">
            <a:off x="31892698" y="2214965"/>
            <a:ext cx="12877433" cy="21302368"/>
          </a:xfrm>
          <a:prstGeom prst="roundRect">
            <a:avLst>
              <a:gd name="adj" fmla="val 4548"/>
            </a:avLst>
          </a:prstGeom>
          <a:gradFill flip="none" rotWithShape="1">
            <a:gsLst>
              <a:gs pos="85000">
                <a:srgbClr val="DFDFDF">
                  <a:alpha val="1000"/>
                </a:srgbClr>
              </a:gs>
              <a:gs pos="99000">
                <a:schemeClr val="bg2">
                  <a:lumMod val="90000"/>
                  <a:alpha val="40000"/>
                </a:schemeClr>
              </a:gs>
              <a:gs pos="0">
                <a:schemeClr val="bg1">
                  <a:lumMod val="95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6" name="Group 1345">
            <a:extLst>
              <a:ext uri="{FF2B5EF4-FFF2-40B4-BE49-F238E27FC236}">
                <a16:creationId xmlns:a16="http://schemas.microsoft.com/office/drawing/2014/main" id="{812C566B-71B3-C1A2-AFCC-94C76282A7AA}"/>
              </a:ext>
            </a:extLst>
          </p:cNvPr>
          <p:cNvGrpSpPr/>
          <p:nvPr/>
        </p:nvGrpSpPr>
        <p:grpSpPr>
          <a:xfrm>
            <a:off x="41719372" y="11593149"/>
            <a:ext cx="10416677" cy="8401395"/>
            <a:chOff x="42671872" y="10633029"/>
            <a:chExt cx="10416677" cy="8401395"/>
          </a:xfrm>
        </p:grpSpPr>
        <p:sp>
          <p:nvSpPr>
            <p:cNvPr id="1343" name="Partial Circle 1342">
              <a:extLst>
                <a:ext uri="{FF2B5EF4-FFF2-40B4-BE49-F238E27FC236}">
                  <a16:creationId xmlns:a16="http://schemas.microsoft.com/office/drawing/2014/main" id="{9ADBF2CD-378F-B195-6FF0-1F7CD6F502F8}"/>
                </a:ext>
              </a:extLst>
            </p:cNvPr>
            <p:cNvSpPr/>
            <p:nvPr/>
          </p:nvSpPr>
          <p:spPr>
            <a:xfrm rot="10800000">
              <a:off x="43870125" y="10633029"/>
              <a:ext cx="9218424" cy="7384739"/>
            </a:xfrm>
            <a:prstGeom prst="pie">
              <a:avLst/>
            </a:prstGeom>
            <a:gradFill flip="none" rotWithShape="1">
              <a:gsLst>
                <a:gs pos="36000">
                  <a:srgbClr val="DED9D9">
                    <a:alpha val="9000"/>
                  </a:srgbClr>
                </a:gs>
                <a:gs pos="0">
                  <a:schemeClr val="accent2">
                    <a:lumMod val="75000"/>
                    <a:alpha val="48000"/>
                  </a:schemeClr>
                </a:gs>
                <a:gs pos="100000">
                  <a:schemeClr val="accent1">
                    <a:tint val="23500"/>
                    <a:satMod val="160000"/>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5" name="Partial Circle 1344">
              <a:extLst>
                <a:ext uri="{FF2B5EF4-FFF2-40B4-BE49-F238E27FC236}">
                  <a16:creationId xmlns:a16="http://schemas.microsoft.com/office/drawing/2014/main" id="{307E1E95-E39E-CB36-A4AF-970D29C4A7CB}"/>
                </a:ext>
              </a:extLst>
            </p:cNvPr>
            <p:cNvSpPr/>
            <p:nvPr/>
          </p:nvSpPr>
          <p:spPr>
            <a:xfrm>
              <a:off x="42671872" y="11649685"/>
              <a:ext cx="9218424" cy="7384739"/>
            </a:xfrm>
            <a:prstGeom prst="pie">
              <a:avLst/>
            </a:prstGeom>
            <a:gradFill flip="none" rotWithShape="1">
              <a:gsLst>
                <a:gs pos="36000">
                  <a:srgbClr val="DED9D9">
                    <a:alpha val="9000"/>
                  </a:srgbClr>
                </a:gs>
                <a:gs pos="0">
                  <a:schemeClr val="accent2">
                    <a:lumMod val="75000"/>
                    <a:alpha val="48000"/>
                  </a:schemeClr>
                </a:gs>
                <a:gs pos="100000">
                  <a:schemeClr val="accent1">
                    <a:tint val="23500"/>
                    <a:satMod val="160000"/>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a:extLst>
              <a:ext uri="{FF2B5EF4-FFF2-40B4-BE49-F238E27FC236}">
                <a16:creationId xmlns:a16="http://schemas.microsoft.com/office/drawing/2014/main" id="{4869A375-770F-E6E2-5090-5C661CB0A714}"/>
              </a:ext>
            </a:extLst>
          </p:cNvPr>
          <p:cNvSpPr/>
          <p:nvPr/>
        </p:nvSpPr>
        <p:spPr>
          <a:xfrm>
            <a:off x="0" y="1"/>
            <a:ext cx="51206400" cy="415849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CCBD5A-0F97-020B-DACA-728BD02853DA}"/>
              </a:ext>
            </a:extLst>
          </p:cNvPr>
          <p:cNvSpPr txBox="1"/>
          <p:nvPr/>
        </p:nvSpPr>
        <p:spPr>
          <a:xfrm>
            <a:off x="10133676" y="801818"/>
            <a:ext cx="31436407" cy="2800767"/>
          </a:xfrm>
          <a:prstGeom prst="rect">
            <a:avLst/>
          </a:prstGeom>
          <a:noFill/>
        </p:spPr>
        <p:txBody>
          <a:bodyPr wrap="square" lIns="91440" tIns="45720" rIns="91440" bIns="45720" anchor="t">
            <a:spAutoFit/>
          </a:bodyPr>
          <a:lstStyle/>
          <a:p>
            <a:pPr algn="ctr"/>
            <a:r>
              <a:rPr lang="en-US" sz="8800" b="1" spc="50" dirty="0">
                <a:ln w="0"/>
                <a:solidFill>
                  <a:schemeClr val="bg2"/>
                </a:solidFill>
                <a:effectLst>
                  <a:innerShdw blurRad="63500" dist="50800" dir="13500000">
                    <a:srgbClr val="000000">
                      <a:alpha val="50000"/>
                    </a:srgbClr>
                  </a:innerShdw>
                </a:effectLst>
              </a:rPr>
              <a:t>Real Incomes Have Increased For Nearly All Demographics </a:t>
            </a:r>
          </a:p>
          <a:p>
            <a:pPr algn="ctr"/>
            <a:r>
              <a:rPr lang="en-US" sz="8800" b="1" spc="50" dirty="0">
                <a:ln w="0"/>
                <a:solidFill>
                  <a:schemeClr val="bg2"/>
                </a:solidFill>
                <a:effectLst>
                  <a:innerShdw blurRad="63500" dist="50800" dir="13500000">
                    <a:srgbClr val="000000">
                      <a:alpha val="50000"/>
                    </a:srgbClr>
                  </a:innerShdw>
                </a:effectLst>
              </a:rPr>
              <a:t>- But Not Equally.</a:t>
            </a:r>
          </a:p>
        </p:txBody>
      </p:sp>
      <p:sp>
        <p:nvSpPr>
          <p:cNvPr id="3" name="TextBox 2">
            <a:extLst>
              <a:ext uri="{FF2B5EF4-FFF2-40B4-BE49-F238E27FC236}">
                <a16:creationId xmlns:a16="http://schemas.microsoft.com/office/drawing/2014/main" id="{AF217F56-60E3-AF0D-2733-1FD85B2B8E91}"/>
              </a:ext>
            </a:extLst>
          </p:cNvPr>
          <p:cNvSpPr txBox="1"/>
          <p:nvPr/>
        </p:nvSpPr>
        <p:spPr>
          <a:xfrm>
            <a:off x="45194527" y="9757027"/>
            <a:ext cx="5008371" cy="9202519"/>
          </a:xfrm>
          <a:prstGeom prst="rect">
            <a:avLst/>
          </a:prstGeom>
          <a:noFill/>
        </p:spPr>
        <p:txBody>
          <a:bodyPr wrap="square" lIns="91440" tIns="45720" rIns="91440" bIns="45720" anchor="t">
            <a:spAutoFit/>
          </a:bodyPr>
          <a:lstStyle/>
          <a:p>
            <a:pPr algn="r"/>
            <a:r>
              <a:rPr lang="en-US" sz="4000" dirty="0">
                <a:ea typeface="+mn-lt"/>
                <a:cs typeface="+mn-lt"/>
              </a:rPr>
              <a:t>In 2023, the highest earners were making approximately </a:t>
            </a:r>
            <a:r>
              <a:rPr lang="en-US" sz="4000" b="1" dirty="0">
                <a:ea typeface="+mn-lt"/>
                <a:cs typeface="+mn-lt"/>
              </a:rPr>
              <a:t>30</a:t>
            </a:r>
            <a:r>
              <a:rPr lang="en-US" sz="4000" dirty="0">
                <a:ea typeface="+mn-lt"/>
                <a:cs typeface="+mn-lt"/>
              </a:rPr>
              <a:t> times more than the first lower fifth of the population. However, by 2050, this gap is expected to widen to over </a:t>
            </a:r>
            <a:br>
              <a:rPr lang="en-US" sz="4000" dirty="0">
                <a:ea typeface="+mn-lt"/>
                <a:cs typeface="+mn-lt"/>
              </a:rPr>
            </a:br>
            <a:r>
              <a:rPr lang="en-US" sz="4000" dirty="0">
                <a:ea typeface="+mn-lt"/>
                <a:cs typeface="+mn-lt"/>
              </a:rPr>
              <a:t>     </a:t>
            </a:r>
            <a:r>
              <a:rPr lang="en-US" sz="7200" b="1" dirty="0">
                <a:ea typeface="+mn-lt"/>
                <a:cs typeface="+mn-lt"/>
              </a:rPr>
              <a:t>40 times</a:t>
            </a:r>
            <a:r>
              <a:rPr lang="en-US" sz="4000" dirty="0">
                <a:ea typeface="+mn-lt"/>
                <a:cs typeface="+mn-lt"/>
              </a:rPr>
              <a:t>. </a:t>
            </a:r>
            <a:br>
              <a:rPr lang="en-US" sz="4000" dirty="0">
                <a:ea typeface="+mn-lt"/>
                <a:cs typeface="+mn-lt"/>
              </a:rPr>
            </a:br>
            <a:r>
              <a:rPr lang="en-US" sz="4000" dirty="0">
                <a:ea typeface="+mn-lt"/>
                <a:cs typeface="+mn-lt"/>
              </a:rPr>
              <a:t>These findings highlight the widening income inequality in the USA over time. </a:t>
            </a:r>
            <a:endParaRPr lang="en-US" sz="1200" dirty="0"/>
          </a:p>
        </p:txBody>
      </p:sp>
      <p:sp>
        <p:nvSpPr>
          <p:cNvPr id="9" name="TextBox 8">
            <a:extLst>
              <a:ext uri="{FF2B5EF4-FFF2-40B4-BE49-F238E27FC236}">
                <a16:creationId xmlns:a16="http://schemas.microsoft.com/office/drawing/2014/main" id="{A95AF8D4-EE09-5900-6836-FDF24A341AFA}"/>
              </a:ext>
            </a:extLst>
          </p:cNvPr>
          <p:cNvSpPr txBox="1"/>
          <p:nvPr/>
        </p:nvSpPr>
        <p:spPr>
          <a:xfrm>
            <a:off x="43503983" y="699329"/>
            <a:ext cx="5478616" cy="3785652"/>
          </a:xfrm>
          <a:prstGeom prst="rect">
            <a:avLst/>
          </a:prstGeom>
          <a:noFill/>
        </p:spPr>
        <p:txBody>
          <a:bodyPr wrap="none" rtlCol="0">
            <a:spAutoFit/>
          </a:bodyPr>
          <a:lstStyle/>
          <a:p>
            <a:pPr algn="l" rtl="0" fontAlgn="base"/>
            <a:r>
              <a:rPr lang="en-US" sz="4000" b="1" spc="50" dirty="0">
                <a:ln w="0"/>
                <a:solidFill>
                  <a:schemeClr val="bg2"/>
                </a:solidFill>
                <a:effectLst>
                  <a:innerShdw blurRad="63500" dist="50800" dir="13500000">
                    <a:srgbClr val="000000">
                      <a:alpha val="50000"/>
                    </a:srgbClr>
                  </a:innerShdw>
                </a:effectLst>
                <a:latin typeface="+mj-lt"/>
              </a:rPr>
              <a:t>CONTRIBUTORS:</a:t>
            </a:r>
          </a:p>
          <a:p>
            <a:pPr marL="457200" indent="-457200" algn="l" rtl="0" fontAlgn="base">
              <a:buFont typeface="Arial" panose="020B0604020202020204" pitchFamily="34" charset="0"/>
              <a:buChar char="•"/>
            </a:pPr>
            <a:r>
              <a:rPr lang="en-US" sz="4000" b="1" i="0" u="none" strike="noStrike" spc="50" dirty="0">
                <a:ln w="0"/>
                <a:solidFill>
                  <a:schemeClr val="bg2"/>
                </a:solidFill>
                <a:effectLst>
                  <a:innerShdw blurRad="63500" dist="50800" dir="13500000">
                    <a:srgbClr val="000000">
                      <a:alpha val="50000"/>
                    </a:srgbClr>
                  </a:innerShdw>
                </a:effectLst>
                <a:latin typeface="+mj-lt"/>
              </a:rPr>
              <a:t>Abhinav Adhikari </a:t>
            </a:r>
            <a:r>
              <a:rPr lang="en-US" sz="4000" b="1" i="0" spc="50" dirty="0">
                <a:ln w="0"/>
                <a:solidFill>
                  <a:schemeClr val="bg2"/>
                </a:solidFill>
                <a:effectLst>
                  <a:innerShdw blurRad="63500" dist="50800" dir="13500000">
                    <a:srgbClr val="000000">
                      <a:alpha val="50000"/>
                    </a:srgbClr>
                  </a:innerShdw>
                </a:effectLst>
                <a:latin typeface="+mj-lt"/>
              </a:rPr>
              <a:t>​</a:t>
            </a:r>
          </a:p>
          <a:p>
            <a:pPr marL="457200" indent="-457200" algn="l" rtl="0" fontAlgn="base">
              <a:buFont typeface="Arial" panose="020B0604020202020204" pitchFamily="34" charset="0"/>
              <a:buChar char="•"/>
            </a:pPr>
            <a:r>
              <a:rPr lang="en-US" sz="4000" b="1" i="0" u="none" strike="noStrike" spc="50" dirty="0">
                <a:ln w="0"/>
                <a:solidFill>
                  <a:schemeClr val="bg2"/>
                </a:solidFill>
                <a:effectLst>
                  <a:innerShdw blurRad="63500" dist="50800" dir="13500000">
                    <a:srgbClr val="000000">
                      <a:alpha val="50000"/>
                    </a:srgbClr>
                  </a:innerShdw>
                </a:effectLst>
                <a:latin typeface="+mj-lt"/>
              </a:rPr>
              <a:t>Brent Arnold </a:t>
            </a:r>
            <a:endParaRPr lang="en-US" sz="4000" b="1" i="0" spc="50" dirty="0">
              <a:ln w="0"/>
              <a:solidFill>
                <a:schemeClr val="bg2"/>
              </a:solidFill>
              <a:effectLst>
                <a:innerShdw blurRad="63500" dist="50800" dir="13500000">
                  <a:srgbClr val="000000">
                    <a:alpha val="50000"/>
                  </a:srgbClr>
                </a:innerShdw>
              </a:effectLst>
              <a:latin typeface="+mj-lt"/>
            </a:endParaRPr>
          </a:p>
          <a:p>
            <a:pPr marL="457200" indent="-457200" algn="l" rtl="0" fontAlgn="base">
              <a:buFont typeface="Arial" panose="020B0604020202020204" pitchFamily="34" charset="0"/>
              <a:buChar char="•"/>
            </a:pPr>
            <a:r>
              <a:rPr lang="en-US" sz="4000" b="1" i="0" u="none" strike="noStrike" spc="50" dirty="0">
                <a:ln w="0"/>
                <a:solidFill>
                  <a:schemeClr val="bg2"/>
                </a:solidFill>
                <a:effectLst>
                  <a:innerShdw blurRad="63500" dist="50800" dir="13500000">
                    <a:srgbClr val="000000">
                      <a:alpha val="50000"/>
                    </a:srgbClr>
                  </a:innerShdw>
                </a:effectLst>
                <a:latin typeface="+mj-lt"/>
              </a:rPr>
              <a:t>Souleymane Diawara </a:t>
            </a:r>
            <a:endParaRPr lang="en-US" sz="4000" b="1" i="0" spc="50" dirty="0">
              <a:ln w="0"/>
              <a:solidFill>
                <a:schemeClr val="bg2"/>
              </a:solidFill>
              <a:effectLst>
                <a:innerShdw blurRad="63500" dist="50800" dir="13500000">
                  <a:srgbClr val="000000">
                    <a:alpha val="50000"/>
                  </a:srgbClr>
                </a:innerShdw>
              </a:effectLst>
              <a:latin typeface="+mj-lt"/>
            </a:endParaRPr>
          </a:p>
          <a:p>
            <a:pPr marL="457200" indent="-457200" algn="l" rtl="0" fontAlgn="base">
              <a:buFont typeface="Arial" panose="020B0604020202020204" pitchFamily="34" charset="0"/>
              <a:buChar char="•"/>
            </a:pPr>
            <a:r>
              <a:rPr lang="en-US" sz="4000" b="1" i="0" u="none" strike="noStrike" spc="50" dirty="0">
                <a:ln w="0"/>
                <a:solidFill>
                  <a:schemeClr val="bg2"/>
                </a:solidFill>
                <a:effectLst>
                  <a:innerShdw blurRad="63500" dist="50800" dir="13500000">
                    <a:srgbClr val="000000">
                      <a:alpha val="50000"/>
                    </a:srgbClr>
                  </a:innerShdw>
                </a:effectLst>
                <a:latin typeface="+mj-lt"/>
              </a:rPr>
              <a:t>Fariba Mohammadi</a:t>
            </a:r>
            <a:endParaRPr lang="en-US" sz="4000" b="1" i="0" spc="50" dirty="0">
              <a:ln w="0"/>
              <a:solidFill>
                <a:schemeClr val="bg2"/>
              </a:solidFill>
              <a:effectLst>
                <a:innerShdw blurRad="63500" dist="50800" dir="13500000">
                  <a:srgbClr val="000000">
                    <a:alpha val="50000"/>
                  </a:srgbClr>
                </a:innerShdw>
              </a:effectLst>
              <a:latin typeface="+mj-lt"/>
            </a:endParaRPr>
          </a:p>
          <a:p>
            <a:endParaRPr lang="en-US" sz="4000" b="1" spc="50" dirty="0">
              <a:ln w="0"/>
              <a:solidFill>
                <a:schemeClr val="bg2"/>
              </a:solidFill>
              <a:effectLst>
                <a:innerShdw blurRad="63500" dist="50800" dir="13500000">
                  <a:srgbClr val="000000">
                    <a:alpha val="50000"/>
                  </a:srgbClr>
                </a:innerShdw>
              </a:effectLst>
              <a:latin typeface="+mj-lt"/>
            </a:endParaRPr>
          </a:p>
        </p:txBody>
      </p:sp>
      <p:sp>
        <p:nvSpPr>
          <p:cNvPr id="12" name="TextBox 11">
            <a:extLst>
              <a:ext uri="{FF2B5EF4-FFF2-40B4-BE49-F238E27FC236}">
                <a16:creationId xmlns:a16="http://schemas.microsoft.com/office/drawing/2014/main" id="{26958932-A52E-A565-304C-2EABCAD44D03}"/>
              </a:ext>
            </a:extLst>
          </p:cNvPr>
          <p:cNvSpPr txBox="1"/>
          <p:nvPr/>
        </p:nvSpPr>
        <p:spPr>
          <a:xfrm>
            <a:off x="1055017" y="6168485"/>
            <a:ext cx="17648134" cy="5016758"/>
          </a:xfrm>
          <a:prstGeom prst="rect">
            <a:avLst/>
          </a:prstGeom>
          <a:noFill/>
        </p:spPr>
        <p:txBody>
          <a:bodyPr wrap="square" lIns="91440" tIns="45720" rIns="91440" bIns="45720" anchor="t">
            <a:spAutoFit/>
          </a:bodyPr>
          <a:lstStyle/>
          <a:p>
            <a:pPr algn="just" rtl="0" fontAlgn="base"/>
            <a:r>
              <a:rPr lang="en-US" sz="4000" b="0" i="0" dirty="0">
                <a:solidFill>
                  <a:srgbClr val="000000"/>
                </a:solidFill>
                <a:effectLst/>
                <a:latin typeface="Aptos" panose="020B0004020202020204" pitchFamily="34" charset="0"/>
              </a:rPr>
              <a:t>We explore income growth, income inequality, and poverty data across geographies and demographics within the United States through graphical representation. These data show that real incomes for nearly all demographics have risen over time, suggesting that the growth of the US economy has “lifted all ships” by increasing most Americans’ standard of living. However, not all geographies and demographics have benefited equally from this growth. We present visualizations to help show who has been the most and least benefited from these trends. </a:t>
            </a:r>
            <a:endParaRPr lang="en-US" sz="4000" b="0" i="0" dirty="0">
              <a:solidFill>
                <a:srgbClr val="000000"/>
              </a:solidFill>
              <a:effectLst/>
              <a:latin typeface="Segoe UI" panose="020B0502040204020203" pitchFamily="34" charset="0"/>
            </a:endParaRPr>
          </a:p>
        </p:txBody>
      </p:sp>
      <p:cxnSp>
        <p:nvCxnSpPr>
          <p:cNvPr id="17" name="Straight Connector 16">
            <a:extLst>
              <a:ext uri="{FF2B5EF4-FFF2-40B4-BE49-F238E27FC236}">
                <a16:creationId xmlns:a16="http://schemas.microsoft.com/office/drawing/2014/main" id="{7FED6381-46BE-8996-4CB3-DFFE77B89968}"/>
              </a:ext>
            </a:extLst>
          </p:cNvPr>
          <p:cNvCxnSpPr/>
          <p:nvPr/>
        </p:nvCxnSpPr>
        <p:spPr>
          <a:xfrm>
            <a:off x="41710708" y="1031631"/>
            <a:ext cx="0" cy="2377440"/>
          </a:xfrm>
          <a:prstGeom prst="line">
            <a:avLst/>
          </a:prstGeom>
          <a:ln w="14287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2BB39C9-9FD3-22F0-B001-BA70DC98F39E}"/>
              </a:ext>
            </a:extLst>
          </p:cNvPr>
          <p:cNvCxnSpPr>
            <a:cxnSpLocks/>
          </p:cNvCxnSpPr>
          <p:nvPr/>
        </p:nvCxnSpPr>
        <p:spPr>
          <a:xfrm rot="5400000">
            <a:off x="24248893" y="-18700389"/>
            <a:ext cx="0" cy="46268640"/>
          </a:xfrm>
          <a:prstGeom prst="line">
            <a:avLst/>
          </a:prstGeom>
          <a:ln w="17462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0076C68-E612-C54F-7D22-CC79566D71E4}"/>
              </a:ext>
            </a:extLst>
          </p:cNvPr>
          <p:cNvCxnSpPr>
            <a:cxnSpLocks/>
          </p:cNvCxnSpPr>
          <p:nvPr/>
        </p:nvCxnSpPr>
        <p:spPr>
          <a:xfrm rot="5400000">
            <a:off x="27767950" y="-18381733"/>
            <a:ext cx="0" cy="46268640"/>
          </a:xfrm>
          <a:prstGeom prst="line">
            <a:avLst/>
          </a:prstGeom>
          <a:ln w="17462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C8B63D3-F2E9-2E42-0622-E0B500B0AC41}"/>
              </a:ext>
            </a:extLst>
          </p:cNvPr>
          <p:cNvCxnSpPr/>
          <p:nvPr/>
        </p:nvCxnSpPr>
        <p:spPr>
          <a:xfrm>
            <a:off x="41946236" y="1599671"/>
            <a:ext cx="0" cy="2377440"/>
          </a:xfrm>
          <a:prstGeom prst="line">
            <a:avLst/>
          </a:prstGeom>
          <a:ln w="142875">
            <a:solidFill>
              <a:srgbClr val="C00000"/>
            </a:solidFill>
          </a:ln>
        </p:spPr>
        <p:style>
          <a:lnRef idx="2">
            <a:schemeClr val="accent1"/>
          </a:lnRef>
          <a:fillRef idx="0">
            <a:schemeClr val="accent1"/>
          </a:fillRef>
          <a:effectRef idx="1">
            <a:schemeClr val="accent1"/>
          </a:effectRef>
          <a:fontRef idx="minor">
            <a:schemeClr val="tx1"/>
          </a:fontRef>
        </p:style>
      </p:cxnSp>
      <p:pic>
        <p:nvPicPr>
          <p:cNvPr id="1026" name="Picture 2" descr="University of Nebraska Omaha logo">
            <a:extLst>
              <a:ext uri="{FF2B5EF4-FFF2-40B4-BE49-F238E27FC236}">
                <a16:creationId xmlns:a16="http://schemas.microsoft.com/office/drawing/2014/main" id="{97E1C705-B440-E8F4-278E-C539AF948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46" y="699329"/>
            <a:ext cx="2947797" cy="230296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E15D456-E370-3649-421B-98A292C27A08}"/>
              </a:ext>
            </a:extLst>
          </p:cNvPr>
          <p:cNvSpPr txBox="1"/>
          <p:nvPr/>
        </p:nvSpPr>
        <p:spPr>
          <a:xfrm>
            <a:off x="4334607" y="1008201"/>
            <a:ext cx="5481702" cy="1938992"/>
          </a:xfrm>
          <a:prstGeom prst="rect">
            <a:avLst/>
          </a:prstGeom>
          <a:noFill/>
        </p:spPr>
        <p:txBody>
          <a:bodyPr wrap="square" lIns="91440" tIns="45720" rIns="91440" bIns="45720" anchor="t">
            <a:spAutoFit/>
          </a:bodyPr>
          <a:lstStyle/>
          <a:p>
            <a:r>
              <a:rPr lang="en-US" sz="4000" b="1" spc="50" dirty="0">
                <a:ln w="0"/>
                <a:solidFill>
                  <a:schemeClr val="bg2"/>
                </a:solidFill>
                <a:effectLst>
                  <a:innerShdw blurRad="63500" dist="50800" dir="13500000">
                    <a:srgbClr val="000000">
                      <a:alpha val="50000"/>
                    </a:srgbClr>
                  </a:innerShdw>
                </a:effectLst>
              </a:rPr>
              <a:t>UNIVERSITY OF </a:t>
            </a:r>
          </a:p>
          <a:p>
            <a:r>
              <a:rPr lang="en-US" sz="4000" b="1" spc="50" dirty="0">
                <a:ln w="0"/>
                <a:solidFill>
                  <a:schemeClr val="bg2"/>
                </a:solidFill>
                <a:effectLst>
                  <a:innerShdw blurRad="63500" dist="50800" dir="13500000">
                    <a:srgbClr val="000000">
                      <a:alpha val="50000"/>
                    </a:srgbClr>
                  </a:innerShdw>
                </a:effectLst>
              </a:rPr>
              <a:t>NEBRASKA </a:t>
            </a:r>
          </a:p>
          <a:p>
            <a:r>
              <a:rPr lang="en-US" sz="4000" b="1" spc="50" dirty="0">
                <a:ln w="0"/>
                <a:solidFill>
                  <a:schemeClr val="bg2"/>
                </a:solidFill>
                <a:effectLst>
                  <a:innerShdw blurRad="63500" dist="50800" dir="13500000">
                    <a:srgbClr val="000000">
                      <a:alpha val="50000"/>
                    </a:srgbClr>
                  </a:innerShdw>
                </a:effectLst>
              </a:rPr>
              <a:t>OMAHA</a:t>
            </a:r>
          </a:p>
        </p:txBody>
      </p:sp>
      <p:cxnSp>
        <p:nvCxnSpPr>
          <p:cNvPr id="28" name="Straight Connector 27">
            <a:extLst>
              <a:ext uri="{FF2B5EF4-FFF2-40B4-BE49-F238E27FC236}">
                <a16:creationId xmlns:a16="http://schemas.microsoft.com/office/drawing/2014/main" id="{A05C0A56-E123-9CC1-A626-0E775F9FF640}"/>
              </a:ext>
            </a:extLst>
          </p:cNvPr>
          <p:cNvCxnSpPr/>
          <p:nvPr/>
        </p:nvCxnSpPr>
        <p:spPr>
          <a:xfrm>
            <a:off x="9787933" y="541025"/>
            <a:ext cx="0" cy="2377440"/>
          </a:xfrm>
          <a:prstGeom prst="line">
            <a:avLst/>
          </a:prstGeom>
          <a:ln w="142875">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DDEC5DD-D27D-8401-3F6C-F9E7583480E1}"/>
              </a:ext>
            </a:extLst>
          </p:cNvPr>
          <p:cNvCxnSpPr/>
          <p:nvPr/>
        </p:nvCxnSpPr>
        <p:spPr>
          <a:xfrm>
            <a:off x="10023461" y="1109065"/>
            <a:ext cx="0" cy="2377440"/>
          </a:xfrm>
          <a:prstGeom prst="line">
            <a:avLst/>
          </a:prstGeom>
          <a:ln w="142875">
            <a:solidFill>
              <a:srgbClr val="C00000"/>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D4B0278-93E9-0FD7-249C-5325044CEB18}"/>
              </a:ext>
            </a:extLst>
          </p:cNvPr>
          <p:cNvSpPr txBox="1"/>
          <p:nvPr/>
        </p:nvSpPr>
        <p:spPr>
          <a:xfrm>
            <a:off x="1075150" y="5093052"/>
            <a:ext cx="17648134" cy="1538883"/>
          </a:xfrm>
          <a:prstGeom prst="rect">
            <a:avLst/>
          </a:prstGeom>
          <a:noFill/>
        </p:spPr>
        <p:txBody>
          <a:bodyPr wrap="square" lIns="91440" tIns="45720" rIns="91440" bIns="45720" anchor="t">
            <a:spAutoFit/>
          </a:bodyPr>
          <a:lstStyle/>
          <a:p>
            <a:pPr algn="r" rtl="0" fontAlgn="base"/>
            <a:r>
              <a:rPr lang="en-US" sz="5400" b="0" i="0" dirty="0">
                <a:solidFill>
                  <a:srgbClr val="C00000"/>
                </a:solidFill>
                <a:effectLst/>
                <a:latin typeface="Aptos Display" panose="020B0004020202020204" pitchFamily="34" charset="0"/>
              </a:rPr>
              <a:t>Abstract</a:t>
            </a:r>
            <a:endParaRPr lang="en-US" sz="4000" b="0" i="0" dirty="0">
              <a:solidFill>
                <a:srgbClr val="C00000"/>
              </a:solidFill>
              <a:effectLst/>
              <a:latin typeface="Aptos Display" panose="020B0004020202020204" pitchFamily="34" charset="0"/>
            </a:endParaRPr>
          </a:p>
          <a:p>
            <a:pPr algn="r" rtl="0" fontAlgn="base"/>
            <a:endParaRPr lang="en-US" sz="4000" b="0" i="0" dirty="0">
              <a:solidFill>
                <a:srgbClr val="000000"/>
              </a:solidFill>
              <a:effectLst/>
              <a:latin typeface="Segoe UI" panose="020B0502040204020203" pitchFamily="34" charset="0"/>
            </a:endParaRPr>
          </a:p>
        </p:txBody>
      </p:sp>
      <p:cxnSp>
        <p:nvCxnSpPr>
          <p:cNvPr id="32" name="Straight Connector 31">
            <a:extLst>
              <a:ext uri="{FF2B5EF4-FFF2-40B4-BE49-F238E27FC236}">
                <a16:creationId xmlns:a16="http://schemas.microsoft.com/office/drawing/2014/main" id="{890BBA12-4638-5242-8DDA-A0FE2741C7B0}"/>
              </a:ext>
            </a:extLst>
          </p:cNvPr>
          <p:cNvCxnSpPr>
            <a:cxnSpLocks/>
          </p:cNvCxnSpPr>
          <p:nvPr/>
        </p:nvCxnSpPr>
        <p:spPr>
          <a:xfrm rot="5400000">
            <a:off x="14169836" y="1502486"/>
            <a:ext cx="0" cy="9052560"/>
          </a:xfrm>
          <a:prstGeom prst="line">
            <a:avLst/>
          </a:prstGeom>
          <a:ln w="79375">
            <a:solidFill>
              <a:srgbClr val="C00000"/>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4B896AD-A7EF-88A6-F477-41D951489F57}"/>
              </a:ext>
            </a:extLst>
          </p:cNvPr>
          <p:cNvSpPr txBox="1"/>
          <p:nvPr/>
        </p:nvSpPr>
        <p:spPr>
          <a:xfrm>
            <a:off x="30310714" y="6802955"/>
            <a:ext cx="19711474" cy="3170099"/>
          </a:xfrm>
          <a:prstGeom prst="rect">
            <a:avLst/>
          </a:prstGeom>
          <a:noFill/>
        </p:spPr>
        <p:txBody>
          <a:bodyPr wrap="square" lIns="91440" tIns="45720" rIns="91440" bIns="45720" anchor="t">
            <a:spAutoFit/>
          </a:bodyPr>
          <a:lstStyle/>
          <a:p>
            <a:pPr algn="just"/>
            <a:r>
              <a:rPr lang="en-US" sz="4000" dirty="0">
                <a:ea typeface="+mn-lt"/>
                <a:cs typeface="+mn-lt"/>
              </a:rPr>
              <a:t>Based on the analysis, it can be observed that the income of the first lower fifth in the USA has remained stagnant and is projected to remain unchanged over the next 30 years. The growing disparity between the lower income population and the high earners is significant, looking at the trend in 25 years from now.    -    In the plot below the Y-Axis displays the Mean of income for categories of people income. </a:t>
            </a:r>
            <a:endParaRPr lang="en-US" sz="1600" dirty="0"/>
          </a:p>
        </p:txBody>
      </p:sp>
      <p:sp>
        <p:nvSpPr>
          <p:cNvPr id="36" name="Rectangle 35">
            <a:extLst>
              <a:ext uri="{FF2B5EF4-FFF2-40B4-BE49-F238E27FC236}">
                <a16:creationId xmlns:a16="http://schemas.microsoft.com/office/drawing/2014/main" id="{3329F374-6333-ACCE-A3E9-038FB23F9F03}"/>
              </a:ext>
            </a:extLst>
          </p:cNvPr>
          <p:cNvSpPr/>
          <p:nvPr/>
        </p:nvSpPr>
        <p:spPr>
          <a:xfrm>
            <a:off x="2882" y="34717508"/>
            <a:ext cx="51206400" cy="19343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ardrop 37">
            <a:extLst>
              <a:ext uri="{FF2B5EF4-FFF2-40B4-BE49-F238E27FC236}">
                <a16:creationId xmlns:a16="http://schemas.microsoft.com/office/drawing/2014/main" id="{84ED33E8-CBB3-9B6A-6D1C-E6DF14033BD4}"/>
              </a:ext>
            </a:extLst>
          </p:cNvPr>
          <p:cNvSpPr/>
          <p:nvPr/>
        </p:nvSpPr>
        <p:spPr>
          <a:xfrm rot="16200000">
            <a:off x="43455855" y="32442496"/>
            <a:ext cx="3731000" cy="4305429"/>
          </a:xfrm>
          <a:prstGeom prst="teardrop">
            <a:avLst>
              <a:gd name="adj" fmla="val 10651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D0D133-F5E4-DB92-2C81-C5E78D0353CA}"/>
              </a:ext>
            </a:extLst>
          </p:cNvPr>
          <p:cNvSpPr txBox="1"/>
          <p:nvPr/>
        </p:nvSpPr>
        <p:spPr>
          <a:xfrm>
            <a:off x="1190731" y="34834545"/>
            <a:ext cx="22305150" cy="1754326"/>
          </a:xfrm>
          <a:prstGeom prst="rect">
            <a:avLst/>
          </a:prstGeom>
          <a:noFill/>
        </p:spPr>
        <p:txBody>
          <a:bodyPr wrap="square" lIns="91440" tIns="45720" rIns="91440" bIns="45720" anchor="t">
            <a:spAutoFit/>
          </a:bodyPr>
          <a:lstStyle/>
          <a:p>
            <a:r>
              <a:rPr lang="en-US" sz="3600" dirty="0">
                <a:solidFill>
                  <a:schemeClr val="bg1"/>
                </a:solidFill>
              </a:rPr>
              <a:t>Data source: US Census Bureau</a:t>
            </a:r>
            <a:r>
              <a:rPr lang="en-US" sz="3600" dirty="0">
                <a:solidFill>
                  <a:schemeClr val="bg1"/>
                </a:solidFill>
                <a:ea typeface="+mn-lt"/>
                <a:cs typeface="+mn-lt"/>
              </a:rPr>
              <a:t>  </a:t>
            </a:r>
          </a:p>
          <a:p>
            <a:r>
              <a:rPr lang="en-US" sz="3600" i="1" dirty="0">
                <a:solidFill>
                  <a:schemeClr val="bg1"/>
                </a:solidFill>
                <a:ea typeface="+mn-lt"/>
                <a:cs typeface="+mn-lt"/>
              </a:rPr>
              <a:t>https://www.census.gov/data/tables/time-series/demo/income-poverty/historical-income-households.html</a:t>
            </a:r>
          </a:p>
          <a:p>
            <a:r>
              <a:rPr lang="en-US" sz="3600" dirty="0">
                <a:solidFill>
                  <a:schemeClr val="bg1"/>
                </a:solidFill>
              </a:rPr>
              <a:t>Study conducted for the Data Visualization for the course STAT4420850.1241</a:t>
            </a:r>
          </a:p>
        </p:txBody>
      </p:sp>
      <p:cxnSp>
        <p:nvCxnSpPr>
          <p:cNvPr id="41" name="Straight Connector 40">
            <a:extLst>
              <a:ext uri="{FF2B5EF4-FFF2-40B4-BE49-F238E27FC236}">
                <a16:creationId xmlns:a16="http://schemas.microsoft.com/office/drawing/2014/main" id="{20A4936F-8A93-7205-F066-53519A5E114E}"/>
              </a:ext>
            </a:extLst>
          </p:cNvPr>
          <p:cNvCxnSpPr/>
          <p:nvPr/>
        </p:nvCxnSpPr>
        <p:spPr>
          <a:xfrm>
            <a:off x="23675218" y="35090232"/>
            <a:ext cx="0" cy="1188720"/>
          </a:xfrm>
          <a:prstGeom prst="line">
            <a:avLst/>
          </a:prstGeom>
          <a:ln w="142875">
            <a:solidFill>
              <a:srgbClr val="C00000"/>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5A8AD6E1-F818-E8D9-39FF-72C0481EBAD9}"/>
              </a:ext>
            </a:extLst>
          </p:cNvPr>
          <p:cNvSpPr txBox="1"/>
          <p:nvPr/>
        </p:nvSpPr>
        <p:spPr>
          <a:xfrm>
            <a:off x="24033480" y="34864016"/>
            <a:ext cx="20141950" cy="1569660"/>
          </a:xfrm>
          <a:prstGeom prst="rect">
            <a:avLst/>
          </a:prstGeom>
          <a:noFill/>
        </p:spPr>
        <p:txBody>
          <a:bodyPr wrap="square" lIns="91440" tIns="45720" rIns="91440" bIns="45720" anchor="t">
            <a:spAutoFit/>
          </a:bodyPr>
          <a:lstStyle/>
          <a:p>
            <a:r>
              <a:rPr lang="en-US" sz="3200" dirty="0">
                <a:solidFill>
                  <a:schemeClr val="bg1"/>
                </a:solidFill>
              </a:rPr>
              <a:t>All documentation, Spreadsheets and codes sources for the graphics can be found in the GitHub link below. </a:t>
            </a:r>
            <a:br>
              <a:rPr lang="en-US" sz="3200" dirty="0">
                <a:solidFill>
                  <a:schemeClr val="bg1"/>
                </a:solidFill>
              </a:rPr>
            </a:br>
            <a:r>
              <a:rPr lang="en-US" sz="3200" dirty="0">
                <a:solidFill>
                  <a:schemeClr val="accent2">
                    <a:lumMod val="20000"/>
                    <a:lumOff val="80000"/>
                  </a:schemeClr>
                </a:solidFill>
              </a:rPr>
              <a:t>https://github.com/w86w86/uno_poster/       </a:t>
            </a:r>
            <a:r>
              <a:rPr lang="en-US" sz="3200" dirty="0">
                <a:solidFill>
                  <a:schemeClr val="bg1"/>
                </a:solidFill>
              </a:rPr>
              <a:t>|  </a:t>
            </a:r>
            <a:r>
              <a:rPr lang="en-US" sz="3200" dirty="0">
                <a:solidFill>
                  <a:schemeClr val="accent2">
                    <a:lumMod val="20000"/>
                    <a:lumOff val="80000"/>
                  </a:schemeClr>
                </a:solidFill>
              </a:rPr>
              <a:t>Also available but scanning the QR code.</a:t>
            </a:r>
          </a:p>
          <a:p>
            <a:r>
              <a:rPr lang="en-US" sz="3200" dirty="0">
                <a:solidFill>
                  <a:schemeClr val="bg1"/>
                </a:solidFill>
              </a:rPr>
              <a:t>Please leave your comments and improvement in the survey, available in the repository.</a:t>
            </a:r>
          </a:p>
        </p:txBody>
      </p:sp>
      <p:grpSp>
        <p:nvGrpSpPr>
          <p:cNvPr id="3121" name="Group 3120">
            <a:extLst>
              <a:ext uri="{FF2B5EF4-FFF2-40B4-BE49-F238E27FC236}">
                <a16:creationId xmlns:a16="http://schemas.microsoft.com/office/drawing/2014/main" id="{F56871EA-535F-F7C5-62C6-C7194DE93A70}"/>
              </a:ext>
            </a:extLst>
          </p:cNvPr>
          <p:cNvGrpSpPr/>
          <p:nvPr/>
        </p:nvGrpSpPr>
        <p:grpSpPr>
          <a:xfrm>
            <a:off x="27884430" y="5226469"/>
            <a:ext cx="22237341" cy="1554480"/>
            <a:chOff x="28702359" y="18259557"/>
            <a:chExt cx="22237341" cy="1554480"/>
          </a:xfrm>
        </p:grpSpPr>
        <p:sp>
          <p:nvSpPr>
            <p:cNvPr id="2" name="TextBox 1">
              <a:extLst>
                <a:ext uri="{FF2B5EF4-FFF2-40B4-BE49-F238E27FC236}">
                  <a16:creationId xmlns:a16="http://schemas.microsoft.com/office/drawing/2014/main" id="{F9567490-7019-CBE7-A359-FACF4ED7BCBB}"/>
                </a:ext>
              </a:extLst>
            </p:cNvPr>
            <p:cNvSpPr txBox="1"/>
            <p:nvPr/>
          </p:nvSpPr>
          <p:spPr>
            <a:xfrm>
              <a:off x="30594300" y="18841877"/>
              <a:ext cx="20345400" cy="707886"/>
            </a:xfrm>
            <a:prstGeom prst="rect">
              <a:avLst/>
            </a:prstGeom>
            <a:noFill/>
          </p:spPr>
          <p:txBody>
            <a:bodyPr wrap="square" lIns="91440" tIns="45720" rIns="91440" bIns="45720" anchor="t">
              <a:spAutoFit/>
            </a:bodyPr>
            <a:lstStyle/>
            <a:p>
              <a:r>
                <a:rPr lang="en-US" sz="4000" b="1" kern="0" dirty="0">
                  <a:solidFill>
                    <a:srgbClr val="003399"/>
                  </a:solidFill>
                  <a:latin typeface="Arial"/>
                </a:rPr>
                <a:t>Growing Disparity: Doubling of Income for the Wealthiest American Every 25 Years</a:t>
              </a:r>
            </a:p>
          </p:txBody>
        </p:sp>
        <p:pic>
          <p:nvPicPr>
            <p:cNvPr id="1323" name="Graphic 1322" descr="Money with solid fill">
              <a:extLst>
                <a:ext uri="{FF2B5EF4-FFF2-40B4-BE49-F238E27FC236}">
                  <a16:creationId xmlns:a16="http://schemas.microsoft.com/office/drawing/2014/main" id="{1879C86A-1C02-80BD-9BE2-A4F3476A89E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702359" y="18259557"/>
              <a:ext cx="1561292" cy="1554480"/>
            </a:xfrm>
            <a:prstGeom prst="rect">
              <a:avLst/>
            </a:prstGeom>
          </p:spPr>
        </p:pic>
      </p:grpSp>
      <p:grpSp>
        <p:nvGrpSpPr>
          <p:cNvPr id="1057" name="Group 1056">
            <a:extLst>
              <a:ext uri="{FF2B5EF4-FFF2-40B4-BE49-F238E27FC236}">
                <a16:creationId xmlns:a16="http://schemas.microsoft.com/office/drawing/2014/main" id="{8E884282-B296-D60D-9FE3-2BF166D75135}"/>
              </a:ext>
            </a:extLst>
          </p:cNvPr>
          <p:cNvGrpSpPr/>
          <p:nvPr/>
        </p:nvGrpSpPr>
        <p:grpSpPr>
          <a:xfrm>
            <a:off x="788422" y="11555429"/>
            <a:ext cx="26213585" cy="10082333"/>
            <a:chOff x="788422" y="11555429"/>
            <a:chExt cx="26213585" cy="10082333"/>
          </a:xfrm>
        </p:grpSpPr>
        <p:sp>
          <p:nvSpPr>
            <p:cNvPr id="1324" name="Rectangle: Rounded Corners 1323">
              <a:extLst>
                <a:ext uri="{FF2B5EF4-FFF2-40B4-BE49-F238E27FC236}">
                  <a16:creationId xmlns:a16="http://schemas.microsoft.com/office/drawing/2014/main" id="{E7D1476E-A64F-8FB9-65C7-7E7728F4CC8A}"/>
                </a:ext>
              </a:extLst>
            </p:cNvPr>
            <p:cNvSpPr/>
            <p:nvPr/>
          </p:nvSpPr>
          <p:spPr>
            <a:xfrm>
              <a:off x="788422" y="11555429"/>
              <a:ext cx="26152353" cy="10082333"/>
            </a:xfrm>
            <a:prstGeom prst="roundRect">
              <a:avLst>
                <a:gd name="adj" fmla="val 4548"/>
              </a:avLst>
            </a:prstGeom>
            <a:gradFill flip="none" rotWithShape="1">
              <a:gsLst>
                <a:gs pos="77022">
                  <a:srgbClr val="DFDFDF">
                    <a:alpha val="5000"/>
                  </a:srgbClr>
                </a:gs>
                <a:gs pos="99000">
                  <a:schemeClr val="bg1">
                    <a:lumMod val="85000"/>
                    <a:alpha val="42000"/>
                  </a:schemeClr>
                </a:gs>
                <a:gs pos="0">
                  <a:schemeClr val="bg1">
                    <a:lumMod val="95000"/>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6" name="Group 1315">
              <a:extLst>
                <a:ext uri="{FF2B5EF4-FFF2-40B4-BE49-F238E27FC236}">
                  <a16:creationId xmlns:a16="http://schemas.microsoft.com/office/drawing/2014/main" id="{D2C800F8-8079-E1B2-BE1B-DEE0E59B8435}"/>
                </a:ext>
              </a:extLst>
            </p:cNvPr>
            <p:cNvGrpSpPr/>
            <p:nvPr/>
          </p:nvGrpSpPr>
          <p:grpSpPr>
            <a:xfrm>
              <a:off x="788422" y="11763985"/>
              <a:ext cx="17558315" cy="8703619"/>
              <a:chOff x="22357874" y="23146573"/>
              <a:chExt cx="17558315" cy="8703619"/>
            </a:xfrm>
          </p:grpSpPr>
          <p:sp>
            <p:nvSpPr>
              <p:cNvPr id="1272" name="Freeform: Shape 1271">
                <a:extLst>
                  <a:ext uri="{FF2B5EF4-FFF2-40B4-BE49-F238E27FC236}">
                    <a16:creationId xmlns:a16="http://schemas.microsoft.com/office/drawing/2014/main" id="{D14AEBB3-F5A9-4121-FF63-033C85CD70E0}"/>
                  </a:ext>
                </a:extLst>
              </p:cNvPr>
              <p:cNvSpPr/>
              <p:nvPr/>
            </p:nvSpPr>
            <p:spPr>
              <a:xfrm>
                <a:off x="22357874" y="23146573"/>
                <a:ext cx="16370760" cy="8409516"/>
              </a:xfrm>
              <a:custGeom>
                <a:avLst/>
                <a:gdLst>
                  <a:gd name="connsiteX0" fmla="*/ 0 w 20116800"/>
                  <a:gd name="connsiteY0" fmla="*/ 0 h 10972800"/>
                  <a:gd name="connsiteX1" fmla="*/ 20116800 w 20116800"/>
                  <a:gd name="connsiteY1" fmla="*/ 0 h 10972800"/>
                  <a:gd name="connsiteX2" fmla="*/ 20116800 w 20116800"/>
                  <a:gd name="connsiteY2" fmla="*/ 10972800 h 10972800"/>
                  <a:gd name="connsiteX3" fmla="*/ 0 w 20116800"/>
                  <a:gd name="connsiteY3" fmla="*/ 10972800 h 10972800"/>
                </a:gdLst>
                <a:ahLst/>
                <a:cxnLst>
                  <a:cxn ang="0">
                    <a:pos x="connsiteX0" y="connsiteY0"/>
                  </a:cxn>
                  <a:cxn ang="0">
                    <a:pos x="connsiteX1" y="connsiteY1"/>
                  </a:cxn>
                  <a:cxn ang="0">
                    <a:pos x="connsiteX2" y="connsiteY2"/>
                  </a:cxn>
                  <a:cxn ang="0">
                    <a:pos x="connsiteX3" y="connsiteY3"/>
                  </a:cxn>
                </a:cxnLst>
                <a:rect l="l" t="t" r="r" b="b"/>
                <a:pathLst>
                  <a:path w="20116800" h="10972800">
                    <a:moveTo>
                      <a:pt x="0" y="0"/>
                    </a:moveTo>
                    <a:lnTo>
                      <a:pt x="20116800" y="0"/>
                    </a:lnTo>
                    <a:lnTo>
                      <a:pt x="20116800" y="10972800"/>
                    </a:lnTo>
                    <a:lnTo>
                      <a:pt x="0" y="10972800"/>
                    </a:lnTo>
                    <a:close/>
                  </a:path>
                </a:pathLst>
              </a:custGeom>
              <a:noFill/>
              <a:ln w="12700" cap="rnd">
                <a:noFill/>
                <a:prstDash val="solid"/>
                <a:round/>
              </a:ln>
            </p:spPr>
            <p:txBody>
              <a:bodyPr rtlCol="0" anchor="ctr"/>
              <a:lstStyle/>
              <a:p>
                <a:endParaRPr lang="en-US" sz="3600"/>
              </a:p>
            </p:txBody>
          </p:sp>
          <p:grpSp>
            <p:nvGrpSpPr>
              <p:cNvPr id="1273" name="Graphic 1269">
                <a:extLst>
                  <a:ext uri="{FF2B5EF4-FFF2-40B4-BE49-F238E27FC236}">
                    <a16:creationId xmlns:a16="http://schemas.microsoft.com/office/drawing/2014/main" id="{7DBB042F-6787-49F6-B003-1BA4CB080983}"/>
                  </a:ext>
                </a:extLst>
              </p:cNvPr>
              <p:cNvGrpSpPr/>
              <p:nvPr/>
            </p:nvGrpSpPr>
            <p:grpSpPr>
              <a:xfrm>
                <a:off x="23511924" y="23274607"/>
                <a:ext cx="15203104" cy="7896672"/>
                <a:chOff x="24275637" y="20597383"/>
                <a:chExt cx="18186399" cy="10303637"/>
              </a:xfrm>
              <a:noFill/>
            </p:grpSpPr>
            <p:sp>
              <p:nvSpPr>
                <p:cNvPr id="1274" name="Freeform: Shape 1273">
                  <a:extLst>
                    <a:ext uri="{FF2B5EF4-FFF2-40B4-BE49-F238E27FC236}">
                      <a16:creationId xmlns:a16="http://schemas.microsoft.com/office/drawing/2014/main" id="{5F42605E-34DD-32F5-D795-6EDFB1E578D4}"/>
                    </a:ext>
                  </a:extLst>
                </p:cNvPr>
                <p:cNvSpPr/>
                <p:nvPr/>
              </p:nvSpPr>
              <p:spPr>
                <a:xfrm>
                  <a:off x="24275637" y="29217762"/>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75" name="Freeform: Shape 1274">
                  <a:extLst>
                    <a:ext uri="{FF2B5EF4-FFF2-40B4-BE49-F238E27FC236}">
                      <a16:creationId xmlns:a16="http://schemas.microsoft.com/office/drawing/2014/main" id="{66B43F8E-A029-D610-289D-4922C9884D18}"/>
                    </a:ext>
                  </a:extLst>
                </p:cNvPr>
                <p:cNvSpPr/>
                <p:nvPr/>
              </p:nvSpPr>
              <p:spPr>
                <a:xfrm>
                  <a:off x="24275637" y="26579591"/>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76" name="Freeform: Shape 1275">
                  <a:extLst>
                    <a:ext uri="{FF2B5EF4-FFF2-40B4-BE49-F238E27FC236}">
                      <a16:creationId xmlns:a16="http://schemas.microsoft.com/office/drawing/2014/main" id="{EBC8C890-9C98-358E-1B36-F2E85E9F02AF}"/>
                    </a:ext>
                  </a:extLst>
                </p:cNvPr>
                <p:cNvSpPr/>
                <p:nvPr/>
              </p:nvSpPr>
              <p:spPr>
                <a:xfrm>
                  <a:off x="24275637" y="23941294"/>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77" name="Freeform: Shape 1276">
                  <a:extLst>
                    <a:ext uri="{FF2B5EF4-FFF2-40B4-BE49-F238E27FC236}">
                      <a16:creationId xmlns:a16="http://schemas.microsoft.com/office/drawing/2014/main" id="{D32AC233-A45B-3A6E-614B-607AB60DCE6F}"/>
                    </a:ext>
                  </a:extLst>
                </p:cNvPr>
                <p:cNvSpPr/>
                <p:nvPr/>
              </p:nvSpPr>
              <p:spPr>
                <a:xfrm>
                  <a:off x="24275637" y="21303122"/>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6731" cap="flat">
                  <a:solidFill>
                    <a:srgbClr val="EBEBEB"/>
                  </a:solidFill>
                  <a:prstDash val="solid"/>
                  <a:round/>
                </a:ln>
              </p:spPr>
              <p:txBody>
                <a:bodyPr rtlCol="0" anchor="ctr"/>
                <a:lstStyle/>
                <a:p>
                  <a:endParaRPr lang="en-US" sz="3600"/>
                </a:p>
              </p:txBody>
            </p:sp>
            <p:sp>
              <p:nvSpPr>
                <p:cNvPr id="1278" name="Freeform: Shape 1277">
                  <a:extLst>
                    <a:ext uri="{FF2B5EF4-FFF2-40B4-BE49-F238E27FC236}">
                      <a16:creationId xmlns:a16="http://schemas.microsoft.com/office/drawing/2014/main" id="{A8410753-22AA-A0D8-FB80-5147890645CC}"/>
                    </a:ext>
                  </a:extLst>
                </p:cNvPr>
                <p:cNvSpPr/>
                <p:nvPr/>
              </p:nvSpPr>
              <p:spPr>
                <a:xfrm>
                  <a:off x="25515665"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sz="3600"/>
                </a:p>
              </p:txBody>
            </p:sp>
            <p:sp>
              <p:nvSpPr>
                <p:cNvPr id="1279" name="Freeform: Shape 1278">
                  <a:extLst>
                    <a:ext uri="{FF2B5EF4-FFF2-40B4-BE49-F238E27FC236}">
                      <a16:creationId xmlns:a16="http://schemas.microsoft.com/office/drawing/2014/main" id="{44EEF47C-0417-0C14-14FF-41D7EB96E4FD}"/>
                    </a:ext>
                  </a:extLst>
                </p:cNvPr>
                <p:cNvSpPr/>
                <p:nvPr/>
              </p:nvSpPr>
              <p:spPr>
                <a:xfrm>
                  <a:off x="29648880"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sz="3600"/>
                </a:p>
              </p:txBody>
            </p:sp>
            <p:sp>
              <p:nvSpPr>
                <p:cNvPr id="1280" name="Freeform: Shape 1279">
                  <a:extLst>
                    <a:ext uri="{FF2B5EF4-FFF2-40B4-BE49-F238E27FC236}">
                      <a16:creationId xmlns:a16="http://schemas.microsoft.com/office/drawing/2014/main" id="{623ECBCC-3284-38EC-A974-E169CF1C1A82}"/>
                    </a:ext>
                  </a:extLst>
                </p:cNvPr>
                <p:cNvSpPr/>
                <p:nvPr/>
              </p:nvSpPr>
              <p:spPr>
                <a:xfrm>
                  <a:off x="33782222"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sz="3600"/>
                </a:p>
              </p:txBody>
            </p:sp>
            <p:sp>
              <p:nvSpPr>
                <p:cNvPr id="1281" name="Freeform: Shape 1280">
                  <a:extLst>
                    <a:ext uri="{FF2B5EF4-FFF2-40B4-BE49-F238E27FC236}">
                      <a16:creationId xmlns:a16="http://schemas.microsoft.com/office/drawing/2014/main" id="{5B50A7A6-932C-840D-68D7-681B81F9FE54}"/>
                    </a:ext>
                  </a:extLst>
                </p:cNvPr>
                <p:cNvSpPr/>
                <p:nvPr/>
              </p:nvSpPr>
              <p:spPr>
                <a:xfrm>
                  <a:off x="37915437"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sz="3600"/>
                </a:p>
              </p:txBody>
            </p:sp>
            <p:sp>
              <p:nvSpPr>
                <p:cNvPr id="1282" name="Freeform: Shape 1281">
                  <a:extLst>
                    <a:ext uri="{FF2B5EF4-FFF2-40B4-BE49-F238E27FC236}">
                      <a16:creationId xmlns:a16="http://schemas.microsoft.com/office/drawing/2014/main" id="{63CF500F-909C-33E4-FE39-9E9C321D74E3}"/>
                    </a:ext>
                  </a:extLst>
                </p:cNvPr>
                <p:cNvSpPr/>
                <p:nvPr/>
              </p:nvSpPr>
              <p:spPr>
                <a:xfrm>
                  <a:off x="42048779"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sz="3600"/>
                </a:p>
              </p:txBody>
            </p:sp>
            <p:sp>
              <p:nvSpPr>
                <p:cNvPr id="1283" name="Freeform: Shape 1282">
                  <a:extLst>
                    <a:ext uri="{FF2B5EF4-FFF2-40B4-BE49-F238E27FC236}">
                      <a16:creationId xmlns:a16="http://schemas.microsoft.com/office/drawing/2014/main" id="{CD5E2D68-59F1-FB85-49D8-9AC5A761D871}"/>
                    </a:ext>
                  </a:extLst>
                </p:cNvPr>
                <p:cNvSpPr/>
                <p:nvPr/>
              </p:nvSpPr>
              <p:spPr>
                <a:xfrm>
                  <a:off x="24275637" y="30536912"/>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84" name="Freeform: Shape 1283">
                  <a:extLst>
                    <a:ext uri="{FF2B5EF4-FFF2-40B4-BE49-F238E27FC236}">
                      <a16:creationId xmlns:a16="http://schemas.microsoft.com/office/drawing/2014/main" id="{6AEE8B1A-086D-4214-A305-F20817862DF2}"/>
                    </a:ext>
                  </a:extLst>
                </p:cNvPr>
                <p:cNvSpPr/>
                <p:nvPr/>
              </p:nvSpPr>
              <p:spPr>
                <a:xfrm>
                  <a:off x="24275637" y="27898614"/>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85" name="Freeform: Shape 1284">
                  <a:extLst>
                    <a:ext uri="{FF2B5EF4-FFF2-40B4-BE49-F238E27FC236}">
                      <a16:creationId xmlns:a16="http://schemas.microsoft.com/office/drawing/2014/main" id="{EA9E3571-5FBF-3993-DE5D-A1125843B764}"/>
                    </a:ext>
                  </a:extLst>
                </p:cNvPr>
                <p:cNvSpPr/>
                <p:nvPr/>
              </p:nvSpPr>
              <p:spPr>
                <a:xfrm>
                  <a:off x="24275637" y="25260441"/>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86" name="Freeform: Shape 1285">
                  <a:extLst>
                    <a:ext uri="{FF2B5EF4-FFF2-40B4-BE49-F238E27FC236}">
                      <a16:creationId xmlns:a16="http://schemas.microsoft.com/office/drawing/2014/main" id="{EED175C8-37BD-60AF-6129-54C7F30490D0}"/>
                    </a:ext>
                  </a:extLst>
                </p:cNvPr>
                <p:cNvSpPr/>
                <p:nvPr/>
              </p:nvSpPr>
              <p:spPr>
                <a:xfrm>
                  <a:off x="24275637" y="22622272"/>
                  <a:ext cx="18186399" cy="12700"/>
                </a:xfrm>
                <a:custGeom>
                  <a:avLst/>
                  <a:gdLst>
                    <a:gd name="connsiteX0" fmla="*/ 0 w 18186399"/>
                    <a:gd name="connsiteY0" fmla="*/ 0 h 12700"/>
                    <a:gd name="connsiteX1" fmla="*/ 18186400 w 18186399"/>
                    <a:gd name="connsiteY1" fmla="*/ 0 h 12700"/>
                  </a:gdLst>
                  <a:ahLst/>
                  <a:cxnLst>
                    <a:cxn ang="0">
                      <a:pos x="connsiteX0" y="connsiteY0"/>
                    </a:cxn>
                    <a:cxn ang="0">
                      <a:pos x="connsiteX1" y="connsiteY1"/>
                    </a:cxn>
                  </a:cxnLst>
                  <a:rect l="l" t="t" r="r" b="b"/>
                  <a:pathLst>
                    <a:path w="18186399" h="12700">
                      <a:moveTo>
                        <a:pt x="0" y="0"/>
                      </a:moveTo>
                      <a:lnTo>
                        <a:pt x="18186400" y="0"/>
                      </a:lnTo>
                    </a:path>
                  </a:pathLst>
                </a:custGeom>
                <a:noFill/>
                <a:ln w="228600" cap="flat">
                  <a:solidFill>
                    <a:srgbClr val="EBEBEB"/>
                  </a:solidFill>
                  <a:prstDash val="solid"/>
                  <a:round/>
                </a:ln>
              </p:spPr>
              <p:txBody>
                <a:bodyPr rtlCol="0" anchor="ctr"/>
                <a:lstStyle/>
                <a:p>
                  <a:endParaRPr lang="en-US" sz="3600"/>
                </a:p>
              </p:txBody>
            </p:sp>
            <p:sp>
              <p:nvSpPr>
                <p:cNvPr id="1287" name="Freeform: Shape 1286">
                  <a:extLst>
                    <a:ext uri="{FF2B5EF4-FFF2-40B4-BE49-F238E27FC236}">
                      <a16:creationId xmlns:a16="http://schemas.microsoft.com/office/drawing/2014/main" id="{A5A85050-B436-53F9-E799-0F7F30611753}"/>
                    </a:ext>
                  </a:extLst>
                </p:cNvPr>
                <p:cNvSpPr/>
                <p:nvPr/>
              </p:nvSpPr>
              <p:spPr>
                <a:xfrm>
                  <a:off x="27582210"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sz="3600"/>
                </a:p>
              </p:txBody>
            </p:sp>
            <p:sp>
              <p:nvSpPr>
                <p:cNvPr id="1288" name="Freeform: Shape 1287">
                  <a:extLst>
                    <a:ext uri="{FF2B5EF4-FFF2-40B4-BE49-F238E27FC236}">
                      <a16:creationId xmlns:a16="http://schemas.microsoft.com/office/drawing/2014/main" id="{488A3D96-2337-E05F-46FA-49EDC4F22023}"/>
                    </a:ext>
                  </a:extLst>
                </p:cNvPr>
                <p:cNvSpPr/>
                <p:nvPr/>
              </p:nvSpPr>
              <p:spPr>
                <a:xfrm>
                  <a:off x="31715552"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sz="3600"/>
                </a:p>
              </p:txBody>
            </p:sp>
            <p:sp>
              <p:nvSpPr>
                <p:cNvPr id="1289" name="Freeform: Shape 1288">
                  <a:extLst>
                    <a:ext uri="{FF2B5EF4-FFF2-40B4-BE49-F238E27FC236}">
                      <a16:creationId xmlns:a16="http://schemas.microsoft.com/office/drawing/2014/main" id="{FCFBC3A6-CABB-F456-9ED8-BEEDA7C6F091}"/>
                    </a:ext>
                  </a:extLst>
                </p:cNvPr>
                <p:cNvSpPr/>
                <p:nvPr/>
              </p:nvSpPr>
              <p:spPr>
                <a:xfrm>
                  <a:off x="35848767"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sz="3600"/>
                </a:p>
              </p:txBody>
            </p:sp>
            <p:sp>
              <p:nvSpPr>
                <p:cNvPr id="1290" name="Freeform: Shape 1289">
                  <a:extLst>
                    <a:ext uri="{FF2B5EF4-FFF2-40B4-BE49-F238E27FC236}">
                      <a16:creationId xmlns:a16="http://schemas.microsoft.com/office/drawing/2014/main" id="{8E7CAB18-16DF-4498-4DFA-AE51723E4DD2}"/>
                    </a:ext>
                  </a:extLst>
                </p:cNvPr>
                <p:cNvSpPr/>
                <p:nvPr/>
              </p:nvSpPr>
              <p:spPr>
                <a:xfrm>
                  <a:off x="39982108" y="2059738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sz="3600"/>
                </a:p>
              </p:txBody>
            </p:sp>
            <p:sp>
              <p:nvSpPr>
                <p:cNvPr id="1291" name="Freeform: Shape 1290">
                  <a:extLst>
                    <a:ext uri="{FF2B5EF4-FFF2-40B4-BE49-F238E27FC236}">
                      <a16:creationId xmlns:a16="http://schemas.microsoft.com/office/drawing/2014/main" id="{E5E3E4B6-9B98-AF24-F013-752EF8E53B65}"/>
                    </a:ext>
                  </a:extLst>
                </p:cNvPr>
                <p:cNvSpPr/>
                <p:nvPr/>
              </p:nvSpPr>
              <p:spPr>
                <a:xfrm>
                  <a:off x="25102280" y="21065632"/>
                  <a:ext cx="16533114" cy="3973194"/>
                </a:xfrm>
                <a:custGeom>
                  <a:avLst/>
                  <a:gdLst>
                    <a:gd name="connsiteX0" fmla="*/ 0 w 16533114"/>
                    <a:gd name="connsiteY0" fmla="*/ 3973195 h 3973194"/>
                    <a:gd name="connsiteX1" fmla="*/ 826643 w 16533114"/>
                    <a:gd name="connsiteY1" fmla="*/ 3576193 h 3973194"/>
                    <a:gd name="connsiteX2" fmla="*/ 1653286 w 16533114"/>
                    <a:gd name="connsiteY2" fmla="*/ 3496945 h 3973194"/>
                    <a:gd name="connsiteX3" fmla="*/ 2479929 w 16533114"/>
                    <a:gd name="connsiteY3" fmla="*/ 3130296 h 3973194"/>
                    <a:gd name="connsiteX4" fmla="*/ 3306572 w 16533114"/>
                    <a:gd name="connsiteY4" fmla="*/ 2877058 h 3973194"/>
                    <a:gd name="connsiteX5" fmla="*/ 4133342 w 16533114"/>
                    <a:gd name="connsiteY5" fmla="*/ 2837434 h 3973194"/>
                    <a:gd name="connsiteX6" fmla="*/ 4959985 w 16533114"/>
                    <a:gd name="connsiteY6" fmla="*/ 3339973 h 3973194"/>
                    <a:gd name="connsiteX7" fmla="*/ 5786628 w 16533114"/>
                    <a:gd name="connsiteY7" fmla="*/ 3322828 h 3973194"/>
                    <a:gd name="connsiteX8" fmla="*/ 6613271 w 16533114"/>
                    <a:gd name="connsiteY8" fmla="*/ 3686937 h 3973194"/>
                    <a:gd name="connsiteX9" fmla="*/ 7439915 w 16533114"/>
                    <a:gd name="connsiteY9" fmla="*/ 3874262 h 3973194"/>
                    <a:gd name="connsiteX10" fmla="*/ 8266557 w 16533114"/>
                    <a:gd name="connsiteY10" fmla="*/ 3506216 h 3973194"/>
                    <a:gd name="connsiteX11" fmla="*/ 9093200 w 16533114"/>
                    <a:gd name="connsiteY11" fmla="*/ 3034030 h 3973194"/>
                    <a:gd name="connsiteX12" fmla="*/ 9919843 w 16533114"/>
                    <a:gd name="connsiteY12" fmla="*/ 2892806 h 3973194"/>
                    <a:gd name="connsiteX13" fmla="*/ 10746486 w 16533114"/>
                    <a:gd name="connsiteY13" fmla="*/ 2425827 h 3973194"/>
                    <a:gd name="connsiteX14" fmla="*/ 11573256 w 16533114"/>
                    <a:gd name="connsiteY14" fmla="*/ 1858645 h 3973194"/>
                    <a:gd name="connsiteX15" fmla="*/ 12399898 w 16533114"/>
                    <a:gd name="connsiteY15" fmla="*/ 2097405 h 3973194"/>
                    <a:gd name="connsiteX16" fmla="*/ 13226543 w 16533114"/>
                    <a:gd name="connsiteY16" fmla="*/ 1451102 h 3973194"/>
                    <a:gd name="connsiteX17" fmla="*/ 14053185 w 16533114"/>
                    <a:gd name="connsiteY17" fmla="*/ 0 h 3973194"/>
                    <a:gd name="connsiteX18" fmla="*/ 14879828 w 16533114"/>
                    <a:gd name="connsiteY18" fmla="*/ 593598 h 3973194"/>
                    <a:gd name="connsiteX19" fmla="*/ 15706470 w 16533114"/>
                    <a:gd name="connsiteY19" fmla="*/ 316611 h 3973194"/>
                    <a:gd name="connsiteX20" fmla="*/ 16533114 w 16533114"/>
                    <a:gd name="connsiteY20" fmla="*/ 408940 h 397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3114" h="3973194">
                      <a:moveTo>
                        <a:pt x="0" y="3973195"/>
                      </a:moveTo>
                      <a:lnTo>
                        <a:pt x="826643" y="3576193"/>
                      </a:lnTo>
                      <a:lnTo>
                        <a:pt x="1653286" y="3496945"/>
                      </a:lnTo>
                      <a:lnTo>
                        <a:pt x="2479929" y="3130296"/>
                      </a:lnTo>
                      <a:lnTo>
                        <a:pt x="3306572" y="2877058"/>
                      </a:lnTo>
                      <a:lnTo>
                        <a:pt x="4133342" y="2837434"/>
                      </a:lnTo>
                      <a:lnTo>
                        <a:pt x="4959985" y="3339973"/>
                      </a:lnTo>
                      <a:lnTo>
                        <a:pt x="5786628" y="3322828"/>
                      </a:lnTo>
                      <a:lnTo>
                        <a:pt x="6613271" y="3686937"/>
                      </a:lnTo>
                      <a:lnTo>
                        <a:pt x="7439915" y="3874262"/>
                      </a:lnTo>
                      <a:lnTo>
                        <a:pt x="8266557" y="3506216"/>
                      </a:lnTo>
                      <a:lnTo>
                        <a:pt x="9093200" y="3034030"/>
                      </a:lnTo>
                      <a:lnTo>
                        <a:pt x="9919843" y="2892806"/>
                      </a:lnTo>
                      <a:lnTo>
                        <a:pt x="10746486" y="2425827"/>
                      </a:lnTo>
                      <a:lnTo>
                        <a:pt x="11573256" y="1858645"/>
                      </a:lnTo>
                      <a:lnTo>
                        <a:pt x="12399898" y="2097405"/>
                      </a:lnTo>
                      <a:lnTo>
                        <a:pt x="13226543" y="1451102"/>
                      </a:lnTo>
                      <a:lnTo>
                        <a:pt x="14053185" y="0"/>
                      </a:lnTo>
                      <a:lnTo>
                        <a:pt x="14879828" y="593598"/>
                      </a:lnTo>
                      <a:lnTo>
                        <a:pt x="15706470" y="316611"/>
                      </a:lnTo>
                      <a:lnTo>
                        <a:pt x="16533114" y="408940"/>
                      </a:lnTo>
                    </a:path>
                  </a:pathLst>
                </a:custGeom>
                <a:noFill/>
                <a:ln w="121920" cap="flat">
                  <a:solidFill>
                    <a:srgbClr val="F8766D"/>
                  </a:solidFill>
                  <a:prstDash val="solid"/>
                  <a:round/>
                </a:ln>
              </p:spPr>
              <p:txBody>
                <a:bodyPr rtlCol="0" anchor="ctr"/>
                <a:lstStyle/>
                <a:p>
                  <a:endParaRPr lang="en-US" sz="3600"/>
                </a:p>
              </p:txBody>
            </p:sp>
            <p:sp>
              <p:nvSpPr>
                <p:cNvPr id="1292" name="Freeform: Shape 1291">
                  <a:extLst>
                    <a:ext uri="{FF2B5EF4-FFF2-40B4-BE49-F238E27FC236}">
                      <a16:creationId xmlns:a16="http://schemas.microsoft.com/office/drawing/2014/main" id="{28C69F2F-5E2E-6D90-A7B1-F196ADF103FA}"/>
                    </a:ext>
                  </a:extLst>
                </p:cNvPr>
                <p:cNvSpPr/>
                <p:nvPr/>
              </p:nvSpPr>
              <p:spPr>
                <a:xfrm>
                  <a:off x="25102280" y="28840446"/>
                  <a:ext cx="16533114" cy="1592198"/>
                </a:xfrm>
                <a:custGeom>
                  <a:avLst/>
                  <a:gdLst>
                    <a:gd name="connsiteX0" fmla="*/ 0 w 16533114"/>
                    <a:gd name="connsiteY0" fmla="*/ 1030224 h 1592198"/>
                    <a:gd name="connsiteX1" fmla="*/ 826643 w 16533114"/>
                    <a:gd name="connsiteY1" fmla="*/ 1027684 h 1592198"/>
                    <a:gd name="connsiteX2" fmla="*/ 1653286 w 16533114"/>
                    <a:gd name="connsiteY2" fmla="*/ 1084326 h 1592198"/>
                    <a:gd name="connsiteX3" fmla="*/ 2479929 w 16533114"/>
                    <a:gd name="connsiteY3" fmla="*/ 1105408 h 1592198"/>
                    <a:gd name="connsiteX4" fmla="*/ 3306572 w 16533114"/>
                    <a:gd name="connsiteY4" fmla="*/ 1065911 h 1592198"/>
                    <a:gd name="connsiteX5" fmla="*/ 4133342 w 16533114"/>
                    <a:gd name="connsiteY5" fmla="*/ 862711 h 1592198"/>
                    <a:gd name="connsiteX6" fmla="*/ 4959985 w 16533114"/>
                    <a:gd name="connsiteY6" fmla="*/ 1026287 h 1592198"/>
                    <a:gd name="connsiteX7" fmla="*/ 5786628 w 16533114"/>
                    <a:gd name="connsiteY7" fmla="*/ 1287526 h 1592198"/>
                    <a:gd name="connsiteX8" fmla="*/ 6613271 w 16533114"/>
                    <a:gd name="connsiteY8" fmla="*/ 1443101 h 1592198"/>
                    <a:gd name="connsiteX9" fmla="*/ 7439915 w 16533114"/>
                    <a:gd name="connsiteY9" fmla="*/ 1592199 h 1592198"/>
                    <a:gd name="connsiteX10" fmla="*/ 8266557 w 16533114"/>
                    <a:gd name="connsiteY10" fmla="*/ 1515745 h 1592198"/>
                    <a:gd name="connsiteX11" fmla="*/ 9093200 w 16533114"/>
                    <a:gd name="connsiteY11" fmla="*/ 1255903 h 1592198"/>
                    <a:gd name="connsiteX12" fmla="*/ 9919843 w 16533114"/>
                    <a:gd name="connsiteY12" fmla="*/ 1324483 h 1592198"/>
                    <a:gd name="connsiteX13" fmla="*/ 10746486 w 16533114"/>
                    <a:gd name="connsiteY13" fmla="*/ 1080389 h 1592198"/>
                    <a:gd name="connsiteX14" fmla="*/ 11573256 w 16533114"/>
                    <a:gd name="connsiteY14" fmla="*/ 722884 h 1592198"/>
                    <a:gd name="connsiteX15" fmla="*/ 12399898 w 16533114"/>
                    <a:gd name="connsiteY15" fmla="*/ 711073 h 1592198"/>
                    <a:gd name="connsiteX16" fmla="*/ 13226543 w 16533114"/>
                    <a:gd name="connsiteY16" fmla="*/ 666242 h 1592198"/>
                    <a:gd name="connsiteX17" fmla="*/ 14053185 w 16533114"/>
                    <a:gd name="connsiteY17" fmla="*/ 146431 h 1592198"/>
                    <a:gd name="connsiteX18" fmla="*/ 14879828 w 16533114"/>
                    <a:gd name="connsiteY18" fmla="*/ 129286 h 1592198"/>
                    <a:gd name="connsiteX19" fmla="*/ 15706470 w 16533114"/>
                    <a:gd name="connsiteY19" fmla="*/ 102997 h 1592198"/>
                    <a:gd name="connsiteX20" fmla="*/ 16533114 w 16533114"/>
                    <a:gd name="connsiteY20" fmla="*/ 0 h 159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3114" h="1592198">
                      <a:moveTo>
                        <a:pt x="0" y="1030224"/>
                      </a:moveTo>
                      <a:lnTo>
                        <a:pt x="826643" y="1027684"/>
                      </a:lnTo>
                      <a:lnTo>
                        <a:pt x="1653286" y="1084326"/>
                      </a:lnTo>
                      <a:lnTo>
                        <a:pt x="2479929" y="1105408"/>
                      </a:lnTo>
                      <a:lnTo>
                        <a:pt x="3306572" y="1065911"/>
                      </a:lnTo>
                      <a:lnTo>
                        <a:pt x="4133342" y="862711"/>
                      </a:lnTo>
                      <a:lnTo>
                        <a:pt x="4959985" y="1026287"/>
                      </a:lnTo>
                      <a:lnTo>
                        <a:pt x="5786628" y="1287526"/>
                      </a:lnTo>
                      <a:lnTo>
                        <a:pt x="6613271" y="1443101"/>
                      </a:lnTo>
                      <a:lnTo>
                        <a:pt x="7439915" y="1592199"/>
                      </a:lnTo>
                      <a:lnTo>
                        <a:pt x="8266557" y="1515745"/>
                      </a:lnTo>
                      <a:lnTo>
                        <a:pt x="9093200" y="1255903"/>
                      </a:lnTo>
                      <a:lnTo>
                        <a:pt x="9919843" y="1324483"/>
                      </a:lnTo>
                      <a:lnTo>
                        <a:pt x="10746486" y="1080389"/>
                      </a:lnTo>
                      <a:lnTo>
                        <a:pt x="11573256" y="722884"/>
                      </a:lnTo>
                      <a:lnTo>
                        <a:pt x="12399898" y="711073"/>
                      </a:lnTo>
                      <a:lnTo>
                        <a:pt x="13226543" y="666242"/>
                      </a:lnTo>
                      <a:lnTo>
                        <a:pt x="14053185" y="146431"/>
                      </a:lnTo>
                      <a:lnTo>
                        <a:pt x="14879828" y="129286"/>
                      </a:lnTo>
                      <a:lnTo>
                        <a:pt x="15706470" y="102997"/>
                      </a:lnTo>
                      <a:lnTo>
                        <a:pt x="16533114" y="0"/>
                      </a:lnTo>
                    </a:path>
                  </a:pathLst>
                </a:custGeom>
                <a:noFill/>
                <a:ln w="121920" cap="flat">
                  <a:solidFill>
                    <a:srgbClr val="7CAE00"/>
                  </a:solidFill>
                  <a:prstDash val="solid"/>
                  <a:round/>
                </a:ln>
              </p:spPr>
              <p:txBody>
                <a:bodyPr rtlCol="0" anchor="ctr"/>
                <a:lstStyle/>
                <a:p>
                  <a:endParaRPr lang="en-US" sz="3600"/>
                </a:p>
              </p:txBody>
            </p:sp>
            <p:sp>
              <p:nvSpPr>
                <p:cNvPr id="1293" name="Freeform: Shape 1292">
                  <a:extLst>
                    <a:ext uri="{FF2B5EF4-FFF2-40B4-BE49-F238E27FC236}">
                      <a16:creationId xmlns:a16="http://schemas.microsoft.com/office/drawing/2014/main" id="{7AD9D447-CE3A-61E6-7222-3BE87CFECC60}"/>
                    </a:ext>
                  </a:extLst>
                </p:cNvPr>
                <p:cNvSpPr/>
                <p:nvPr/>
              </p:nvSpPr>
              <p:spPr>
                <a:xfrm>
                  <a:off x="25102280" y="27382866"/>
                  <a:ext cx="16533114" cy="2042032"/>
                </a:xfrm>
                <a:custGeom>
                  <a:avLst/>
                  <a:gdLst>
                    <a:gd name="connsiteX0" fmla="*/ 0 w 16533114"/>
                    <a:gd name="connsiteY0" fmla="*/ 1652905 h 2042032"/>
                    <a:gd name="connsiteX1" fmla="*/ 826643 w 16533114"/>
                    <a:gd name="connsiteY1" fmla="*/ 1812417 h 2042032"/>
                    <a:gd name="connsiteX2" fmla="*/ 1653286 w 16533114"/>
                    <a:gd name="connsiteY2" fmla="*/ 1725422 h 2042032"/>
                    <a:gd name="connsiteX3" fmla="*/ 2479929 w 16533114"/>
                    <a:gd name="connsiteY3" fmla="*/ 1590802 h 2042032"/>
                    <a:gd name="connsiteX4" fmla="*/ 3306572 w 16533114"/>
                    <a:gd name="connsiteY4" fmla="*/ 1448435 h 2042032"/>
                    <a:gd name="connsiteX5" fmla="*/ 4133342 w 16533114"/>
                    <a:gd name="connsiteY5" fmla="*/ 1461643 h 2042032"/>
                    <a:gd name="connsiteX6" fmla="*/ 4959985 w 16533114"/>
                    <a:gd name="connsiteY6" fmla="*/ 1841500 h 2042032"/>
                    <a:gd name="connsiteX7" fmla="*/ 5786628 w 16533114"/>
                    <a:gd name="connsiteY7" fmla="*/ 1792732 h 2042032"/>
                    <a:gd name="connsiteX8" fmla="*/ 6613271 w 16533114"/>
                    <a:gd name="connsiteY8" fmla="*/ 1952244 h 2042032"/>
                    <a:gd name="connsiteX9" fmla="*/ 7439915 w 16533114"/>
                    <a:gd name="connsiteY9" fmla="*/ 1982597 h 2042032"/>
                    <a:gd name="connsiteX10" fmla="*/ 8266557 w 16533114"/>
                    <a:gd name="connsiteY10" fmla="*/ 2042033 h 2042032"/>
                    <a:gd name="connsiteX11" fmla="*/ 9093200 w 16533114"/>
                    <a:gd name="connsiteY11" fmla="*/ 2007743 h 2042032"/>
                    <a:gd name="connsiteX12" fmla="*/ 9919843 w 16533114"/>
                    <a:gd name="connsiteY12" fmla="*/ 1650238 h 2042032"/>
                    <a:gd name="connsiteX13" fmla="*/ 10746486 w 16533114"/>
                    <a:gd name="connsiteY13" fmla="*/ 1221486 h 2042032"/>
                    <a:gd name="connsiteX14" fmla="*/ 11573256 w 16533114"/>
                    <a:gd name="connsiteY14" fmla="*/ 885190 h 2042032"/>
                    <a:gd name="connsiteX15" fmla="*/ 12399898 w 16533114"/>
                    <a:gd name="connsiteY15" fmla="*/ 577723 h 2042032"/>
                    <a:gd name="connsiteX16" fmla="*/ 13226543 w 16533114"/>
                    <a:gd name="connsiteY16" fmla="*/ 585724 h 2042032"/>
                    <a:gd name="connsiteX17" fmla="*/ 14053185 w 16533114"/>
                    <a:gd name="connsiteY17" fmla="*/ 0 h 2042032"/>
                    <a:gd name="connsiteX18" fmla="*/ 14879828 w 16533114"/>
                    <a:gd name="connsiteY18" fmla="*/ 188595 h 2042032"/>
                    <a:gd name="connsiteX19" fmla="*/ 15706470 w 16533114"/>
                    <a:gd name="connsiteY19" fmla="*/ 183388 h 2042032"/>
                    <a:gd name="connsiteX20" fmla="*/ 16533114 w 16533114"/>
                    <a:gd name="connsiteY20" fmla="*/ 146431 h 20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3114" h="2042032">
                      <a:moveTo>
                        <a:pt x="0" y="1652905"/>
                      </a:moveTo>
                      <a:lnTo>
                        <a:pt x="826643" y="1812417"/>
                      </a:lnTo>
                      <a:lnTo>
                        <a:pt x="1653286" y="1725422"/>
                      </a:lnTo>
                      <a:lnTo>
                        <a:pt x="2479929" y="1590802"/>
                      </a:lnTo>
                      <a:lnTo>
                        <a:pt x="3306572" y="1448435"/>
                      </a:lnTo>
                      <a:lnTo>
                        <a:pt x="4133342" y="1461643"/>
                      </a:lnTo>
                      <a:lnTo>
                        <a:pt x="4959985" y="1841500"/>
                      </a:lnTo>
                      <a:lnTo>
                        <a:pt x="5786628" y="1792732"/>
                      </a:lnTo>
                      <a:lnTo>
                        <a:pt x="6613271" y="1952244"/>
                      </a:lnTo>
                      <a:lnTo>
                        <a:pt x="7439915" y="1982597"/>
                      </a:lnTo>
                      <a:lnTo>
                        <a:pt x="8266557" y="2042033"/>
                      </a:lnTo>
                      <a:lnTo>
                        <a:pt x="9093200" y="2007743"/>
                      </a:lnTo>
                      <a:lnTo>
                        <a:pt x="9919843" y="1650238"/>
                      </a:lnTo>
                      <a:lnTo>
                        <a:pt x="10746486" y="1221486"/>
                      </a:lnTo>
                      <a:lnTo>
                        <a:pt x="11573256" y="885190"/>
                      </a:lnTo>
                      <a:lnTo>
                        <a:pt x="12399898" y="577723"/>
                      </a:lnTo>
                      <a:lnTo>
                        <a:pt x="13226543" y="585724"/>
                      </a:lnTo>
                      <a:lnTo>
                        <a:pt x="14053185" y="0"/>
                      </a:lnTo>
                      <a:lnTo>
                        <a:pt x="14879828" y="188595"/>
                      </a:lnTo>
                      <a:lnTo>
                        <a:pt x="15706470" y="183388"/>
                      </a:lnTo>
                      <a:lnTo>
                        <a:pt x="16533114" y="146431"/>
                      </a:lnTo>
                    </a:path>
                  </a:pathLst>
                </a:custGeom>
                <a:noFill/>
                <a:ln w="121920" cap="flat">
                  <a:solidFill>
                    <a:srgbClr val="00BFC4"/>
                  </a:solidFill>
                  <a:prstDash val="solid"/>
                  <a:round/>
                </a:ln>
              </p:spPr>
              <p:txBody>
                <a:bodyPr rtlCol="0" anchor="ctr"/>
                <a:lstStyle/>
                <a:p>
                  <a:endParaRPr lang="en-US" sz="3600"/>
                </a:p>
              </p:txBody>
            </p:sp>
            <p:sp>
              <p:nvSpPr>
                <p:cNvPr id="1294" name="Freeform: Shape 1293">
                  <a:extLst>
                    <a:ext uri="{FF2B5EF4-FFF2-40B4-BE49-F238E27FC236}">
                      <a16:creationId xmlns:a16="http://schemas.microsoft.com/office/drawing/2014/main" id="{9716660F-B61B-D25B-1F53-ED56597D9CA6}"/>
                    </a:ext>
                  </a:extLst>
                </p:cNvPr>
                <p:cNvSpPr/>
                <p:nvPr/>
              </p:nvSpPr>
              <p:spPr>
                <a:xfrm>
                  <a:off x="25102280" y="24385921"/>
                  <a:ext cx="16533114" cy="2176525"/>
                </a:xfrm>
                <a:custGeom>
                  <a:avLst/>
                  <a:gdLst>
                    <a:gd name="connsiteX0" fmla="*/ 0 w 16533114"/>
                    <a:gd name="connsiteY0" fmla="*/ 1825625 h 2176525"/>
                    <a:gd name="connsiteX1" fmla="*/ 826643 w 16533114"/>
                    <a:gd name="connsiteY1" fmla="*/ 1845437 h 2176525"/>
                    <a:gd name="connsiteX2" fmla="*/ 1653286 w 16533114"/>
                    <a:gd name="connsiteY2" fmla="*/ 1857248 h 2176525"/>
                    <a:gd name="connsiteX3" fmla="*/ 2479929 w 16533114"/>
                    <a:gd name="connsiteY3" fmla="*/ 1770253 h 2176525"/>
                    <a:gd name="connsiteX4" fmla="*/ 3306572 w 16533114"/>
                    <a:gd name="connsiteY4" fmla="*/ 1739900 h 2176525"/>
                    <a:gd name="connsiteX5" fmla="*/ 4133342 w 16533114"/>
                    <a:gd name="connsiteY5" fmla="*/ 1532763 h 2176525"/>
                    <a:gd name="connsiteX6" fmla="*/ 4959985 w 16533114"/>
                    <a:gd name="connsiteY6" fmla="*/ 1776730 h 2176525"/>
                    <a:gd name="connsiteX7" fmla="*/ 5786628 w 16533114"/>
                    <a:gd name="connsiteY7" fmla="*/ 1924558 h 2176525"/>
                    <a:gd name="connsiteX8" fmla="*/ 6613271 w 16533114"/>
                    <a:gd name="connsiteY8" fmla="*/ 2052447 h 2176525"/>
                    <a:gd name="connsiteX9" fmla="*/ 7439915 w 16533114"/>
                    <a:gd name="connsiteY9" fmla="*/ 2176526 h 2176525"/>
                    <a:gd name="connsiteX10" fmla="*/ 8266557 w 16533114"/>
                    <a:gd name="connsiteY10" fmla="*/ 2089404 h 2176525"/>
                    <a:gd name="connsiteX11" fmla="*/ 9093200 w 16533114"/>
                    <a:gd name="connsiteY11" fmla="*/ 1997075 h 2176525"/>
                    <a:gd name="connsiteX12" fmla="*/ 9919843 w 16533114"/>
                    <a:gd name="connsiteY12" fmla="*/ 1812417 h 2176525"/>
                    <a:gd name="connsiteX13" fmla="*/ 10746486 w 16533114"/>
                    <a:gd name="connsiteY13" fmla="*/ 1375791 h 2176525"/>
                    <a:gd name="connsiteX14" fmla="*/ 11573256 w 16533114"/>
                    <a:gd name="connsiteY14" fmla="*/ 1133094 h 2176525"/>
                    <a:gd name="connsiteX15" fmla="*/ 12399898 w 16533114"/>
                    <a:gd name="connsiteY15" fmla="*/ 828294 h 2176525"/>
                    <a:gd name="connsiteX16" fmla="*/ 13226543 w 16533114"/>
                    <a:gd name="connsiteY16" fmla="*/ 656844 h 2176525"/>
                    <a:gd name="connsiteX17" fmla="*/ 14053185 w 16533114"/>
                    <a:gd name="connsiteY17" fmla="*/ 0 h 2176525"/>
                    <a:gd name="connsiteX18" fmla="*/ 14879828 w 16533114"/>
                    <a:gd name="connsiteY18" fmla="*/ 216281 h 2176525"/>
                    <a:gd name="connsiteX19" fmla="*/ 15706470 w 16533114"/>
                    <a:gd name="connsiteY19" fmla="*/ 332359 h 2176525"/>
                    <a:gd name="connsiteX20" fmla="*/ 16533114 w 16533114"/>
                    <a:gd name="connsiteY20" fmla="*/ 734695 h 21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3114" h="2176525">
                      <a:moveTo>
                        <a:pt x="0" y="1825625"/>
                      </a:moveTo>
                      <a:lnTo>
                        <a:pt x="826643" y="1845437"/>
                      </a:lnTo>
                      <a:lnTo>
                        <a:pt x="1653286" y="1857248"/>
                      </a:lnTo>
                      <a:lnTo>
                        <a:pt x="2479929" y="1770253"/>
                      </a:lnTo>
                      <a:lnTo>
                        <a:pt x="3306572" y="1739900"/>
                      </a:lnTo>
                      <a:lnTo>
                        <a:pt x="4133342" y="1532763"/>
                      </a:lnTo>
                      <a:lnTo>
                        <a:pt x="4959985" y="1776730"/>
                      </a:lnTo>
                      <a:lnTo>
                        <a:pt x="5786628" y="1924558"/>
                      </a:lnTo>
                      <a:lnTo>
                        <a:pt x="6613271" y="2052447"/>
                      </a:lnTo>
                      <a:lnTo>
                        <a:pt x="7439915" y="2176526"/>
                      </a:lnTo>
                      <a:lnTo>
                        <a:pt x="8266557" y="2089404"/>
                      </a:lnTo>
                      <a:lnTo>
                        <a:pt x="9093200" y="1997075"/>
                      </a:lnTo>
                      <a:lnTo>
                        <a:pt x="9919843" y="1812417"/>
                      </a:lnTo>
                      <a:lnTo>
                        <a:pt x="10746486" y="1375791"/>
                      </a:lnTo>
                      <a:lnTo>
                        <a:pt x="11573256" y="1133094"/>
                      </a:lnTo>
                      <a:lnTo>
                        <a:pt x="12399898" y="828294"/>
                      </a:lnTo>
                      <a:lnTo>
                        <a:pt x="13226543" y="656844"/>
                      </a:lnTo>
                      <a:lnTo>
                        <a:pt x="14053185" y="0"/>
                      </a:lnTo>
                      <a:lnTo>
                        <a:pt x="14879828" y="216281"/>
                      </a:lnTo>
                      <a:lnTo>
                        <a:pt x="15706470" y="332359"/>
                      </a:lnTo>
                      <a:lnTo>
                        <a:pt x="16533114" y="734695"/>
                      </a:lnTo>
                    </a:path>
                  </a:pathLst>
                </a:custGeom>
                <a:noFill/>
                <a:ln w="121920" cap="flat">
                  <a:solidFill>
                    <a:srgbClr val="C77CFF"/>
                  </a:solidFill>
                  <a:prstDash val="solid"/>
                  <a:round/>
                </a:ln>
              </p:spPr>
              <p:txBody>
                <a:bodyPr rtlCol="0" anchor="ctr"/>
                <a:lstStyle/>
                <a:p>
                  <a:endParaRPr lang="en-US" sz="3600"/>
                </a:p>
              </p:txBody>
            </p:sp>
          </p:grpSp>
          <p:grpSp>
            <p:nvGrpSpPr>
              <p:cNvPr id="1295" name="Graphic 1269">
                <a:extLst>
                  <a:ext uri="{FF2B5EF4-FFF2-40B4-BE49-F238E27FC236}">
                    <a16:creationId xmlns:a16="http://schemas.microsoft.com/office/drawing/2014/main" id="{40D5074D-7B13-B0DD-F36F-E3198D802D7A}"/>
                  </a:ext>
                </a:extLst>
              </p:cNvPr>
              <p:cNvGrpSpPr/>
              <p:nvPr/>
            </p:nvGrpSpPr>
            <p:grpSpPr>
              <a:xfrm>
                <a:off x="22712338" y="23539596"/>
                <a:ext cx="17203851" cy="8310596"/>
                <a:chOff x="23682292" y="20692580"/>
                <a:chExt cx="21140526" cy="10843722"/>
              </a:xfrm>
            </p:grpSpPr>
            <p:sp>
              <p:nvSpPr>
                <p:cNvPr id="1296" name="TextBox 1295">
                  <a:extLst>
                    <a:ext uri="{FF2B5EF4-FFF2-40B4-BE49-F238E27FC236}">
                      <a16:creationId xmlns:a16="http://schemas.microsoft.com/office/drawing/2014/main" id="{487BFA7E-8BB5-4FE3-0D55-870CBD338FFB}"/>
                    </a:ext>
                  </a:extLst>
                </p:cNvPr>
                <p:cNvSpPr txBox="1"/>
                <p:nvPr/>
              </p:nvSpPr>
              <p:spPr>
                <a:xfrm>
                  <a:off x="24532918" y="29829737"/>
                  <a:ext cx="857262" cy="843337"/>
                </a:xfrm>
                <a:prstGeom prst="rect">
                  <a:avLst/>
                </a:prstGeom>
                <a:noFill/>
              </p:spPr>
              <p:txBody>
                <a:bodyPr wrap="none" rtlCol="0">
                  <a:spAutoFit/>
                </a:bodyPr>
                <a:lstStyle/>
                <a:p>
                  <a:pPr algn="l"/>
                  <a:r>
                    <a:rPr lang="en-US" sz="3600" spc="0" baseline="0" dirty="0">
                      <a:ln/>
                      <a:solidFill>
                        <a:srgbClr val="4D4D4D"/>
                      </a:solidFill>
                      <a:latin typeface="Arial"/>
                      <a:cs typeface="Arial"/>
                      <a:sym typeface="Arial"/>
                      <a:rtl val="0"/>
                    </a:rPr>
                    <a:t>40</a:t>
                  </a:r>
                </a:p>
              </p:txBody>
            </p:sp>
            <p:sp>
              <p:nvSpPr>
                <p:cNvPr id="1297" name="TextBox 1296">
                  <a:extLst>
                    <a:ext uri="{FF2B5EF4-FFF2-40B4-BE49-F238E27FC236}">
                      <a16:creationId xmlns:a16="http://schemas.microsoft.com/office/drawing/2014/main" id="{543E254A-1DB1-2CDA-EE8D-F8863B5FA666}"/>
                    </a:ext>
                  </a:extLst>
                </p:cNvPr>
                <p:cNvSpPr txBox="1"/>
                <p:nvPr/>
              </p:nvSpPr>
              <p:spPr>
                <a:xfrm>
                  <a:off x="24532918" y="27191566"/>
                  <a:ext cx="857262" cy="843337"/>
                </a:xfrm>
                <a:prstGeom prst="rect">
                  <a:avLst/>
                </a:prstGeom>
                <a:noFill/>
              </p:spPr>
              <p:txBody>
                <a:bodyPr wrap="none" rtlCol="0">
                  <a:spAutoFit/>
                </a:bodyPr>
                <a:lstStyle/>
                <a:p>
                  <a:pPr algn="l"/>
                  <a:r>
                    <a:rPr lang="en-US" sz="3600" spc="0" baseline="0" dirty="0">
                      <a:ln/>
                      <a:solidFill>
                        <a:srgbClr val="4D4D4D"/>
                      </a:solidFill>
                      <a:latin typeface="Arial"/>
                      <a:cs typeface="Arial"/>
                      <a:sym typeface="Arial"/>
                      <a:rtl val="0"/>
                    </a:rPr>
                    <a:t>60</a:t>
                  </a:r>
                </a:p>
              </p:txBody>
            </p:sp>
            <p:sp>
              <p:nvSpPr>
                <p:cNvPr id="1298" name="TextBox 1297">
                  <a:extLst>
                    <a:ext uri="{FF2B5EF4-FFF2-40B4-BE49-F238E27FC236}">
                      <a16:creationId xmlns:a16="http://schemas.microsoft.com/office/drawing/2014/main" id="{368DB548-4457-445B-AB9C-C21B5FCC4EF1}"/>
                    </a:ext>
                  </a:extLst>
                </p:cNvPr>
                <p:cNvSpPr txBox="1"/>
                <p:nvPr/>
              </p:nvSpPr>
              <p:spPr>
                <a:xfrm>
                  <a:off x="24532918" y="24553395"/>
                  <a:ext cx="857262" cy="843337"/>
                </a:xfrm>
                <a:prstGeom prst="rect">
                  <a:avLst/>
                </a:prstGeom>
                <a:noFill/>
              </p:spPr>
              <p:txBody>
                <a:bodyPr wrap="none" rtlCol="0">
                  <a:spAutoFit/>
                </a:bodyPr>
                <a:lstStyle/>
                <a:p>
                  <a:pPr algn="l"/>
                  <a:r>
                    <a:rPr lang="en-US" sz="3600" spc="0" baseline="0" dirty="0">
                      <a:ln/>
                      <a:solidFill>
                        <a:srgbClr val="4D4D4D"/>
                      </a:solidFill>
                      <a:latin typeface="Arial"/>
                      <a:cs typeface="Arial"/>
                      <a:sym typeface="Arial"/>
                      <a:rtl val="0"/>
                    </a:rPr>
                    <a:t>80</a:t>
                  </a:r>
                </a:p>
              </p:txBody>
            </p:sp>
            <p:sp>
              <p:nvSpPr>
                <p:cNvPr id="1299" name="TextBox 1298">
                  <a:extLst>
                    <a:ext uri="{FF2B5EF4-FFF2-40B4-BE49-F238E27FC236}">
                      <a16:creationId xmlns:a16="http://schemas.microsoft.com/office/drawing/2014/main" id="{20761EF2-F38D-06EA-2FC5-610D6DCFE7D5}"/>
                    </a:ext>
                  </a:extLst>
                </p:cNvPr>
                <p:cNvSpPr txBox="1"/>
                <p:nvPr/>
              </p:nvSpPr>
              <p:spPr>
                <a:xfrm>
                  <a:off x="24469416" y="21915096"/>
                  <a:ext cx="1172431" cy="843337"/>
                </a:xfrm>
                <a:prstGeom prst="rect">
                  <a:avLst/>
                </a:prstGeom>
                <a:noFill/>
              </p:spPr>
              <p:txBody>
                <a:bodyPr wrap="none" rtlCol="0">
                  <a:spAutoFit/>
                </a:bodyPr>
                <a:lstStyle/>
                <a:p>
                  <a:pPr algn="l"/>
                  <a:r>
                    <a:rPr lang="en-US" sz="3600" spc="0" baseline="0" dirty="0">
                      <a:ln/>
                      <a:solidFill>
                        <a:srgbClr val="4D4D4D"/>
                      </a:solidFill>
                      <a:latin typeface="Arial"/>
                      <a:cs typeface="Arial"/>
                      <a:sym typeface="Arial"/>
                      <a:rtl val="0"/>
                    </a:rPr>
                    <a:t>100</a:t>
                  </a:r>
                </a:p>
              </p:txBody>
            </p:sp>
            <p:sp>
              <p:nvSpPr>
                <p:cNvPr id="1300" name="TextBox 1299">
                  <a:extLst>
                    <a:ext uri="{FF2B5EF4-FFF2-40B4-BE49-F238E27FC236}">
                      <a16:creationId xmlns:a16="http://schemas.microsoft.com/office/drawing/2014/main" id="{6CB50AFC-6991-31E1-1AF3-85B567B1362A}"/>
                    </a:ext>
                  </a:extLst>
                </p:cNvPr>
                <p:cNvSpPr txBox="1"/>
                <p:nvPr/>
              </p:nvSpPr>
              <p:spPr>
                <a:xfrm>
                  <a:off x="27363770" y="30889971"/>
                  <a:ext cx="1210588" cy="646331"/>
                </a:xfrm>
                <a:prstGeom prst="rect">
                  <a:avLst/>
                </a:prstGeom>
                <a:noFill/>
              </p:spPr>
              <p:txBody>
                <a:bodyPr wrap="none" rtlCol="0">
                  <a:spAutoFit/>
                </a:bodyPr>
                <a:lstStyle/>
                <a:p>
                  <a:pPr algn="l"/>
                  <a:r>
                    <a:rPr lang="en-US" sz="3600" spc="0" baseline="0">
                      <a:ln/>
                      <a:solidFill>
                        <a:srgbClr val="4D4D4D"/>
                      </a:solidFill>
                      <a:latin typeface="Arial"/>
                      <a:cs typeface="Arial"/>
                      <a:sym typeface="Arial"/>
                      <a:rtl val="0"/>
                    </a:rPr>
                    <a:t>2005</a:t>
                  </a:r>
                </a:p>
              </p:txBody>
            </p:sp>
            <p:sp>
              <p:nvSpPr>
                <p:cNvPr id="1301" name="TextBox 1300">
                  <a:extLst>
                    <a:ext uri="{FF2B5EF4-FFF2-40B4-BE49-F238E27FC236}">
                      <a16:creationId xmlns:a16="http://schemas.microsoft.com/office/drawing/2014/main" id="{49FB3FD3-F07E-4468-EA2F-55D0613D870F}"/>
                    </a:ext>
                  </a:extLst>
                </p:cNvPr>
                <p:cNvSpPr txBox="1"/>
                <p:nvPr/>
              </p:nvSpPr>
              <p:spPr>
                <a:xfrm>
                  <a:off x="31497112" y="30889971"/>
                  <a:ext cx="1210588" cy="646331"/>
                </a:xfrm>
                <a:prstGeom prst="rect">
                  <a:avLst/>
                </a:prstGeom>
                <a:noFill/>
              </p:spPr>
              <p:txBody>
                <a:bodyPr wrap="none" rtlCol="0">
                  <a:spAutoFit/>
                </a:bodyPr>
                <a:lstStyle/>
                <a:p>
                  <a:pPr algn="l"/>
                  <a:r>
                    <a:rPr lang="en-US" sz="3600" spc="0" baseline="0">
                      <a:ln/>
                      <a:solidFill>
                        <a:srgbClr val="4D4D4D"/>
                      </a:solidFill>
                      <a:latin typeface="Arial"/>
                      <a:cs typeface="Arial"/>
                      <a:sym typeface="Arial"/>
                      <a:rtl val="0"/>
                    </a:rPr>
                    <a:t>2010</a:t>
                  </a:r>
                </a:p>
              </p:txBody>
            </p:sp>
            <p:sp>
              <p:nvSpPr>
                <p:cNvPr id="1302" name="TextBox 1301">
                  <a:extLst>
                    <a:ext uri="{FF2B5EF4-FFF2-40B4-BE49-F238E27FC236}">
                      <a16:creationId xmlns:a16="http://schemas.microsoft.com/office/drawing/2014/main" id="{1BD1CC82-D62F-27E8-C0C2-C50C92E9867C}"/>
                    </a:ext>
                  </a:extLst>
                </p:cNvPr>
                <p:cNvSpPr txBox="1"/>
                <p:nvPr/>
              </p:nvSpPr>
              <p:spPr>
                <a:xfrm>
                  <a:off x="35630327" y="30889971"/>
                  <a:ext cx="1210588" cy="646331"/>
                </a:xfrm>
                <a:prstGeom prst="rect">
                  <a:avLst/>
                </a:prstGeom>
                <a:noFill/>
              </p:spPr>
              <p:txBody>
                <a:bodyPr wrap="none" rtlCol="0">
                  <a:spAutoFit/>
                </a:bodyPr>
                <a:lstStyle/>
                <a:p>
                  <a:pPr algn="l"/>
                  <a:r>
                    <a:rPr lang="en-US" sz="3600" spc="0" baseline="0">
                      <a:ln/>
                      <a:solidFill>
                        <a:srgbClr val="4D4D4D"/>
                      </a:solidFill>
                      <a:latin typeface="Arial"/>
                      <a:cs typeface="Arial"/>
                      <a:sym typeface="Arial"/>
                      <a:rtl val="0"/>
                    </a:rPr>
                    <a:t>2015</a:t>
                  </a:r>
                </a:p>
              </p:txBody>
            </p:sp>
            <p:sp>
              <p:nvSpPr>
                <p:cNvPr id="1303" name="TextBox 1302">
                  <a:extLst>
                    <a:ext uri="{FF2B5EF4-FFF2-40B4-BE49-F238E27FC236}">
                      <a16:creationId xmlns:a16="http://schemas.microsoft.com/office/drawing/2014/main" id="{47F1C076-2EF3-43AB-1D05-2DB5ECC38E34}"/>
                    </a:ext>
                  </a:extLst>
                </p:cNvPr>
                <p:cNvSpPr txBox="1"/>
                <p:nvPr/>
              </p:nvSpPr>
              <p:spPr>
                <a:xfrm>
                  <a:off x="39763668" y="30889971"/>
                  <a:ext cx="1210588" cy="646331"/>
                </a:xfrm>
                <a:prstGeom prst="rect">
                  <a:avLst/>
                </a:prstGeom>
                <a:noFill/>
              </p:spPr>
              <p:txBody>
                <a:bodyPr wrap="none" rtlCol="0">
                  <a:spAutoFit/>
                </a:bodyPr>
                <a:lstStyle/>
                <a:p>
                  <a:pPr algn="l"/>
                  <a:r>
                    <a:rPr lang="en-US" sz="3600" spc="0" baseline="0">
                      <a:ln/>
                      <a:solidFill>
                        <a:srgbClr val="4D4D4D"/>
                      </a:solidFill>
                      <a:latin typeface="Arial"/>
                      <a:cs typeface="Arial"/>
                      <a:sym typeface="Arial"/>
                      <a:rtl val="0"/>
                    </a:rPr>
                    <a:t>2020</a:t>
                  </a:r>
                </a:p>
              </p:txBody>
            </p:sp>
            <p:sp>
              <p:nvSpPr>
                <p:cNvPr id="1305" name="TextBox 1304">
                  <a:extLst>
                    <a:ext uri="{FF2B5EF4-FFF2-40B4-BE49-F238E27FC236}">
                      <a16:creationId xmlns:a16="http://schemas.microsoft.com/office/drawing/2014/main" id="{705F6474-2DBC-AEDE-0913-4D5BE1A8A0B1}"/>
                    </a:ext>
                  </a:extLst>
                </p:cNvPr>
                <p:cNvSpPr txBox="1"/>
                <p:nvPr/>
              </p:nvSpPr>
              <p:spPr>
                <a:xfrm rot="16200000">
                  <a:off x="19198458" y="25974512"/>
                  <a:ext cx="9610613" cy="642946"/>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Median Annual Income in thousand of dollars</a:t>
                  </a:r>
                </a:p>
              </p:txBody>
            </p:sp>
            <p:sp>
              <p:nvSpPr>
                <p:cNvPr id="1307" name="Freeform: Shape 1306">
                  <a:extLst>
                    <a:ext uri="{FF2B5EF4-FFF2-40B4-BE49-F238E27FC236}">
                      <a16:creationId xmlns:a16="http://schemas.microsoft.com/office/drawing/2014/main" id="{056DE115-6EDB-2AB6-3A46-5A9385F04794}"/>
                    </a:ext>
                  </a:extLst>
                </p:cNvPr>
                <p:cNvSpPr/>
                <p:nvPr/>
              </p:nvSpPr>
              <p:spPr>
                <a:xfrm>
                  <a:off x="42692797" y="21216210"/>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21920" cap="flat">
                  <a:solidFill>
                    <a:srgbClr val="F8766D"/>
                  </a:solidFill>
                  <a:prstDash val="solid"/>
                  <a:round/>
                </a:ln>
              </p:spPr>
              <p:txBody>
                <a:bodyPr rtlCol="0" anchor="ctr"/>
                <a:lstStyle/>
                <a:p>
                  <a:endParaRPr lang="en-US" sz="3600"/>
                </a:p>
              </p:txBody>
            </p:sp>
            <p:sp>
              <p:nvSpPr>
                <p:cNvPr id="1308" name="Freeform: Shape 1307">
                  <a:extLst>
                    <a:ext uri="{FF2B5EF4-FFF2-40B4-BE49-F238E27FC236}">
                      <a16:creationId xmlns:a16="http://schemas.microsoft.com/office/drawing/2014/main" id="{3CF6766C-AF77-3894-5992-91A976484C57}"/>
                    </a:ext>
                  </a:extLst>
                </p:cNvPr>
                <p:cNvSpPr/>
                <p:nvPr/>
              </p:nvSpPr>
              <p:spPr>
                <a:xfrm>
                  <a:off x="42692797" y="28613301"/>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21920" cap="flat">
                  <a:solidFill>
                    <a:srgbClr val="7CAE00"/>
                  </a:solidFill>
                  <a:prstDash val="solid"/>
                  <a:round/>
                </a:ln>
              </p:spPr>
              <p:txBody>
                <a:bodyPr rtlCol="0" anchor="ctr"/>
                <a:lstStyle/>
                <a:p>
                  <a:endParaRPr lang="en-US" sz="3600"/>
                </a:p>
              </p:txBody>
            </p:sp>
            <p:sp>
              <p:nvSpPr>
                <p:cNvPr id="1309" name="Freeform: Shape 1308">
                  <a:extLst>
                    <a:ext uri="{FF2B5EF4-FFF2-40B4-BE49-F238E27FC236}">
                      <a16:creationId xmlns:a16="http://schemas.microsoft.com/office/drawing/2014/main" id="{950D04A7-5339-B22A-890D-FA7BE64E67DE}"/>
                    </a:ext>
                  </a:extLst>
                </p:cNvPr>
                <p:cNvSpPr/>
                <p:nvPr/>
              </p:nvSpPr>
              <p:spPr>
                <a:xfrm>
                  <a:off x="42692797" y="27279805"/>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21920" cap="flat">
                  <a:solidFill>
                    <a:srgbClr val="00BFC4"/>
                  </a:solidFill>
                  <a:prstDash val="solid"/>
                  <a:round/>
                </a:ln>
              </p:spPr>
              <p:txBody>
                <a:bodyPr rtlCol="0" anchor="ctr"/>
                <a:lstStyle/>
                <a:p>
                  <a:endParaRPr lang="en-US" sz="3600"/>
                </a:p>
              </p:txBody>
            </p:sp>
            <p:sp>
              <p:nvSpPr>
                <p:cNvPr id="1310" name="Freeform: Shape 1309">
                  <a:extLst>
                    <a:ext uri="{FF2B5EF4-FFF2-40B4-BE49-F238E27FC236}">
                      <a16:creationId xmlns:a16="http://schemas.microsoft.com/office/drawing/2014/main" id="{DABB8EE1-E4EC-5EF2-9A98-094C4AE4E06E}"/>
                    </a:ext>
                  </a:extLst>
                </p:cNvPr>
                <p:cNvSpPr/>
                <p:nvPr/>
              </p:nvSpPr>
              <p:spPr>
                <a:xfrm>
                  <a:off x="42692797" y="24904703"/>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21920" cap="flat">
                  <a:solidFill>
                    <a:srgbClr val="C77CFF"/>
                  </a:solidFill>
                  <a:prstDash val="solid"/>
                  <a:round/>
                </a:ln>
              </p:spPr>
              <p:txBody>
                <a:bodyPr rtlCol="0" anchor="ctr"/>
                <a:lstStyle/>
                <a:p>
                  <a:endParaRPr lang="en-US" sz="3600"/>
                </a:p>
              </p:txBody>
            </p:sp>
            <p:sp>
              <p:nvSpPr>
                <p:cNvPr id="1311" name="TextBox 1310">
                  <a:extLst>
                    <a:ext uri="{FF2B5EF4-FFF2-40B4-BE49-F238E27FC236}">
                      <a16:creationId xmlns:a16="http://schemas.microsoft.com/office/drawing/2014/main" id="{26E1988D-1F48-7A39-F8B8-42D831BB8D0B}"/>
                    </a:ext>
                  </a:extLst>
                </p:cNvPr>
                <p:cNvSpPr txBox="1"/>
                <p:nvPr/>
              </p:nvSpPr>
              <p:spPr>
                <a:xfrm>
                  <a:off x="42868437" y="20760085"/>
                  <a:ext cx="1338828" cy="646331"/>
                </a:xfrm>
                <a:prstGeom prst="rect">
                  <a:avLst/>
                </a:prstGeom>
                <a:noFill/>
              </p:spPr>
              <p:txBody>
                <a:bodyPr wrap="none" rtlCol="0">
                  <a:spAutoFit/>
                </a:bodyPr>
                <a:lstStyle/>
                <a:p>
                  <a:pPr algn="l"/>
                  <a:r>
                    <a:rPr lang="en-US" sz="3600" spc="0" baseline="0" dirty="0">
                      <a:ln/>
                      <a:solidFill>
                        <a:srgbClr val="000000"/>
                      </a:solidFill>
                      <a:latin typeface="Arial"/>
                      <a:cs typeface="Arial"/>
                      <a:sym typeface="Arial"/>
                      <a:rtl val="0"/>
                    </a:rPr>
                    <a:t>Asian</a:t>
                  </a:r>
                </a:p>
              </p:txBody>
            </p:sp>
            <p:sp>
              <p:nvSpPr>
                <p:cNvPr id="1312" name="TextBox 1311">
                  <a:extLst>
                    <a:ext uri="{FF2B5EF4-FFF2-40B4-BE49-F238E27FC236}">
                      <a16:creationId xmlns:a16="http://schemas.microsoft.com/office/drawing/2014/main" id="{07B6EAA2-8E31-1396-394F-4C60913CECDD}"/>
                    </a:ext>
                  </a:extLst>
                </p:cNvPr>
                <p:cNvSpPr txBox="1"/>
                <p:nvPr/>
              </p:nvSpPr>
              <p:spPr>
                <a:xfrm>
                  <a:off x="42948700" y="28138230"/>
                  <a:ext cx="1313180" cy="646331"/>
                </a:xfrm>
                <a:prstGeom prst="rect">
                  <a:avLst/>
                </a:prstGeom>
                <a:noFill/>
              </p:spPr>
              <p:txBody>
                <a:bodyPr wrap="none" rtlCol="0">
                  <a:spAutoFit/>
                </a:bodyPr>
                <a:lstStyle/>
                <a:p>
                  <a:pPr algn="l"/>
                  <a:r>
                    <a:rPr lang="en-US" sz="3600" spc="0" baseline="0" dirty="0">
                      <a:ln/>
                      <a:solidFill>
                        <a:srgbClr val="000000"/>
                      </a:solidFill>
                      <a:latin typeface="Arial"/>
                      <a:cs typeface="Arial"/>
                      <a:sym typeface="Arial"/>
                      <a:rtl val="0"/>
                    </a:rPr>
                    <a:t>Black</a:t>
                  </a:r>
                </a:p>
              </p:txBody>
            </p:sp>
            <p:sp>
              <p:nvSpPr>
                <p:cNvPr id="1313" name="TextBox 1312">
                  <a:extLst>
                    <a:ext uri="{FF2B5EF4-FFF2-40B4-BE49-F238E27FC236}">
                      <a16:creationId xmlns:a16="http://schemas.microsoft.com/office/drawing/2014/main" id="{F4AD7BB1-2C08-F3C6-D898-B6E2168F1655}"/>
                    </a:ext>
                  </a:extLst>
                </p:cNvPr>
                <p:cNvSpPr txBox="1"/>
                <p:nvPr/>
              </p:nvSpPr>
              <p:spPr>
                <a:xfrm>
                  <a:off x="42868437" y="26866290"/>
                  <a:ext cx="1954381" cy="646331"/>
                </a:xfrm>
                <a:prstGeom prst="rect">
                  <a:avLst/>
                </a:prstGeom>
                <a:noFill/>
              </p:spPr>
              <p:txBody>
                <a:bodyPr wrap="none" rtlCol="0">
                  <a:spAutoFit/>
                </a:bodyPr>
                <a:lstStyle/>
                <a:p>
                  <a:pPr algn="l"/>
                  <a:r>
                    <a:rPr lang="en-US" sz="3600" spc="0" baseline="0">
                      <a:ln/>
                      <a:solidFill>
                        <a:srgbClr val="000000"/>
                      </a:solidFill>
                      <a:latin typeface="Arial"/>
                      <a:cs typeface="Arial"/>
                      <a:sym typeface="Arial"/>
                      <a:rtl val="0"/>
                    </a:rPr>
                    <a:t>Hispanic</a:t>
                  </a:r>
                </a:p>
              </p:txBody>
            </p:sp>
            <p:sp>
              <p:nvSpPr>
                <p:cNvPr id="1314" name="TextBox 1313">
                  <a:extLst>
                    <a:ext uri="{FF2B5EF4-FFF2-40B4-BE49-F238E27FC236}">
                      <a16:creationId xmlns:a16="http://schemas.microsoft.com/office/drawing/2014/main" id="{6B1A8B0F-7446-4EA2-02CD-3302E03C0604}"/>
                    </a:ext>
                  </a:extLst>
                </p:cNvPr>
                <p:cNvSpPr txBox="1"/>
                <p:nvPr/>
              </p:nvSpPr>
              <p:spPr>
                <a:xfrm>
                  <a:off x="42868437" y="24486471"/>
                  <a:ext cx="1364476" cy="646331"/>
                </a:xfrm>
                <a:prstGeom prst="rect">
                  <a:avLst/>
                </a:prstGeom>
                <a:noFill/>
              </p:spPr>
              <p:txBody>
                <a:bodyPr wrap="none" rtlCol="0">
                  <a:spAutoFit/>
                </a:bodyPr>
                <a:lstStyle/>
                <a:p>
                  <a:pPr algn="l"/>
                  <a:r>
                    <a:rPr lang="en-US" sz="3600" spc="0" baseline="0" dirty="0">
                      <a:ln/>
                      <a:solidFill>
                        <a:srgbClr val="000000"/>
                      </a:solidFill>
                      <a:latin typeface="Arial"/>
                      <a:cs typeface="Arial"/>
                      <a:sym typeface="Arial"/>
                      <a:rtl val="0"/>
                    </a:rPr>
                    <a:t>White</a:t>
                  </a:r>
                </a:p>
              </p:txBody>
            </p:sp>
            <p:sp>
              <p:nvSpPr>
                <p:cNvPr id="1315" name="TextBox 1314">
                  <a:extLst>
                    <a:ext uri="{FF2B5EF4-FFF2-40B4-BE49-F238E27FC236}">
                      <a16:creationId xmlns:a16="http://schemas.microsoft.com/office/drawing/2014/main" id="{7D71D25C-3006-D736-7340-8907DA3EF572}"/>
                    </a:ext>
                  </a:extLst>
                </p:cNvPr>
                <p:cNvSpPr txBox="1"/>
                <p:nvPr/>
              </p:nvSpPr>
              <p:spPr>
                <a:xfrm>
                  <a:off x="24633652" y="20692580"/>
                  <a:ext cx="10891870" cy="843337"/>
                </a:xfrm>
                <a:prstGeom prst="rect">
                  <a:avLst/>
                </a:prstGeom>
                <a:noFill/>
              </p:spPr>
              <p:txBody>
                <a:bodyPr wrap="none" rtlCol="0">
                  <a:spAutoFit/>
                </a:bodyPr>
                <a:lstStyle/>
                <a:p>
                  <a:pPr algn="l"/>
                  <a:r>
                    <a:rPr lang="en-US" sz="3600" b="1" spc="0" baseline="0" dirty="0">
                      <a:ln/>
                      <a:solidFill>
                        <a:srgbClr val="000000"/>
                      </a:solidFill>
                      <a:effectLst>
                        <a:outerShdw blurRad="38100" dist="38100" dir="2700000" algn="tl">
                          <a:srgbClr val="000000">
                            <a:alpha val="43137"/>
                          </a:srgbClr>
                        </a:outerShdw>
                      </a:effectLst>
                      <a:cs typeface="Arial"/>
                      <a:sym typeface="Arial"/>
                      <a:rtl val="0"/>
                    </a:rPr>
                    <a:t>Asians are the top </a:t>
                  </a:r>
                  <a:r>
                    <a:rPr lang="en-US" sz="3600" b="1" dirty="0">
                      <a:ln/>
                      <a:solidFill>
                        <a:srgbClr val="000000"/>
                      </a:solidFill>
                      <a:effectLst>
                        <a:outerShdw blurRad="38100" dist="38100" dir="2700000" algn="tl">
                          <a:srgbClr val="000000">
                            <a:alpha val="43137"/>
                          </a:srgbClr>
                        </a:outerShdw>
                      </a:effectLst>
                      <a:cs typeface="Arial"/>
                      <a:sym typeface="Arial"/>
                      <a:rtl val="0"/>
                    </a:rPr>
                    <a:t>e</a:t>
                  </a:r>
                  <a:r>
                    <a:rPr lang="en-US" sz="3600" b="1" spc="0" baseline="0" dirty="0">
                      <a:ln/>
                      <a:solidFill>
                        <a:srgbClr val="000000"/>
                      </a:solidFill>
                      <a:effectLst>
                        <a:outerShdw blurRad="38100" dist="38100" dir="2700000" algn="tl">
                          <a:srgbClr val="000000">
                            <a:alpha val="43137"/>
                          </a:srgbClr>
                        </a:outerShdw>
                      </a:effectLst>
                      <a:cs typeface="Arial"/>
                      <a:sym typeface="Arial"/>
                      <a:rtl val="0"/>
                    </a:rPr>
                    <a:t>arners by far in the US</a:t>
                  </a:r>
                </a:p>
              </p:txBody>
            </p:sp>
          </p:grpSp>
        </p:grpSp>
        <p:grpSp>
          <p:nvGrpSpPr>
            <p:cNvPr id="1332" name="Group 1331">
              <a:extLst>
                <a:ext uri="{FF2B5EF4-FFF2-40B4-BE49-F238E27FC236}">
                  <a16:creationId xmlns:a16="http://schemas.microsoft.com/office/drawing/2014/main" id="{223631D2-AAA6-FC90-33BB-A7C9DD933BD5}"/>
                </a:ext>
              </a:extLst>
            </p:cNvPr>
            <p:cNvGrpSpPr/>
            <p:nvPr/>
          </p:nvGrpSpPr>
          <p:grpSpPr>
            <a:xfrm>
              <a:off x="18705433" y="11948159"/>
              <a:ext cx="8296574" cy="7699996"/>
              <a:chOff x="386646" y="2170391"/>
              <a:chExt cx="5954420" cy="2212384"/>
            </a:xfrm>
          </p:grpSpPr>
          <p:sp>
            <p:nvSpPr>
              <p:cNvPr id="1333" name="Content Placeholder 14">
                <a:extLst>
                  <a:ext uri="{FF2B5EF4-FFF2-40B4-BE49-F238E27FC236}">
                    <a16:creationId xmlns:a16="http://schemas.microsoft.com/office/drawing/2014/main" id="{0585F863-CE46-C53E-A5B8-F846B44FD0BD}"/>
                  </a:ext>
                </a:extLst>
              </p:cNvPr>
              <p:cNvSpPr txBox="1">
                <a:spLocks/>
              </p:cNvSpPr>
              <p:nvPr/>
            </p:nvSpPr>
            <p:spPr>
              <a:xfrm>
                <a:off x="1560280" y="2170391"/>
                <a:ext cx="4780786" cy="552695"/>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200"/>
                  </a:spcBef>
                  <a:spcAft>
                    <a:spcPts val="0"/>
                  </a:spcAft>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9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spcAft>
                    <a:spcPts val="0"/>
                  </a:spcAft>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12750" hangingPunct="0">
                  <a:lnSpc>
                    <a:spcPct val="100000"/>
                  </a:lnSpc>
                  <a:spcBef>
                    <a:spcPts val="0"/>
                  </a:spcBef>
                  <a:spcAft>
                    <a:spcPts val="600"/>
                  </a:spcAft>
                  <a:buNone/>
                  <a:defRPr/>
                </a:pPr>
                <a:r>
                  <a:rPr lang="en-US" sz="4000" b="1" kern="0" dirty="0">
                    <a:solidFill>
                      <a:srgbClr val="003399"/>
                    </a:solidFill>
                    <a:latin typeface="Arial"/>
                    <a:sym typeface="Arial"/>
                  </a:rPr>
                  <a:t>Asians are the top earners by far in the US</a:t>
                </a:r>
              </a:p>
              <a:p>
                <a:pPr marL="0" marR="0" lvl="0" indent="0" algn="l" defTabSz="412750" rtl="0" eaLnBrk="1" fontAlgn="auto" latinLnBrk="0" hangingPunct="0">
                  <a:lnSpc>
                    <a:spcPct val="100000"/>
                  </a:lnSpc>
                  <a:spcBef>
                    <a:spcPts val="0"/>
                  </a:spcBef>
                  <a:spcAft>
                    <a:spcPts val="600"/>
                  </a:spcAft>
                  <a:buClrTx/>
                  <a:buSzTx/>
                  <a:buFont typeface="Arial" panose="020B0604020202020204" pitchFamily="34" charset="0"/>
                  <a:buNone/>
                  <a:tabLst/>
                  <a:defRPr/>
                </a:pPr>
                <a:endParaRPr kumimoji="0" lang="en-US" sz="4000" b="1" i="0" u="none" strike="noStrike" kern="0" cap="none" spc="0" normalizeH="0" baseline="0" noProof="0" dirty="0">
                  <a:ln>
                    <a:noFill/>
                  </a:ln>
                  <a:solidFill>
                    <a:srgbClr val="003399"/>
                  </a:solidFill>
                  <a:effectLst/>
                  <a:uLnTx/>
                  <a:uFillTx/>
                  <a:latin typeface="Arial"/>
                  <a:ea typeface="+mn-ea"/>
                  <a:cs typeface="+mn-cs"/>
                  <a:sym typeface="Helvetica Neue"/>
                </a:endParaRPr>
              </a:p>
            </p:txBody>
          </p:sp>
          <p:sp>
            <p:nvSpPr>
              <p:cNvPr id="1334" name="TextBox 1333">
                <a:extLst>
                  <a:ext uri="{FF2B5EF4-FFF2-40B4-BE49-F238E27FC236}">
                    <a16:creationId xmlns:a16="http://schemas.microsoft.com/office/drawing/2014/main" id="{9B9D261D-E41F-073F-0BFF-F2C36F832F22}"/>
                  </a:ext>
                </a:extLst>
              </p:cNvPr>
              <p:cNvSpPr txBox="1"/>
              <p:nvPr/>
            </p:nvSpPr>
            <p:spPr>
              <a:xfrm>
                <a:off x="1466251" y="2614151"/>
                <a:ext cx="4874815" cy="17686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spAutoFit/>
              </a:bodyPr>
              <a:lstStyle/>
              <a:p>
                <a:r>
                  <a:rPr lang="en-US" sz="4000" b="0" i="0" u="none" strike="noStrike" dirty="0">
                    <a:solidFill>
                      <a:srgbClr val="000000"/>
                    </a:solidFill>
                    <a:effectLst/>
                    <a:latin typeface="Calibri" panose="020F0502020204030204" pitchFamily="34" charset="0"/>
                  </a:rPr>
                  <a:t>Overall, median income growth is ascending, 11% for White race, 17% for Black, 33% for Asian, and 22% for Hispanic from 2002 to 2022. In 2020, the United States was affected by economic recession because of the COVID-19 pandemic and income growth was descending since then.  </a:t>
                </a:r>
                <a:r>
                  <a:rPr lang="en-US" sz="4000" b="0" i="0" dirty="0">
                    <a:solidFill>
                      <a:srgbClr val="000000"/>
                    </a:solidFill>
                    <a:effectLst/>
                    <a:latin typeface="Calibri" panose="020F0502020204030204" pitchFamily="34" charset="0"/>
                  </a:rPr>
                  <a:t>​</a:t>
                </a:r>
                <a:endParaRPr lang="en-US" sz="4000" dirty="0"/>
              </a:p>
            </p:txBody>
          </p:sp>
          <p:sp>
            <p:nvSpPr>
              <p:cNvPr id="1335" name="Freeform 32">
                <a:extLst>
                  <a:ext uri="{FF2B5EF4-FFF2-40B4-BE49-F238E27FC236}">
                    <a16:creationId xmlns:a16="http://schemas.microsoft.com/office/drawing/2014/main" id="{9F7E5AD3-BDEA-D477-3A91-BD126503AB24}"/>
                  </a:ext>
                </a:extLst>
              </p:cNvPr>
              <p:cNvSpPr>
                <a:spLocks noChangeAspect="1"/>
              </p:cNvSpPr>
              <p:nvPr/>
            </p:nvSpPr>
            <p:spPr>
              <a:xfrm>
                <a:off x="386646" y="2196772"/>
                <a:ext cx="1021179" cy="348278"/>
              </a:xfrm>
              <a:custGeom>
                <a:avLst/>
                <a:gdLst>
                  <a:gd name="connsiteX0" fmla="*/ 5003609 w 5212107"/>
                  <a:gd name="connsiteY0" fmla="*/ 1520622 h 3303693"/>
                  <a:gd name="connsiteX1" fmla="*/ 4921329 w 5212107"/>
                  <a:gd name="connsiteY1" fmla="*/ 1520622 h 3303693"/>
                  <a:gd name="connsiteX2" fmla="*/ 4712836 w 5212107"/>
                  <a:gd name="connsiteY2" fmla="*/ 1729115 h 3303693"/>
                  <a:gd name="connsiteX3" fmla="*/ 4712836 w 5212107"/>
                  <a:gd name="connsiteY3" fmla="*/ 1773011 h 3303693"/>
                  <a:gd name="connsiteX4" fmla="*/ 3439992 w 5212107"/>
                  <a:gd name="connsiteY4" fmla="*/ 1772973 h 3303693"/>
                  <a:gd name="connsiteX5" fmla="*/ 3143745 w 5212107"/>
                  <a:gd name="connsiteY5" fmla="*/ 1476727 h 3303693"/>
                  <a:gd name="connsiteX6" fmla="*/ 3143745 w 5212107"/>
                  <a:gd name="connsiteY6" fmla="*/ 1131074 h 3303693"/>
                  <a:gd name="connsiteX7" fmla="*/ 2935252 w 5212107"/>
                  <a:gd name="connsiteY7" fmla="*/ 922581 h 3303693"/>
                  <a:gd name="connsiteX8" fmla="*/ 2787110 w 5212107"/>
                  <a:gd name="connsiteY8" fmla="*/ 922581 h 3303693"/>
                  <a:gd name="connsiteX9" fmla="*/ 2787110 w 5212107"/>
                  <a:gd name="connsiteY9" fmla="*/ 576928 h 3303693"/>
                  <a:gd name="connsiteX10" fmla="*/ 2918793 w 5212107"/>
                  <a:gd name="connsiteY10" fmla="*/ 445244 h 3303693"/>
                  <a:gd name="connsiteX11" fmla="*/ 2968162 w 5212107"/>
                  <a:gd name="connsiteY11" fmla="*/ 445244 h 3303693"/>
                  <a:gd name="connsiteX12" fmla="*/ 3127248 w 5212107"/>
                  <a:gd name="connsiteY12" fmla="*/ 505597 h 3303693"/>
                  <a:gd name="connsiteX13" fmla="*/ 3341218 w 5212107"/>
                  <a:gd name="connsiteY13" fmla="*/ 598861 h 3303693"/>
                  <a:gd name="connsiteX14" fmla="*/ 3631997 w 5212107"/>
                  <a:gd name="connsiteY14" fmla="*/ 214822 h 3303693"/>
                  <a:gd name="connsiteX15" fmla="*/ 3429010 w 5212107"/>
                  <a:gd name="connsiteY15" fmla="*/ 11835 h 3303693"/>
                  <a:gd name="connsiteX16" fmla="*/ 3127248 w 5212107"/>
                  <a:gd name="connsiteY16" fmla="*/ 94116 h 3303693"/>
                  <a:gd name="connsiteX17" fmla="*/ 2984612 w 5212107"/>
                  <a:gd name="connsiteY17" fmla="*/ 154468 h 3303693"/>
                  <a:gd name="connsiteX18" fmla="*/ 2935243 w 5212107"/>
                  <a:gd name="connsiteY18" fmla="*/ 154468 h 3303693"/>
                  <a:gd name="connsiteX19" fmla="*/ 2792606 w 5212107"/>
                  <a:gd name="connsiteY19" fmla="*/ 105099 h 3303693"/>
                  <a:gd name="connsiteX20" fmla="*/ 2611555 w 5212107"/>
                  <a:gd name="connsiteY20" fmla="*/ 33764 h 3303693"/>
                  <a:gd name="connsiteX21" fmla="*/ 2435970 w 5212107"/>
                  <a:gd name="connsiteY21" fmla="*/ 99589 h 3303693"/>
                  <a:gd name="connsiteX22" fmla="*/ 2298810 w 5212107"/>
                  <a:gd name="connsiteY22" fmla="*/ 154469 h 3303693"/>
                  <a:gd name="connsiteX23" fmla="*/ 2243931 w 5212107"/>
                  <a:gd name="connsiteY23" fmla="*/ 154469 h 3303693"/>
                  <a:gd name="connsiteX24" fmla="*/ 2084845 w 5212107"/>
                  <a:gd name="connsiteY24" fmla="*/ 88644 h 3303693"/>
                  <a:gd name="connsiteX25" fmla="*/ 1788599 w 5212107"/>
                  <a:gd name="connsiteY25" fmla="*/ 17309 h 3303693"/>
                  <a:gd name="connsiteX26" fmla="*/ 1591088 w 5212107"/>
                  <a:gd name="connsiteY26" fmla="*/ 220296 h 3303693"/>
                  <a:gd name="connsiteX27" fmla="*/ 1881868 w 5212107"/>
                  <a:gd name="connsiteY27" fmla="*/ 604334 h 3303693"/>
                  <a:gd name="connsiteX28" fmla="*/ 2095837 w 5212107"/>
                  <a:gd name="connsiteY28" fmla="*/ 511070 h 3303693"/>
                  <a:gd name="connsiteX29" fmla="*/ 2254923 w 5212107"/>
                  <a:gd name="connsiteY29" fmla="*/ 450718 h 3303693"/>
                  <a:gd name="connsiteX30" fmla="*/ 2304292 w 5212107"/>
                  <a:gd name="connsiteY30" fmla="*/ 450718 h 3303693"/>
                  <a:gd name="connsiteX31" fmla="*/ 2435975 w 5212107"/>
                  <a:gd name="connsiteY31" fmla="*/ 582401 h 3303693"/>
                  <a:gd name="connsiteX32" fmla="*/ 2435975 w 5212107"/>
                  <a:gd name="connsiteY32" fmla="*/ 928054 h 3303693"/>
                  <a:gd name="connsiteX33" fmla="*/ 2276850 w 5212107"/>
                  <a:gd name="connsiteY33" fmla="*/ 928093 h 3303693"/>
                  <a:gd name="connsiteX34" fmla="*/ 2068357 w 5212107"/>
                  <a:gd name="connsiteY34" fmla="*/ 1136586 h 3303693"/>
                  <a:gd name="connsiteX35" fmla="*/ 2068357 w 5212107"/>
                  <a:gd name="connsiteY35" fmla="*/ 1482239 h 3303693"/>
                  <a:gd name="connsiteX36" fmla="*/ 1772111 w 5212107"/>
                  <a:gd name="connsiteY36" fmla="*/ 1778484 h 3303693"/>
                  <a:gd name="connsiteX37" fmla="*/ 499266 w 5212107"/>
                  <a:gd name="connsiteY37" fmla="*/ 1778484 h 3303693"/>
                  <a:gd name="connsiteX38" fmla="*/ 499266 w 5212107"/>
                  <a:gd name="connsiteY38" fmla="*/ 1734588 h 3303693"/>
                  <a:gd name="connsiteX39" fmla="*/ 290773 w 5212107"/>
                  <a:gd name="connsiteY39" fmla="*/ 1526096 h 3303693"/>
                  <a:gd name="connsiteX40" fmla="*/ 208493 w 5212107"/>
                  <a:gd name="connsiteY40" fmla="*/ 1526096 h 3303693"/>
                  <a:gd name="connsiteX41" fmla="*/ 0 w 5212107"/>
                  <a:gd name="connsiteY41" fmla="*/ 1734588 h 3303693"/>
                  <a:gd name="connsiteX42" fmla="*/ 0 w 5212107"/>
                  <a:gd name="connsiteY42" fmla="*/ 2892219 h 3303693"/>
                  <a:gd name="connsiteX43" fmla="*/ 208493 w 5212107"/>
                  <a:gd name="connsiteY43" fmla="*/ 3100712 h 3303693"/>
                  <a:gd name="connsiteX44" fmla="*/ 290773 w 5212107"/>
                  <a:gd name="connsiteY44" fmla="*/ 3100712 h 3303693"/>
                  <a:gd name="connsiteX45" fmla="*/ 499266 w 5212107"/>
                  <a:gd name="connsiteY45" fmla="*/ 2892219 h 3303693"/>
                  <a:gd name="connsiteX46" fmla="*/ 499266 w 5212107"/>
                  <a:gd name="connsiteY46" fmla="*/ 2848323 h 3303693"/>
                  <a:gd name="connsiteX47" fmla="*/ 1772111 w 5212107"/>
                  <a:gd name="connsiteY47" fmla="*/ 2848323 h 3303693"/>
                  <a:gd name="connsiteX48" fmla="*/ 2606054 w 5212107"/>
                  <a:gd name="connsiteY48" fmla="*/ 3303694 h 3303693"/>
                  <a:gd name="connsiteX49" fmla="*/ 3439996 w 5212107"/>
                  <a:gd name="connsiteY49" fmla="*/ 2848323 h 3303693"/>
                  <a:gd name="connsiteX50" fmla="*/ 4712841 w 5212107"/>
                  <a:gd name="connsiteY50" fmla="*/ 2848323 h 3303693"/>
                  <a:gd name="connsiteX51" fmla="*/ 4712841 w 5212107"/>
                  <a:gd name="connsiteY51" fmla="*/ 2892219 h 3303693"/>
                  <a:gd name="connsiteX52" fmla="*/ 4921334 w 5212107"/>
                  <a:gd name="connsiteY52" fmla="*/ 3100712 h 3303693"/>
                  <a:gd name="connsiteX53" fmla="*/ 5003615 w 5212107"/>
                  <a:gd name="connsiteY53" fmla="*/ 3100712 h 3303693"/>
                  <a:gd name="connsiteX54" fmla="*/ 5212108 w 5212107"/>
                  <a:gd name="connsiteY54" fmla="*/ 2892219 h 3303693"/>
                  <a:gd name="connsiteX55" fmla="*/ 5212031 w 5212107"/>
                  <a:gd name="connsiteY55" fmla="*/ 1729102 h 3303693"/>
                  <a:gd name="connsiteX56" fmla="*/ 5003538 w 5212107"/>
                  <a:gd name="connsiteY56" fmla="*/ 1520648 h 33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212107" h="3303693">
                    <a:moveTo>
                      <a:pt x="5003609" y="1520622"/>
                    </a:moveTo>
                    <a:lnTo>
                      <a:pt x="4921329" y="1520622"/>
                    </a:lnTo>
                    <a:cubicBezTo>
                      <a:pt x="4806095" y="1520622"/>
                      <a:pt x="4712836" y="1613886"/>
                      <a:pt x="4712836" y="1729115"/>
                    </a:cubicBezTo>
                    <a:lnTo>
                      <a:pt x="4712836" y="1773011"/>
                    </a:lnTo>
                    <a:lnTo>
                      <a:pt x="3439992" y="1772973"/>
                    </a:lnTo>
                    <a:cubicBezTo>
                      <a:pt x="3363184" y="1652272"/>
                      <a:pt x="3264407" y="1553536"/>
                      <a:pt x="3143745" y="1476727"/>
                    </a:cubicBezTo>
                    <a:lnTo>
                      <a:pt x="3143745" y="1131074"/>
                    </a:lnTo>
                    <a:cubicBezTo>
                      <a:pt x="3143745" y="1015840"/>
                      <a:pt x="3050482" y="922581"/>
                      <a:pt x="2935252" y="922581"/>
                    </a:cubicBezTo>
                    <a:lnTo>
                      <a:pt x="2787110" y="922581"/>
                    </a:lnTo>
                    <a:lnTo>
                      <a:pt x="2787110" y="576928"/>
                    </a:lnTo>
                    <a:cubicBezTo>
                      <a:pt x="2787110" y="505593"/>
                      <a:pt x="2847462" y="445244"/>
                      <a:pt x="2918793" y="445244"/>
                    </a:cubicBezTo>
                    <a:lnTo>
                      <a:pt x="2968162" y="445244"/>
                    </a:lnTo>
                    <a:cubicBezTo>
                      <a:pt x="3028515" y="445244"/>
                      <a:pt x="3088863" y="467173"/>
                      <a:pt x="3127248" y="505597"/>
                    </a:cubicBezTo>
                    <a:cubicBezTo>
                      <a:pt x="3182128" y="560476"/>
                      <a:pt x="3258932" y="598861"/>
                      <a:pt x="3341218" y="598861"/>
                    </a:cubicBezTo>
                    <a:cubicBezTo>
                      <a:pt x="3533261" y="598861"/>
                      <a:pt x="3686871" y="417809"/>
                      <a:pt x="3631997" y="214822"/>
                    </a:cubicBezTo>
                    <a:cubicBezTo>
                      <a:pt x="3604557" y="116087"/>
                      <a:pt x="3527745" y="39238"/>
                      <a:pt x="3429010" y="11835"/>
                    </a:cubicBezTo>
                    <a:cubicBezTo>
                      <a:pt x="3308309" y="-21077"/>
                      <a:pt x="3198581" y="17308"/>
                      <a:pt x="3127248" y="94116"/>
                    </a:cubicBezTo>
                    <a:cubicBezTo>
                      <a:pt x="3088825" y="132539"/>
                      <a:pt x="3033984" y="154468"/>
                      <a:pt x="2984612" y="154468"/>
                    </a:cubicBezTo>
                    <a:lnTo>
                      <a:pt x="2935243" y="154468"/>
                    </a:lnTo>
                    <a:cubicBezTo>
                      <a:pt x="2874890" y="154468"/>
                      <a:pt x="2830991" y="138012"/>
                      <a:pt x="2792606" y="105099"/>
                    </a:cubicBezTo>
                    <a:cubicBezTo>
                      <a:pt x="2743237" y="61203"/>
                      <a:pt x="2682888" y="33764"/>
                      <a:pt x="2611555" y="33764"/>
                    </a:cubicBezTo>
                    <a:cubicBezTo>
                      <a:pt x="2545730" y="33764"/>
                      <a:pt x="2485377" y="55693"/>
                      <a:pt x="2435970" y="99589"/>
                    </a:cubicBezTo>
                    <a:cubicBezTo>
                      <a:pt x="2397547" y="132502"/>
                      <a:pt x="2353690" y="154469"/>
                      <a:pt x="2298810" y="154469"/>
                    </a:cubicBezTo>
                    <a:lnTo>
                      <a:pt x="2243931" y="154469"/>
                    </a:lnTo>
                    <a:cubicBezTo>
                      <a:pt x="2178106" y="154469"/>
                      <a:pt x="2123230" y="127029"/>
                      <a:pt x="2084845" y="88644"/>
                    </a:cubicBezTo>
                    <a:cubicBezTo>
                      <a:pt x="2013510" y="17309"/>
                      <a:pt x="1903794" y="-15608"/>
                      <a:pt x="1788599" y="17309"/>
                    </a:cubicBezTo>
                    <a:cubicBezTo>
                      <a:pt x="1689863" y="44749"/>
                      <a:pt x="1618530" y="121560"/>
                      <a:pt x="1591088" y="220296"/>
                    </a:cubicBezTo>
                    <a:cubicBezTo>
                      <a:pt x="1536209" y="423283"/>
                      <a:pt x="1684352" y="604334"/>
                      <a:pt x="1881868" y="604334"/>
                    </a:cubicBezTo>
                    <a:cubicBezTo>
                      <a:pt x="1964148" y="604334"/>
                      <a:pt x="2040954" y="571422"/>
                      <a:pt x="2095837" y="511070"/>
                    </a:cubicBezTo>
                    <a:cubicBezTo>
                      <a:pt x="2139733" y="467174"/>
                      <a:pt x="2200089" y="450718"/>
                      <a:pt x="2254923" y="450718"/>
                    </a:cubicBezTo>
                    <a:lnTo>
                      <a:pt x="2304292" y="450718"/>
                    </a:lnTo>
                    <a:cubicBezTo>
                      <a:pt x="2375627" y="450718"/>
                      <a:pt x="2435975" y="511070"/>
                      <a:pt x="2435975" y="582401"/>
                    </a:cubicBezTo>
                    <a:lnTo>
                      <a:pt x="2435975" y="928054"/>
                    </a:lnTo>
                    <a:lnTo>
                      <a:pt x="2276850" y="928093"/>
                    </a:lnTo>
                    <a:cubicBezTo>
                      <a:pt x="2161616" y="928093"/>
                      <a:pt x="2068357" y="1021356"/>
                      <a:pt x="2068357" y="1136586"/>
                    </a:cubicBezTo>
                    <a:lnTo>
                      <a:pt x="2068357" y="1482239"/>
                    </a:lnTo>
                    <a:cubicBezTo>
                      <a:pt x="1947656" y="1559046"/>
                      <a:pt x="1848921" y="1657823"/>
                      <a:pt x="1772111" y="1778484"/>
                    </a:cubicBezTo>
                    <a:lnTo>
                      <a:pt x="499266" y="1778484"/>
                    </a:lnTo>
                    <a:lnTo>
                      <a:pt x="499266" y="1734588"/>
                    </a:lnTo>
                    <a:cubicBezTo>
                      <a:pt x="499266" y="1619354"/>
                      <a:pt x="406002" y="1526096"/>
                      <a:pt x="290773" y="1526096"/>
                    </a:cubicBezTo>
                    <a:lnTo>
                      <a:pt x="208493" y="1526096"/>
                    </a:lnTo>
                    <a:cubicBezTo>
                      <a:pt x="93259" y="1526096"/>
                      <a:pt x="0" y="1619360"/>
                      <a:pt x="0" y="1734588"/>
                    </a:cubicBezTo>
                    <a:lnTo>
                      <a:pt x="0" y="2892219"/>
                    </a:lnTo>
                    <a:cubicBezTo>
                      <a:pt x="0" y="3007453"/>
                      <a:pt x="93264" y="3100712"/>
                      <a:pt x="208493" y="3100712"/>
                    </a:cubicBezTo>
                    <a:lnTo>
                      <a:pt x="290773" y="3100712"/>
                    </a:lnTo>
                    <a:cubicBezTo>
                      <a:pt x="406007" y="3100712"/>
                      <a:pt x="499266" y="3007448"/>
                      <a:pt x="499266" y="2892219"/>
                    </a:cubicBezTo>
                    <a:lnTo>
                      <a:pt x="499266" y="2848323"/>
                    </a:lnTo>
                    <a:lnTo>
                      <a:pt x="1772111" y="2848323"/>
                    </a:lnTo>
                    <a:cubicBezTo>
                      <a:pt x="1947695" y="3122643"/>
                      <a:pt x="2254924" y="3303694"/>
                      <a:pt x="2606054" y="3303694"/>
                    </a:cubicBezTo>
                    <a:cubicBezTo>
                      <a:pt x="2957183" y="3303694"/>
                      <a:pt x="3264412" y="3122643"/>
                      <a:pt x="3439996" y="2848323"/>
                    </a:cubicBezTo>
                    <a:lnTo>
                      <a:pt x="4712841" y="2848323"/>
                    </a:lnTo>
                    <a:lnTo>
                      <a:pt x="4712841" y="2892219"/>
                    </a:lnTo>
                    <a:cubicBezTo>
                      <a:pt x="4712841" y="3007453"/>
                      <a:pt x="4806105" y="3100712"/>
                      <a:pt x="4921334" y="3100712"/>
                    </a:cubicBezTo>
                    <a:lnTo>
                      <a:pt x="5003615" y="3100712"/>
                    </a:lnTo>
                    <a:cubicBezTo>
                      <a:pt x="5118848" y="3100712"/>
                      <a:pt x="5212108" y="3007448"/>
                      <a:pt x="5212108" y="2892219"/>
                    </a:cubicBezTo>
                    <a:lnTo>
                      <a:pt x="5212031" y="1729102"/>
                    </a:lnTo>
                    <a:cubicBezTo>
                      <a:pt x="5212031" y="1613907"/>
                      <a:pt x="5118767" y="1520648"/>
                      <a:pt x="5003538" y="1520648"/>
                    </a:cubicBezTo>
                    <a:close/>
                  </a:path>
                </a:pathLst>
              </a:custGeom>
              <a:solidFill>
                <a:srgbClr val="156082"/>
              </a:solid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28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grpSp>
      </p:grpSp>
      <p:grpSp>
        <p:nvGrpSpPr>
          <p:cNvPr id="1056" name="Group 1055">
            <a:extLst>
              <a:ext uri="{FF2B5EF4-FFF2-40B4-BE49-F238E27FC236}">
                <a16:creationId xmlns:a16="http://schemas.microsoft.com/office/drawing/2014/main" id="{EBC67D6C-B610-D747-5095-AE79CD96A43A}"/>
              </a:ext>
            </a:extLst>
          </p:cNvPr>
          <p:cNvGrpSpPr/>
          <p:nvPr/>
        </p:nvGrpSpPr>
        <p:grpSpPr>
          <a:xfrm>
            <a:off x="913283" y="22104561"/>
            <a:ext cx="24689917" cy="12013120"/>
            <a:chOff x="913283" y="22104561"/>
            <a:chExt cx="24689917" cy="12013120"/>
          </a:xfrm>
        </p:grpSpPr>
        <p:sp>
          <p:nvSpPr>
            <p:cNvPr id="1325" name="Rectangle: Rounded Corners 1324">
              <a:extLst>
                <a:ext uri="{FF2B5EF4-FFF2-40B4-BE49-F238E27FC236}">
                  <a16:creationId xmlns:a16="http://schemas.microsoft.com/office/drawing/2014/main" id="{C10BA64F-2DF3-F06E-ACA1-B72D099141FA}"/>
                </a:ext>
              </a:extLst>
            </p:cNvPr>
            <p:cNvSpPr/>
            <p:nvPr/>
          </p:nvSpPr>
          <p:spPr>
            <a:xfrm>
              <a:off x="913283" y="22104561"/>
              <a:ext cx="24689917" cy="12013120"/>
            </a:xfrm>
            <a:prstGeom prst="roundRect">
              <a:avLst>
                <a:gd name="adj" fmla="val 4548"/>
              </a:avLst>
            </a:prstGeom>
            <a:gradFill flip="none" rotWithShape="1">
              <a:gsLst>
                <a:gs pos="77022">
                  <a:srgbClr val="DFDFDF">
                    <a:alpha val="5000"/>
                  </a:srgbClr>
                </a:gs>
                <a:gs pos="99000">
                  <a:schemeClr val="bg1">
                    <a:lumMod val="85000"/>
                    <a:alpha val="42000"/>
                  </a:schemeClr>
                </a:gs>
                <a:gs pos="0">
                  <a:schemeClr val="bg1">
                    <a:lumMod val="95000"/>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20" name="Group 3119">
              <a:extLst>
                <a:ext uri="{FF2B5EF4-FFF2-40B4-BE49-F238E27FC236}">
                  <a16:creationId xmlns:a16="http://schemas.microsoft.com/office/drawing/2014/main" id="{77925BFF-3781-2E47-D0BC-2D44F2665ABF}"/>
                </a:ext>
              </a:extLst>
            </p:cNvPr>
            <p:cNvGrpSpPr/>
            <p:nvPr/>
          </p:nvGrpSpPr>
          <p:grpSpPr>
            <a:xfrm>
              <a:off x="7990615" y="22656639"/>
              <a:ext cx="17266147" cy="11369154"/>
              <a:chOff x="9739201" y="22656639"/>
              <a:chExt cx="17266147" cy="11369154"/>
            </a:xfrm>
          </p:grpSpPr>
          <p:grpSp>
            <p:nvGrpSpPr>
              <p:cNvPr id="1186" name="Graphic 47">
                <a:extLst>
                  <a:ext uri="{FF2B5EF4-FFF2-40B4-BE49-F238E27FC236}">
                    <a16:creationId xmlns:a16="http://schemas.microsoft.com/office/drawing/2014/main" id="{799284EE-B836-FA42-4F41-9861F70AC4F7}"/>
                  </a:ext>
                </a:extLst>
              </p:cNvPr>
              <p:cNvGrpSpPr/>
              <p:nvPr/>
            </p:nvGrpSpPr>
            <p:grpSpPr>
              <a:xfrm>
                <a:off x="10521801" y="24274835"/>
                <a:ext cx="16143150" cy="9576170"/>
                <a:chOff x="15649194" y="12871196"/>
                <a:chExt cx="19077559" cy="10798810"/>
              </a:xfrm>
            </p:grpSpPr>
            <p:sp>
              <p:nvSpPr>
                <p:cNvPr id="1187" name="Freeform: Shape 1186">
                  <a:extLst>
                    <a:ext uri="{FF2B5EF4-FFF2-40B4-BE49-F238E27FC236}">
                      <a16:creationId xmlns:a16="http://schemas.microsoft.com/office/drawing/2014/main" id="{F74E747E-5C50-54FF-049F-04CD227DA42C}"/>
                    </a:ext>
                  </a:extLst>
                </p:cNvPr>
                <p:cNvSpPr/>
                <p:nvPr/>
              </p:nvSpPr>
              <p:spPr>
                <a:xfrm>
                  <a:off x="15649194" y="12871196"/>
                  <a:ext cx="19077559" cy="10798810"/>
                </a:xfrm>
                <a:custGeom>
                  <a:avLst/>
                  <a:gdLst>
                    <a:gd name="connsiteX0" fmla="*/ 0 w 19077559"/>
                    <a:gd name="connsiteY0" fmla="*/ 0 h 10798810"/>
                    <a:gd name="connsiteX1" fmla="*/ 19077560 w 19077559"/>
                    <a:gd name="connsiteY1" fmla="*/ 0 h 10798810"/>
                    <a:gd name="connsiteX2" fmla="*/ 19077560 w 19077559"/>
                    <a:gd name="connsiteY2" fmla="*/ 10798810 h 10798810"/>
                    <a:gd name="connsiteX3" fmla="*/ 0 w 19077559"/>
                    <a:gd name="connsiteY3" fmla="*/ 10798810 h 10798810"/>
                  </a:gdLst>
                  <a:ahLst/>
                  <a:cxnLst>
                    <a:cxn ang="0">
                      <a:pos x="connsiteX0" y="connsiteY0"/>
                    </a:cxn>
                    <a:cxn ang="0">
                      <a:pos x="connsiteX1" y="connsiteY1"/>
                    </a:cxn>
                    <a:cxn ang="0">
                      <a:pos x="connsiteX2" y="connsiteY2"/>
                    </a:cxn>
                    <a:cxn ang="0">
                      <a:pos x="connsiteX3" y="connsiteY3"/>
                    </a:cxn>
                  </a:cxnLst>
                  <a:rect l="l" t="t" r="r" b="b"/>
                  <a:pathLst>
                    <a:path w="19077559" h="10798810">
                      <a:moveTo>
                        <a:pt x="0" y="0"/>
                      </a:moveTo>
                      <a:lnTo>
                        <a:pt x="19077560" y="0"/>
                      </a:lnTo>
                      <a:lnTo>
                        <a:pt x="19077560" y="10798810"/>
                      </a:lnTo>
                      <a:lnTo>
                        <a:pt x="0" y="10798810"/>
                      </a:lnTo>
                      <a:close/>
                    </a:path>
                  </a:pathLst>
                </a:custGeom>
                <a:noFill/>
                <a:ln w="13589" cap="rnd">
                  <a:noFill/>
                  <a:prstDash val="solid"/>
                  <a:round/>
                </a:ln>
              </p:spPr>
              <p:txBody>
                <a:bodyPr rtlCol="0" anchor="ctr"/>
                <a:lstStyle/>
                <a:p>
                  <a:endParaRPr lang="en-US"/>
                </a:p>
              </p:txBody>
            </p:sp>
            <p:sp>
              <p:nvSpPr>
                <p:cNvPr id="1188" name="Freeform: Shape 1187">
                  <a:extLst>
                    <a:ext uri="{FF2B5EF4-FFF2-40B4-BE49-F238E27FC236}">
                      <a16:creationId xmlns:a16="http://schemas.microsoft.com/office/drawing/2014/main" id="{FF517673-A50F-E78E-B720-24AC490F9154}"/>
                    </a:ext>
                  </a:extLst>
                </p:cNvPr>
                <p:cNvSpPr/>
                <p:nvPr/>
              </p:nvSpPr>
              <p:spPr>
                <a:xfrm>
                  <a:off x="27403679" y="19178523"/>
                  <a:ext cx="1075054" cy="1931923"/>
                </a:xfrm>
                <a:custGeom>
                  <a:avLst/>
                  <a:gdLst>
                    <a:gd name="connsiteX0" fmla="*/ 304927 w 1075054"/>
                    <a:gd name="connsiteY0" fmla="*/ 1871599 h 1931923"/>
                    <a:gd name="connsiteX1" fmla="*/ 298069 w 1075054"/>
                    <a:gd name="connsiteY1" fmla="*/ 1878584 h 1931923"/>
                    <a:gd name="connsiteX2" fmla="*/ 286003 w 1075054"/>
                    <a:gd name="connsiteY2" fmla="*/ 1878584 h 1931923"/>
                    <a:gd name="connsiteX3" fmla="*/ 284226 w 1075054"/>
                    <a:gd name="connsiteY3" fmla="*/ 1894840 h 1931923"/>
                    <a:gd name="connsiteX4" fmla="*/ 272161 w 1075054"/>
                    <a:gd name="connsiteY4" fmla="*/ 1897126 h 1931923"/>
                    <a:gd name="connsiteX5" fmla="*/ 267081 w 1075054"/>
                    <a:gd name="connsiteY5" fmla="*/ 1897126 h 1931923"/>
                    <a:gd name="connsiteX6" fmla="*/ 265302 w 1075054"/>
                    <a:gd name="connsiteY6" fmla="*/ 1904111 h 1931923"/>
                    <a:gd name="connsiteX7" fmla="*/ 265302 w 1075054"/>
                    <a:gd name="connsiteY7" fmla="*/ 1913382 h 1931923"/>
                    <a:gd name="connsiteX8" fmla="*/ 241173 w 1075054"/>
                    <a:gd name="connsiteY8" fmla="*/ 1917954 h 1931923"/>
                    <a:gd name="connsiteX9" fmla="*/ 199898 w 1075054"/>
                    <a:gd name="connsiteY9" fmla="*/ 1924939 h 1931923"/>
                    <a:gd name="connsiteX10" fmla="*/ 179197 w 1075054"/>
                    <a:gd name="connsiteY10" fmla="*/ 1929638 h 1931923"/>
                    <a:gd name="connsiteX11" fmla="*/ 167132 w 1075054"/>
                    <a:gd name="connsiteY11" fmla="*/ 1929638 h 1931923"/>
                    <a:gd name="connsiteX12" fmla="*/ 156718 w 1075054"/>
                    <a:gd name="connsiteY12" fmla="*/ 1929638 h 1931923"/>
                    <a:gd name="connsiteX13" fmla="*/ 141224 w 1075054"/>
                    <a:gd name="connsiteY13" fmla="*/ 1931924 h 1931923"/>
                    <a:gd name="connsiteX14" fmla="*/ 137795 w 1075054"/>
                    <a:gd name="connsiteY14" fmla="*/ 1927225 h 1931923"/>
                    <a:gd name="connsiteX15" fmla="*/ 139573 w 1075054"/>
                    <a:gd name="connsiteY15" fmla="*/ 1920367 h 1931923"/>
                    <a:gd name="connsiteX16" fmla="*/ 144652 w 1075054"/>
                    <a:gd name="connsiteY16" fmla="*/ 1917954 h 1931923"/>
                    <a:gd name="connsiteX17" fmla="*/ 156718 w 1075054"/>
                    <a:gd name="connsiteY17" fmla="*/ 1917954 h 1931923"/>
                    <a:gd name="connsiteX18" fmla="*/ 172212 w 1075054"/>
                    <a:gd name="connsiteY18" fmla="*/ 1915668 h 1931923"/>
                    <a:gd name="connsiteX19" fmla="*/ 194690 w 1075054"/>
                    <a:gd name="connsiteY19" fmla="*/ 1913382 h 1931923"/>
                    <a:gd name="connsiteX20" fmla="*/ 203327 w 1075054"/>
                    <a:gd name="connsiteY20" fmla="*/ 1913382 h 1931923"/>
                    <a:gd name="connsiteX21" fmla="*/ 203327 w 1075054"/>
                    <a:gd name="connsiteY21" fmla="*/ 1897126 h 1931923"/>
                    <a:gd name="connsiteX22" fmla="*/ 198120 w 1075054"/>
                    <a:gd name="connsiteY22" fmla="*/ 1890141 h 1931923"/>
                    <a:gd name="connsiteX23" fmla="*/ 191262 w 1075054"/>
                    <a:gd name="connsiteY23" fmla="*/ 1873885 h 1931923"/>
                    <a:gd name="connsiteX24" fmla="*/ 187833 w 1075054"/>
                    <a:gd name="connsiteY24" fmla="*/ 1867027 h 1931923"/>
                    <a:gd name="connsiteX25" fmla="*/ 180848 w 1075054"/>
                    <a:gd name="connsiteY25" fmla="*/ 1862328 h 1931923"/>
                    <a:gd name="connsiteX26" fmla="*/ 172212 w 1075054"/>
                    <a:gd name="connsiteY26" fmla="*/ 1857756 h 1931923"/>
                    <a:gd name="connsiteX27" fmla="*/ 165353 w 1075054"/>
                    <a:gd name="connsiteY27" fmla="*/ 1848485 h 1931923"/>
                    <a:gd name="connsiteX28" fmla="*/ 163702 w 1075054"/>
                    <a:gd name="connsiteY28" fmla="*/ 1829816 h 1931923"/>
                    <a:gd name="connsiteX29" fmla="*/ 160147 w 1075054"/>
                    <a:gd name="connsiteY29" fmla="*/ 1815973 h 1931923"/>
                    <a:gd name="connsiteX30" fmla="*/ 167132 w 1075054"/>
                    <a:gd name="connsiteY30" fmla="*/ 1802003 h 1931923"/>
                    <a:gd name="connsiteX31" fmla="*/ 168783 w 1075054"/>
                    <a:gd name="connsiteY31" fmla="*/ 1792732 h 1931923"/>
                    <a:gd name="connsiteX32" fmla="*/ 165353 w 1075054"/>
                    <a:gd name="connsiteY32" fmla="*/ 1778889 h 1931923"/>
                    <a:gd name="connsiteX33" fmla="*/ 167132 w 1075054"/>
                    <a:gd name="connsiteY33" fmla="*/ 1757934 h 1931923"/>
                    <a:gd name="connsiteX34" fmla="*/ 158496 w 1075054"/>
                    <a:gd name="connsiteY34" fmla="*/ 1746377 h 1931923"/>
                    <a:gd name="connsiteX35" fmla="*/ 146431 w 1075054"/>
                    <a:gd name="connsiteY35" fmla="*/ 1709293 h 1931923"/>
                    <a:gd name="connsiteX36" fmla="*/ 141224 w 1075054"/>
                    <a:gd name="connsiteY36" fmla="*/ 1707007 h 1931923"/>
                    <a:gd name="connsiteX37" fmla="*/ 137795 w 1075054"/>
                    <a:gd name="connsiteY37" fmla="*/ 1704594 h 1931923"/>
                    <a:gd name="connsiteX38" fmla="*/ 132588 w 1075054"/>
                    <a:gd name="connsiteY38" fmla="*/ 1709293 h 1931923"/>
                    <a:gd name="connsiteX39" fmla="*/ 129159 w 1075054"/>
                    <a:gd name="connsiteY39" fmla="*/ 1723136 h 1931923"/>
                    <a:gd name="connsiteX40" fmla="*/ 127508 w 1075054"/>
                    <a:gd name="connsiteY40" fmla="*/ 1734820 h 1931923"/>
                    <a:gd name="connsiteX41" fmla="*/ 127508 w 1075054"/>
                    <a:gd name="connsiteY41" fmla="*/ 1741805 h 1931923"/>
                    <a:gd name="connsiteX42" fmla="*/ 124078 w 1075054"/>
                    <a:gd name="connsiteY42" fmla="*/ 1751076 h 1931923"/>
                    <a:gd name="connsiteX43" fmla="*/ 122301 w 1075054"/>
                    <a:gd name="connsiteY43" fmla="*/ 1753362 h 1931923"/>
                    <a:gd name="connsiteX44" fmla="*/ 118872 w 1075054"/>
                    <a:gd name="connsiteY44" fmla="*/ 1774190 h 1931923"/>
                    <a:gd name="connsiteX45" fmla="*/ 118872 w 1075054"/>
                    <a:gd name="connsiteY45" fmla="*/ 1781175 h 1931923"/>
                    <a:gd name="connsiteX46" fmla="*/ 113664 w 1075054"/>
                    <a:gd name="connsiteY46" fmla="*/ 1783461 h 1931923"/>
                    <a:gd name="connsiteX47" fmla="*/ 110236 w 1075054"/>
                    <a:gd name="connsiteY47" fmla="*/ 1788160 h 1931923"/>
                    <a:gd name="connsiteX48" fmla="*/ 108458 w 1075054"/>
                    <a:gd name="connsiteY48" fmla="*/ 1792732 h 1931923"/>
                    <a:gd name="connsiteX49" fmla="*/ 110236 w 1075054"/>
                    <a:gd name="connsiteY49" fmla="*/ 1804416 h 1931923"/>
                    <a:gd name="connsiteX50" fmla="*/ 106807 w 1075054"/>
                    <a:gd name="connsiteY50" fmla="*/ 1834515 h 1931923"/>
                    <a:gd name="connsiteX51" fmla="*/ 106807 w 1075054"/>
                    <a:gd name="connsiteY51" fmla="*/ 1850771 h 1931923"/>
                    <a:gd name="connsiteX52" fmla="*/ 105028 w 1075054"/>
                    <a:gd name="connsiteY52" fmla="*/ 1871599 h 1931923"/>
                    <a:gd name="connsiteX53" fmla="*/ 103377 w 1075054"/>
                    <a:gd name="connsiteY53" fmla="*/ 1883156 h 1931923"/>
                    <a:gd name="connsiteX54" fmla="*/ 99949 w 1075054"/>
                    <a:gd name="connsiteY54" fmla="*/ 1890141 h 1931923"/>
                    <a:gd name="connsiteX55" fmla="*/ 94742 w 1075054"/>
                    <a:gd name="connsiteY55" fmla="*/ 1892554 h 1931923"/>
                    <a:gd name="connsiteX56" fmla="*/ 91313 w 1075054"/>
                    <a:gd name="connsiteY56" fmla="*/ 1892554 h 1931923"/>
                    <a:gd name="connsiteX57" fmla="*/ 86106 w 1075054"/>
                    <a:gd name="connsiteY57" fmla="*/ 1885569 h 1931923"/>
                    <a:gd name="connsiteX58" fmla="*/ 75819 w 1075054"/>
                    <a:gd name="connsiteY58" fmla="*/ 1876298 h 1931923"/>
                    <a:gd name="connsiteX59" fmla="*/ 72389 w 1075054"/>
                    <a:gd name="connsiteY59" fmla="*/ 1869313 h 1931923"/>
                    <a:gd name="connsiteX60" fmla="*/ 56896 w 1075054"/>
                    <a:gd name="connsiteY60" fmla="*/ 1867027 h 1931923"/>
                    <a:gd name="connsiteX61" fmla="*/ 48260 w 1075054"/>
                    <a:gd name="connsiteY61" fmla="*/ 1867027 h 1931923"/>
                    <a:gd name="connsiteX62" fmla="*/ 43052 w 1075054"/>
                    <a:gd name="connsiteY62" fmla="*/ 1867027 h 1931923"/>
                    <a:gd name="connsiteX63" fmla="*/ 37846 w 1075054"/>
                    <a:gd name="connsiteY63" fmla="*/ 1857756 h 1931923"/>
                    <a:gd name="connsiteX64" fmla="*/ 25781 w 1075054"/>
                    <a:gd name="connsiteY64" fmla="*/ 1862328 h 1931923"/>
                    <a:gd name="connsiteX65" fmla="*/ 20701 w 1075054"/>
                    <a:gd name="connsiteY65" fmla="*/ 1732534 h 1931923"/>
                    <a:gd name="connsiteX66" fmla="*/ 17145 w 1075054"/>
                    <a:gd name="connsiteY66" fmla="*/ 1625727 h 1931923"/>
                    <a:gd name="connsiteX67" fmla="*/ 13715 w 1075054"/>
                    <a:gd name="connsiteY67" fmla="*/ 1574800 h 1931923"/>
                    <a:gd name="connsiteX68" fmla="*/ 6858 w 1075054"/>
                    <a:gd name="connsiteY68" fmla="*/ 1449578 h 1931923"/>
                    <a:gd name="connsiteX69" fmla="*/ 3428 w 1075054"/>
                    <a:gd name="connsiteY69" fmla="*/ 1342898 h 1931923"/>
                    <a:gd name="connsiteX70" fmla="*/ 0 w 1075054"/>
                    <a:gd name="connsiteY70" fmla="*/ 1264031 h 1931923"/>
                    <a:gd name="connsiteX71" fmla="*/ 13715 w 1075054"/>
                    <a:gd name="connsiteY71" fmla="*/ 1129538 h 1931923"/>
                    <a:gd name="connsiteX72" fmla="*/ 13715 w 1075054"/>
                    <a:gd name="connsiteY72" fmla="*/ 1094740 h 1931923"/>
                    <a:gd name="connsiteX73" fmla="*/ 25781 w 1075054"/>
                    <a:gd name="connsiteY73" fmla="*/ 985647 h 1931923"/>
                    <a:gd name="connsiteX74" fmla="*/ 37846 w 1075054"/>
                    <a:gd name="connsiteY74" fmla="*/ 846582 h 1931923"/>
                    <a:gd name="connsiteX75" fmla="*/ 41275 w 1075054"/>
                    <a:gd name="connsiteY75" fmla="*/ 821055 h 1931923"/>
                    <a:gd name="connsiteX76" fmla="*/ 53339 w 1075054"/>
                    <a:gd name="connsiteY76" fmla="*/ 700405 h 1931923"/>
                    <a:gd name="connsiteX77" fmla="*/ 60325 w 1075054"/>
                    <a:gd name="connsiteY77" fmla="*/ 600710 h 1931923"/>
                    <a:gd name="connsiteX78" fmla="*/ 67183 w 1075054"/>
                    <a:gd name="connsiteY78" fmla="*/ 517271 h 1931923"/>
                    <a:gd name="connsiteX79" fmla="*/ 80899 w 1075054"/>
                    <a:gd name="connsiteY79" fmla="*/ 385064 h 1931923"/>
                    <a:gd name="connsiteX80" fmla="*/ 80899 w 1075054"/>
                    <a:gd name="connsiteY80" fmla="*/ 378079 h 1931923"/>
                    <a:gd name="connsiteX81" fmla="*/ 87884 w 1075054"/>
                    <a:gd name="connsiteY81" fmla="*/ 282956 h 1931923"/>
                    <a:gd name="connsiteX82" fmla="*/ 92964 w 1075054"/>
                    <a:gd name="connsiteY82" fmla="*/ 222631 h 1931923"/>
                    <a:gd name="connsiteX83" fmla="*/ 98171 w 1075054"/>
                    <a:gd name="connsiteY83" fmla="*/ 173990 h 1931923"/>
                    <a:gd name="connsiteX84" fmla="*/ 110236 w 1075054"/>
                    <a:gd name="connsiteY84" fmla="*/ 46482 h 1931923"/>
                    <a:gd name="connsiteX85" fmla="*/ 103377 w 1075054"/>
                    <a:gd name="connsiteY85" fmla="*/ 44069 h 1931923"/>
                    <a:gd name="connsiteX86" fmla="*/ 92964 w 1075054"/>
                    <a:gd name="connsiteY86" fmla="*/ 25527 h 1931923"/>
                    <a:gd name="connsiteX87" fmla="*/ 86106 w 1075054"/>
                    <a:gd name="connsiteY87" fmla="*/ 6985 h 1931923"/>
                    <a:gd name="connsiteX88" fmla="*/ 87884 w 1075054"/>
                    <a:gd name="connsiteY88" fmla="*/ 0 h 1931923"/>
                    <a:gd name="connsiteX89" fmla="*/ 146431 w 1075054"/>
                    <a:gd name="connsiteY89" fmla="*/ 0 h 1931923"/>
                    <a:gd name="connsiteX90" fmla="*/ 261874 w 1075054"/>
                    <a:gd name="connsiteY90" fmla="*/ 2413 h 1931923"/>
                    <a:gd name="connsiteX91" fmla="*/ 375539 w 1075054"/>
                    <a:gd name="connsiteY91" fmla="*/ 4699 h 1931923"/>
                    <a:gd name="connsiteX92" fmla="*/ 382524 w 1075054"/>
                    <a:gd name="connsiteY92" fmla="*/ 4699 h 1931923"/>
                    <a:gd name="connsiteX93" fmla="*/ 496189 w 1075054"/>
                    <a:gd name="connsiteY93" fmla="*/ 6985 h 1931923"/>
                    <a:gd name="connsiteX94" fmla="*/ 509905 w 1075054"/>
                    <a:gd name="connsiteY94" fmla="*/ 9271 h 1931923"/>
                    <a:gd name="connsiteX95" fmla="*/ 651256 w 1075054"/>
                    <a:gd name="connsiteY95" fmla="*/ 9271 h 1931923"/>
                    <a:gd name="connsiteX96" fmla="*/ 789051 w 1075054"/>
                    <a:gd name="connsiteY96" fmla="*/ 11684 h 1931923"/>
                    <a:gd name="connsiteX97" fmla="*/ 861440 w 1075054"/>
                    <a:gd name="connsiteY97" fmla="*/ 13970 h 1931923"/>
                    <a:gd name="connsiteX98" fmla="*/ 868299 w 1075054"/>
                    <a:gd name="connsiteY98" fmla="*/ 69596 h 1931923"/>
                    <a:gd name="connsiteX99" fmla="*/ 882142 w 1075054"/>
                    <a:gd name="connsiteY99" fmla="*/ 160020 h 1931923"/>
                    <a:gd name="connsiteX100" fmla="*/ 887349 w 1075054"/>
                    <a:gd name="connsiteY100" fmla="*/ 173990 h 1931923"/>
                    <a:gd name="connsiteX101" fmla="*/ 904494 w 1075054"/>
                    <a:gd name="connsiteY101" fmla="*/ 303911 h 1931923"/>
                    <a:gd name="connsiteX102" fmla="*/ 916559 w 1075054"/>
                    <a:gd name="connsiteY102" fmla="*/ 378079 h 1931923"/>
                    <a:gd name="connsiteX103" fmla="*/ 923417 w 1075054"/>
                    <a:gd name="connsiteY103" fmla="*/ 426720 h 1931923"/>
                    <a:gd name="connsiteX104" fmla="*/ 926973 w 1075054"/>
                    <a:gd name="connsiteY104" fmla="*/ 447675 h 1931923"/>
                    <a:gd name="connsiteX105" fmla="*/ 940689 w 1075054"/>
                    <a:gd name="connsiteY105" fmla="*/ 547370 h 1931923"/>
                    <a:gd name="connsiteX106" fmla="*/ 951102 w 1075054"/>
                    <a:gd name="connsiteY106" fmla="*/ 614680 h 1931923"/>
                    <a:gd name="connsiteX107" fmla="*/ 956183 w 1075054"/>
                    <a:gd name="connsiteY107" fmla="*/ 640080 h 1931923"/>
                    <a:gd name="connsiteX108" fmla="*/ 971677 w 1075054"/>
                    <a:gd name="connsiteY108" fmla="*/ 767715 h 1931923"/>
                    <a:gd name="connsiteX109" fmla="*/ 973455 w 1075054"/>
                    <a:gd name="connsiteY109" fmla="*/ 772287 h 1931923"/>
                    <a:gd name="connsiteX110" fmla="*/ 987171 w 1075054"/>
                    <a:gd name="connsiteY110" fmla="*/ 867410 h 1931923"/>
                    <a:gd name="connsiteX111" fmla="*/ 987171 w 1075054"/>
                    <a:gd name="connsiteY111" fmla="*/ 872109 h 1931923"/>
                    <a:gd name="connsiteX112" fmla="*/ 994156 w 1075054"/>
                    <a:gd name="connsiteY112" fmla="*/ 878967 h 1931923"/>
                    <a:gd name="connsiteX113" fmla="*/ 1001014 w 1075054"/>
                    <a:gd name="connsiteY113" fmla="*/ 899922 h 1931923"/>
                    <a:gd name="connsiteX114" fmla="*/ 1006221 w 1075054"/>
                    <a:gd name="connsiteY114" fmla="*/ 909193 h 1931923"/>
                    <a:gd name="connsiteX115" fmla="*/ 1006221 w 1075054"/>
                    <a:gd name="connsiteY115" fmla="*/ 916178 h 1931923"/>
                    <a:gd name="connsiteX116" fmla="*/ 1007872 w 1075054"/>
                    <a:gd name="connsiteY116" fmla="*/ 923036 h 1931923"/>
                    <a:gd name="connsiteX117" fmla="*/ 1014730 w 1075054"/>
                    <a:gd name="connsiteY117" fmla="*/ 946277 h 1931923"/>
                    <a:gd name="connsiteX118" fmla="*/ 1014730 w 1075054"/>
                    <a:gd name="connsiteY118" fmla="*/ 962533 h 1931923"/>
                    <a:gd name="connsiteX119" fmla="*/ 1025144 w 1075054"/>
                    <a:gd name="connsiteY119" fmla="*/ 974090 h 1931923"/>
                    <a:gd name="connsiteX120" fmla="*/ 1030351 w 1075054"/>
                    <a:gd name="connsiteY120" fmla="*/ 994918 h 1931923"/>
                    <a:gd name="connsiteX121" fmla="*/ 1042415 w 1075054"/>
                    <a:gd name="connsiteY121" fmla="*/ 1006602 h 1931923"/>
                    <a:gd name="connsiteX122" fmla="*/ 1049274 w 1075054"/>
                    <a:gd name="connsiteY122" fmla="*/ 1018159 h 1931923"/>
                    <a:gd name="connsiteX123" fmla="*/ 1047496 w 1075054"/>
                    <a:gd name="connsiteY123" fmla="*/ 1029716 h 1931923"/>
                    <a:gd name="connsiteX124" fmla="*/ 1052702 w 1075054"/>
                    <a:gd name="connsiteY124" fmla="*/ 1048258 h 1931923"/>
                    <a:gd name="connsiteX125" fmla="*/ 1050925 w 1075054"/>
                    <a:gd name="connsiteY125" fmla="*/ 1066927 h 1931923"/>
                    <a:gd name="connsiteX126" fmla="*/ 1044067 w 1075054"/>
                    <a:gd name="connsiteY126" fmla="*/ 1083056 h 1931923"/>
                    <a:gd name="connsiteX127" fmla="*/ 1052702 w 1075054"/>
                    <a:gd name="connsiteY127" fmla="*/ 1094740 h 1931923"/>
                    <a:gd name="connsiteX128" fmla="*/ 1068197 w 1075054"/>
                    <a:gd name="connsiteY128" fmla="*/ 1106297 h 1931923"/>
                    <a:gd name="connsiteX129" fmla="*/ 1075055 w 1075054"/>
                    <a:gd name="connsiteY129" fmla="*/ 1117854 h 1931923"/>
                    <a:gd name="connsiteX130" fmla="*/ 1066419 w 1075054"/>
                    <a:gd name="connsiteY130" fmla="*/ 1124839 h 1931923"/>
                    <a:gd name="connsiteX131" fmla="*/ 1059561 w 1075054"/>
                    <a:gd name="connsiteY131" fmla="*/ 1127125 h 1931923"/>
                    <a:gd name="connsiteX132" fmla="*/ 1054481 w 1075054"/>
                    <a:gd name="connsiteY132" fmla="*/ 1138809 h 1931923"/>
                    <a:gd name="connsiteX133" fmla="*/ 1047496 w 1075054"/>
                    <a:gd name="connsiteY133" fmla="*/ 1145667 h 1931923"/>
                    <a:gd name="connsiteX134" fmla="*/ 1030351 w 1075054"/>
                    <a:gd name="connsiteY134" fmla="*/ 1154938 h 1931923"/>
                    <a:gd name="connsiteX135" fmla="*/ 1026795 w 1075054"/>
                    <a:gd name="connsiteY135" fmla="*/ 1171194 h 1931923"/>
                    <a:gd name="connsiteX136" fmla="*/ 1026795 w 1075054"/>
                    <a:gd name="connsiteY136" fmla="*/ 1178179 h 1931923"/>
                    <a:gd name="connsiteX137" fmla="*/ 1026795 w 1075054"/>
                    <a:gd name="connsiteY137" fmla="*/ 1185164 h 1931923"/>
                    <a:gd name="connsiteX138" fmla="*/ 1026795 w 1075054"/>
                    <a:gd name="connsiteY138" fmla="*/ 1194435 h 1931923"/>
                    <a:gd name="connsiteX139" fmla="*/ 1026795 w 1075054"/>
                    <a:gd name="connsiteY139" fmla="*/ 1208278 h 1931923"/>
                    <a:gd name="connsiteX140" fmla="*/ 1026795 w 1075054"/>
                    <a:gd name="connsiteY140" fmla="*/ 1222248 h 1931923"/>
                    <a:gd name="connsiteX141" fmla="*/ 1021714 w 1075054"/>
                    <a:gd name="connsiteY141" fmla="*/ 1236218 h 1931923"/>
                    <a:gd name="connsiteX142" fmla="*/ 1013079 w 1075054"/>
                    <a:gd name="connsiteY142" fmla="*/ 1245489 h 1931923"/>
                    <a:gd name="connsiteX143" fmla="*/ 1002792 w 1075054"/>
                    <a:gd name="connsiteY143" fmla="*/ 1273302 h 1931923"/>
                    <a:gd name="connsiteX144" fmla="*/ 1004443 w 1075054"/>
                    <a:gd name="connsiteY144" fmla="*/ 1305687 h 1931923"/>
                    <a:gd name="connsiteX145" fmla="*/ 1004443 w 1075054"/>
                    <a:gd name="connsiteY145" fmla="*/ 1310386 h 1931923"/>
                    <a:gd name="connsiteX146" fmla="*/ 1006221 w 1075054"/>
                    <a:gd name="connsiteY146" fmla="*/ 1328928 h 1931923"/>
                    <a:gd name="connsiteX147" fmla="*/ 1009650 w 1075054"/>
                    <a:gd name="connsiteY147" fmla="*/ 1347470 h 1931923"/>
                    <a:gd name="connsiteX148" fmla="*/ 1021714 w 1075054"/>
                    <a:gd name="connsiteY148" fmla="*/ 1375283 h 1931923"/>
                    <a:gd name="connsiteX149" fmla="*/ 1026795 w 1075054"/>
                    <a:gd name="connsiteY149" fmla="*/ 1398524 h 1931923"/>
                    <a:gd name="connsiteX150" fmla="*/ 1026795 w 1075054"/>
                    <a:gd name="connsiteY150" fmla="*/ 1412367 h 1931923"/>
                    <a:gd name="connsiteX151" fmla="*/ 1019937 w 1075054"/>
                    <a:gd name="connsiteY151" fmla="*/ 1431036 h 1931923"/>
                    <a:gd name="connsiteX152" fmla="*/ 1019937 w 1075054"/>
                    <a:gd name="connsiteY152" fmla="*/ 1444879 h 1931923"/>
                    <a:gd name="connsiteX153" fmla="*/ 1016508 w 1075054"/>
                    <a:gd name="connsiteY153" fmla="*/ 1458849 h 1931923"/>
                    <a:gd name="connsiteX154" fmla="*/ 1016508 w 1075054"/>
                    <a:gd name="connsiteY154" fmla="*/ 1486662 h 1931923"/>
                    <a:gd name="connsiteX155" fmla="*/ 1014730 w 1075054"/>
                    <a:gd name="connsiteY155" fmla="*/ 1502918 h 1931923"/>
                    <a:gd name="connsiteX156" fmla="*/ 1007872 w 1075054"/>
                    <a:gd name="connsiteY156" fmla="*/ 1509776 h 1931923"/>
                    <a:gd name="connsiteX157" fmla="*/ 1007872 w 1075054"/>
                    <a:gd name="connsiteY157" fmla="*/ 1521460 h 1931923"/>
                    <a:gd name="connsiteX158" fmla="*/ 1011301 w 1075054"/>
                    <a:gd name="connsiteY158" fmla="*/ 1546987 h 1931923"/>
                    <a:gd name="connsiteX159" fmla="*/ 1011301 w 1075054"/>
                    <a:gd name="connsiteY159" fmla="*/ 1553845 h 1931923"/>
                    <a:gd name="connsiteX160" fmla="*/ 1018286 w 1075054"/>
                    <a:gd name="connsiteY160" fmla="*/ 1567815 h 1931923"/>
                    <a:gd name="connsiteX161" fmla="*/ 1032002 w 1075054"/>
                    <a:gd name="connsiteY161" fmla="*/ 1579372 h 1931923"/>
                    <a:gd name="connsiteX162" fmla="*/ 1033780 w 1075054"/>
                    <a:gd name="connsiteY162" fmla="*/ 1586357 h 1931923"/>
                    <a:gd name="connsiteX163" fmla="*/ 1035431 w 1075054"/>
                    <a:gd name="connsiteY163" fmla="*/ 1593342 h 1931923"/>
                    <a:gd name="connsiteX164" fmla="*/ 1035431 w 1075054"/>
                    <a:gd name="connsiteY164" fmla="*/ 1609598 h 1931923"/>
                    <a:gd name="connsiteX165" fmla="*/ 1040638 w 1075054"/>
                    <a:gd name="connsiteY165" fmla="*/ 1623441 h 1931923"/>
                    <a:gd name="connsiteX166" fmla="*/ 1040638 w 1075054"/>
                    <a:gd name="connsiteY166" fmla="*/ 1625727 h 1931923"/>
                    <a:gd name="connsiteX167" fmla="*/ 895858 w 1075054"/>
                    <a:gd name="connsiteY167" fmla="*/ 1621155 h 1931923"/>
                    <a:gd name="connsiteX168" fmla="*/ 889000 w 1075054"/>
                    <a:gd name="connsiteY168" fmla="*/ 1621155 h 1931923"/>
                    <a:gd name="connsiteX169" fmla="*/ 730504 w 1075054"/>
                    <a:gd name="connsiteY169" fmla="*/ 1621155 h 1931923"/>
                    <a:gd name="connsiteX170" fmla="*/ 684022 w 1075054"/>
                    <a:gd name="connsiteY170" fmla="*/ 1621155 h 1931923"/>
                    <a:gd name="connsiteX171" fmla="*/ 627126 w 1075054"/>
                    <a:gd name="connsiteY171" fmla="*/ 1621155 h 1931923"/>
                    <a:gd name="connsiteX172" fmla="*/ 532384 w 1075054"/>
                    <a:gd name="connsiteY172" fmla="*/ 1621155 h 1931923"/>
                    <a:gd name="connsiteX173" fmla="*/ 504825 w 1075054"/>
                    <a:gd name="connsiteY173" fmla="*/ 1621155 h 1931923"/>
                    <a:gd name="connsiteX174" fmla="*/ 389382 w 1075054"/>
                    <a:gd name="connsiteY174" fmla="*/ 1621155 h 1931923"/>
                    <a:gd name="connsiteX175" fmla="*/ 261874 w 1075054"/>
                    <a:gd name="connsiteY175" fmla="*/ 1621155 h 1931923"/>
                    <a:gd name="connsiteX176" fmla="*/ 261874 w 1075054"/>
                    <a:gd name="connsiteY176" fmla="*/ 1641983 h 1931923"/>
                    <a:gd name="connsiteX177" fmla="*/ 260096 w 1075054"/>
                    <a:gd name="connsiteY177" fmla="*/ 1651254 h 1931923"/>
                    <a:gd name="connsiteX178" fmla="*/ 253238 w 1075054"/>
                    <a:gd name="connsiteY178" fmla="*/ 1665224 h 1931923"/>
                    <a:gd name="connsiteX179" fmla="*/ 251587 w 1075054"/>
                    <a:gd name="connsiteY179" fmla="*/ 1674495 h 1931923"/>
                    <a:gd name="connsiteX180" fmla="*/ 253238 w 1075054"/>
                    <a:gd name="connsiteY180" fmla="*/ 1681480 h 1931923"/>
                    <a:gd name="connsiteX181" fmla="*/ 260096 w 1075054"/>
                    <a:gd name="connsiteY181" fmla="*/ 1688465 h 1931923"/>
                    <a:gd name="connsiteX182" fmla="*/ 279146 w 1075054"/>
                    <a:gd name="connsiteY182" fmla="*/ 1716278 h 1931923"/>
                    <a:gd name="connsiteX183" fmla="*/ 296290 w 1075054"/>
                    <a:gd name="connsiteY183" fmla="*/ 1737106 h 1931923"/>
                    <a:gd name="connsiteX184" fmla="*/ 304927 w 1075054"/>
                    <a:gd name="connsiteY184" fmla="*/ 1741805 h 1931923"/>
                    <a:gd name="connsiteX185" fmla="*/ 308356 w 1075054"/>
                    <a:gd name="connsiteY185" fmla="*/ 1746377 h 1931923"/>
                    <a:gd name="connsiteX186" fmla="*/ 316992 w 1075054"/>
                    <a:gd name="connsiteY186" fmla="*/ 1755648 h 1931923"/>
                    <a:gd name="connsiteX187" fmla="*/ 320421 w 1075054"/>
                    <a:gd name="connsiteY187" fmla="*/ 1767205 h 1931923"/>
                    <a:gd name="connsiteX188" fmla="*/ 320421 w 1075054"/>
                    <a:gd name="connsiteY188" fmla="*/ 1778889 h 1931923"/>
                    <a:gd name="connsiteX189" fmla="*/ 313563 w 1075054"/>
                    <a:gd name="connsiteY189" fmla="*/ 1792732 h 1931923"/>
                    <a:gd name="connsiteX190" fmla="*/ 304927 w 1075054"/>
                    <a:gd name="connsiteY190" fmla="*/ 1808988 h 1931923"/>
                    <a:gd name="connsiteX191" fmla="*/ 303276 w 1075054"/>
                    <a:gd name="connsiteY191" fmla="*/ 1815973 h 1931923"/>
                    <a:gd name="connsiteX192" fmla="*/ 304927 w 1075054"/>
                    <a:gd name="connsiteY192" fmla="*/ 1822958 h 1931923"/>
                    <a:gd name="connsiteX193" fmla="*/ 310134 w 1075054"/>
                    <a:gd name="connsiteY193" fmla="*/ 1829816 h 1931923"/>
                    <a:gd name="connsiteX194" fmla="*/ 323850 w 1075054"/>
                    <a:gd name="connsiteY194" fmla="*/ 1843786 h 1931923"/>
                    <a:gd name="connsiteX195" fmla="*/ 325627 w 1075054"/>
                    <a:gd name="connsiteY195" fmla="*/ 1848485 h 1931923"/>
                    <a:gd name="connsiteX196" fmla="*/ 322199 w 1075054"/>
                    <a:gd name="connsiteY196" fmla="*/ 1855343 h 1931923"/>
                    <a:gd name="connsiteX197" fmla="*/ 316992 w 1075054"/>
                    <a:gd name="connsiteY197" fmla="*/ 1855343 h 1931923"/>
                    <a:gd name="connsiteX198" fmla="*/ 311785 w 1075054"/>
                    <a:gd name="connsiteY198" fmla="*/ 1857756 h 1931923"/>
                    <a:gd name="connsiteX199" fmla="*/ 311785 w 1075054"/>
                    <a:gd name="connsiteY199" fmla="*/ 1860042 h 1931923"/>
                    <a:gd name="connsiteX200" fmla="*/ 308356 w 1075054"/>
                    <a:gd name="connsiteY200" fmla="*/ 1867027 h 1931923"/>
                    <a:gd name="connsiteX201" fmla="*/ 304927 w 1075054"/>
                    <a:gd name="connsiteY201" fmla="*/ 1871599 h 1931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075054" h="1931923">
                      <a:moveTo>
                        <a:pt x="304927" y="1871599"/>
                      </a:moveTo>
                      <a:lnTo>
                        <a:pt x="298069" y="1878584"/>
                      </a:lnTo>
                      <a:lnTo>
                        <a:pt x="286003" y="1878584"/>
                      </a:lnTo>
                      <a:lnTo>
                        <a:pt x="284226" y="1894840"/>
                      </a:lnTo>
                      <a:lnTo>
                        <a:pt x="272161" y="1897126"/>
                      </a:lnTo>
                      <a:lnTo>
                        <a:pt x="267081" y="1897126"/>
                      </a:lnTo>
                      <a:lnTo>
                        <a:pt x="265302" y="1904111"/>
                      </a:lnTo>
                      <a:lnTo>
                        <a:pt x="265302" y="1913382"/>
                      </a:lnTo>
                      <a:lnTo>
                        <a:pt x="241173" y="1917954"/>
                      </a:lnTo>
                      <a:lnTo>
                        <a:pt x="199898" y="1924939"/>
                      </a:lnTo>
                      <a:lnTo>
                        <a:pt x="179197" y="1929638"/>
                      </a:lnTo>
                      <a:lnTo>
                        <a:pt x="167132" y="1929638"/>
                      </a:lnTo>
                      <a:lnTo>
                        <a:pt x="156718" y="1929638"/>
                      </a:lnTo>
                      <a:lnTo>
                        <a:pt x="141224" y="1931924"/>
                      </a:lnTo>
                      <a:lnTo>
                        <a:pt x="137795" y="1927225"/>
                      </a:lnTo>
                      <a:lnTo>
                        <a:pt x="139573" y="1920367"/>
                      </a:lnTo>
                      <a:lnTo>
                        <a:pt x="144652" y="1917954"/>
                      </a:lnTo>
                      <a:lnTo>
                        <a:pt x="156718" y="1917954"/>
                      </a:lnTo>
                      <a:lnTo>
                        <a:pt x="172212" y="1915668"/>
                      </a:lnTo>
                      <a:lnTo>
                        <a:pt x="194690" y="1913382"/>
                      </a:lnTo>
                      <a:lnTo>
                        <a:pt x="203327" y="1913382"/>
                      </a:lnTo>
                      <a:lnTo>
                        <a:pt x="203327" y="1897126"/>
                      </a:lnTo>
                      <a:lnTo>
                        <a:pt x="198120" y="1890141"/>
                      </a:lnTo>
                      <a:lnTo>
                        <a:pt x="191262" y="1873885"/>
                      </a:lnTo>
                      <a:lnTo>
                        <a:pt x="187833" y="1867027"/>
                      </a:lnTo>
                      <a:lnTo>
                        <a:pt x="180848" y="1862328"/>
                      </a:lnTo>
                      <a:lnTo>
                        <a:pt x="172212" y="1857756"/>
                      </a:lnTo>
                      <a:lnTo>
                        <a:pt x="165353" y="1848485"/>
                      </a:lnTo>
                      <a:lnTo>
                        <a:pt x="163702" y="1829816"/>
                      </a:lnTo>
                      <a:lnTo>
                        <a:pt x="160147" y="1815973"/>
                      </a:lnTo>
                      <a:lnTo>
                        <a:pt x="167132" y="1802003"/>
                      </a:lnTo>
                      <a:lnTo>
                        <a:pt x="168783" y="1792732"/>
                      </a:lnTo>
                      <a:lnTo>
                        <a:pt x="165353" y="1778889"/>
                      </a:lnTo>
                      <a:lnTo>
                        <a:pt x="167132" y="1757934"/>
                      </a:lnTo>
                      <a:lnTo>
                        <a:pt x="158496" y="1746377"/>
                      </a:lnTo>
                      <a:lnTo>
                        <a:pt x="146431" y="1709293"/>
                      </a:lnTo>
                      <a:lnTo>
                        <a:pt x="141224" y="1707007"/>
                      </a:lnTo>
                      <a:lnTo>
                        <a:pt x="137795" y="1704594"/>
                      </a:lnTo>
                      <a:lnTo>
                        <a:pt x="132588" y="1709293"/>
                      </a:lnTo>
                      <a:lnTo>
                        <a:pt x="129159" y="1723136"/>
                      </a:lnTo>
                      <a:lnTo>
                        <a:pt x="127508" y="1734820"/>
                      </a:lnTo>
                      <a:lnTo>
                        <a:pt x="127508" y="1741805"/>
                      </a:lnTo>
                      <a:lnTo>
                        <a:pt x="124078" y="1751076"/>
                      </a:lnTo>
                      <a:lnTo>
                        <a:pt x="122301" y="1753362"/>
                      </a:lnTo>
                      <a:lnTo>
                        <a:pt x="118872" y="1774190"/>
                      </a:lnTo>
                      <a:lnTo>
                        <a:pt x="118872" y="1781175"/>
                      </a:lnTo>
                      <a:lnTo>
                        <a:pt x="113664" y="1783461"/>
                      </a:lnTo>
                      <a:lnTo>
                        <a:pt x="110236" y="1788160"/>
                      </a:lnTo>
                      <a:lnTo>
                        <a:pt x="108458" y="1792732"/>
                      </a:lnTo>
                      <a:lnTo>
                        <a:pt x="110236" y="1804416"/>
                      </a:lnTo>
                      <a:lnTo>
                        <a:pt x="106807" y="1834515"/>
                      </a:lnTo>
                      <a:lnTo>
                        <a:pt x="106807" y="1850771"/>
                      </a:lnTo>
                      <a:lnTo>
                        <a:pt x="105028" y="1871599"/>
                      </a:lnTo>
                      <a:lnTo>
                        <a:pt x="103377" y="1883156"/>
                      </a:lnTo>
                      <a:lnTo>
                        <a:pt x="99949" y="1890141"/>
                      </a:lnTo>
                      <a:lnTo>
                        <a:pt x="94742" y="1892554"/>
                      </a:lnTo>
                      <a:lnTo>
                        <a:pt x="91313" y="1892554"/>
                      </a:lnTo>
                      <a:lnTo>
                        <a:pt x="86106" y="1885569"/>
                      </a:lnTo>
                      <a:lnTo>
                        <a:pt x="75819" y="1876298"/>
                      </a:lnTo>
                      <a:lnTo>
                        <a:pt x="72389" y="1869313"/>
                      </a:lnTo>
                      <a:lnTo>
                        <a:pt x="56896" y="1867027"/>
                      </a:lnTo>
                      <a:lnTo>
                        <a:pt x="48260" y="1867027"/>
                      </a:lnTo>
                      <a:lnTo>
                        <a:pt x="43052" y="1867027"/>
                      </a:lnTo>
                      <a:lnTo>
                        <a:pt x="37846" y="1857756"/>
                      </a:lnTo>
                      <a:lnTo>
                        <a:pt x="25781" y="1862328"/>
                      </a:lnTo>
                      <a:lnTo>
                        <a:pt x="20701" y="1732534"/>
                      </a:lnTo>
                      <a:lnTo>
                        <a:pt x="17145" y="1625727"/>
                      </a:lnTo>
                      <a:lnTo>
                        <a:pt x="13715" y="1574800"/>
                      </a:lnTo>
                      <a:lnTo>
                        <a:pt x="6858" y="1449578"/>
                      </a:lnTo>
                      <a:lnTo>
                        <a:pt x="3428" y="1342898"/>
                      </a:lnTo>
                      <a:lnTo>
                        <a:pt x="0" y="1264031"/>
                      </a:lnTo>
                      <a:lnTo>
                        <a:pt x="13715" y="1129538"/>
                      </a:lnTo>
                      <a:lnTo>
                        <a:pt x="13715" y="1094740"/>
                      </a:lnTo>
                      <a:lnTo>
                        <a:pt x="25781" y="985647"/>
                      </a:lnTo>
                      <a:lnTo>
                        <a:pt x="37846" y="846582"/>
                      </a:lnTo>
                      <a:lnTo>
                        <a:pt x="41275" y="821055"/>
                      </a:lnTo>
                      <a:lnTo>
                        <a:pt x="53339" y="700405"/>
                      </a:lnTo>
                      <a:lnTo>
                        <a:pt x="60325" y="600710"/>
                      </a:lnTo>
                      <a:lnTo>
                        <a:pt x="67183" y="517271"/>
                      </a:lnTo>
                      <a:lnTo>
                        <a:pt x="80899" y="385064"/>
                      </a:lnTo>
                      <a:lnTo>
                        <a:pt x="80899" y="378079"/>
                      </a:lnTo>
                      <a:lnTo>
                        <a:pt x="87884" y="282956"/>
                      </a:lnTo>
                      <a:lnTo>
                        <a:pt x="92964" y="222631"/>
                      </a:lnTo>
                      <a:lnTo>
                        <a:pt x="98171" y="173990"/>
                      </a:lnTo>
                      <a:lnTo>
                        <a:pt x="110236" y="46482"/>
                      </a:lnTo>
                      <a:lnTo>
                        <a:pt x="103377" y="44069"/>
                      </a:lnTo>
                      <a:lnTo>
                        <a:pt x="92964" y="25527"/>
                      </a:lnTo>
                      <a:lnTo>
                        <a:pt x="86106" y="6985"/>
                      </a:lnTo>
                      <a:lnTo>
                        <a:pt x="87884" y="0"/>
                      </a:lnTo>
                      <a:lnTo>
                        <a:pt x="146431" y="0"/>
                      </a:lnTo>
                      <a:lnTo>
                        <a:pt x="261874" y="2413"/>
                      </a:lnTo>
                      <a:lnTo>
                        <a:pt x="375539" y="4699"/>
                      </a:lnTo>
                      <a:lnTo>
                        <a:pt x="382524" y="4699"/>
                      </a:lnTo>
                      <a:lnTo>
                        <a:pt x="496189" y="6985"/>
                      </a:lnTo>
                      <a:lnTo>
                        <a:pt x="509905" y="9271"/>
                      </a:lnTo>
                      <a:lnTo>
                        <a:pt x="651256" y="9271"/>
                      </a:lnTo>
                      <a:lnTo>
                        <a:pt x="789051" y="11684"/>
                      </a:lnTo>
                      <a:lnTo>
                        <a:pt x="861440" y="13970"/>
                      </a:lnTo>
                      <a:lnTo>
                        <a:pt x="868299" y="69596"/>
                      </a:lnTo>
                      <a:lnTo>
                        <a:pt x="882142" y="160020"/>
                      </a:lnTo>
                      <a:lnTo>
                        <a:pt x="887349" y="173990"/>
                      </a:lnTo>
                      <a:lnTo>
                        <a:pt x="904494" y="303911"/>
                      </a:lnTo>
                      <a:lnTo>
                        <a:pt x="916559" y="378079"/>
                      </a:lnTo>
                      <a:lnTo>
                        <a:pt x="923417" y="426720"/>
                      </a:lnTo>
                      <a:lnTo>
                        <a:pt x="926973" y="447675"/>
                      </a:lnTo>
                      <a:lnTo>
                        <a:pt x="940689" y="547370"/>
                      </a:lnTo>
                      <a:lnTo>
                        <a:pt x="951102" y="614680"/>
                      </a:lnTo>
                      <a:lnTo>
                        <a:pt x="956183" y="640080"/>
                      </a:lnTo>
                      <a:lnTo>
                        <a:pt x="971677" y="767715"/>
                      </a:lnTo>
                      <a:lnTo>
                        <a:pt x="973455" y="772287"/>
                      </a:lnTo>
                      <a:lnTo>
                        <a:pt x="987171" y="867410"/>
                      </a:lnTo>
                      <a:lnTo>
                        <a:pt x="987171" y="872109"/>
                      </a:lnTo>
                      <a:lnTo>
                        <a:pt x="994156" y="878967"/>
                      </a:lnTo>
                      <a:lnTo>
                        <a:pt x="1001014" y="899922"/>
                      </a:lnTo>
                      <a:lnTo>
                        <a:pt x="1006221" y="909193"/>
                      </a:lnTo>
                      <a:lnTo>
                        <a:pt x="1006221" y="916178"/>
                      </a:lnTo>
                      <a:lnTo>
                        <a:pt x="1007872" y="923036"/>
                      </a:lnTo>
                      <a:lnTo>
                        <a:pt x="1014730" y="946277"/>
                      </a:lnTo>
                      <a:lnTo>
                        <a:pt x="1014730" y="962533"/>
                      </a:lnTo>
                      <a:lnTo>
                        <a:pt x="1025144" y="974090"/>
                      </a:lnTo>
                      <a:lnTo>
                        <a:pt x="1030351" y="994918"/>
                      </a:lnTo>
                      <a:lnTo>
                        <a:pt x="1042415" y="1006602"/>
                      </a:lnTo>
                      <a:lnTo>
                        <a:pt x="1049274" y="1018159"/>
                      </a:lnTo>
                      <a:lnTo>
                        <a:pt x="1047496" y="1029716"/>
                      </a:lnTo>
                      <a:lnTo>
                        <a:pt x="1052702" y="1048258"/>
                      </a:lnTo>
                      <a:lnTo>
                        <a:pt x="1050925" y="1066927"/>
                      </a:lnTo>
                      <a:lnTo>
                        <a:pt x="1044067" y="1083056"/>
                      </a:lnTo>
                      <a:lnTo>
                        <a:pt x="1052702" y="1094740"/>
                      </a:lnTo>
                      <a:lnTo>
                        <a:pt x="1068197" y="1106297"/>
                      </a:lnTo>
                      <a:lnTo>
                        <a:pt x="1075055" y="1117854"/>
                      </a:lnTo>
                      <a:lnTo>
                        <a:pt x="1066419" y="1124839"/>
                      </a:lnTo>
                      <a:lnTo>
                        <a:pt x="1059561" y="1127125"/>
                      </a:lnTo>
                      <a:lnTo>
                        <a:pt x="1054481" y="1138809"/>
                      </a:lnTo>
                      <a:lnTo>
                        <a:pt x="1047496" y="1145667"/>
                      </a:lnTo>
                      <a:lnTo>
                        <a:pt x="1030351" y="1154938"/>
                      </a:lnTo>
                      <a:lnTo>
                        <a:pt x="1026795" y="1171194"/>
                      </a:lnTo>
                      <a:lnTo>
                        <a:pt x="1026795" y="1178179"/>
                      </a:lnTo>
                      <a:lnTo>
                        <a:pt x="1026795" y="1185164"/>
                      </a:lnTo>
                      <a:lnTo>
                        <a:pt x="1026795" y="1194435"/>
                      </a:lnTo>
                      <a:lnTo>
                        <a:pt x="1026795" y="1208278"/>
                      </a:lnTo>
                      <a:lnTo>
                        <a:pt x="1026795" y="1222248"/>
                      </a:lnTo>
                      <a:lnTo>
                        <a:pt x="1021714" y="1236218"/>
                      </a:lnTo>
                      <a:lnTo>
                        <a:pt x="1013079" y="1245489"/>
                      </a:lnTo>
                      <a:lnTo>
                        <a:pt x="1002792" y="1273302"/>
                      </a:lnTo>
                      <a:lnTo>
                        <a:pt x="1004443" y="1305687"/>
                      </a:lnTo>
                      <a:lnTo>
                        <a:pt x="1004443" y="1310386"/>
                      </a:lnTo>
                      <a:lnTo>
                        <a:pt x="1006221" y="1328928"/>
                      </a:lnTo>
                      <a:lnTo>
                        <a:pt x="1009650" y="1347470"/>
                      </a:lnTo>
                      <a:lnTo>
                        <a:pt x="1021714" y="1375283"/>
                      </a:lnTo>
                      <a:lnTo>
                        <a:pt x="1026795" y="1398524"/>
                      </a:lnTo>
                      <a:lnTo>
                        <a:pt x="1026795" y="1412367"/>
                      </a:lnTo>
                      <a:lnTo>
                        <a:pt x="1019937" y="1431036"/>
                      </a:lnTo>
                      <a:lnTo>
                        <a:pt x="1019937" y="1444879"/>
                      </a:lnTo>
                      <a:lnTo>
                        <a:pt x="1016508" y="1458849"/>
                      </a:lnTo>
                      <a:lnTo>
                        <a:pt x="1016508" y="1486662"/>
                      </a:lnTo>
                      <a:lnTo>
                        <a:pt x="1014730" y="1502918"/>
                      </a:lnTo>
                      <a:lnTo>
                        <a:pt x="1007872" y="1509776"/>
                      </a:lnTo>
                      <a:lnTo>
                        <a:pt x="1007872" y="1521460"/>
                      </a:lnTo>
                      <a:lnTo>
                        <a:pt x="1011301" y="1546987"/>
                      </a:lnTo>
                      <a:lnTo>
                        <a:pt x="1011301" y="1553845"/>
                      </a:lnTo>
                      <a:lnTo>
                        <a:pt x="1018286" y="1567815"/>
                      </a:lnTo>
                      <a:lnTo>
                        <a:pt x="1032002" y="1579372"/>
                      </a:lnTo>
                      <a:lnTo>
                        <a:pt x="1033780" y="1586357"/>
                      </a:lnTo>
                      <a:lnTo>
                        <a:pt x="1035431" y="1593342"/>
                      </a:lnTo>
                      <a:lnTo>
                        <a:pt x="1035431" y="1609598"/>
                      </a:lnTo>
                      <a:lnTo>
                        <a:pt x="1040638" y="1623441"/>
                      </a:lnTo>
                      <a:lnTo>
                        <a:pt x="1040638" y="1625727"/>
                      </a:lnTo>
                      <a:lnTo>
                        <a:pt x="895858" y="1621155"/>
                      </a:lnTo>
                      <a:lnTo>
                        <a:pt x="889000" y="1621155"/>
                      </a:lnTo>
                      <a:lnTo>
                        <a:pt x="730504" y="1621155"/>
                      </a:lnTo>
                      <a:lnTo>
                        <a:pt x="684022" y="1621155"/>
                      </a:lnTo>
                      <a:lnTo>
                        <a:pt x="627126" y="1621155"/>
                      </a:lnTo>
                      <a:lnTo>
                        <a:pt x="532384" y="1621155"/>
                      </a:lnTo>
                      <a:lnTo>
                        <a:pt x="504825" y="1621155"/>
                      </a:lnTo>
                      <a:lnTo>
                        <a:pt x="389382" y="1621155"/>
                      </a:lnTo>
                      <a:lnTo>
                        <a:pt x="261874" y="1621155"/>
                      </a:lnTo>
                      <a:lnTo>
                        <a:pt x="261874" y="1641983"/>
                      </a:lnTo>
                      <a:lnTo>
                        <a:pt x="260096" y="1651254"/>
                      </a:lnTo>
                      <a:lnTo>
                        <a:pt x="253238" y="1665224"/>
                      </a:lnTo>
                      <a:lnTo>
                        <a:pt x="251587" y="1674495"/>
                      </a:lnTo>
                      <a:lnTo>
                        <a:pt x="253238" y="1681480"/>
                      </a:lnTo>
                      <a:lnTo>
                        <a:pt x="260096" y="1688465"/>
                      </a:lnTo>
                      <a:lnTo>
                        <a:pt x="279146" y="1716278"/>
                      </a:lnTo>
                      <a:lnTo>
                        <a:pt x="296290" y="1737106"/>
                      </a:lnTo>
                      <a:lnTo>
                        <a:pt x="304927" y="1741805"/>
                      </a:lnTo>
                      <a:lnTo>
                        <a:pt x="308356" y="1746377"/>
                      </a:lnTo>
                      <a:lnTo>
                        <a:pt x="316992" y="1755648"/>
                      </a:lnTo>
                      <a:lnTo>
                        <a:pt x="320421" y="1767205"/>
                      </a:lnTo>
                      <a:lnTo>
                        <a:pt x="320421" y="1778889"/>
                      </a:lnTo>
                      <a:lnTo>
                        <a:pt x="313563" y="1792732"/>
                      </a:lnTo>
                      <a:lnTo>
                        <a:pt x="304927" y="1808988"/>
                      </a:lnTo>
                      <a:lnTo>
                        <a:pt x="303276" y="1815973"/>
                      </a:lnTo>
                      <a:lnTo>
                        <a:pt x="304927" y="1822958"/>
                      </a:lnTo>
                      <a:lnTo>
                        <a:pt x="310134" y="1829816"/>
                      </a:lnTo>
                      <a:lnTo>
                        <a:pt x="323850" y="1843786"/>
                      </a:lnTo>
                      <a:lnTo>
                        <a:pt x="325627" y="1848485"/>
                      </a:lnTo>
                      <a:lnTo>
                        <a:pt x="322199" y="1855343"/>
                      </a:lnTo>
                      <a:lnTo>
                        <a:pt x="316992" y="1855343"/>
                      </a:lnTo>
                      <a:lnTo>
                        <a:pt x="311785" y="1857756"/>
                      </a:lnTo>
                      <a:lnTo>
                        <a:pt x="311785" y="1860042"/>
                      </a:lnTo>
                      <a:lnTo>
                        <a:pt x="308356" y="1867027"/>
                      </a:lnTo>
                      <a:lnTo>
                        <a:pt x="304927" y="1871599"/>
                      </a:lnTo>
                      <a:close/>
                    </a:path>
                  </a:pathLst>
                </a:custGeom>
                <a:solidFill>
                  <a:srgbClr val="D5E6D6"/>
                </a:solidFill>
                <a:ln w="5461" cap="flat">
                  <a:solidFill>
                    <a:srgbClr val="BEBEBE"/>
                  </a:solidFill>
                  <a:prstDash val="solid"/>
                  <a:round/>
                </a:ln>
              </p:spPr>
              <p:txBody>
                <a:bodyPr rtlCol="0" anchor="ctr"/>
                <a:lstStyle/>
                <a:p>
                  <a:endParaRPr lang="en-US"/>
                </a:p>
              </p:txBody>
            </p:sp>
            <p:sp>
              <p:nvSpPr>
                <p:cNvPr id="1189" name="Freeform: Shape 1188">
                  <a:extLst>
                    <a:ext uri="{FF2B5EF4-FFF2-40B4-BE49-F238E27FC236}">
                      <a16:creationId xmlns:a16="http://schemas.microsoft.com/office/drawing/2014/main" id="{E858A46B-B5E4-8105-1576-79A8BA943AE4}"/>
                    </a:ext>
                  </a:extLst>
                </p:cNvPr>
                <p:cNvSpPr/>
                <p:nvPr/>
              </p:nvSpPr>
              <p:spPr>
                <a:xfrm>
                  <a:off x="19484975" y="18373852"/>
                  <a:ext cx="1735073" cy="2289047"/>
                </a:xfrm>
                <a:custGeom>
                  <a:avLst/>
                  <a:gdLst>
                    <a:gd name="connsiteX0" fmla="*/ 51689 w 1735073"/>
                    <a:gd name="connsiteY0" fmla="*/ 802386 h 2289047"/>
                    <a:gd name="connsiteX1" fmla="*/ 49911 w 1735073"/>
                    <a:gd name="connsiteY1" fmla="*/ 767588 h 2289047"/>
                    <a:gd name="connsiteX2" fmla="*/ 61976 w 1735073"/>
                    <a:gd name="connsiteY2" fmla="*/ 760603 h 2289047"/>
                    <a:gd name="connsiteX3" fmla="*/ 70612 w 1735073"/>
                    <a:gd name="connsiteY3" fmla="*/ 737489 h 2289047"/>
                    <a:gd name="connsiteX4" fmla="*/ 67183 w 1735073"/>
                    <a:gd name="connsiteY4" fmla="*/ 714248 h 2289047"/>
                    <a:gd name="connsiteX5" fmla="*/ 63754 w 1735073"/>
                    <a:gd name="connsiteY5" fmla="*/ 695706 h 2289047"/>
                    <a:gd name="connsiteX6" fmla="*/ 60325 w 1735073"/>
                    <a:gd name="connsiteY6" fmla="*/ 665607 h 2289047"/>
                    <a:gd name="connsiteX7" fmla="*/ 55118 w 1735073"/>
                    <a:gd name="connsiteY7" fmla="*/ 644652 h 2289047"/>
                    <a:gd name="connsiteX8" fmla="*/ 43053 w 1735073"/>
                    <a:gd name="connsiteY8" fmla="*/ 626110 h 2289047"/>
                    <a:gd name="connsiteX9" fmla="*/ 44831 w 1735073"/>
                    <a:gd name="connsiteY9" fmla="*/ 607568 h 2289047"/>
                    <a:gd name="connsiteX10" fmla="*/ 43053 w 1735073"/>
                    <a:gd name="connsiteY10" fmla="*/ 591312 h 2289047"/>
                    <a:gd name="connsiteX11" fmla="*/ 41402 w 1735073"/>
                    <a:gd name="connsiteY11" fmla="*/ 563499 h 2289047"/>
                    <a:gd name="connsiteX12" fmla="*/ 37973 w 1735073"/>
                    <a:gd name="connsiteY12" fmla="*/ 540385 h 2289047"/>
                    <a:gd name="connsiteX13" fmla="*/ 32766 w 1735073"/>
                    <a:gd name="connsiteY13" fmla="*/ 521716 h 2289047"/>
                    <a:gd name="connsiteX14" fmla="*/ 32766 w 1735073"/>
                    <a:gd name="connsiteY14" fmla="*/ 489331 h 2289047"/>
                    <a:gd name="connsiteX15" fmla="*/ 36195 w 1735073"/>
                    <a:gd name="connsiteY15" fmla="*/ 452247 h 2289047"/>
                    <a:gd name="connsiteX16" fmla="*/ 29337 w 1735073"/>
                    <a:gd name="connsiteY16" fmla="*/ 440563 h 2289047"/>
                    <a:gd name="connsiteX17" fmla="*/ 22352 w 1735073"/>
                    <a:gd name="connsiteY17" fmla="*/ 422021 h 2289047"/>
                    <a:gd name="connsiteX18" fmla="*/ 22352 w 1735073"/>
                    <a:gd name="connsiteY18" fmla="*/ 398907 h 2289047"/>
                    <a:gd name="connsiteX19" fmla="*/ 15494 w 1735073"/>
                    <a:gd name="connsiteY19" fmla="*/ 380238 h 2289047"/>
                    <a:gd name="connsiteX20" fmla="*/ 22352 w 1735073"/>
                    <a:gd name="connsiteY20" fmla="*/ 361696 h 2289047"/>
                    <a:gd name="connsiteX21" fmla="*/ 32766 w 1735073"/>
                    <a:gd name="connsiteY21" fmla="*/ 357124 h 2289047"/>
                    <a:gd name="connsiteX22" fmla="*/ 49911 w 1735073"/>
                    <a:gd name="connsiteY22" fmla="*/ 347853 h 2289047"/>
                    <a:gd name="connsiteX23" fmla="*/ 75819 w 1735073"/>
                    <a:gd name="connsiteY23" fmla="*/ 343154 h 2289047"/>
                    <a:gd name="connsiteX24" fmla="*/ 96520 w 1735073"/>
                    <a:gd name="connsiteY24" fmla="*/ 350139 h 2289047"/>
                    <a:gd name="connsiteX25" fmla="*/ 124079 w 1735073"/>
                    <a:gd name="connsiteY25" fmla="*/ 350139 h 2289047"/>
                    <a:gd name="connsiteX26" fmla="*/ 144780 w 1735073"/>
                    <a:gd name="connsiteY26" fmla="*/ 359410 h 2289047"/>
                    <a:gd name="connsiteX27" fmla="*/ 149860 w 1735073"/>
                    <a:gd name="connsiteY27" fmla="*/ 387223 h 2289047"/>
                    <a:gd name="connsiteX28" fmla="*/ 163703 w 1735073"/>
                    <a:gd name="connsiteY28" fmla="*/ 394208 h 2289047"/>
                    <a:gd name="connsiteX29" fmla="*/ 182626 w 1735073"/>
                    <a:gd name="connsiteY29" fmla="*/ 396494 h 2289047"/>
                    <a:gd name="connsiteX30" fmla="*/ 201549 w 1735073"/>
                    <a:gd name="connsiteY30" fmla="*/ 389636 h 2289047"/>
                    <a:gd name="connsiteX31" fmla="*/ 208534 w 1735073"/>
                    <a:gd name="connsiteY31" fmla="*/ 366395 h 2289047"/>
                    <a:gd name="connsiteX32" fmla="*/ 218821 w 1735073"/>
                    <a:gd name="connsiteY32" fmla="*/ 350139 h 2289047"/>
                    <a:gd name="connsiteX33" fmla="*/ 227457 w 1735073"/>
                    <a:gd name="connsiteY33" fmla="*/ 320040 h 2289047"/>
                    <a:gd name="connsiteX34" fmla="*/ 229108 w 1735073"/>
                    <a:gd name="connsiteY34" fmla="*/ 64897 h 2289047"/>
                    <a:gd name="connsiteX35" fmla="*/ 230886 w 1735073"/>
                    <a:gd name="connsiteY35" fmla="*/ 2286 h 2289047"/>
                    <a:gd name="connsiteX36" fmla="*/ 296291 w 1735073"/>
                    <a:gd name="connsiteY36" fmla="*/ 2286 h 2289047"/>
                    <a:gd name="connsiteX37" fmla="*/ 382524 w 1735073"/>
                    <a:gd name="connsiteY37" fmla="*/ 0 h 2289047"/>
                    <a:gd name="connsiteX38" fmla="*/ 459994 w 1735073"/>
                    <a:gd name="connsiteY38" fmla="*/ 0 h 2289047"/>
                    <a:gd name="connsiteX39" fmla="*/ 542798 w 1735073"/>
                    <a:gd name="connsiteY39" fmla="*/ 0 h 2289047"/>
                    <a:gd name="connsiteX40" fmla="*/ 572008 w 1735073"/>
                    <a:gd name="connsiteY40" fmla="*/ 2286 h 2289047"/>
                    <a:gd name="connsiteX41" fmla="*/ 625475 w 1735073"/>
                    <a:gd name="connsiteY41" fmla="*/ 0 h 2289047"/>
                    <a:gd name="connsiteX42" fmla="*/ 682244 w 1735073"/>
                    <a:gd name="connsiteY42" fmla="*/ 2286 h 2289047"/>
                    <a:gd name="connsiteX43" fmla="*/ 720217 w 1735073"/>
                    <a:gd name="connsiteY43" fmla="*/ 2286 h 2289047"/>
                    <a:gd name="connsiteX44" fmla="*/ 782193 w 1735073"/>
                    <a:gd name="connsiteY44" fmla="*/ 2286 h 2289047"/>
                    <a:gd name="connsiteX45" fmla="*/ 859790 w 1735073"/>
                    <a:gd name="connsiteY45" fmla="*/ 0 h 2289047"/>
                    <a:gd name="connsiteX46" fmla="*/ 939038 w 1735073"/>
                    <a:gd name="connsiteY46" fmla="*/ 0 h 2289047"/>
                    <a:gd name="connsiteX47" fmla="*/ 1021715 w 1735073"/>
                    <a:gd name="connsiteY47" fmla="*/ 0 h 2289047"/>
                    <a:gd name="connsiteX48" fmla="*/ 1049274 w 1735073"/>
                    <a:gd name="connsiteY48" fmla="*/ 0 h 2289047"/>
                    <a:gd name="connsiteX49" fmla="*/ 1069975 w 1735073"/>
                    <a:gd name="connsiteY49" fmla="*/ 2286 h 2289047"/>
                    <a:gd name="connsiteX50" fmla="*/ 1107821 w 1735073"/>
                    <a:gd name="connsiteY50" fmla="*/ 2286 h 2289047"/>
                    <a:gd name="connsiteX51" fmla="*/ 1192276 w 1735073"/>
                    <a:gd name="connsiteY51" fmla="*/ 0 h 2289047"/>
                    <a:gd name="connsiteX52" fmla="*/ 1218184 w 1735073"/>
                    <a:gd name="connsiteY52" fmla="*/ 2286 h 2289047"/>
                    <a:gd name="connsiteX53" fmla="*/ 1240536 w 1735073"/>
                    <a:gd name="connsiteY53" fmla="*/ 2286 h 2289047"/>
                    <a:gd name="connsiteX54" fmla="*/ 1281938 w 1735073"/>
                    <a:gd name="connsiteY54" fmla="*/ 2286 h 2289047"/>
                    <a:gd name="connsiteX55" fmla="*/ 1354201 w 1735073"/>
                    <a:gd name="connsiteY55" fmla="*/ 0 h 2289047"/>
                    <a:gd name="connsiteX56" fmla="*/ 1419733 w 1735073"/>
                    <a:gd name="connsiteY56" fmla="*/ 0 h 2289047"/>
                    <a:gd name="connsiteX57" fmla="*/ 1443863 w 1735073"/>
                    <a:gd name="connsiteY57" fmla="*/ 0 h 2289047"/>
                    <a:gd name="connsiteX58" fmla="*/ 1466215 w 1735073"/>
                    <a:gd name="connsiteY58" fmla="*/ 2286 h 2289047"/>
                    <a:gd name="connsiteX59" fmla="*/ 1531747 w 1735073"/>
                    <a:gd name="connsiteY59" fmla="*/ 2286 h 2289047"/>
                    <a:gd name="connsiteX60" fmla="*/ 1623060 w 1735073"/>
                    <a:gd name="connsiteY60" fmla="*/ 2286 h 2289047"/>
                    <a:gd name="connsiteX61" fmla="*/ 1702308 w 1735073"/>
                    <a:gd name="connsiteY61" fmla="*/ 2286 h 2289047"/>
                    <a:gd name="connsiteX62" fmla="*/ 1735074 w 1735073"/>
                    <a:gd name="connsiteY62" fmla="*/ 2286 h 2289047"/>
                    <a:gd name="connsiteX63" fmla="*/ 1733296 w 1735073"/>
                    <a:gd name="connsiteY63" fmla="*/ 405765 h 2289047"/>
                    <a:gd name="connsiteX64" fmla="*/ 1731518 w 1735073"/>
                    <a:gd name="connsiteY64" fmla="*/ 830199 h 2289047"/>
                    <a:gd name="connsiteX65" fmla="*/ 1731518 w 1735073"/>
                    <a:gd name="connsiteY65" fmla="*/ 983234 h 2289047"/>
                    <a:gd name="connsiteX66" fmla="*/ 1729867 w 1735073"/>
                    <a:gd name="connsiteY66" fmla="*/ 1305687 h 2289047"/>
                    <a:gd name="connsiteX67" fmla="*/ 1731518 w 1735073"/>
                    <a:gd name="connsiteY67" fmla="*/ 1537589 h 2289047"/>
                    <a:gd name="connsiteX68" fmla="*/ 1729867 w 1735073"/>
                    <a:gd name="connsiteY68" fmla="*/ 1709166 h 2289047"/>
                    <a:gd name="connsiteX69" fmla="*/ 1729867 w 1735073"/>
                    <a:gd name="connsiteY69" fmla="*/ 1852930 h 2289047"/>
                    <a:gd name="connsiteX70" fmla="*/ 1729867 w 1735073"/>
                    <a:gd name="connsiteY70" fmla="*/ 2286635 h 2289047"/>
                    <a:gd name="connsiteX71" fmla="*/ 1676400 w 1735073"/>
                    <a:gd name="connsiteY71" fmla="*/ 2286635 h 2289047"/>
                    <a:gd name="connsiteX72" fmla="*/ 1559306 w 1735073"/>
                    <a:gd name="connsiteY72" fmla="*/ 2289048 h 2289047"/>
                    <a:gd name="connsiteX73" fmla="*/ 1447292 w 1735073"/>
                    <a:gd name="connsiteY73" fmla="*/ 2286635 h 2289047"/>
                    <a:gd name="connsiteX74" fmla="*/ 1340485 w 1735073"/>
                    <a:gd name="connsiteY74" fmla="*/ 2286635 h 2289047"/>
                    <a:gd name="connsiteX75" fmla="*/ 1302512 w 1735073"/>
                    <a:gd name="connsiteY75" fmla="*/ 2286635 h 2289047"/>
                    <a:gd name="connsiteX76" fmla="*/ 1256030 w 1735073"/>
                    <a:gd name="connsiteY76" fmla="*/ 2286635 h 2289047"/>
                    <a:gd name="connsiteX77" fmla="*/ 1149223 w 1735073"/>
                    <a:gd name="connsiteY77" fmla="*/ 2289048 h 2289047"/>
                    <a:gd name="connsiteX78" fmla="*/ 1109599 w 1735073"/>
                    <a:gd name="connsiteY78" fmla="*/ 2284349 h 2289047"/>
                    <a:gd name="connsiteX79" fmla="*/ 1056132 w 1735073"/>
                    <a:gd name="connsiteY79" fmla="*/ 2261108 h 2289047"/>
                    <a:gd name="connsiteX80" fmla="*/ 1028573 w 1735073"/>
                    <a:gd name="connsiteY80" fmla="*/ 2249551 h 2289047"/>
                    <a:gd name="connsiteX81" fmla="*/ 956183 w 1735073"/>
                    <a:gd name="connsiteY81" fmla="*/ 2219452 h 2289047"/>
                    <a:gd name="connsiteX82" fmla="*/ 833882 w 1735073"/>
                    <a:gd name="connsiteY82" fmla="*/ 2166112 h 2289047"/>
                    <a:gd name="connsiteX83" fmla="*/ 745998 w 1735073"/>
                    <a:gd name="connsiteY83" fmla="*/ 2129028 h 2289047"/>
                    <a:gd name="connsiteX84" fmla="*/ 644398 w 1735073"/>
                    <a:gd name="connsiteY84" fmla="*/ 2089531 h 2289047"/>
                    <a:gd name="connsiteX85" fmla="*/ 565150 w 1735073"/>
                    <a:gd name="connsiteY85" fmla="*/ 2054733 h 2289047"/>
                    <a:gd name="connsiteX86" fmla="*/ 487553 w 1735073"/>
                    <a:gd name="connsiteY86" fmla="*/ 2022221 h 2289047"/>
                    <a:gd name="connsiteX87" fmla="*/ 439420 w 1735073"/>
                    <a:gd name="connsiteY87" fmla="*/ 2001393 h 2289047"/>
                    <a:gd name="connsiteX88" fmla="*/ 403225 w 1735073"/>
                    <a:gd name="connsiteY88" fmla="*/ 1985137 h 2289047"/>
                    <a:gd name="connsiteX89" fmla="*/ 320421 w 1735073"/>
                    <a:gd name="connsiteY89" fmla="*/ 1948053 h 2289047"/>
                    <a:gd name="connsiteX90" fmla="*/ 232664 w 1735073"/>
                    <a:gd name="connsiteY90" fmla="*/ 1913255 h 2289047"/>
                    <a:gd name="connsiteX91" fmla="*/ 148209 w 1735073"/>
                    <a:gd name="connsiteY91" fmla="*/ 1878457 h 2289047"/>
                    <a:gd name="connsiteX92" fmla="*/ 32766 w 1735073"/>
                    <a:gd name="connsiteY92" fmla="*/ 1829816 h 2289047"/>
                    <a:gd name="connsiteX93" fmla="*/ 0 w 1735073"/>
                    <a:gd name="connsiteY93" fmla="*/ 1815846 h 2289047"/>
                    <a:gd name="connsiteX94" fmla="*/ 3429 w 1735073"/>
                    <a:gd name="connsiteY94" fmla="*/ 1790319 h 2289047"/>
                    <a:gd name="connsiteX95" fmla="*/ 12065 w 1735073"/>
                    <a:gd name="connsiteY95" fmla="*/ 1753235 h 2289047"/>
                    <a:gd name="connsiteX96" fmla="*/ 22352 w 1735073"/>
                    <a:gd name="connsiteY96" fmla="*/ 1727708 h 2289047"/>
                    <a:gd name="connsiteX97" fmla="*/ 36195 w 1735073"/>
                    <a:gd name="connsiteY97" fmla="*/ 1723136 h 2289047"/>
                    <a:gd name="connsiteX98" fmla="*/ 46482 w 1735073"/>
                    <a:gd name="connsiteY98" fmla="*/ 1725422 h 2289047"/>
                    <a:gd name="connsiteX99" fmla="*/ 65532 w 1735073"/>
                    <a:gd name="connsiteY99" fmla="*/ 1725422 h 2289047"/>
                    <a:gd name="connsiteX100" fmla="*/ 77597 w 1735073"/>
                    <a:gd name="connsiteY100" fmla="*/ 1716151 h 2289047"/>
                    <a:gd name="connsiteX101" fmla="*/ 86106 w 1735073"/>
                    <a:gd name="connsiteY101" fmla="*/ 1690624 h 2289047"/>
                    <a:gd name="connsiteX102" fmla="*/ 99949 w 1735073"/>
                    <a:gd name="connsiteY102" fmla="*/ 1669796 h 2289047"/>
                    <a:gd name="connsiteX103" fmla="*/ 99949 w 1735073"/>
                    <a:gd name="connsiteY103" fmla="*/ 1646555 h 2289047"/>
                    <a:gd name="connsiteX104" fmla="*/ 98171 w 1735073"/>
                    <a:gd name="connsiteY104" fmla="*/ 1621028 h 2289047"/>
                    <a:gd name="connsiteX105" fmla="*/ 81026 w 1735073"/>
                    <a:gd name="connsiteY105" fmla="*/ 1602486 h 2289047"/>
                    <a:gd name="connsiteX106" fmla="*/ 44831 w 1735073"/>
                    <a:gd name="connsiteY106" fmla="*/ 1597914 h 2289047"/>
                    <a:gd name="connsiteX107" fmla="*/ 32766 w 1735073"/>
                    <a:gd name="connsiteY107" fmla="*/ 1586230 h 2289047"/>
                    <a:gd name="connsiteX108" fmla="*/ 29337 w 1735073"/>
                    <a:gd name="connsiteY108" fmla="*/ 1565402 h 2289047"/>
                    <a:gd name="connsiteX109" fmla="*/ 36195 w 1735073"/>
                    <a:gd name="connsiteY109" fmla="*/ 1512062 h 2289047"/>
                    <a:gd name="connsiteX110" fmla="*/ 20701 w 1735073"/>
                    <a:gd name="connsiteY110" fmla="*/ 1493520 h 2289047"/>
                    <a:gd name="connsiteX111" fmla="*/ 27559 w 1735073"/>
                    <a:gd name="connsiteY111" fmla="*/ 1474978 h 2289047"/>
                    <a:gd name="connsiteX112" fmla="*/ 24130 w 1735073"/>
                    <a:gd name="connsiteY112" fmla="*/ 1456436 h 2289047"/>
                    <a:gd name="connsiteX113" fmla="*/ 36195 w 1735073"/>
                    <a:gd name="connsiteY113" fmla="*/ 1444752 h 2289047"/>
                    <a:gd name="connsiteX114" fmla="*/ 48260 w 1735073"/>
                    <a:gd name="connsiteY114" fmla="*/ 1435481 h 2289047"/>
                    <a:gd name="connsiteX115" fmla="*/ 51689 w 1735073"/>
                    <a:gd name="connsiteY115" fmla="*/ 1423924 h 2289047"/>
                    <a:gd name="connsiteX116" fmla="*/ 60325 w 1735073"/>
                    <a:gd name="connsiteY116" fmla="*/ 1416939 h 2289047"/>
                    <a:gd name="connsiteX117" fmla="*/ 56896 w 1735073"/>
                    <a:gd name="connsiteY117" fmla="*/ 1405382 h 2289047"/>
                    <a:gd name="connsiteX118" fmla="*/ 72390 w 1735073"/>
                    <a:gd name="connsiteY118" fmla="*/ 1398397 h 2289047"/>
                    <a:gd name="connsiteX119" fmla="*/ 75819 w 1735073"/>
                    <a:gd name="connsiteY119" fmla="*/ 1386840 h 2289047"/>
                    <a:gd name="connsiteX120" fmla="*/ 84455 w 1735073"/>
                    <a:gd name="connsiteY120" fmla="*/ 1363599 h 2289047"/>
                    <a:gd name="connsiteX121" fmla="*/ 81026 w 1735073"/>
                    <a:gd name="connsiteY121" fmla="*/ 1338072 h 2289047"/>
                    <a:gd name="connsiteX122" fmla="*/ 86106 w 1735073"/>
                    <a:gd name="connsiteY122" fmla="*/ 1324229 h 2289047"/>
                    <a:gd name="connsiteX123" fmla="*/ 81026 w 1735073"/>
                    <a:gd name="connsiteY123" fmla="*/ 1303274 h 2289047"/>
                    <a:gd name="connsiteX124" fmla="*/ 81026 w 1735073"/>
                    <a:gd name="connsiteY124" fmla="*/ 1245362 h 2289047"/>
                    <a:gd name="connsiteX125" fmla="*/ 87884 w 1735073"/>
                    <a:gd name="connsiteY125" fmla="*/ 1229106 h 2289047"/>
                    <a:gd name="connsiteX126" fmla="*/ 106807 w 1735073"/>
                    <a:gd name="connsiteY126" fmla="*/ 1215263 h 2289047"/>
                    <a:gd name="connsiteX127" fmla="*/ 101600 w 1735073"/>
                    <a:gd name="connsiteY127" fmla="*/ 1208278 h 2289047"/>
                    <a:gd name="connsiteX128" fmla="*/ 108585 w 1735073"/>
                    <a:gd name="connsiteY128" fmla="*/ 1199007 h 2289047"/>
                    <a:gd name="connsiteX129" fmla="*/ 117221 w 1735073"/>
                    <a:gd name="connsiteY129" fmla="*/ 1182751 h 2289047"/>
                    <a:gd name="connsiteX130" fmla="*/ 124079 w 1735073"/>
                    <a:gd name="connsiteY130" fmla="*/ 1168781 h 2289047"/>
                    <a:gd name="connsiteX131" fmla="*/ 153289 w 1735073"/>
                    <a:gd name="connsiteY131" fmla="*/ 1152652 h 2289047"/>
                    <a:gd name="connsiteX132" fmla="*/ 173990 w 1735073"/>
                    <a:gd name="connsiteY132" fmla="*/ 1133983 h 2289047"/>
                    <a:gd name="connsiteX133" fmla="*/ 186055 w 1735073"/>
                    <a:gd name="connsiteY133" fmla="*/ 1115441 h 2289047"/>
                    <a:gd name="connsiteX134" fmla="*/ 203327 w 1735073"/>
                    <a:gd name="connsiteY134" fmla="*/ 1108583 h 2289047"/>
                    <a:gd name="connsiteX135" fmla="*/ 201549 w 1735073"/>
                    <a:gd name="connsiteY135" fmla="*/ 1094613 h 2289047"/>
                    <a:gd name="connsiteX136" fmla="*/ 193040 w 1735073"/>
                    <a:gd name="connsiteY136" fmla="*/ 1078357 h 2289047"/>
                    <a:gd name="connsiteX137" fmla="*/ 156845 w 1735073"/>
                    <a:gd name="connsiteY137" fmla="*/ 1043559 h 2289047"/>
                    <a:gd name="connsiteX138" fmla="*/ 130937 w 1735073"/>
                    <a:gd name="connsiteY138" fmla="*/ 1025017 h 2289047"/>
                    <a:gd name="connsiteX139" fmla="*/ 122301 w 1735073"/>
                    <a:gd name="connsiteY139" fmla="*/ 976376 h 2289047"/>
                    <a:gd name="connsiteX140" fmla="*/ 117221 w 1735073"/>
                    <a:gd name="connsiteY140" fmla="*/ 967105 h 2289047"/>
                    <a:gd name="connsiteX141" fmla="*/ 108585 w 1735073"/>
                    <a:gd name="connsiteY141" fmla="*/ 927608 h 2289047"/>
                    <a:gd name="connsiteX142" fmla="*/ 70612 w 1735073"/>
                    <a:gd name="connsiteY142" fmla="*/ 888238 h 2289047"/>
                    <a:gd name="connsiteX143" fmla="*/ 77597 w 1735073"/>
                    <a:gd name="connsiteY143" fmla="*/ 876554 h 2289047"/>
                    <a:gd name="connsiteX144" fmla="*/ 79248 w 1735073"/>
                    <a:gd name="connsiteY144" fmla="*/ 871982 h 2289047"/>
                    <a:gd name="connsiteX145" fmla="*/ 72390 w 1735073"/>
                    <a:gd name="connsiteY145" fmla="*/ 864997 h 2289047"/>
                    <a:gd name="connsiteX146" fmla="*/ 60325 w 1735073"/>
                    <a:gd name="connsiteY146" fmla="*/ 855726 h 2289047"/>
                    <a:gd name="connsiteX147" fmla="*/ 53467 w 1735073"/>
                    <a:gd name="connsiteY147" fmla="*/ 825627 h 2289047"/>
                    <a:gd name="connsiteX148" fmla="*/ 51689 w 1735073"/>
                    <a:gd name="connsiteY148" fmla="*/ 802386 h 228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1735073" h="2289047">
                      <a:moveTo>
                        <a:pt x="51689" y="802386"/>
                      </a:moveTo>
                      <a:lnTo>
                        <a:pt x="49911" y="767588"/>
                      </a:lnTo>
                      <a:lnTo>
                        <a:pt x="61976" y="760603"/>
                      </a:lnTo>
                      <a:lnTo>
                        <a:pt x="70612" y="737489"/>
                      </a:lnTo>
                      <a:lnTo>
                        <a:pt x="67183" y="714248"/>
                      </a:lnTo>
                      <a:lnTo>
                        <a:pt x="63754" y="695706"/>
                      </a:lnTo>
                      <a:lnTo>
                        <a:pt x="60325" y="665607"/>
                      </a:lnTo>
                      <a:lnTo>
                        <a:pt x="55118" y="644652"/>
                      </a:lnTo>
                      <a:lnTo>
                        <a:pt x="43053" y="626110"/>
                      </a:lnTo>
                      <a:lnTo>
                        <a:pt x="44831" y="607568"/>
                      </a:lnTo>
                      <a:lnTo>
                        <a:pt x="43053" y="591312"/>
                      </a:lnTo>
                      <a:lnTo>
                        <a:pt x="41402" y="563499"/>
                      </a:lnTo>
                      <a:lnTo>
                        <a:pt x="37973" y="540385"/>
                      </a:lnTo>
                      <a:lnTo>
                        <a:pt x="32766" y="521716"/>
                      </a:lnTo>
                      <a:lnTo>
                        <a:pt x="32766" y="489331"/>
                      </a:lnTo>
                      <a:lnTo>
                        <a:pt x="36195" y="452247"/>
                      </a:lnTo>
                      <a:lnTo>
                        <a:pt x="29337" y="440563"/>
                      </a:lnTo>
                      <a:lnTo>
                        <a:pt x="22352" y="422021"/>
                      </a:lnTo>
                      <a:lnTo>
                        <a:pt x="22352" y="398907"/>
                      </a:lnTo>
                      <a:lnTo>
                        <a:pt x="15494" y="380238"/>
                      </a:lnTo>
                      <a:lnTo>
                        <a:pt x="22352" y="361696"/>
                      </a:lnTo>
                      <a:lnTo>
                        <a:pt x="32766" y="357124"/>
                      </a:lnTo>
                      <a:lnTo>
                        <a:pt x="49911" y="347853"/>
                      </a:lnTo>
                      <a:lnTo>
                        <a:pt x="75819" y="343154"/>
                      </a:lnTo>
                      <a:lnTo>
                        <a:pt x="96520" y="350139"/>
                      </a:lnTo>
                      <a:lnTo>
                        <a:pt x="124079" y="350139"/>
                      </a:lnTo>
                      <a:lnTo>
                        <a:pt x="144780" y="359410"/>
                      </a:lnTo>
                      <a:lnTo>
                        <a:pt x="149860" y="387223"/>
                      </a:lnTo>
                      <a:lnTo>
                        <a:pt x="163703" y="394208"/>
                      </a:lnTo>
                      <a:lnTo>
                        <a:pt x="182626" y="396494"/>
                      </a:lnTo>
                      <a:lnTo>
                        <a:pt x="201549" y="389636"/>
                      </a:lnTo>
                      <a:lnTo>
                        <a:pt x="208534" y="366395"/>
                      </a:lnTo>
                      <a:lnTo>
                        <a:pt x="218821" y="350139"/>
                      </a:lnTo>
                      <a:lnTo>
                        <a:pt x="227457" y="320040"/>
                      </a:lnTo>
                      <a:lnTo>
                        <a:pt x="229108" y="64897"/>
                      </a:lnTo>
                      <a:lnTo>
                        <a:pt x="230886" y="2286"/>
                      </a:lnTo>
                      <a:lnTo>
                        <a:pt x="296291" y="2286"/>
                      </a:lnTo>
                      <a:lnTo>
                        <a:pt x="382524" y="0"/>
                      </a:lnTo>
                      <a:lnTo>
                        <a:pt x="459994" y="0"/>
                      </a:lnTo>
                      <a:lnTo>
                        <a:pt x="542798" y="0"/>
                      </a:lnTo>
                      <a:lnTo>
                        <a:pt x="572008" y="2286"/>
                      </a:lnTo>
                      <a:lnTo>
                        <a:pt x="625475" y="0"/>
                      </a:lnTo>
                      <a:lnTo>
                        <a:pt x="682244" y="2286"/>
                      </a:lnTo>
                      <a:lnTo>
                        <a:pt x="720217" y="2286"/>
                      </a:lnTo>
                      <a:lnTo>
                        <a:pt x="782193" y="2286"/>
                      </a:lnTo>
                      <a:lnTo>
                        <a:pt x="859790" y="0"/>
                      </a:lnTo>
                      <a:lnTo>
                        <a:pt x="939038" y="0"/>
                      </a:lnTo>
                      <a:lnTo>
                        <a:pt x="1021715" y="0"/>
                      </a:lnTo>
                      <a:lnTo>
                        <a:pt x="1049274" y="0"/>
                      </a:lnTo>
                      <a:lnTo>
                        <a:pt x="1069975" y="2286"/>
                      </a:lnTo>
                      <a:lnTo>
                        <a:pt x="1107821" y="2286"/>
                      </a:lnTo>
                      <a:lnTo>
                        <a:pt x="1192276" y="0"/>
                      </a:lnTo>
                      <a:lnTo>
                        <a:pt x="1218184" y="2286"/>
                      </a:lnTo>
                      <a:lnTo>
                        <a:pt x="1240536" y="2286"/>
                      </a:lnTo>
                      <a:lnTo>
                        <a:pt x="1281938" y="2286"/>
                      </a:lnTo>
                      <a:lnTo>
                        <a:pt x="1354201" y="0"/>
                      </a:lnTo>
                      <a:lnTo>
                        <a:pt x="1419733" y="0"/>
                      </a:lnTo>
                      <a:lnTo>
                        <a:pt x="1443863" y="0"/>
                      </a:lnTo>
                      <a:lnTo>
                        <a:pt x="1466215" y="2286"/>
                      </a:lnTo>
                      <a:lnTo>
                        <a:pt x="1531747" y="2286"/>
                      </a:lnTo>
                      <a:lnTo>
                        <a:pt x="1623060" y="2286"/>
                      </a:lnTo>
                      <a:lnTo>
                        <a:pt x="1702308" y="2286"/>
                      </a:lnTo>
                      <a:lnTo>
                        <a:pt x="1735074" y="2286"/>
                      </a:lnTo>
                      <a:lnTo>
                        <a:pt x="1733296" y="405765"/>
                      </a:lnTo>
                      <a:lnTo>
                        <a:pt x="1731518" y="830199"/>
                      </a:lnTo>
                      <a:lnTo>
                        <a:pt x="1731518" y="983234"/>
                      </a:lnTo>
                      <a:lnTo>
                        <a:pt x="1729867" y="1305687"/>
                      </a:lnTo>
                      <a:lnTo>
                        <a:pt x="1731518" y="1537589"/>
                      </a:lnTo>
                      <a:lnTo>
                        <a:pt x="1729867" y="1709166"/>
                      </a:lnTo>
                      <a:lnTo>
                        <a:pt x="1729867" y="1852930"/>
                      </a:lnTo>
                      <a:lnTo>
                        <a:pt x="1729867" y="2286635"/>
                      </a:lnTo>
                      <a:lnTo>
                        <a:pt x="1676400" y="2286635"/>
                      </a:lnTo>
                      <a:lnTo>
                        <a:pt x="1559306" y="2289048"/>
                      </a:lnTo>
                      <a:lnTo>
                        <a:pt x="1447292" y="2286635"/>
                      </a:lnTo>
                      <a:lnTo>
                        <a:pt x="1340485" y="2286635"/>
                      </a:lnTo>
                      <a:lnTo>
                        <a:pt x="1302512" y="2286635"/>
                      </a:lnTo>
                      <a:lnTo>
                        <a:pt x="1256030" y="2286635"/>
                      </a:lnTo>
                      <a:lnTo>
                        <a:pt x="1149223" y="2289048"/>
                      </a:lnTo>
                      <a:lnTo>
                        <a:pt x="1109599" y="2284349"/>
                      </a:lnTo>
                      <a:lnTo>
                        <a:pt x="1056132" y="2261108"/>
                      </a:lnTo>
                      <a:lnTo>
                        <a:pt x="1028573" y="2249551"/>
                      </a:lnTo>
                      <a:lnTo>
                        <a:pt x="956183" y="2219452"/>
                      </a:lnTo>
                      <a:lnTo>
                        <a:pt x="833882" y="2166112"/>
                      </a:lnTo>
                      <a:lnTo>
                        <a:pt x="745998" y="2129028"/>
                      </a:lnTo>
                      <a:lnTo>
                        <a:pt x="644398" y="2089531"/>
                      </a:lnTo>
                      <a:lnTo>
                        <a:pt x="565150" y="2054733"/>
                      </a:lnTo>
                      <a:lnTo>
                        <a:pt x="487553" y="2022221"/>
                      </a:lnTo>
                      <a:lnTo>
                        <a:pt x="439420" y="2001393"/>
                      </a:lnTo>
                      <a:lnTo>
                        <a:pt x="403225" y="1985137"/>
                      </a:lnTo>
                      <a:lnTo>
                        <a:pt x="320421" y="1948053"/>
                      </a:lnTo>
                      <a:lnTo>
                        <a:pt x="232664" y="1913255"/>
                      </a:lnTo>
                      <a:lnTo>
                        <a:pt x="148209" y="1878457"/>
                      </a:lnTo>
                      <a:lnTo>
                        <a:pt x="32766" y="1829816"/>
                      </a:lnTo>
                      <a:lnTo>
                        <a:pt x="0" y="1815846"/>
                      </a:lnTo>
                      <a:lnTo>
                        <a:pt x="3429" y="1790319"/>
                      </a:lnTo>
                      <a:lnTo>
                        <a:pt x="12065" y="1753235"/>
                      </a:lnTo>
                      <a:lnTo>
                        <a:pt x="22352" y="1727708"/>
                      </a:lnTo>
                      <a:lnTo>
                        <a:pt x="36195" y="1723136"/>
                      </a:lnTo>
                      <a:lnTo>
                        <a:pt x="46482" y="1725422"/>
                      </a:lnTo>
                      <a:lnTo>
                        <a:pt x="65532" y="1725422"/>
                      </a:lnTo>
                      <a:lnTo>
                        <a:pt x="77597" y="1716151"/>
                      </a:lnTo>
                      <a:lnTo>
                        <a:pt x="86106" y="1690624"/>
                      </a:lnTo>
                      <a:lnTo>
                        <a:pt x="99949" y="1669796"/>
                      </a:lnTo>
                      <a:lnTo>
                        <a:pt x="99949" y="1646555"/>
                      </a:lnTo>
                      <a:lnTo>
                        <a:pt x="98171" y="1621028"/>
                      </a:lnTo>
                      <a:lnTo>
                        <a:pt x="81026" y="1602486"/>
                      </a:lnTo>
                      <a:lnTo>
                        <a:pt x="44831" y="1597914"/>
                      </a:lnTo>
                      <a:lnTo>
                        <a:pt x="32766" y="1586230"/>
                      </a:lnTo>
                      <a:lnTo>
                        <a:pt x="29337" y="1565402"/>
                      </a:lnTo>
                      <a:lnTo>
                        <a:pt x="36195" y="1512062"/>
                      </a:lnTo>
                      <a:lnTo>
                        <a:pt x="20701" y="1493520"/>
                      </a:lnTo>
                      <a:lnTo>
                        <a:pt x="27559" y="1474978"/>
                      </a:lnTo>
                      <a:lnTo>
                        <a:pt x="24130" y="1456436"/>
                      </a:lnTo>
                      <a:lnTo>
                        <a:pt x="36195" y="1444752"/>
                      </a:lnTo>
                      <a:lnTo>
                        <a:pt x="48260" y="1435481"/>
                      </a:lnTo>
                      <a:lnTo>
                        <a:pt x="51689" y="1423924"/>
                      </a:lnTo>
                      <a:lnTo>
                        <a:pt x="60325" y="1416939"/>
                      </a:lnTo>
                      <a:lnTo>
                        <a:pt x="56896" y="1405382"/>
                      </a:lnTo>
                      <a:lnTo>
                        <a:pt x="72390" y="1398397"/>
                      </a:lnTo>
                      <a:lnTo>
                        <a:pt x="75819" y="1386840"/>
                      </a:lnTo>
                      <a:lnTo>
                        <a:pt x="84455" y="1363599"/>
                      </a:lnTo>
                      <a:lnTo>
                        <a:pt x="81026" y="1338072"/>
                      </a:lnTo>
                      <a:lnTo>
                        <a:pt x="86106" y="1324229"/>
                      </a:lnTo>
                      <a:lnTo>
                        <a:pt x="81026" y="1303274"/>
                      </a:lnTo>
                      <a:lnTo>
                        <a:pt x="81026" y="1245362"/>
                      </a:lnTo>
                      <a:lnTo>
                        <a:pt x="87884" y="1229106"/>
                      </a:lnTo>
                      <a:lnTo>
                        <a:pt x="106807" y="1215263"/>
                      </a:lnTo>
                      <a:lnTo>
                        <a:pt x="101600" y="1208278"/>
                      </a:lnTo>
                      <a:lnTo>
                        <a:pt x="108585" y="1199007"/>
                      </a:lnTo>
                      <a:lnTo>
                        <a:pt x="117221" y="1182751"/>
                      </a:lnTo>
                      <a:lnTo>
                        <a:pt x="124079" y="1168781"/>
                      </a:lnTo>
                      <a:lnTo>
                        <a:pt x="153289" y="1152652"/>
                      </a:lnTo>
                      <a:lnTo>
                        <a:pt x="173990" y="1133983"/>
                      </a:lnTo>
                      <a:lnTo>
                        <a:pt x="186055" y="1115441"/>
                      </a:lnTo>
                      <a:lnTo>
                        <a:pt x="203327" y="1108583"/>
                      </a:lnTo>
                      <a:lnTo>
                        <a:pt x="201549" y="1094613"/>
                      </a:lnTo>
                      <a:lnTo>
                        <a:pt x="193040" y="1078357"/>
                      </a:lnTo>
                      <a:lnTo>
                        <a:pt x="156845" y="1043559"/>
                      </a:lnTo>
                      <a:lnTo>
                        <a:pt x="130937" y="1025017"/>
                      </a:lnTo>
                      <a:lnTo>
                        <a:pt x="122301" y="976376"/>
                      </a:lnTo>
                      <a:lnTo>
                        <a:pt x="117221" y="967105"/>
                      </a:lnTo>
                      <a:lnTo>
                        <a:pt x="108585" y="927608"/>
                      </a:lnTo>
                      <a:lnTo>
                        <a:pt x="70612" y="888238"/>
                      </a:lnTo>
                      <a:lnTo>
                        <a:pt x="77597" y="876554"/>
                      </a:lnTo>
                      <a:lnTo>
                        <a:pt x="79248" y="871982"/>
                      </a:lnTo>
                      <a:lnTo>
                        <a:pt x="72390" y="864997"/>
                      </a:lnTo>
                      <a:lnTo>
                        <a:pt x="60325" y="855726"/>
                      </a:lnTo>
                      <a:lnTo>
                        <a:pt x="53467" y="825627"/>
                      </a:lnTo>
                      <a:lnTo>
                        <a:pt x="51689" y="802386"/>
                      </a:lnTo>
                      <a:close/>
                    </a:path>
                  </a:pathLst>
                </a:custGeom>
                <a:solidFill>
                  <a:srgbClr val="95C596"/>
                </a:solidFill>
                <a:ln w="5461" cap="flat">
                  <a:solidFill>
                    <a:srgbClr val="BEBEBE"/>
                  </a:solidFill>
                  <a:prstDash val="solid"/>
                  <a:round/>
                </a:ln>
              </p:spPr>
              <p:txBody>
                <a:bodyPr rtlCol="0" anchor="ctr"/>
                <a:lstStyle/>
                <a:p>
                  <a:endParaRPr lang="en-US"/>
                </a:p>
              </p:txBody>
            </p:sp>
            <p:sp>
              <p:nvSpPr>
                <p:cNvPr id="1190" name="Freeform: Shape 1189">
                  <a:extLst>
                    <a:ext uri="{FF2B5EF4-FFF2-40B4-BE49-F238E27FC236}">
                      <a16:creationId xmlns:a16="http://schemas.microsoft.com/office/drawing/2014/main" id="{86E67711-82D7-8991-4578-EE020C96A23A}"/>
                    </a:ext>
                  </a:extLst>
                </p:cNvPr>
                <p:cNvSpPr/>
                <p:nvPr/>
              </p:nvSpPr>
              <p:spPr>
                <a:xfrm>
                  <a:off x="25554940" y="18573241"/>
                  <a:ext cx="1495552" cy="1421638"/>
                </a:xfrm>
                <a:custGeom>
                  <a:avLst/>
                  <a:gdLst>
                    <a:gd name="connsiteX0" fmla="*/ 172339 w 1495552"/>
                    <a:gd name="connsiteY0" fmla="*/ 1405382 h 1421638"/>
                    <a:gd name="connsiteX1" fmla="*/ 172339 w 1495552"/>
                    <a:gd name="connsiteY1" fmla="*/ 1298702 h 1421638"/>
                    <a:gd name="connsiteX2" fmla="*/ 170561 w 1495552"/>
                    <a:gd name="connsiteY2" fmla="*/ 1187450 h 1421638"/>
                    <a:gd name="connsiteX3" fmla="*/ 163703 w 1495552"/>
                    <a:gd name="connsiteY3" fmla="*/ 1182752 h 1421638"/>
                    <a:gd name="connsiteX4" fmla="*/ 160274 w 1495552"/>
                    <a:gd name="connsiteY4" fmla="*/ 1178179 h 1421638"/>
                    <a:gd name="connsiteX5" fmla="*/ 151638 w 1495552"/>
                    <a:gd name="connsiteY5" fmla="*/ 1180465 h 1421638"/>
                    <a:gd name="connsiteX6" fmla="*/ 143002 w 1495552"/>
                    <a:gd name="connsiteY6" fmla="*/ 1182752 h 1421638"/>
                    <a:gd name="connsiteX7" fmla="*/ 141224 w 1495552"/>
                    <a:gd name="connsiteY7" fmla="*/ 1182752 h 1421638"/>
                    <a:gd name="connsiteX8" fmla="*/ 130937 w 1495552"/>
                    <a:gd name="connsiteY8" fmla="*/ 1173480 h 1421638"/>
                    <a:gd name="connsiteX9" fmla="*/ 125730 w 1495552"/>
                    <a:gd name="connsiteY9" fmla="*/ 1171194 h 1421638"/>
                    <a:gd name="connsiteX10" fmla="*/ 120650 w 1495552"/>
                    <a:gd name="connsiteY10" fmla="*/ 1173480 h 1421638"/>
                    <a:gd name="connsiteX11" fmla="*/ 118872 w 1495552"/>
                    <a:gd name="connsiteY11" fmla="*/ 1178179 h 1421638"/>
                    <a:gd name="connsiteX12" fmla="*/ 115443 w 1495552"/>
                    <a:gd name="connsiteY12" fmla="*/ 1187450 h 1421638"/>
                    <a:gd name="connsiteX13" fmla="*/ 108585 w 1495552"/>
                    <a:gd name="connsiteY13" fmla="*/ 1182752 h 1421638"/>
                    <a:gd name="connsiteX14" fmla="*/ 103378 w 1495552"/>
                    <a:gd name="connsiteY14" fmla="*/ 1182752 h 1421638"/>
                    <a:gd name="connsiteX15" fmla="*/ 98171 w 1495552"/>
                    <a:gd name="connsiteY15" fmla="*/ 1187450 h 1421638"/>
                    <a:gd name="connsiteX16" fmla="*/ 94742 w 1495552"/>
                    <a:gd name="connsiteY16" fmla="*/ 1189736 h 1421638"/>
                    <a:gd name="connsiteX17" fmla="*/ 77470 w 1495552"/>
                    <a:gd name="connsiteY17" fmla="*/ 1187450 h 1421638"/>
                    <a:gd name="connsiteX18" fmla="*/ 67183 w 1495552"/>
                    <a:gd name="connsiteY18" fmla="*/ 1189736 h 1421638"/>
                    <a:gd name="connsiteX19" fmla="*/ 65405 w 1495552"/>
                    <a:gd name="connsiteY19" fmla="*/ 1187450 h 1421638"/>
                    <a:gd name="connsiteX20" fmla="*/ 60325 w 1495552"/>
                    <a:gd name="connsiteY20" fmla="*/ 1178179 h 1421638"/>
                    <a:gd name="connsiteX21" fmla="*/ 51689 w 1495552"/>
                    <a:gd name="connsiteY21" fmla="*/ 1178179 h 1421638"/>
                    <a:gd name="connsiteX22" fmla="*/ 48260 w 1495552"/>
                    <a:gd name="connsiteY22" fmla="*/ 1171194 h 1421638"/>
                    <a:gd name="connsiteX23" fmla="*/ 44831 w 1495552"/>
                    <a:gd name="connsiteY23" fmla="*/ 1164209 h 1421638"/>
                    <a:gd name="connsiteX24" fmla="*/ 43053 w 1495552"/>
                    <a:gd name="connsiteY24" fmla="*/ 1154938 h 1421638"/>
                    <a:gd name="connsiteX25" fmla="*/ 37846 w 1495552"/>
                    <a:gd name="connsiteY25" fmla="*/ 1150366 h 1421638"/>
                    <a:gd name="connsiteX26" fmla="*/ 39624 w 1495552"/>
                    <a:gd name="connsiteY26" fmla="*/ 1145667 h 1421638"/>
                    <a:gd name="connsiteX27" fmla="*/ 39624 w 1495552"/>
                    <a:gd name="connsiteY27" fmla="*/ 1029716 h 1421638"/>
                    <a:gd name="connsiteX28" fmla="*/ 41402 w 1495552"/>
                    <a:gd name="connsiteY28" fmla="*/ 930021 h 1421638"/>
                    <a:gd name="connsiteX29" fmla="*/ 43053 w 1495552"/>
                    <a:gd name="connsiteY29" fmla="*/ 800100 h 1421638"/>
                    <a:gd name="connsiteX30" fmla="*/ 46482 w 1495552"/>
                    <a:gd name="connsiteY30" fmla="*/ 711962 h 1421638"/>
                    <a:gd name="connsiteX31" fmla="*/ 49911 w 1495552"/>
                    <a:gd name="connsiteY31" fmla="*/ 616966 h 1421638"/>
                    <a:gd name="connsiteX32" fmla="*/ 55118 w 1495552"/>
                    <a:gd name="connsiteY32" fmla="*/ 449961 h 1421638"/>
                    <a:gd name="connsiteX33" fmla="*/ 53340 w 1495552"/>
                    <a:gd name="connsiteY33" fmla="*/ 431419 h 1421638"/>
                    <a:gd name="connsiteX34" fmla="*/ 43053 w 1495552"/>
                    <a:gd name="connsiteY34" fmla="*/ 345567 h 1421638"/>
                    <a:gd name="connsiteX35" fmla="*/ 36195 w 1495552"/>
                    <a:gd name="connsiteY35" fmla="*/ 301498 h 1421638"/>
                    <a:gd name="connsiteX36" fmla="*/ 18923 w 1495552"/>
                    <a:gd name="connsiteY36" fmla="*/ 160020 h 1421638"/>
                    <a:gd name="connsiteX37" fmla="*/ 15494 w 1495552"/>
                    <a:gd name="connsiteY37" fmla="*/ 134493 h 1421638"/>
                    <a:gd name="connsiteX38" fmla="*/ 0 w 1495552"/>
                    <a:gd name="connsiteY38" fmla="*/ 0 h 1421638"/>
                    <a:gd name="connsiteX39" fmla="*/ 161925 w 1495552"/>
                    <a:gd name="connsiteY39" fmla="*/ 2286 h 1421638"/>
                    <a:gd name="connsiteX40" fmla="*/ 163703 w 1495552"/>
                    <a:gd name="connsiteY40" fmla="*/ 4699 h 1421638"/>
                    <a:gd name="connsiteX41" fmla="*/ 220472 w 1495552"/>
                    <a:gd name="connsiteY41" fmla="*/ 2286 h 1421638"/>
                    <a:gd name="connsiteX42" fmla="*/ 225678 w 1495552"/>
                    <a:gd name="connsiteY42" fmla="*/ 4699 h 1421638"/>
                    <a:gd name="connsiteX43" fmla="*/ 308356 w 1495552"/>
                    <a:gd name="connsiteY43" fmla="*/ 2286 h 1421638"/>
                    <a:gd name="connsiteX44" fmla="*/ 310134 w 1495552"/>
                    <a:gd name="connsiteY44" fmla="*/ 4699 h 1421638"/>
                    <a:gd name="connsiteX45" fmla="*/ 387603 w 1495552"/>
                    <a:gd name="connsiteY45" fmla="*/ 2286 h 1421638"/>
                    <a:gd name="connsiteX46" fmla="*/ 391160 w 1495552"/>
                    <a:gd name="connsiteY46" fmla="*/ 4699 h 1421638"/>
                    <a:gd name="connsiteX47" fmla="*/ 396240 w 1495552"/>
                    <a:gd name="connsiteY47" fmla="*/ 2286 h 1421638"/>
                    <a:gd name="connsiteX48" fmla="*/ 398018 w 1495552"/>
                    <a:gd name="connsiteY48" fmla="*/ 4699 h 1421638"/>
                    <a:gd name="connsiteX49" fmla="*/ 534162 w 1495552"/>
                    <a:gd name="connsiteY49" fmla="*/ 2286 h 1421638"/>
                    <a:gd name="connsiteX50" fmla="*/ 535813 w 1495552"/>
                    <a:gd name="connsiteY50" fmla="*/ 2286 h 1421638"/>
                    <a:gd name="connsiteX51" fmla="*/ 556514 w 1495552"/>
                    <a:gd name="connsiteY51" fmla="*/ 2286 h 1421638"/>
                    <a:gd name="connsiteX52" fmla="*/ 558165 w 1495552"/>
                    <a:gd name="connsiteY52" fmla="*/ 2286 h 1421638"/>
                    <a:gd name="connsiteX53" fmla="*/ 623697 w 1495552"/>
                    <a:gd name="connsiteY53" fmla="*/ 2286 h 1421638"/>
                    <a:gd name="connsiteX54" fmla="*/ 740918 w 1495552"/>
                    <a:gd name="connsiteY54" fmla="*/ 4699 h 1421638"/>
                    <a:gd name="connsiteX55" fmla="*/ 749427 w 1495552"/>
                    <a:gd name="connsiteY55" fmla="*/ 4699 h 1421638"/>
                    <a:gd name="connsiteX56" fmla="*/ 887349 w 1495552"/>
                    <a:gd name="connsiteY56" fmla="*/ 2286 h 1421638"/>
                    <a:gd name="connsiteX57" fmla="*/ 949325 w 1495552"/>
                    <a:gd name="connsiteY57" fmla="*/ 4699 h 1421638"/>
                    <a:gd name="connsiteX58" fmla="*/ 951103 w 1495552"/>
                    <a:gd name="connsiteY58" fmla="*/ 4699 h 1421638"/>
                    <a:gd name="connsiteX59" fmla="*/ 963168 w 1495552"/>
                    <a:gd name="connsiteY59" fmla="*/ 4699 h 1421638"/>
                    <a:gd name="connsiteX60" fmla="*/ 964819 w 1495552"/>
                    <a:gd name="connsiteY60" fmla="*/ 2286 h 1421638"/>
                    <a:gd name="connsiteX61" fmla="*/ 1045845 w 1495552"/>
                    <a:gd name="connsiteY61" fmla="*/ 2286 h 1421638"/>
                    <a:gd name="connsiteX62" fmla="*/ 1152652 w 1495552"/>
                    <a:gd name="connsiteY62" fmla="*/ 2286 h 1421638"/>
                    <a:gd name="connsiteX63" fmla="*/ 1218057 w 1495552"/>
                    <a:gd name="connsiteY63" fmla="*/ 0 h 1421638"/>
                    <a:gd name="connsiteX64" fmla="*/ 1323213 w 1495552"/>
                    <a:gd name="connsiteY64" fmla="*/ 0 h 1421638"/>
                    <a:gd name="connsiteX65" fmla="*/ 1338707 w 1495552"/>
                    <a:gd name="connsiteY65" fmla="*/ 2286 h 1421638"/>
                    <a:gd name="connsiteX66" fmla="*/ 1349121 w 1495552"/>
                    <a:gd name="connsiteY66" fmla="*/ 13970 h 1421638"/>
                    <a:gd name="connsiteX67" fmla="*/ 1352550 w 1495552"/>
                    <a:gd name="connsiteY67" fmla="*/ 41783 h 1421638"/>
                    <a:gd name="connsiteX68" fmla="*/ 1359408 w 1495552"/>
                    <a:gd name="connsiteY68" fmla="*/ 44069 h 1421638"/>
                    <a:gd name="connsiteX69" fmla="*/ 1369695 w 1495552"/>
                    <a:gd name="connsiteY69" fmla="*/ 48768 h 1421638"/>
                    <a:gd name="connsiteX70" fmla="*/ 1369695 w 1495552"/>
                    <a:gd name="connsiteY70" fmla="*/ 64897 h 1421638"/>
                    <a:gd name="connsiteX71" fmla="*/ 1362837 w 1495552"/>
                    <a:gd name="connsiteY71" fmla="*/ 90424 h 1421638"/>
                    <a:gd name="connsiteX72" fmla="*/ 1354201 w 1495552"/>
                    <a:gd name="connsiteY72" fmla="*/ 95123 h 1421638"/>
                    <a:gd name="connsiteX73" fmla="*/ 1349121 w 1495552"/>
                    <a:gd name="connsiteY73" fmla="*/ 118237 h 1421638"/>
                    <a:gd name="connsiteX74" fmla="*/ 1333500 w 1495552"/>
                    <a:gd name="connsiteY74" fmla="*/ 125222 h 1421638"/>
                    <a:gd name="connsiteX75" fmla="*/ 1333500 w 1495552"/>
                    <a:gd name="connsiteY75" fmla="*/ 134493 h 1421638"/>
                    <a:gd name="connsiteX76" fmla="*/ 1311148 w 1495552"/>
                    <a:gd name="connsiteY76" fmla="*/ 153035 h 1421638"/>
                    <a:gd name="connsiteX77" fmla="*/ 1276731 w 1495552"/>
                    <a:gd name="connsiteY77" fmla="*/ 204089 h 1421638"/>
                    <a:gd name="connsiteX78" fmla="*/ 1274953 w 1495552"/>
                    <a:gd name="connsiteY78" fmla="*/ 204089 h 1421638"/>
                    <a:gd name="connsiteX79" fmla="*/ 1300861 w 1495552"/>
                    <a:gd name="connsiteY79" fmla="*/ 206375 h 1421638"/>
                    <a:gd name="connsiteX80" fmla="*/ 1399032 w 1495552"/>
                    <a:gd name="connsiteY80" fmla="*/ 206375 h 1421638"/>
                    <a:gd name="connsiteX81" fmla="*/ 1400810 w 1495552"/>
                    <a:gd name="connsiteY81" fmla="*/ 204089 h 1421638"/>
                    <a:gd name="connsiteX82" fmla="*/ 1452499 w 1495552"/>
                    <a:gd name="connsiteY82" fmla="*/ 204089 h 1421638"/>
                    <a:gd name="connsiteX83" fmla="*/ 1464437 w 1495552"/>
                    <a:gd name="connsiteY83" fmla="*/ 204089 h 1421638"/>
                    <a:gd name="connsiteX84" fmla="*/ 1474851 w 1495552"/>
                    <a:gd name="connsiteY84" fmla="*/ 204089 h 1421638"/>
                    <a:gd name="connsiteX85" fmla="*/ 1476502 w 1495552"/>
                    <a:gd name="connsiteY85" fmla="*/ 211074 h 1421638"/>
                    <a:gd name="connsiteX86" fmla="*/ 1485138 w 1495552"/>
                    <a:gd name="connsiteY86" fmla="*/ 218059 h 1421638"/>
                    <a:gd name="connsiteX87" fmla="*/ 1493774 w 1495552"/>
                    <a:gd name="connsiteY87" fmla="*/ 227330 h 1421638"/>
                    <a:gd name="connsiteX88" fmla="*/ 1495552 w 1495552"/>
                    <a:gd name="connsiteY88" fmla="*/ 236601 h 1421638"/>
                    <a:gd name="connsiteX89" fmla="*/ 1492123 w 1495552"/>
                    <a:gd name="connsiteY89" fmla="*/ 241173 h 1421638"/>
                    <a:gd name="connsiteX90" fmla="*/ 1478280 w 1495552"/>
                    <a:gd name="connsiteY90" fmla="*/ 243586 h 1421638"/>
                    <a:gd name="connsiteX91" fmla="*/ 1469644 w 1495552"/>
                    <a:gd name="connsiteY91" fmla="*/ 245872 h 1421638"/>
                    <a:gd name="connsiteX92" fmla="*/ 1469644 w 1495552"/>
                    <a:gd name="connsiteY92" fmla="*/ 255143 h 1421638"/>
                    <a:gd name="connsiteX93" fmla="*/ 1471422 w 1495552"/>
                    <a:gd name="connsiteY93" fmla="*/ 264414 h 1421638"/>
                    <a:gd name="connsiteX94" fmla="*/ 1471422 w 1495552"/>
                    <a:gd name="connsiteY94" fmla="*/ 273685 h 1421638"/>
                    <a:gd name="connsiteX95" fmla="*/ 1467993 w 1495552"/>
                    <a:gd name="connsiteY95" fmla="*/ 278257 h 1421638"/>
                    <a:gd name="connsiteX96" fmla="*/ 1455928 w 1495552"/>
                    <a:gd name="connsiteY96" fmla="*/ 285242 h 1421638"/>
                    <a:gd name="connsiteX97" fmla="*/ 1450721 w 1495552"/>
                    <a:gd name="connsiteY97" fmla="*/ 289941 h 1421638"/>
                    <a:gd name="connsiteX98" fmla="*/ 1450721 w 1495552"/>
                    <a:gd name="connsiteY98" fmla="*/ 296926 h 1421638"/>
                    <a:gd name="connsiteX99" fmla="*/ 1442085 w 1495552"/>
                    <a:gd name="connsiteY99" fmla="*/ 301498 h 1421638"/>
                    <a:gd name="connsiteX100" fmla="*/ 1417955 w 1495552"/>
                    <a:gd name="connsiteY100" fmla="*/ 308483 h 1421638"/>
                    <a:gd name="connsiteX101" fmla="*/ 1409319 w 1495552"/>
                    <a:gd name="connsiteY101" fmla="*/ 313055 h 1421638"/>
                    <a:gd name="connsiteX102" fmla="*/ 1407668 w 1495552"/>
                    <a:gd name="connsiteY102" fmla="*/ 324739 h 1421638"/>
                    <a:gd name="connsiteX103" fmla="*/ 1409319 w 1495552"/>
                    <a:gd name="connsiteY103" fmla="*/ 331597 h 1421638"/>
                    <a:gd name="connsiteX104" fmla="*/ 1416304 w 1495552"/>
                    <a:gd name="connsiteY104" fmla="*/ 340995 h 1421638"/>
                    <a:gd name="connsiteX105" fmla="*/ 1428369 w 1495552"/>
                    <a:gd name="connsiteY105" fmla="*/ 340995 h 1421638"/>
                    <a:gd name="connsiteX106" fmla="*/ 1431798 w 1495552"/>
                    <a:gd name="connsiteY106" fmla="*/ 345567 h 1421638"/>
                    <a:gd name="connsiteX107" fmla="*/ 1430020 w 1495552"/>
                    <a:gd name="connsiteY107" fmla="*/ 350266 h 1421638"/>
                    <a:gd name="connsiteX108" fmla="*/ 1421384 w 1495552"/>
                    <a:gd name="connsiteY108" fmla="*/ 368808 h 1421638"/>
                    <a:gd name="connsiteX109" fmla="*/ 1419733 w 1495552"/>
                    <a:gd name="connsiteY109" fmla="*/ 378079 h 1421638"/>
                    <a:gd name="connsiteX110" fmla="*/ 1417955 w 1495552"/>
                    <a:gd name="connsiteY110" fmla="*/ 387350 h 1421638"/>
                    <a:gd name="connsiteX111" fmla="*/ 1417955 w 1495552"/>
                    <a:gd name="connsiteY111" fmla="*/ 394335 h 1421638"/>
                    <a:gd name="connsiteX112" fmla="*/ 1416304 w 1495552"/>
                    <a:gd name="connsiteY112" fmla="*/ 398907 h 1421638"/>
                    <a:gd name="connsiteX113" fmla="*/ 1402461 w 1495552"/>
                    <a:gd name="connsiteY113" fmla="*/ 401193 h 1421638"/>
                    <a:gd name="connsiteX114" fmla="*/ 1395603 w 1495552"/>
                    <a:gd name="connsiteY114" fmla="*/ 401193 h 1421638"/>
                    <a:gd name="connsiteX115" fmla="*/ 1392174 w 1495552"/>
                    <a:gd name="connsiteY115" fmla="*/ 410464 h 1421638"/>
                    <a:gd name="connsiteX116" fmla="*/ 1386967 w 1495552"/>
                    <a:gd name="connsiteY116" fmla="*/ 433705 h 1421638"/>
                    <a:gd name="connsiteX117" fmla="*/ 1381760 w 1495552"/>
                    <a:gd name="connsiteY117" fmla="*/ 440690 h 1421638"/>
                    <a:gd name="connsiteX118" fmla="*/ 1376680 w 1495552"/>
                    <a:gd name="connsiteY118" fmla="*/ 445262 h 1421638"/>
                    <a:gd name="connsiteX119" fmla="*/ 1369695 w 1495552"/>
                    <a:gd name="connsiteY119" fmla="*/ 442976 h 1421638"/>
                    <a:gd name="connsiteX120" fmla="*/ 1366266 w 1495552"/>
                    <a:gd name="connsiteY120" fmla="*/ 438277 h 1421638"/>
                    <a:gd name="connsiteX121" fmla="*/ 1364615 w 1495552"/>
                    <a:gd name="connsiteY121" fmla="*/ 419735 h 1421638"/>
                    <a:gd name="connsiteX122" fmla="*/ 1361059 w 1495552"/>
                    <a:gd name="connsiteY122" fmla="*/ 417449 h 1421638"/>
                    <a:gd name="connsiteX123" fmla="*/ 1354201 w 1495552"/>
                    <a:gd name="connsiteY123" fmla="*/ 419735 h 1421638"/>
                    <a:gd name="connsiteX124" fmla="*/ 1352550 w 1495552"/>
                    <a:gd name="connsiteY124" fmla="*/ 429006 h 1421638"/>
                    <a:gd name="connsiteX125" fmla="*/ 1349121 w 1495552"/>
                    <a:gd name="connsiteY125" fmla="*/ 433705 h 1421638"/>
                    <a:gd name="connsiteX126" fmla="*/ 1342136 w 1495552"/>
                    <a:gd name="connsiteY126" fmla="*/ 438277 h 1421638"/>
                    <a:gd name="connsiteX127" fmla="*/ 1335278 w 1495552"/>
                    <a:gd name="connsiteY127" fmla="*/ 442976 h 1421638"/>
                    <a:gd name="connsiteX128" fmla="*/ 1333500 w 1495552"/>
                    <a:gd name="connsiteY128" fmla="*/ 449961 h 1421638"/>
                    <a:gd name="connsiteX129" fmla="*/ 1333500 w 1495552"/>
                    <a:gd name="connsiteY129" fmla="*/ 454533 h 1421638"/>
                    <a:gd name="connsiteX130" fmla="*/ 1340485 w 1495552"/>
                    <a:gd name="connsiteY130" fmla="*/ 461518 h 1421638"/>
                    <a:gd name="connsiteX131" fmla="*/ 1345565 w 1495552"/>
                    <a:gd name="connsiteY131" fmla="*/ 461518 h 1421638"/>
                    <a:gd name="connsiteX132" fmla="*/ 1357630 w 1495552"/>
                    <a:gd name="connsiteY132" fmla="*/ 449961 h 1421638"/>
                    <a:gd name="connsiteX133" fmla="*/ 1359408 w 1495552"/>
                    <a:gd name="connsiteY133" fmla="*/ 461518 h 1421638"/>
                    <a:gd name="connsiteX134" fmla="*/ 1362837 w 1495552"/>
                    <a:gd name="connsiteY134" fmla="*/ 463804 h 1421638"/>
                    <a:gd name="connsiteX135" fmla="*/ 1361059 w 1495552"/>
                    <a:gd name="connsiteY135" fmla="*/ 470789 h 1421638"/>
                    <a:gd name="connsiteX136" fmla="*/ 1361059 w 1495552"/>
                    <a:gd name="connsiteY136" fmla="*/ 487045 h 1421638"/>
                    <a:gd name="connsiteX137" fmla="*/ 1364615 w 1495552"/>
                    <a:gd name="connsiteY137" fmla="*/ 507873 h 1421638"/>
                    <a:gd name="connsiteX138" fmla="*/ 1369695 w 1495552"/>
                    <a:gd name="connsiteY138" fmla="*/ 521843 h 1421638"/>
                    <a:gd name="connsiteX139" fmla="*/ 1373124 w 1495552"/>
                    <a:gd name="connsiteY139" fmla="*/ 531114 h 1421638"/>
                    <a:gd name="connsiteX140" fmla="*/ 1369695 w 1495552"/>
                    <a:gd name="connsiteY140" fmla="*/ 538099 h 1421638"/>
                    <a:gd name="connsiteX141" fmla="*/ 1368044 w 1495552"/>
                    <a:gd name="connsiteY141" fmla="*/ 545084 h 1421638"/>
                    <a:gd name="connsiteX142" fmla="*/ 1371473 w 1495552"/>
                    <a:gd name="connsiteY142" fmla="*/ 554355 h 1421638"/>
                    <a:gd name="connsiteX143" fmla="*/ 1364615 w 1495552"/>
                    <a:gd name="connsiteY143" fmla="*/ 565912 h 1421638"/>
                    <a:gd name="connsiteX144" fmla="*/ 1359408 w 1495552"/>
                    <a:gd name="connsiteY144" fmla="*/ 575183 h 1421638"/>
                    <a:gd name="connsiteX145" fmla="*/ 1354201 w 1495552"/>
                    <a:gd name="connsiteY145" fmla="*/ 577469 h 1421638"/>
                    <a:gd name="connsiteX146" fmla="*/ 1345565 w 1495552"/>
                    <a:gd name="connsiteY146" fmla="*/ 577469 h 1421638"/>
                    <a:gd name="connsiteX147" fmla="*/ 1337056 w 1495552"/>
                    <a:gd name="connsiteY147" fmla="*/ 575183 h 1421638"/>
                    <a:gd name="connsiteX148" fmla="*/ 1331849 w 1495552"/>
                    <a:gd name="connsiteY148" fmla="*/ 577469 h 1421638"/>
                    <a:gd name="connsiteX149" fmla="*/ 1328420 w 1495552"/>
                    <a:gd name="connsiteY149" fmla="*/ 586740 h 1421638"/>
                    <a:gd name="connsiteX150" fmla="*/ 1324991 w 1495552"/>
                    <a:gd name="connsiteY150" fmla="*/ 593725 h 1421638"/>
                    <a:gd name="connsiteX151" fmla="*/ 1312926 w 1495552"/>
                    <a:gd name="connsiteY151" fmla="*/ 596011 h 1421638"/>
                    <a:gd name="connsiteX152" fmla="*/ 1309370 w 1495552"/>
                    <a:gd name="connsiteY152" fmla="*/ 596011 h 1421638"/>
                    <a:gd name="connsiteX153" fmla="*/ 1304290 w 1495552"/>
                    <a:gd name="connsiteY153" fmla="*/ 600710 h 1421638"/>
                    <a:gd name="connsiteX154" fmla="*/ 1305941 w 1495552"/>
                    <a:gd name="connsiteY154" fmla="*/ 612267 h 1421638"/>
                    <a:gd name="connsiteX155" fmla="*/ 1311148 w 1495552"/>
                    <a:gd name="connsiteY155" fmla="*/ 626237 h 1421638"/>
                    <a:gd name="connsiteX156" fmla="*/ 1314577 w 1495552"/>
                    <a:gd name="connsiteY156" fmla="*/ 633095 h 1421638"/>
                    <a:gd name="connsiteX157" fmla="*/ 1316355 w 1495552"/>
                    <a:gd name="connsiteY157" fmla="*/ 637794 h 1421638"/>
                    <a:gd name="connsiteX158" fmla="*/ 1312926 w 1495552"/>
                    <a:gd name="connsiteY158" fmla="*/ 642493 h 1421638"/>
                    <a:gd name="connsiteX159" fmla="*/ 1304290 w 1495552"/>
                    <a:gd name="connsiteY159" fmla="*/ 654050 h 1421638"/>
                    <a:gd name="connsiteX160" fmla="*/ 1295654 w 1495552"/>
                    <a:gd name="connsiteY160" fmla="*/ 661035 h 1421638"/>
                    <a:gd name="connsiteX161" fmla="*/ 1285367 w 1495552"/>
                    <a:gd name="connsiteY161" fmla="*/ 667893 h 1421638"/>
                    <a:gd name="connsiteX162" fmla="*/ 1266317 w 1495552"/>
                    <a:gd name="connsiteY162" fmla="*/ 674878 h 1421638"/>
                    <a:gd name="connsiteX163" fmla="*/ 1262888 w 1495552"/>
                    <a:gd name="connsiteY163" fmla="*/ 679577 h 1421638"/>
                    <a:gd name="connsiteX164" fmla="*/ 1261237 w 1495552"/>
                    <a:gd name="connsiteY164" fmla="*/ 686435 h 1421638"/>
                    <a:gd name="connsiteX165" fmla="*/ 1261237 w 1495552"/>
                    <a:gd name="connsiteY165" fmla="*/ 695833 h 1421638"/>
                    <a:gd name="connsiteX166" fmla="*/ 1256030 w 1495552"/>
                    <a:gd name="connsiteY166" fmla="*/ 702691 h 1421638"/>
                    <a:gd name="connsiteX167" fmla="*/ 1252601 w 1495552"/>
                    <a:gd name="connsiteY167" fmla="*/ 709676 h 1421638"/>
                    <a:gd name="connsiteX168" fmla="*/ 1247394 w 1495552"/>
                    <a:gd name="connsiteY168" fmla="*/ 709676 h 1421638"/>
                    <a:gd name="connsiteX169" fmla="*/ 1233678 w 1495552"/>
                    <a:gd name="connsiteY169" fmla="*/ 707390 h 1421638"/>
                    <a:gd name="connsiteX170" fmla="*/ 1230122 w 1495552"/>
                    <a:gd name="connsiteY170" fmla="*/ 707390 h 1421638"/>
                    <a:gd name="connsiteX171" fmla="*/ 1226693 w 1495552"/>
                    <a:gd name="connsiteY171" fmla="*/ 718947 h 1421638"/>
                    <a:gd name="connsiteX172" fmla="*/ 1230122 w 1495552"/>
                    <a:gd name="connsiteY172" fmla="*/ 718947 h 1421638"/>
                    <a:gd name="connsiteX173" fmla="*/ 1245743 w 1495552"/>
                    <a:gd name="connsiteY173" fmla="*/ 725932 h 1421638"/>
                    <a:gd name="connsiteX174" fmla="*/ 1249172 w 1495552"/>
                    <a:gd name="connsiteY174" fmla="*/ 732917 h 1421638"/>
                    <a:gd name="connsiteX175" fmla="*/ 1250823 w 1495552"/>
                    <a:gd name="connsiteY175" fmla="*/ 742188 h 1421638"/>
                    <a:gd name="connsiteX176" fmla="*/ 1250823 w 1495552"/>
                    <a:gd name="connsiteY176" fmla="*/ 749173 h 1421638"/>
                    <a:gd name="connsiteX177" fmla="*/ 1245743 w 1495552"/>
                    <a:gd name="connsiteY177" fmla="*/ 749173 h 1421638"/>
                    <a:gd name="connsiteX178" fmla="*/ 1242187 w 1495552"/>
                    <a:gd name="connsiteY178" fmla="*/ 744474 h 1421638"/>
                    <a:gd name="connsiteX179" fmla="*/ 1230122 w 1495552"/>
                    <a:gd name="connsiteY179" fmla="*/ 737490 h 1421638"/>
                    <a:gd name="connsiteX180" fmla="*/ 1223264 w 1495552"/>
                    <a:gd name="connsiteY180" fmla="*/ 742188 h 1421638"/>
                    <a:gd name="connsiteX181" fmla="*/ 1218057 w 1495552"/>
                    <a:gd name="connsiteY181" fmla="*/ 756031 h 1421638"/>
                    <a:gd name="connsiteX182" fmla="*/ 1219835 w 1495552"/>
                    <a:gd name="connsiteY182" fmla="*/ 765302 h 1421638"/>
                    <a:gd name="connsiteX183" fmla="*/ 1230122 w 1495552"/>
                    <a:gd name="connsiteY183" fmla="*/ 779272 h 1421638"/>
                    <a:gd name="connsiteX184" fmla="*/ 1230122 w 1495552"/>
                    <a:gd name="connsiteY184" fmla="*/ 788543 h 1421638"/>
                    <a:gd name="connsiteX185" fmla="*/ 1228471 w 1495552"/>
                    <a:gd name="connsiteY185" fmla="*/ 790829 h 1421638"/>
                    <a:gd name="connsiteX186" fmla="*/ 1221613 w 1495552"/>
                    <a:gd name="connsiteY186" fmla="*/ 802513 h 1421638"/>
                    <a:gd name="connsiteX187" fmla="*/ 1218057 w 1495552"/>
                    <a:gd name="connsiteY187" fmla="*/ 807085 h 1421638"/>
                    <a:gd name="connsiteX188" fmla="*/ 1219835 w 1495552"/>
                    <a:gd name="connsiteY188" fmla="*/ 834898 h 1421638"/>
                    <a:gd name="connsiteX189" fmla="*/ 1216406 w 1495552"/>
                    <a:gd name="connsiteY189" fmla="*/ 844169 h 1421638"/>
                    <a:gd name="connsiteX190" fmla="*/ 1207770 w 1495552"/>
                    <a:gd name="connsiteY190" fmla="*/ 853440 h 1421638"/>
                    <a:gd name="connsiteX191" fmla="*/ 1194054 w 1495552"/>
                    <a:gd name="connsiteY191" fmla="*/ 858140 h 1421638"/>
                    <a:gd name="connsiteX192" fmla="*/ 1187069 w 1495552"/>
                    <a:gd name="connsiteY192" fmla="*/ 860425 h 1421638"/>
                    <a:gd name="connsiteX193" fmla="*/ 1175004 w 1495552"/>
                    <a:gd name="connsiteY193" fmla="*/ 858140 h 1421638"/>
                    <a:gd name="connsiteX194" fmla="*/ 1168146 w 1495552"/>
                    <a:gd name="connsiteY194" fmla="*/ 860425 h 1421638"/>
                    <a:gd name="connsiteX195" fmla="*/ 1164717 w 1495552"/>
                    <a:gd name="connsiteY195" fmla="*/ 869696 h 1421638"/>
                    <a:gd name="connsiteX196" fmla="*/ 1166368 w 1495552"/>
                    <a:gd name="connsiteY196" fmla="*/ 881253 h 1421638"/>
                    <a:gd name="connsiteX197" fmla="*/ 1173353 w 1495552"/>
                    <a:gd name="connsiteY197" fmla="*/ 890524 h 1421638"/>
                    <a:gd name="connsiteX198" fmla="*/ 1168146 w 1495552"/>
                    <a:gd name="connsiteY198" fmla="*/ 895223 h 1421638"/>
                    <a:gd name="connsiteX199" fmla="*/ 1159510 w 1495552"/>
                    <a:gd name="connsiteY199" fmla="*/ 895223 h 1421638"/>
                    <a:gd name="connsiteX200" fmla="*/ 1150874 w 1495552"/>
                    <a:gd name="connsiteY200" fmla="*/ 897509 h 1421638"/>
                    <a:gd name="connsiteX201" fmla="*/ 1144016 w 1495552"/>
                    <a:gd name="connsiteY201" fmla="*/ 909193 h 1421638"/>
                    <a:gd name="connsiteX202" fmla="*/ 1138809 w 1495552"/>
                    <a:gd name="connsiteY202" fmla="*/ 916051 h 1421638"/>
                    <a:gd name="connsiteX203" fmla="*/ 1131951 w 1495552"/>
                    <a:gd name="connsiteY203" fmla="*/ 918465 h 1421638"/>
                    <a:gd name="connsiteX204" fmla="*/ 1119886 w 1495552"/>
                    <a:gd name="connsiteY204" fmla="*/ 916051 h 1421638"/>
                    <a:gd name="connsiteX205" fmla="*/ 1116457 w 1495552"/>
                    <a:gd name="connsiteY205" fmla="*/ 920750 h 1421638"/>
                    <a:gd name="connsiteX206" fmla="*/ 1116457 w 1495552"/>
                    <a:gd name="connsiteY206" fmla="*/ 930021 h 1421638"/>
                    <a:gd name="connsiteX207" fmla="*/ 1121664 w 1495552"/>
                    <a:gd name="connsiteY207" fmla="*/ 932307 h 1421638"/>
                    <a:gd name="connsiteX208" fmla="*/ 1140587 w 1495552"/>
                    <a:gd name="connsiteY208" fmla="*/ 937006 h 1421638"/>
                    <a:gd name="connsiteX209" fmla="*/ 1144016 w 1495552"/>
                    <a:gd name="connsiteY209" fmla="*/ 941578 h 1421638"/>
                    <a:gd name="connsiteX210" fmla="*/ 1140587 w 1495552"/>
                    <a:gd name="connsiteY210" fmla="*/ 953262 h 1421638"/>
                    <a:gd name="connsiteX211" fmla="*/ 1130300 w 1495552"/>
                    <a:gd name="connsiteY211" fmla="*/ 953262 h 1421638"/>
                    <a:gd name="connsiteX212" fmla="*/ 1113028 w 1495552"/>
                    <a:gd name="connsiteY212" fmla="*/ 946277 h 1421638"/>
                    <a:gd name="connsiteX213" fmla="*/ 1100963 w 1495552"/>
                    <a:gd name="connsiteY213" fmla="*/ 946277 h 1421638"/>
                    <a:gd name="connsiteX214" fmla="*/ 1095756 w 1495552"/>
                    <a:gd name="connsiteY214" fmla="*/ 953262 h 1421638"/>
                    <a:gd name="connsiteX215" fmla="*/ 1106170 w 1495552"/>
                    <a:gd name="connsiteY215" fmla="*/ 964819 h 1421638"/>
                    <a:gd name="connsiteX216" fmla="*/ 1111250 w 1495552"/>
                    <a:gd name="connsiteY216" fmla="*/ 971804 h 1421638"/>
                    <a:gd name="connsiteX217" fmla="*/ 1111250 w 1495552"/>
                    <a:gd name="connsiteY217" fmla="*/ 985647 h 1421638"/>
                    <a:gd name="connsiteX218" fmla="*/ 1106170 w 1495552"/>
                    <a:gd name="connsiteY218" fmla="*/ 999617 h 1421638"/>
                    <a:gd name="connsiteX219" fmla="*/ 1100963 w 1495552"/>
                    <a:gd name="connsiteY219" fmla="*/ 1006602 h 1421638"/>
                    <a:gd name="connsiteX220" fmla="*/ 1095756 w 1495552"/>
                    <a:gd name="connsiteY220" fmla="*/ 1015873 h 1421638"/>
                    <a:gd name="connsiteX221" fmla="*/ 1094105 w 1495552"/>
                    <a:gd name="connsiteY221" fmla="*/ 1022731 h 1421638"/>
                    <a:gd name="connsiteX222" fmla="*/ 1087120 w 1495552"/>
                    <a:gd name="connsiteY222" fmla="*/ 1022731 h 1421638"/>
                    <a:gd name="connsiteX223" fmla="*/ 1076833 w 1495552"/>
                    <a:gd name="connsiteY223" fmla="*/ 1008888 h 1421638"/>
                    <a:gd name="connsiteX224" fmla="*/ 1071626 w 1495552"/>
                    <a:gd name="connsiteY224" fmla="*/ 1008888 h 1421638"/>
                    <a:gd name="connsiteX225" fmla="*/ 1068197 w 1495552"/>
                    <a:gd name="connsiteY225" fmla="*/ 1011174 h 1421638"/>
                    <a:gd name="connsiteX226" fmla="*/ 1068197 w 1495552"/>
                    <a:gd name="connsiteY226" fmla="*/ 1022731 h 1421638"/>
                    <a:gd name="connsiteX227" fmla="*/ 1073404 w 1495552"/>
                    <a:gd name="connsiteY227" fmla="*/ 1032002 h 1421638"/>
                    <a:gd name="connsiteX228" fmla="*/ 1075055 w 1495552"/>
                    <a:gd name="connsiteY228" fmla="*/ 1045972 h 1421638"/>
                    <a:gd name="connsiteX229" fmla="*/ 1071626 w 1495552"/>
                    <a:gd name="connsiteY229" fmla="*/ 1052957 h 1421638"/>
                    <a:gd name="connsiteX230" fmla="*/ 1069975 w 1495552"/>
                    <a:gd name="connsiteY230" fmla="*/ 1062228 h 1421638"/>
                    <a:gd name="connsiteX231" fmla="*/ 1073404 w 1495552"/>
                    <a:gd name="connsiteY231" fmla="*/ 1080770 h 1421638"/>
                    <a:gd name="connsiteX232" fmla="*/ 1069975 w 1495552"/>
                    <a:gd name="connsiteY232" fmla="*/ 1092327 h 1421638"/>
                    <a:gd name="connsiteX233" fmla="*/ 1061339 w 1495552"/>
                    <a:gd name="connsiteY233" fmla="*/ 1099312 h 1421638"/>
                    <a:gd name="connsiteX234" fmla="*/ 1049274 w 1495552"/>
                    <a:gd name="connsiteY234" fmla="*/ 1108583 h 1421638"/>
                    <a:gd name="connsiteX235" fmla="*/ 1047496 w 1495552"/>
                    <a:gd name="connsiteY235" fmla="*/ 1120140 h 1421638"/>
                    <a:gd name="connsiteX236" fmla="*/ 1049274 w 1495552"/>
                    <a:gd name="connsiteY236" fmla="*/ 1122553 h 1421638"/>
                    <a:gd name="connsiteX237" fmla="*/ 1066546 w 1495552"/>
                    <a:gd name="connsiteY237" fmla="*/ 1127125 h 1421638"/>
                    <a:gd name="connsiteX238" fmla="*/ 1069975 w 1495552"/>
                    <a:gd name="connsiteY238" fmla="*/ 1138682 h 1421638"/>
                    <a:gd name="connsiteX239" fmla="*/ 1066546 w 1495552"/>
                    <a:gd name="connsiteY239" fmla="*/ 1141095 h 1421638"/>
                    <a:gd name="connsiteX240" fmla="*/ 1056132 w 1495552"/>
                    <a:gd name="connsiteY240" fmla="*/ 1143381 h 1421638"/>
                    <a:gd name="connsiteX241" fmla="*/ 1047496 w 1495552"/>
                    <a:gd name="connsiteY241" fmla="*/ 1141095 h 1421638"/>
                    <a:gd name="connsiteX242" fmla="*/ 1033780 w 1495552"/>
                    <a:gd name="connsiteY242" fmla="*/ 1127125 h 1421638"/>
                    <a:gd name="connsiteX243" fmla="*/ 1028573 w 1495552"/>
                    <a:gd name="connsiteY243" fmla="*/ 1124840 h 1421638"/>
                    <a:gd name="connsiteX244" fmla="*/ 1023366 w 1495552"/>
                    <a:gd name="connsiteY244" fmla="*/ 1131824 h 1421638"/>
                    <a:gd name="connsiteX245" fmla="*/ 1026922 w 1495552"/>
                    <a:gd name="connsiteY245" fmla="*/ 1141095 h 1421638"/>
                    <a:gd name="connsiteX246" fmla="*/ 1028573 w 1495552"/>
                    <a:gd name="connsiteY246" fmla="*/ 1147953 h 1421638"/>
                    <a:gd name="connsiteX247" fmla="*/ 1037209 w 1495552"/>
                    <a:gd name="connsiteY247" fmla="*/ 1161923 h 1421638"/>
                    <a:gd name="connsiteX248" fmla="*/ 1040638 w 1495552"/>
                    <a:gd name="connsiteY248" fmla="*/ 1168908 h 1421638"/>
                    <a:gd name="connsiteX249" fmla="*/ 1038987 w 1495552"/>
                    <a:gd name="connsiteY249" fmla="*/ 1175893 h 1421638"/>
                    <a:gd name="connsiteX250" fmla="*/ 1025144 w 1495552"/>
                    <a:gd name="connsiteY250" fmla="*/ 1180465 h 1421638"/>
                    <a:gd name="connsiteX251" fmla="*/ 1018286 w 1495552"/>
                    <a:gd name="connsiteY251" fmla="*/ 1187450 h 1421638"/>
                    <a:gd name="connsiteX252" fmla="*/ 1019937 w 1495552"/>
                    <a:gd name="connsiteY252" fmla="*/ 1199007 h 1421638"/>
                    <a:gd name="connsiteX253" fmla="*/ 1025144 w 1495552"/>
                    <a:gd name="connsiteY253" fmla="*/ 1205992 h 1421638"/>
                    <a:gd name="connsiteX254" fmla="*/ 1026922 w 1495552"/>
                    <a:gd name="connsiteY254" fmla="*/ 1210691 h 1421638"/>
                    <a:gd name="connsiteX255" fmla="*/ 1021715 w 1495552"/>
                    <a:gd name="connsiteY255" fmla="*/ 1219962 h 1421638"/>
                    <a:gd name="connsiteX256" fmla="*/ 1019937 w 1495552"/>
                    <a:gd name="connsiteY256" fmla="*/ 1229233 h 1421638"/>
                    <a:gd name="connsiteX257" fmla="*/ 1021715 w 1495552"/>
                    <a:gd name="connsiteY257" fmla="*/ 1236091 h 1421638"/>
                    <a:gd name="connsiteX258" fmla="*/ 1026922 w 1495552"/>
                    <a:gd name="connsiteY258" fmla="*/ 1236091 h 1421638"/>
                    <a:gd name="connsiteX259" fmla="*/ 1033780 w 1495552"/>
                    <a:gd name="connsiteY259" fmla="*/ 1226820 h 1421638"/>
                    <a:gd name="connsiteX260" fmla="*/ 1038987 w 1495552"/>
                    <a:gd name="connsiteY260" fmla="*/ 1219962 h 1421638"/>
                    <a:gd name="connsiteX261" fmla="*/ 1045845 w 1495552"/>
                    <a:gd name="connsiteY261" fmla="*/ 1217549 h 1421638"/>
                    <a:gd name="connsiteX262" fmla="*/ 1049274 w 1495552"/>
                    <a:gd name="connsiteY262" fmla="*/ 1222248 h 1421638"/>
                    <a:gd name="connsiteX263" fmla="*/ 1049274 w 1495552"/>
                    <a:gd name="connsiteY263" fmla="*/ 1229233 h 1421638"/>
                    <a:gd name="connsiteX264" fmla="*/ 1040638 w 1495552"/>
                    <a:gd name="connsiteY264" fmla="*/ 1236091 h 1421638"/>
                    <a:gd name="connsiteX265" fmla="*/ 1033780 w 1495552"/>
                    <a:gd name="connsiteY265" fmla="*/ 1247775 h 1421638"/>
                    <a:gd name="connsiteX266" fmla="*/ 1033780 w 1495552"/>
                    <a:gd name="connsiteY266" fmla="*/ 1257046 h 1421638"/>
                    <a:gd name="connsiteX267" fmla="*/ 1035431 w 1495552"/>
                    <a:gd name="connsiteY267" fmla="*/ 1261618 h 1421638"/>
                    <a:gd name="connsiteX268" fmla="*/ 1040638 w 1495552"/>
                    <a:gd name="connsiteY268" fmla="*/ 1261618 h 1421638"/>
                    <a:gd name="connsiteX269" fmla="*/ 1047496 w 1495552"/>
                    <a:gd name="connsiteY269" fmla="*/ 1257046 h 1421638"/>
                    <a:gd name="connsiteX270" fmla="*/ 1056132 w 1495552"/>
                    <a:gd name="connsiteY270" fmla="*/ 1243077 h 1421638"/>
                    <a:gd name="connsiteX271" fmla="*/ 1061339 w 1495552"/>
                    <a:gd name="connsiteY271" fmla="*/ 1240790 h 1421638"/>
                    <a:gd name="connsiteX272" fmla="*/ 1066546 w 1495552"/>
                    <a:gd name="connsiteY272" fmla="*/ 1240790 h 1421638"/>
                    <a:gd name="connsiteX273" fmla="*/ 1068197 w 1495552"/>
                    <a:gd name="connsiteY273" fmla="*/ 1247775 h 1421638"/>
                    <a:gd name="connsiteX274" fmla="*/ 1061339 w 1495552"/>
                    <a:gd name="connsiteY274" fmla="*/ 1259332 h 1421638"/>
                    <a:gd name="connsiteX275" fmla="*/ 1051052 w 1495552"/>
                    <a:gd name="connsiteY275" fmla="*/ 1268603 h 1421638"/>
                    <a:gd name="connsiteX276" fmla="*/ 1040638 w 1495552"/>
                    <a:gd name="connsiteY276" fmla="*/ 1275588 h 1421638"/>
                    <a:gd name="connsiteX277" fmla="*/ 1038987 w 1495552"/>
                    <a:gd name="connsiteY277" fmla="*/ 1282573 h 1421638"/>
                    <a:gd name="connsiteX278" fmla="*/ 1042416 w 1495552"/>
                    <a:gd name="connsiteY278" fmla="*/ 1289431 h 1421638"/>
                    <a:gd name="connsiteX279" fmla="*/ 1052703 w 1495552"/>
                    <a:gd name="connsiteY279" fmla="*/ 1317371 h 1421638"/>
                    <a:gd name="connsiteX280" fmla="*/ 1056132 w 1495552"/>
                    <a:gd name="connsiteY280" fmla="*/ 1319657 h 1421638"/>
                    <a:gd name="connsiteX281" fmla="*/ 1059561 w 1495552"/>
                    <a:gd name="connsiteY281" fmla="*/ 1317371 h 1421638"/>
                    <a:gd name="connsiteX282" fmla="*/ 1062990 w 1495552"/>
                    <a:gd name="connsiteY282" fmla="*/ 1307973 h 1421638"/>
                    <a:gd name="connsiteX283" fmla="*/ 1068197 w 1495552"/>
                    <a:gd name="connsiteY283" fmla="*/ 1305687 h 1421638"/>
                    <a:gd name="connsiteX284" fmla="*/ 1073404 w 1495552"/>
                    <a:gd name="connsiteY284" fmla="*/ 1303402 h 1421638"/>
                    <a:gd name="connsiteX285" fmla="*/ 1075055 w 1495552"/>
                    <a:gd name="connsiteY285" fmla="*/ 1307973 h 1421638"/>
                    <a:gd name="connsiteX286" fmla="*/ 1076833 w 1495552"/>
                    <a:gd name="connsiteY286" fmla="*/ 1317371 h 1421638"/>
                    <a:gd name="connsiteX287" fmla="*/ 1071626 w 1495552"/>
                    <a:gd name="connsiteY287" fmla="*/ 1326642 h 1421638"/>
                    <a:gd name="connsiteX288" fmla="*/ 1068197 w 1495552"/>
                    <a:gd name="connsiteY288" fmla="*/ 1333500 h 1421638"/>
                    <a:gd name="connsiteX289" fmla="*/ 1066546 w 1495552"/>
                    <a:gd name="connsiteY289" fmla="*/ 1342771 h 1421638"/>
                    <a:gd name="connsiteX290" fmla="*/ 1062990 w 1495552"/>
                    <a:gd name="connsiteY290" fmla="*/ 1352042 h 1421638"/>
                    <a:gd name="connsiteX291" fmla="*/ 1051052 w 1495552"/>
                    <a:gd name="connsiteY291" fmla="*/ 1361440 h 1421638"/>
                    <a:gd name="connsiteX292" fmla="*/ 1038987 w 1495552"/>
                    <a:gd name="connsiteY292" fmla="*/ 1361440 h 1421638"/>
                    <a:gd name="connsiteX293" fmla="*/ 1035431 w 1495552"/>
                    <a:gd name="connsiteY293" fmla="*/ 1366012 h 1421638"/>
                    <a:gd name="connsiteX294" fmla="*/ 1033780 w 1495552"/>
                    <a:gd name="connsiteY294" fmla="*/ 1372997 h 1421638"/>
                    <a:gd name="connsiteX295" fmla="*/ 1047496 w 1495552"/>
                    <a:gd name="connsiteY295" fmla="*/ 1389253 h 1421638"/>
                    <a:gd name="connsiteX296" fmla="*/ 1049274 w 1495552"/>
                    <a:gd name="connsiteY296" fmla="*/ 1396111 h 1421638"/>
                    <a:gd name="connsiteX297" fmla="*/ 1045845 w 1495552"/>
                    <a:gd name="connsiteY297" fmla="*/ 1403096 h 1421638"/>
                    <a:gd name="connsiteX298" fmla="*/ 1033780 w 1495552"/>
                    <a:gd name="connsiteY298" fmla="*/ 1419352 h 1421638"/>
                    <a:gd name="connsiteX299" fmla="*/ 1032002 w 1495552"/>
                    <a:gd name="connsiteY299" fmla="*/ 1421638 h 1421638"/>
                    <a:gd name="connsiteX300" fmla="*/ 1002792 w 1495552"/>
                    <a:gd name="connsiteY300" fmla="*/ 1419352 h 1421638"/>
                    <a:gd name="connsiteX301" fmla="*/ 956183 w 1495552"/>
                    <a:gd name="connsiteY301" fmla="*/ 1419352 h 1421638"/>
                    <a:gd name="connsiteX302" fmla="*/ 949325 w 1495552"/>
                    <a:gd name="connsiteY302" fmla="*/ 1419352 h 1421638"/>
                    <a:gd name="connsiteX303" fmla="*/ 770128 w 1495552"/>
                    <a:gd name="connsiteY303" fmla="*/ 1419352 h 1421638"/>
                    <a:gd name="connsiteX304" fmla="*/ 763270 w 1495552"/>
                    <a:gd name="connsiteY304" fmla="*/ 1419352 h 1421638"/>
                    <a:gd name="connsiteX305" fmla="*/ 570230 w 1495552"/>
                    <a:gd name="connsiteY305" fmla="*/ 1414780 h 1421638"/>
                    <a:gd name="connsiteX306" fmla="*/ 490982 w 1495552"/>
                    <a:gd name="connsiteY306" fmla="*/ 1412367 h 1421638"/>
                    <a:gd name="connsiteX307" fmla="*/ 416941 w 1495552"/>
                    <a:gd name="connsiteY307" fmla="*/ 1412367 h 1421638"/>
                    <a:gd name="connsiteX308" fmla="*/ 341122 w 1495552"/>
                    <a:gd name="connsiteY308" fmla="*/ 1412367 h 1421638"/>
                    <a:gd name="connsiteX309" fmla="*/ 330835 w 1495552"/>
                    <a:gd name="connsiteY309" fmla="*/ 1412367 h 1421638"/>
                    <a:gd name="connsiteX310" fmla="*/ 237744 w 1495552"/>
                    <a:gd name="connsiteY310" fmla="*/ 1410081 h 1421638"/>
                    <a:gd name="connsiteX311" fmla="*/ 172339 w 1495552"/>
                    <a:gd name="connsiteY311" fmla="*/ 1405382 h 1421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495552" h="1421638">
                      <a:moveTo>
                        <a:pt x="172339" y="1405382"/>
                      </a:moveTo>
                      <a:lnTo>
                        <a:pt x="172339" y="1298702"/>
                      </a:lnTo>
                      <a:lnTo>
                        <a:pt x="170561" y="1187450"/>
                      </a:lnTo>
                      <a:lnTo>
                        <a:pt x="163703" y="1182752"/>
                      </a:lnTo>
                      <a:lnTo>
                        <a:pt x="160274" y="1178179"/>
                      </a:lnTo>
                      <a:lnTo>
                        <a:pt x="151638" y="1180465"/>
                      </a:lnTo>
                      <a:lnTo>
                        <a:pt x="143002" y="1182752"/>
                      </a:lnTo>
                      <a:lnTo>
                        <a:pt x="141224" y="1182752"/>
                      </a:lnTo>
                      <a:lnTo>
                        <a:pt x="130937" y="1173480"/>
                      </a:lnTo>
                      <a:lnTo>
                        <a:pt x="125730" y="1171194"/>
                      </a:lnTo>
                      <a:lnTo>
                        <a:pt x="120650" y="1173480"/>
                      </a:lnTo>
                      <a:lnTo>
                        <a:pt x="118872" y="1178179"/>
                      </a:lnTo>
                      <a:lnTo>
                        <a:pt x="115443" y="1187450"/>
                      </a:lnTo>
                      <a:lnTo>
                        <a:pt x="108585" y="1182752"/>
                      </a:lnTo>
                      <a:lnTo>
                        <a:pt x="103378" y="1182752"/>
                      </a:lnTo>
                      <a:lnTo>
                        <a:pt x="98171" y="1187450"/>
                      </a:lnTo>
                      <a:lnTo>
                        <a:pt x="94742" y="1189736"/>
                      </a:lnTo>
                      <a:lnTo>
                        <a:pt x="77470" y="1187450"/>
                      </a:lnTo>
                      <a:lnTo>
                        <a:pt x="67183" y="1189736"/>
                      </a:lnTo>
                      <a:lnTo>
                        <a:pt x="65405" y="1187450"/>
                      </a:lnTo>
                      <a:lnTo>
                        <a:pt x="60325" y="1178179"/>
                      </a:lnTo>
                      <a:lnTo>
                        <a:pt x="51689" y="1178179"/>
                      </a:lnTo>
                      <a:lnTo>
                        <a:pt x="48260" y="1171194"/>
                      </a:lnTo>
                      <a:lnTo>
                        <a:pt x="44831" y="1164209"/>
                      </a:lnTo>
                      <a:lnTo>
                        <a:pt x="43053" y="1154938"/>
                      </a:lnTo>
                      <a:lnTo>
                        <a:pt x="37846" y="1150366"/>
                      </a:lnTo>
                      <a:lnTo>
                        <a:pt x="39624" y="1145667"/>
                      </a:lnTo>
                      <a:lnTo>
                        <a:pt x="39624" y="1029716"/>
                      </a:lnTo>
                      <a:lnTo>
                        <a:pt x="41402" y="930021"/>
                      </a:lnTo>
                      <a:lnTo>
                        <a:pt x="43053" y="800100"/>
                      </a:lnTo>
                      <a:lnTo>
                        <a:pt x="46482" y="711962"/>
                      </a:lnTo>
                      <a:lnTo>
                        <a:pt x="49911" y="616966"/>
                      </a:lnTo>
                      <a:lnTo>
                        <a:pt x="55118" y="449961"/>
                      </a:lnTo>
                      <a:lnTo>
                        <a:pt x="53340" y="431419"/>
                      </a:lnTo>
                      <a:lnTo>
                        <a:pt x="43053" y="345567"/>
                      </a:lnTo>
                      <a:lnTo>
                        <a:pt x="36195" y="301498"/>
                      </a:lnTo>
                      <a:lnTo>
                        <a:pt x="18923" y="160020"/>
                      </a:lnTo>
                      <a:lnTo>
                        <a:pt x="15494" y="134493"/>
                      </a:lnTo>
                      <a:lnTo>
                        <a:pt x="0" y="0"/>
                      </a:lnTo>
                      <a:lnTo>
                        <a:pt x="161925" y="2286"/>
                      </a:lnTo>
                      <a:lnTo>
                        <a:pt x="163703" y="4699"/>
                      </a:lnTo>
                      <a:lnTo>
                        <a:pt x="220472" y="2286"/>
                      </a:lnTo>
                      <a:lnTo>
                        <a:pt x="225678" y="4699"/>
                      </a:lnTo>
                      <a:lnTo>
                        <a:pt x="308356" y="2286"/>
                      </a:lnTo>
                      <a:lnTo>
                        <a:pt x="310134" y="4699"/>
                      </a:lnTo>
                      <a:lnTo>
                        <a:pt x="387603" y="2286"/>
                      </a:lnTo>
                      <a:lnTo>
                        <a:pt x="391160" y="4699"/>
                      </a:lnTo>
                      <a:lnTo>
                        <a:pt x="396240" y="2286"/>
                      </a:lnTo>
                      <a:lnTo>
                        <a:pt x="398018" y="4699"/>
                      </a:lnTo>
                      <a:lnTo>
                        <a:pt x="534162" y="2286"/>
                      </a:lnTo>
                      <a:lnTo>
                        <a:pt x="535813" y="2286"/>
                      </a:lnTo>
                      <a:lnTo>
                        <a:pt x="556514" y="2286"/>
                      </a:lnTo>
                      <a:lnTo>
                        <a:pt x="558165" y="2286"/>
                      </a:lnTo>
                      <a:lnTo>
                        <a:pt x="623697" y="2286"/>
                      </a:lnTo>
                      <a:lnTo>
                        <a:pt x="740918" y="4699"/>
                      </a:lnTo>
                      <a:lnTo>
                        <a:pt x="749427" y="4699"/>
                      </a:lnTo>
                      <a:lnTo>
                        <a:pt x="887349" y="2286"/>
                      </a:lnTo>
                      <a:lnTo>
                        <a:pt x="949325" y="4699"/>
                      </a:lnTo>
                      <a:lnTo>
                        <a:pt x="951103" y="4699"/>
                      </a:lnTo>
                      <a:lnTo>
                        <a:pt x="963168" y="4699"/>
                      </a:lnTo>
                      <a:lnTo>
                        <a:pt x="964819" y="2286"/>
                      </a:lnTo>
                      <a:lnTo>
                        <a:pt x="1045845" y="2286"/>
                      </a:lnTo>
                      <a:lnTo>
                        <a:pt x="1152652" y="2286"/>
                      </a:lnTo>
                      <a:lnTo>
                        <a:pt x="1218057" y="0"/>
                      </a:lnTo>
                      <a:lnTo>
                        <a:pt x="1323213" y="0"/>
                      </a:lnTo>
                      <a:lnTo>
                        <a:pt x="1338707" y="2286"/>
                      </a:lnTo>
                      <a:lnTo>
                        <a:pt x="1349121" y="13970"/>
                      </a:lnTo>
                      <a:lnTo>
                        <a:pt x="1352550" y="41783"/>
                      </a:lnTo>
                      <a:lnTo>
                        <a:pt x="1359408" y="44069"/>
                      </a:lnTo>
                      <a:lnTo>
                        <a:pt x="1369695" y="48768"/>
                      </a:lnTo>
                      <a:lnTo>
                        <a:pt x="1369695" y="64897"/>
                      </a:lnTo>
                      <a:lnTo>
                        <a:pt x="1362837" y="90424"/>
                      </a:lnTo>
                      <a:lnTo>
                        <a:pt x="1354201" y="95123"/>
                      </a:lnTo>
                      <a:lnTo>
                        <a:pt x="1349121" y="118237"/>
                      </a:lnTo>
                      <a:lnTo>
                        <a:pt x="1333500" y="125222"/>
                      </a:lnTo>
                      <a:lnTo>
                        <a:pt x="1333500" y="134493"/>
                      </a:lnTo>
                      <a:lnTo>
                        <a:pt x="1311148" y="153035"/>
                      </a:lnTo>
                      <a:lnTo>
                        <a:pt x="1276731" y="204089"/>
                      </a:lnTo>
                      <a:lnTo>
                        <a:pt x="1274953" y="204089"/>
                      </a:lnTo>
                      <a:lnTo>
                        <a:pt x="1300861" y="206375"/>
                      </a:lnTo>
                      <a:lnTo>
                        <a:pt x="1399032" y="206375"/>
                      </a:lnTo>
                      <a:lnTo>
                        <a:pt x="1400810" y="204089"/>
                      </a:lnTo>
                      <a:lnTo>
                        <a:pt x="1452499" y="204089"/>
                      </a:lnTo>
                      <a:lnTo>
                        <a:pt x="1464437" y="204089"/>
                      </a:lnTo>
                      <a:lnTo>
                        <a:pt x="1474851" y="204089"/>
                      </a:lnTo>
                      <a:lnTo>
                        <a:pt x="1476502" y="211074"/>
                      </a:lnTo>
                      <a:lnTo>
                        <a:pt x="1485138" y="218059"/>
                      </a:lnTo>
                      <a:lnTo>
                        <a:pt x="1493774" y="227330"/>
                      </a:lnTo>
                      <a:lnTo>
                        <a:pt x="1495552" y="236601"/>
                      </a:lnTo>
                      <a:lnTo>
                        <a:pt x="1492123" y="241173"/>
                      </a:lnTo>
                      <a:lnTo>
                        <a:pt x="1478280" y="243586"/>
                      </a:lnTo>
                      <a:lnTo>
                        <a:pt x="1469644" y="245872"/>
                      </a:lnTo>
                      <a:lnTo>
                        <a:pt x="1469644" y="255143"/>
                      </a:lnTo>
                      <a:lnTo>
                        <a:pt x="1471422" y="264414"/>
                      </a:lnTo>
                      <a:lnTo>
                        <a:pt x="1471422" y="273685"/>
                      </a:lnTo>
                      <a:lnTo>
                        <a:pt x="1467993" y="278257"/>
                      </a:lnTo>
                      <a:lnTo>
                        <a:pt x="1455928" y="285242"/>
                      </a:lnTo>
                      <a:lnTo>
                        <a:pt x="1450721" y="289941"/>
                      </a:lnTo>
                      <a:lnTo>
                        <a:pt x="1450721" y="296926"/>
                      </a:lnTo>
                      <a:lnTo>
                        <a:pt x="1442085" y="301498"/>
                      </a:lnTo>
                      <a:lnTo>
                        <a:pt x="1417955" y="308483"/>
                      </a:lnTo>
                      <a:lnTo>
                        <a:pt x="1409319" y="313055"/>
                      </a:lnTo>
                      <a:lnTo>
                        <a:pt x="1407668" y="324739"/>
                      </a:lnTo>
                      <a:lnTo>
                        <a:pt x="1409319" y="331597"/>
                      </a:lnTo>
                      <a:lnTo>
                        <a:pt x="1416304" y="340995"/>
                      </a:lnTo>
                      <a:lnTo>
                        <a:pt x="1428369" y="340995"/>
                      </a:lnTo>
                      <a:lnTo>
                        <a:pt x="1431798" y="345567"/>
                      </a:lnTo>
                      <a:lnTo>
                        <a:pt x="1430020" y="350266"/>
                      </a:lnTo>
                      <a:lnTo>
                        <a:pt x="1421384" y="368808"/>
                      </a:lnTo>
                      <a:lnTo>
                        <a:pt x="1419733" y="378079"/>
                      </a:lnTo>
                      <a:lnTo>
                        <a:pt x="1417955" y="387350"/>
                      </a:lnTo>
                      <a:lnTo>
                        <a:pt x="1417955" y="394335"/>
                      </a:lnTo>
                      <a:lnTo>
                        <a:pt x="1416304" y="398907"/>
                      </a:lnTo>
                      <a:lnTo>
                        <a:pt x="1402461" y="401193"/>
                      </a:lnTo>
                      <a:lnTo>
                        <a:pt x="1395603" y="401193"/>
                      </a:lnTo>
                      <a:lnTo>
                        <a:pt x="1392174" y="410464"/>
                      </a:lnTo>
                      <a:lnTo>
                        <a:pt x="1386967" y="433705"/>
                      </a:lnTo>
                      <a:lnTo>
                        <a:pt x="1381760" y="440690"/>
                      </a:lnTo>
                      <a:lnTo>
                        <a:pt x="1376680" y="445262"/>
                      </a:lnTo>
                      <a:lnTo>
                        <a:pt x="1369695" y="442976"/>
                      </a:lnTo>
                      <a:lnTo>
                        <a:pt x="1366266" y="438277"/>
                      </a:lnTo>
                      <a:lnTo>
                        <a:pt x="1364615" y="419735"/>
                      </a:lnTo>
                      <a:lnTo>
                        <a:pt x="1361059" y="417449"/>
                      </a:lnTo>
                      <a:lnTo>
                        <a:pt x="1354201" y="419735"/>
                      </a:lnTo>
                      <a:lnTo>
                        <a:pt x="1352550" y="429006"/>
                      </a:lnTo>
                      <a:lnTo>
                        <a:pt x="1349121" y="433705"/>
                      </a:lnTo>
                      <a:lnTo>
                        <a:pt x="1342136" y="438277"/>
                      </a:lnTo>
                      <a:lnTo>
                        <a:pt x="1335278" y="442976"/>
                      </a:lnTo>
                      <a:lnTo>
                        <a:pt x="1333500" y="449961"/>
                      </a:lnTo>
                      <a:lnTo>
                        <a:pt x="1333500" y="454533"/>
                      </a:lnTo>
                      <a:lnTo>
                        <a:pt x="1340485" y="461518"/>
                      </a:lnTo>
                      <a:lnTo>
                        <a:pt x="1345565" y="461518"/>
                      </a:lnTo>
                      <a:lnTo>
                        <a:pt x="1357630" y="449961"/>
                      </a:lnTo>
                      <a:lnTo>
                        <a:pt x="1359408" y="461518"/>
                      </a:lnTo>
                      <a:lnTo>
                        <a:pt x="1362837" y="463804"/>
                      </a:lnTo>
                      <a:lnTo>
                        <a:pt x="1361059" y="470789"/>
                      </a:lnTo>
                      <a:lnTo>
                        <a:pt x="1361059" y="487045"/>
                      </a:lnTo>
                      <a:lnTo>
                        <a:pt x="1364615" y="507873"/>
                      </a:lnTo>
                      <a:lnTo>
                        <a:pt x="1369695" y="521843"/>
                      </a:lnTo>
                      <a:lnTo>
                        <a:pt x="1373124" y="531114"/>
                      </a:lnTo>
                      <a:lnTo>
                        <a:pt x="1369695" y="538099"/>
                      </a:lnTo>
                      <a:lnTo>
                        <a:pt x="1368044" y="545084"/>
                      </a:lnTo>
                      <a:lnTo>
                        <a:pt x="1371473" y="554355"/>
                      </a:lnTo>
                      <a:lnTo>
                        <a:pt x="1364615" y="565912"/>
                      </a:lnTo>
                      <a:lnTo>
                        <a:pt x="1359408" y="575183"/>
                      </a:lnTo>
                      <a:lnTo>
                        <a:pt x="1354201" y="577469"/>
                      </a:lnTo>
                      <a:lnTo>
                        <a:pt x="1345565" y="577469"/>
                      </a:lnTo>
                      <a:lnTo>
                        <a:pt x="1337056" y="575183"/>
                      </a:lnTo>
                      <a:lnTo>
                        <a:pt x="1331849" y="577469"/>
                      </a:lnTo>
                      <a:lnTo>
                        <a:pt x="1328420" y="586740"/>
                      </a:lnTo>
                      <a:lnTo>
                        <a:pt x="1324991" y="593725"/>
                      </a:lnTo>
                      <a:lnTo>
                        <a:pt x="1312926" y="596011"/>
                      </a:lnTo>
                      <a:lnTo>
                        <a:pt x="1309370" y="596011"/>
                      </a:lnTo>
                      <a:lnTo>
                        <a:pt x="1304290" y="600710"/>
                      </a:lnTo>
                      <a:lnTo>
                        <a:pt x="1305941" y="612267"/>
                      </a:lnTo>
                      <a:lnTo>
                        <a:pt x="1311148" y="626237"/>
                      </a:lnTo>
                      <a:lnTo>
                        <a:pt x="1314577" y="633095"/>
                      </a:lnTo>
                      <a:lnTo>
                        <a:pt x="1316355" y="637794"/>
                      </a:lnTo>
                      <a:lnTo>
                        <a:pt x="1312926" y="642493"/>
                      </a:lnTo>
                      <a:lnTo>
                        <a:pt x="1304290" y="654050"/>
                      </a:lnTo>
                      <a:lnTo>
                        <a:pt x="1295654" y="661035"/>
                      </a:lnTo>
                      <a:lnTo>
                        <a:pt x="1285367" y="667893"/>
                      </a:lnTo>
                      <a:lnTo>
                        <a:pt x="1266317" y="674878"/>
                      </a:lnTo>
                      <a:lnTo>
                        <a:pt x="1262888" y="679577"/>
                      </a:lnTo>
                      <a:lnTo>
                        <a:pt x="1261237" y="686435"/>
                      </a:lnTo>
                      <a:lnTo>
                        <a:pt x="1261237" y="695833"/>
                      </a:lnTo>
                      <a:lnTo>
                        <a:pt x="1256030" y="702691"/>
                      </a:lnTo>
                      <a:lnTo>
                        <a:pt x="1252601" y="709676"/>
                      </a:lnTo>
                      <a:lnTo>
                        <a:pt x="1247394" y="709676"/>
                      </a:lnTo>
                      <a:lnTo>
                        <a:pt x="1233678" y="707390"/>
                      </a:lnTo>
                      <a:lnTo>
                        <a:pt x="1230122" y="707390"/>
                      </a:lnTo>
                      <a:lnTo>
                        <a:pt x="1226693" y="718947"/>
                      </a:lnTo>
                      <a:lnTo>
                        <a:pt x="1230122" y="718947"/>
                      </a:lnTo>
                      <a:lnTo>
                        <a:pt x="1245743" y="725932"/>
                      </a:lnTo>
                      <a:lnTo>
                        <a:pt x="1249172" y="732917"/>
                      </a:lnTo>
                      <a:lnTo>
                        <a:pt x="1250823" y="742188"/>
                      </a:lnTo>
                      <a:lnTo>
                        <a:pt x="1250823" y="749173"/>
                      </a:lnTo>
                      <a:lnTo>
                        <a:pt x="1245743" y="749173"/>
                      </a:lnTo>
                      <a:lnTo>
                        <a:pt x="1242187" y="744474"/>
                      </a:lnTo>
                      <a:lnTo>
                        <a:pt x="1230122" y="737490"/>
                      </a:lnTo>
                      <a:lnTo>
                        <a:pt x="1223264" y="742188"/>
                      </a:lnTo>
                      <a:lnTo>
                        <a:pt x="1218057" y="756031"/>
                      </a:lnTo>
                      <a:lnTo>
                        <a:pt x="1219835" y="765302"/>
                      </a:lnTo>
                      <a:lnTo>
                        <a:pt x="1230122" y="779272"/>
                      </a:lnTo>
                      <a:lnTo>
                        <a:pt x="1230122" y="788543"/>
                      </a:lnTo>
                      <a:lnTo>
                        <a:pt x="1228471" y="790829"/>
                      </a:lnTo>
                      <a:lnTo>
                        <a:pt x="1221613" y="802513"/>
                      </a:lnTo>
                      <a:lnTo>
                        <a:pt x="1218057" y="807085"/>
                      </a:lnTo>
                      <a:lnTo>
                        <a:pt x="1219835" y="834898"/>
                      </a:lnTo>
                      <a:lnTo>
                        <a:pt x="1216406" y="844169"/>
                      </a:lnTo>
                      <a:lnTo>
                        <a:pt x="1207770" y="853440"/>
                      </a:lnTo>
                      <a:lnTo>
                        <a:pt x="1194054" y="858140"/>
                      </a:lnTo>
                      <a:lnTo>
                        <a:pt x="1187069" y="860425"/>
                      </a:lnTo>
                      <a:lnTo>
                        <a:pt x="1175004" y="858140"/>
                      </a:lnTo>
                      <a:lnTo>
                        <a:pt x="1168146" y="860425"/>
                      </a:lnTo>
                      <a:lnTo>
                        <a:pt x="1164717" y="869696"/>
                      </a:lnTo>
                      <a:lnTo>
                        <a:pt x="1166368" y="881253"/>
                      </a:lnTo>
                      <a:lnTo>
                        <a:pt x="1173353" y="890524"/>
                      </a:lnTo>
                      <a:lnTo>
                        <a:pt x="1168146" y="895223"/>
                      </a:lnTo>
                      <a:lnTo>
                        <a:pt x="1159510" y="895223"/>
                      </a:lnTo>
                      <a:lnTo>
                        <a:pt x="1150874" y="897509"/>
                      </a:lnTo>
                      <a:lnTo>
                        <a:pt x="1144016" y="909193"/>
                      </a:lnTo>
                      <a:lnTo>
                        <a:pt x="1138809" y="916051"/>
                      </a:lnTo>
                      <a:lnTo>
                        <a:pt x="1131951" y="918465"/>
                      </a:lnTo>
                      <a:lnTo>
                        <a:pt x="1119886" y="916051"/>
                      </a:lnTo>
                      <a:lnTo>
                        <a:pt x="1116457" y="920750"/>
                      </a:lnTo>
                      <a:lnTo>
                        <a:pt x="1116457" y="930021"/>
                      </a:lnTo>
                      <a:lnTo>
                        <a:pt x="1121664" y="932307"/>
                      </a:lnTo>
                      <a:lnTo>
                        <a:pt x="1140587" y="937006"/>
                      </a:lnTo>
                      <a:lnTo>
                        <a:pt x="1144016" y="941578"/>
                      </a:lnTo>
                      <a:lnTo>
                        <a:pt x="1140587" y="953262"/>
                      </a:lnTo>
                      <a:lnTo>
                        <a:pt x="1130300" y="953262"/>
                      </a:lnTo>
                      <a:lnTo>
                        <a:pt x="1113028" y="946277"/>
                      </a:lnTo>
                      <a:lnTo>
                        <a:pt x="1100963" y="946277"/>
                      </a:lnTo>
                      <a:lnTo>
                        <a:pt x="1095756" y="953262"/>
                      </a:lnTo>
                      <a:lnTo>
                        <a:pt x="1106170" y="964819"/>
                      </a:lnTo>
                      <a:lnTo>
                        <a:pt x="1111250" y="971804"/>
                      </a:lnTo>
                      <a:lnTo>
                        <a:pt x="1111250" y="985647"/>
                      </a:lnTo>
                      <a:lnTo>
                        <a:pt x="1106170" y="999617"/>
                      </a:lnTo>
                      <a:lnTo>
                        <a:pt x="1100963" y="1006602"/>
                      </a:lnTo>
                      <a:lnTo>
                        <a:pt x="1095756" y="1015873"/>
                      </a:lnTo>
                      <a:lnTo>
                        <a:pt x="1094105" y="1022731"/>
                      </a:lnTo>
                      <a:lnTo>
                        <a:pt x="1087120" y="1022731"/>
                      </a:lnTo>
                      <a:lnTo>
                        <a:pt x="1076833" y="1008888"/>
                      </a:lnTo>
                      <a:lnTo>
                        <a:pt x="1071626" y="1008888"/>
                      </a:lnTo>
                      <a:lnTo>
                        <a:pt x="1068197" y="1011174"/>
                      </a:lnTo>
                      <a:lnTo>
                        <a:pt x="1068197" y="1022731"/>
                      </a:lnTo>
                      <a:lnTo>
                        <a:pt x="1073404" y="1032002"/>
                      </a:lnTo>
                      <a:lnTo>
                        <a:pt x="1075055" y="1045972"/>
                      </a:lnTo>
                      <a:lnTo>
                        <a:pt x="1071626" y="1052957"/>
                      </a:lnTo>
                      <a:lnTo>
                        <a:pt x="1069975" y="1062228"/>
                      </a:lnTo>
                      <a:lnTo>
                        <a:pt x="1073404" y="1080770"/>
                      </a:lnTo>
                      <a:lnTo>
                        <a:pt x="1069975" y="1092327"/>
                      </a:lnTo>
                      <a:lnTo>
                        <a:pt x="1061339" y="1099312"/>
                      </a:lnTo>
                      <a:lnTo>
                        <a:pt x="1049274" y="1108583"/>
                      </a:lnTo>
                      <a:lnTo>
                        <a:pt x="1047496" y="1120140"/>
                      </a:lnTo>
                      <a:lnTo>
                        <a:pt x="1049274" y="1122553"/>
                      </a:lnTo>
                      <a:lnTo>
                        <a:pt x="1066546" y="1127125"/>
                      </a:lnTo>
                      <a:lnTo>
                        <a:pt x="1069975" y="1138682"/>
                      </a:lnTo>
                      <a:lnTo>
                        <a:pt x="1066546" y="1141095"/>
                      </a:lnTo>
                      <a:lnTo>
                        <a:pt x="1056132" y="1143381"/>
                      </a:lnTo>
                      <a:lnTo>
                        <a:pt x="1047496" y="1141095"/>
                      </a:lnTo>
                      <a:lnTo>
                        <a:pt x="1033780" y="1127125"/>
                      </a:lnTo>
                      <a:lnTo>
                        <a:pt x="1028573" y="1124840"/>
                      </a:lnTo>
                      <a:lnTo>
                        <a:pt x="1023366" y="1131824"/>
                      </a:lnTo>
                      <a:lnTo>
                        <a:pt x="1026922" y="1141095"/>
                      </a:lnTo>
                      <a:lnTo>
                        <a:pt x="1028573" y="1147953"/>
                      </a:lnTo>
                      <a:lnTo>
                        <a:pt x="1037209" y="1161923"/>
                      </a:lnTo>
                      <a:lnTo>
                        <a:pt x="1040638" y="1168908"/>
                      </a:lnTo>
                      <a:lnTo>
                        <a:pt x="1038987" y="1175893"/>
                      </a:lnTo>
                      <a:lnTo>
                        <a:pt x="1025144" y="1180465"/>
                      </a:lnTo>
                      <a:lnTo>
                        <a:pt x="1018286" y="1187450"/>
                      </a:lnTo>
                      <a:lnTo>
                        <a:pt x="1019937" y="1199007"/>
                      </a:lnTo>
                      <a:lnTo>
                        <a:pt x="1025144" y="1205992"/>
                      </a:lnTo>
                      <a:lnTo>
                        <a:pt x="1026922" y="1210691"/>
                      </a:lnTo>
                      <a:lnTo>
                        <a:pt x="1021715" y="1219962"/>
                      </a:lnTo>
                      <a:lnTo>
                        <a:pt x="1019937" y="1229233"/>
                      </a:lnTo>
                      <a:lnTo>
                        <a:pt x="1021715" y="1236091"/>
                      </a:lnTo>
                      <a:lnTo>
                        <a:pt x="1026922" y="1236091"/>
                      </a:lnTo>
                      <a:lnTo>
                        <a:pt x="1033780" y="1226820"/>
                      </a:lnTo>
                      <a:lnTo>
                        <a:pt x="1038987" y="1219962"/>
                      </a:lnTo>
                      <a:lnTo>
                        <a:pt x="1045845" y="1217549"/>
                      </a:lnTo>
                      <a:lnTo>
                        <a:pt x="1049274" y="1222248"/>
                      </a:lnTo>
                      <a:lnTo>
                        <a:pt x="1049274" y="1229233"/>
                      </a:lnTo>
                      <a:lnTo>
                        <a:pt x="1040638" y="1236091"/>
                      </a:lnTo>
                      <a:lnTo>
                        <a:pt x="1033780" y="1247775"/>
                      </a:lnTo>
                      <a:lnTo>
                        <a:pt x="1033780" y="1257046"/>
                      </a:lnTo>
                      <a:lnTo>
                        <a:pt x="1035431" y="1261618"/>
                      </a:lnTo>
                      <a:lnTo>
                        <a:pt x="1040638" y="1261618"/>
                      </a:lnTo>
                      <a:lnTo>
                        <a:pt x="1047496" y="1257046"/>
                      </a:lnTo>
                      <a:lnTo>
                        <a:pt x="1056132" y="1243077"/>
                      </a:lnTo>
                      <a:lnTo>
                        <a:pt x="1061339" y="1240790"/>
                      </a:lnTo>
                      <a:lnTo>
                        <a:pt x="1066546" y="1240790"/>
                      </a:lnTo>
                      <a:lnTo>
                        <a:pt x="1068197" y="1247775"/>
                      </a:lnTo>
                      <a:lnTo>
                        <a:pt x="1061339" y="1259332"/>
                      </a:lnTo>
                      <a:lnTo>
                        <a:pt x="1051052" y="1268603"/>
                      </a:lnTo>
                      <a:lnTo>
                        <a:pt x="1040638" y="1275588"/>
                      </a:lnTo>
                      <a:lnTo>
                        <a:pt x="1038987" y="1282573"/>
                      </a:lnTo>
                      <a:lnTo>
                        <a:pt x="1042416" y="1289431"/>
                      </a:lnTo>
                      <a:lnTo>
                        <a:pt x="1052703" y="1317371"/>
                      </a:lnTo>
                      <a:lnTo>
                        <a:pt x="1056132" y="1319657"/>
                      </a:lnTo>
                      <a:lnTo>
                        <a:pt x="1059561" y="1317371"/>
                      </a:lnTo>
                      <a:lnTo>
                        <a:pt x="1062990" y="1307973"/>
                      </a:lnTo>
                      <a:lnTo>
                        <a:pt x="1068197" y="1305687"/>
                      </a:lnTo>
                      <a:lnTo>
                        <a:pt x="1073404" y="1303402"/>
                      </a:lnTo>
                      <a:lnTo>
                        <a:pt x="1075055" y="1307973"/>
                      </a:lnTo>
                      <a:lnTo>
                        <a:pt x="1076833" y="1317371"/>
                      </a:lnTo>
                      <a:lnTo>
                        <a:pt x="1071626" y="1326642"/>
                      </a:lnTo>
                      <a:lnTo>
                        <a:pt x="1068197" y="1333500"/>
                      </a:lnTo>
                      <a:lnTo>
                        <a:pt x="1066546" y="1342771"/>
                      </a:lnTo>
                      <a:lnTo>
                        <a:pt x="1062990" y="1352042"/>
                      </a:lnTo>
                      <a:lnTo>
                        <a:pt x="1051052" y="1361440"/>
                      </a:lnTo>
                      <a:lnTo>
                        <a:pt x="1038987" y="1361440"/>
                      </a:lnTo>
                      <a:lnTo>
                        <a:pt x="1035431" y="1366012"/>
                      </a:lnTo>
                      <a:lnTo>
                        <a:pt x="1033780" y="1372997"/>
                      </a:lnTo>
                      <a:lnTo>
                        <a:pt x="1047496" y="1389253"/>
                      </a:lnTo>
                      <a:lnTo>
                        <a:pt x="1049274" y="1396111"/>
                      </a:lnTo>
                      <a:lnTo>
                        <a:pt x="1045845" y="1403096"/>
                      </a:lnTo>
                      <a:lnTo>
                        <a:pt x="1033780" y="1419352"/>
                      </a:lnTo>
                      <a:lnTo>
                        <a:pt x="1032002" y="1421638"/>
                      </a:lnTo>
                      <a:lnTo>
                        <a:pt x="1002792" y="1419352"/>
                      </a:lnTo>
                      <a:lnTo>
                        <a:pt x="956183" y="1419352"/>
                      </a:lnTo>
                      <a:lnTo>
                        <a:pt x="949325" y="1419352"/>
                      </a:lnTo>
                      <a:lnTo>
                        <a:pt x="770128" y="1419352"/>
                      </a:lnTo>
                      <a:lnTo>
                        <a:pt x="763270" y="1419352"/>
                      </a:lnTo>
                      <a:lnTo>
                        <a:pt x="570230" y="1414780"/>
                      </a:lnTo>
                      <a:lnTo>
                        <a:pt x="490982" y="1412367"/>
                      </a:lnTo>
                      <a:lnTo>
                        <a:pt x="416941" y="1412367"/>
                      </a:lnTo>
                      <a:lnTo>
                        <a:pt x="341122" y="1412367"/>
                      </a:lnTo>
                      <a:lnTo>
                        <a:pt x="330835" y="1412367"/>
                      </a:lnTo>
                      <a:lnTo>
                        <a:pt x="237744" y="1410081"/>
                      </a:lnTo>
                      <a:lnTo>
                        <a:pt x="172339" y="1405382"/>
                      </a:lnTo>
                      <a:close/>
                    </a:path>
                  </a:pathLst>
                </a:custGeom>
                <a:solidFill>
                  <a:srgbClr val="A2CCA2"/>
                </a:solidFill>
                <a:ln w="5461" cap="flat">
                  <a:solidFill>
                    <a:srgbClr val="BEBEBE"/>
                  </a:solidFill>
                  <a:prstDash val="solid"/>
                  <a:round/>
                </a:ln>
              </p:spPr>
              <p:txBody>
                <a:bodyPr rtlCol="0" anchor="ctr"/>
                <a:lstStyle/>
                <a:p>
                  <a:endParaRPr lang="en-US"/>
                </a:p>
              </p:txBody>
            </p:sp>
            <p:sp>
              <p:nvSpPr>
                <p:cNvPr id="1191" name="Freeform: Shape 1190">
                  <a:extLst>
                    <a:ext uri="{FF2B5EF4-FFF2-40B4-BE49-F238E27FC236}">
                      <a16:creationId xmlns:a16="http://schemas.microsoft.com/office/drawing/2014/main" id="{E4B7936B-C456-2C04-C8E4-4F057F128DE9}"/>
                    </a:ext>
                  </a:extLst>
                </p:cNvPr>
                <p:cNvSpPr/>
                <p:nvPr/>
              </p:nvSpPr>
              <p:spPr>
                <a:xfrm>
                  <a:off x="16605885" y="16342233"/>
                  <a:ext cx="3082417" cy="3838194"/>
                </a:xfrm>
                <a:custGeom>
                  <a:avLst/>
                  <a:gdLst>
                    <a:gd name="connsiteX0" fmla="*/ 1316355 w 3082417"/>
                    <a:gd name="connsiteY0" fmla="*/ 4572 h 3838194"/>
                    <a:gd name="connsiteX1" fmla="*/ 1316355 w 3082417"/>
                    <a:gd name="connsiteY1" fmla="*/ 331597 h 3838194"/>
                    <a:gd name="connsiteX2" fmla="*/ 1316355 w 3082417"/>
                    <a:gd name="connsiteY2" fmla="*/ 939292 h 3838194"/>
                    <a:gd name="connsiteX3" fmla="*/ 1319784 w 3082417"/>
                    <a:gd name="connsiteY3" fmla="*/ 1043559 h 3838194"/>
                    <a:gd name="connsiteX4" fmla="*/ 1316355 w 3082417"/>
                    <a:gd name="connsiteY4" fmla="*/ 1094613 h 3838194"/>
                    <a:gd name="connsiteX5" fmla="*/ 1316355 w 3082417"/>
                    <a:gd name="connsiteY5" fmla="*/ 1157224 h 3838194"/>
                    <a:gd name="connsiteX6" fmla="*/ 1316355 w 3082417"/>
                    <a:gd name="connsiteY6" fmla="*/ 1175766 h 3838194"/>
                    <a:gd name="connsiteX7" fmla="*/ 1316355 w 3082417"/>
                    <a:gd name="connsiteY7" fmla="*/ 1196721 h 3838194"/>
                    <a:gd name="connsiteX8" fmla="*/ 1319784 w 3082417"/>
                    <a:gd name="connsiteY8" fmla="*/ 1226820 h 3838194"/>
                    <a:gd name="connsiteX9" fmla="*/ 1357757 w 3082417"/>
                    <a:gd name="connsiteY9" fmla="*/ 1259332 h 3838194"/>
                    <a:gd name="connsiteX10" fmla="*/ 1447292 w 3082417"/>
                    <a:gd name="connsiteY10" fmla="*/ 1345057 h 3838194"/>
                    <a:gd name="connsiteX11" fmla="*/ 1519682 w 3082417"/>
                    <a:gd name="connsiteY11" fmla="*/ 1412367 h 3838194"/>
                    <a:gd name="connsiteX12" fmla="*/ 1576578 w 3082417"/>
                    <a:gd name="connsiteY12" fmla="*/ 1465707 h 3838194"/>
                    <a:gd name="connsiteX13" fmla="*/ 1793621 w 3082417"/>
                    <a:gd name="connsiteY13" fmla="*/ 1674368 h 3838194"/>
                    <a:gd name="connsiteX14" fmla="*/ 1965960 w 3082417"/>
                    <a:gd name="connsiteY14" fmla="*/ 1839087 h 3838194"/>
                    <a:gd name="connsiteX15" fmla="*/ 2165858 w 3082417"/>
                    <a:gd name="connsiteY15" fmla="*/ 2038477 h 3838194"/>
                    <a:gd name="connsiteX16" fmla="*/ 2551684 w 3082417"/>
                    <a:gd name="connsiteY16" fmla="*/ 2435098 h 3838194"/>
                    <a:gd name="connsiteX17" fmla="*/ 2618994 w 3082417"/>
                    <a:gd name="connsiteY17" fmla="*/ 2504694 h 3838194"/>
                    <a:gd name="connsiteX18" fmla="*/ 2930779 w 3082417"/>
                    <a:gd name="connsiteY18" fmla="*/ 2834005 h 3838194"/>
                    <a:gd name="connsiteX19" fmla="*/ 2932557 w 3082417"/>
                    <a:gd name="connsiteY19" fmla="*/ 2857246 h 3838194"/>
                    <a:gd name="connsiteX20" fmla="*/ 2939415 w 3082417"/>
                    <a:gd name="connsiteY20" fmla="*/ 2887345 h 3838194"/>
                    <a:gd name="connsiteX21" fmla="*/ 2951480 w 3082417"/>
                    <a:gd name="connsiteY21" fmla="*/ 2896616 h 3838194"/>
                    <a:gd name="connsiteX22" fmla="*/ 2958338 w 3082417"/>
                    <a:gd name="connsiteY22" fmla="*/ 2903601 h 3838194"/>
                    <a:gd name="connsiteX23" fmla="*/ 2956687 w 3082417"/>
                    <a:gd name="connsiteY23" fmla="*/ 2908173 h 3838194"/>
                    <a:gd name="connsiteX24" fmla="*/ 2949702 w 3082417"/>
                    <a:gd name="connsiteY24" fmla="*/ 2919857 h 3838194"/>
                    <a:gd name="connsiteX25" fmla="*/ 2987675 w 3082417"/>
                    <a:gd name="connsiteY25" fmla="*/ 2959227 h 3838194"/>
                    <a:gd name="connsiteX26" fmla="*/ 2996311 w 3082417"/>
                    <a:gd name="connsiteY26" fmla="*/ 2998724 h 3838194"/>
                    <a:gd name="connsiteX27" fmla="*/ 3001391 w 3082417"/>
                    <a:gd name="connsiteY27" fmla="*/ 3007995 h 3838194"/>
                    <a:gd name="connsiteX28" fmla="*/ 3010027 w 3082417"/>
                    <a:gd name="connsiteY28" fmla="*/ 3056636 h 3838194"/>
                    <a:gd name="connsiteX29" fmla="*/ 3035935 w 3082417"/>
                    <a:gd name="connsiteY29" fmla="*/ 3075178 h 3838194"/>
                    <a:gd name="connsiteX30" fmla="*/ 3072130 w 3082417"/>
                    <a:gd name="connsiteY30" fmla="*/ 3109976 h 3838194"/>
                    <a:gd name="connsiteX31" fmla="*/ 3080639 w 3082417"/>
                    <a:gd name="connsiteY31" fmla="*/ 3126232 h 3838194"/>
                    <a:gd name="connsiteX32" fmla="*/ 3082417 w 3082417"/>
                    <a:gd name="connsiteY32" fmla="*/ 3140202 h 3838194"/>
                    <a:gd name="connsiteX33" fmla="*/ 3065145 w 3082417"/>
                    <a:gd name="connsiteY33" fmla="*/ 3147060 h 3838194"/>
                    <a:gd name="connsiteX34" fmla="*/ 3053080 w 3082417"/>
                    <a:gd name="connsiteY34" fmla="*/ 3165602 h 3838194"/>
                    <a:gd name="connsiteX35" fmla="*/ 3032379 w 3082417"/>
                    <a:gd name="connsiteY35" fmla="*/ 3184271 h 3838194"/>
                    <a:gd name="connsiteX36" fmla="*/ 3003169 w 3082417"/>
                    <a:gd name="connsiteY36" fmla="*/ 3200400 h 3838194"/>
                    <a:gd name="connsiteX37" fmla="*/ 2996311 w 3082417"/>
                    <a:gd name="connsiteY37" fmla="*/ 3214370 h 3838194"/>
                    <a:gd name="connsiteX38" fmla="*/ 2987675 w 3082417"/>
                    <a:gd name="connsiteY38" fmla="*/ 3230626 h 3838194"/>
                    <a:gd name="connsiteX39" fmla="*/ 2980690 w 3082417"/>
                    <a:gd name="connsiteY39" fmla="*/ 3239897 h 3838194"/>
                    <a:gd name="connsiteX40" fmla="*/ 2985897 w 3082417"/>
                    <a:gd name="connsiteY40" fmla="*/ 3246882 h 3838194"/>
                    <a:gd name="connsiteX41" fmla="*/ 2966974 w 3082417"/>
                    <a:gd name="connsiteY41" fmla="*/ 3260725 h 3838194"/>
                    <a:gd name="connsiteX42" fmla="*/ 2960116 w 3082417"/>
                    <a:gd name="connsiteY42" fmla="*/ 3276981 h 3838194"/>
                    <a:gd name="connsiteX43" fmla="*/ 2960116 w 3082417"/>
                    <a:gd name="connsiteY43" fmla="*/ 3334893 h 3838194"/>
                    <a:gd name="connsiteX44" fmla="*/ 2965196 w 3082417"/>
                    <a:gd name="connsiteY44" fmla="*/ 3355848 h 3838194"/>
                    <a:gd name="connsiteX45" fmla="*/ 2960116 w 3082417"/>
                    <a:gd name="connsiteY45" fmla="*/ 3369691 h 3838194"/>
                    <a:gd name="connsiteX46" fmla="*/ 2963545 w 3082417"/>
                    <a:gd name="connsiteY46" fmla="*/ 3395218 h 3838194"/>
                    <a:gd name="connsiteX47" fmla="*/ 2954909 w 3082417"/>
                    <a:gd name="connsiteY47" fmla="*/ 3418459 h 3838194"/>
                    <a:gd name="connsiteX48" fmla="*/ 2951480 w 3082417"/>
                    <a:gd name="connsiteY48" fmla="*/ 3430016 h 3838194"/>
                    <a:gd name="connsiteX49" fmla="*/ 2935986 w 3082417"/>
                    <a:gd name="connsiteY49" fmla="*/ 3437001 h 3838194"/>
                    <a:gd name="connsiteX50" fmla="*/ 2939415 w 3082417"/>
                    <a:gd name="connsiteY50" fmla="*/ 3448558 h 3838194"/>
                    <a:gd name="connsiteX51" fmla="*/ 2930779 w 3082417"/>
                    <a:gd name="connsiteY51" fmla="*/ 3455543 h 3838194"/>
                    <a:gd name="connsiteX52" fmla="*/ 2927350 w 3082417"/>
                    <a:gd name="connsiteY52" fmla="*/ 3467100 h 3838194"/>
                    <a:gd name="connsiteX53" fmla="*/ 2915285 w 3082417"/>
                    <a:gd name="connsiteY53" fmla="*/ 3476371 h 3838194"/>
                    <a:gd name="connsiteX54" fmla="*/ 2903220 w 3082417"/>
                    <a:gd name="connsiteY54" fmla="*/ 3488055 h 3838194"/>
                    <a:gd name="connsiteX55" fmla="*/ 2906649 w 3082417"/>
                    <a:gd name="connsiteY55" fmla="*/ 3506597 h 3838194"/>
                    <a:gd name="connsiteX56" fmla="*/ 2899791 w 3082417"/>
                    <a:gd name="connsiteY56" fmla="*/ 3525139 h 3838194"/>
                    <a:gd name="connsiteX57" fmla="*/ 2915285 w 3082417"/>
                    <a:gd name="connsiteY57" fmla="*/ 3543681 h 3838194"/>
                    <a:gd name="connsiteX58" fmla="*/ 2908427 w 3082417"/>
                    <a:gd name="connsiteY58" fmla="*/ 3597021 h 3838194"/>
                    <a:gd name="connsiteX59" fmla="*/ 2911856 w 3082417"/>
                    <a:gd name="connsiteY59" fmla="*/ 3617849 h 3838194"/>
                    <a:gd name="connsiteX60" fmla="*/ 2923921 w 3082417"/>
                    <a:gd name="connsiteY60" fmla="*/ 3629533 h 3838194"/>
                    <a:gd name="connsiteX61" fmla="*/ 2960116 w 3082417"/>
                    <a:gd name="connsiteY61" fmla="*/ 3634105 h 3838194"/>
                    <a:gd name="connsiteX62" fmla="*/ 2977261 w 3082417"/>
                    <a:gd name="connsiteY62" fmla="*/ 3652647 h 3838194"/>
                    <a:gd name="connsiteX63" fmla="*/ 2979039 w 3082417"/>
                    <a:gd name="connsiteY63" fmla="*/ 3678174 h 3838194"/>
                    <a:gd name="connsiteX64" fmla="*/ 2979039 w 3082417"/>
                    <a:gd name="connsiteY64" fmla="*/ 3701415 h 3838194"/>
                    <a:gd name="connsiteX65" fmla="*/ 2965196 w 3082417"/>
                    <a:gd name="connsiteY65" fmla="*/ 3722243 h 3838194"/>
                    <a:gd name="connsiteX66" fmla="*/ 2956687 w 3082417"/>
                    <a:gd name="connsiteY66" fmla="*/ 3747770 h 3838194"/>
                    <a:gd name="connsiteX67" fmla="*/ 2944622 w 3082417"/>
                    <a:gd name="connsiteY67" fmla="*/ 3757041 h 3838194"/>
                    <a:gd name="connsiteX68" fmla="*/ 2925572 w 3082417"/>
                    <a:gd name="connsiteY68" fmla="*/ 3757041 h 3838194"/>
                    <a:gd name="connsiteX69" fmla="*/ 2915285 w 3082417"/>
                    <a:gd name="connsiteY69" fmla="*/ 3754755 h 3838194"/>
                    <a:gd name="connsiteX70" fmla="*/ 2901442 w 3082417"/>
                    <a:gd name="connsiteY70" fmla="*/ 3759327 h 3838194"/>
                    <a:gd name="connsiteX71" fmla="*/ 2489708 w 3082417"/>
                    <a:gd name="connsiteY71" fmla="*/ 3803396 h 3838194"/>
                    <a:gd name="connsiteX72" fmla="*/ 2186432 w 3082417"/>
                    <a:gd name="connsiteY72" fmla="*/ 3838194 h 3838194"/>
                    <a:gd name="connsiteX73" fmla="*/ 2186432 w 3082417"/>
                    <a:gd name="connsiteY73" fmla="*/ 3815080 h 3838194"/>
                    <a:gd name="connsiteX74" fmla="*/ 2186432 w 3082417"/>
                    <a:gd name="connsiteY74" fmla="*/ 3805809 h 3838194"/>
                    <a:gd name="connsiteX75" fmla="*/ 2183003 w 3082417"/>
                    <a:gd name="connsiteY75" fmla="*/ 3796411 h 3838194"/>
                    <a:gd name="connsiteX76" fmla="*/ 2172716 w 3082417"/>
                    <a:gd name="connsiteY76" fmla="*/ 3787140 h 3838194"/>
                    <a:gd name="connsiteX77" fmla="*/ 2170938 w 3082417"/>
                    <a:gd name="connsiteY77" fmla="*/ 3780282 h 3838194"/>
                    <a:gd name="connsiteX78" fmla="*/ 2174367 w 3082417"/>
                    <a:gd name="connsiteY78" fmla="*/ 3777869 h 3838194"/>
                    <a:gd name="connsiteX79" fmla="*/ 2189861 w 3082417"/>
                    <a:gd name="connsiteY79" fmla="*/ 3796411 h 3838194"/>
                    <a:gd name="connsiteX80" fmla="*/ 2195068 w 3082417"/>
                    <a:gd name="connsiteY80" fmla="*/ 3801110 h 3838194"/>
                    <a:gd name="connsiteX81" fmla="*/ 2195068 w 3082417"/>
                    <a:gd name="connsiteY81" fmla="*/ 3791839 h 3838194"/>
                    <a:gd name="connsiteX82" fmla="*/ 2191639 w 3082417"/>
                    <a:gd name="connsiteY82" fmla="*/ 3777869 h 3838194"/>
                    <a:gd name="connsiteX83" fmla="*/ 2183003 w 3082417"/>
                    <a:gd name="connsiteY83" fmla="*/ 3771011 h 3838194"/>
                    <a:gd name="connsiteX84" fmla="*/ 2176145 w 3082417"/>
                    <a:gd name="connsiteY84" fmla="*/ 3764026 h 3838194"/>
                    <a:gd name="connsiteX85" fmla="*/ 2172716 w 3082417"/>
                    <a:gd name="connsiteY85" fmla="*/ 3759327 h 3838194"/>
                    <a:gd name="connsiteX86" fmla="*/ 2165858 w 3082417"/>
                    <a:gd name="connsiteY86" fmla="*/ 3759327 h 3838194"/>
                    <a:gd name="connsiteX87" fmla="*/ 2160651 w 3082417"/>
                    <a:gd name="connsiteY87" fmla="*/ 3771011 h 3838194"/>
                    <a:gd name="connsiteX88" fmla="*/ 2157222 w 3082417"/>
                    <a:gd name="connsiteY88" fmla="*/ 3773297 h 3838194"/>
                    <a:gd name="connsiteX89" fmla="*/ 2152015 w 3082417"/>
                    <a:gd name="connsiteY89" fmla="*/ 3768598 h 3838194"/>
                    <a:gd name="connsiteX90" fmla="*/ 2150237 w 3082417"/>
                    <a:gd name="connsiteY90" fmla="*/ 3752469 h 3838194"/>
                    <a:gd name="connsiteX91" fmla="*/ 2157222 w 3082417"/>
                    <a:gd name="connsiteY91" fmla="*/ 3745484 h 3838194"/>
                    <a:gd name="connsiteX92" fmla="*/ 2158873 w 3082417"/>
                    <a:gd name="connsiteY92" fmla="*/ 3738499 h 3838194"/>
                    <a:gd name="connsiteX93" fmla="*/ 2157222 w 3082417"/>
                    <a:gd name="connsiteY93" fmla="*/ 3733800 h 3838194"/>
                    <a:gd name="connsiteX94" fmla="*/ 2152015 w 3082417"/>
                    <a:gd name="connsiteY94" fmla="*/ 3729228 h 3838194"/>
                    <a:gd name="connsiteX95" fmla="*/ 2145157 w 3082417"/>
                    <a:gd name="connsiteY95" fmla="*/ 3722243 h 3838194"/>
                    <a:gd name="connsiteX96" fmla="*/ 2143379 w 3082417"/>
                    <a:gd name="connsiteY96" fmla="*/ 3710686 h 3838194"/>
                    <a:gd name="connsiteX97" fmla="*/ 2150237 w 3082417"/>
                    <a:gd name="connsiteY97" fmla="*/ 3701415 h 3838194"/>
                    <a:gd name="connsiteX98" fmla="*/ 2152015 w 3082417"/>
                    <a:gd name="connsiteY98" fmla="*/ 3685159 h 3838194"/>
                    <a:gd name="connsiteX99" fmla="*/ 2146808 w 3082417"/>
                    <a:gd name="connsiteY99" fmla="*/ 3655060 h 3838194"/>
                    <a:gd name="connsiteX100" fmla="*/ 2145157 w 3082417"/>
                    <a:gd name="connsiteY100" fmla="*/ 3638804 h 3838194"/>
                    <a:gd name="connsiteX101" fmla="*/ 2134743 w 3082417"/>
                    <a:gd name="connsiteY101" fmla="*/ 3608578 h 3838194"/>
                    <a:gd name="connsiteX102" fmla="*/ 2124456 w 3082417"/>
                    <a:gd name="connsiteY102" fmla="*/ 3590036 h 3838194"/>
                    <a:gd name="connsiteX103" fmla="*/ 2114169 w 3082417"/>
                    <a:gd name="connsiteY103" fmla="*/ 3564509 h 3838194"/>
                    <a:gd name="connsiteX104" fmla="*/ 2098548 w 3082417"/>
                    <a:gd name="connsiteY104" fmla="*/ 3543681 h 3838194"/>
                    <a:gd name="connsiteX105" fmla="*/ 2090039 w 3082417"/>
                    <a:gd name="connsiteY105" fmla="*/ 3525139 h 3838194"/>
                    <a:gd name="connsiteX106" fmla="*/ 2077974 w 3082417"/>
                    <a:gd name="connsiteY106" fmla="*/ 3513582 h 3838194"/>
                    <a:gd name="connsiteX107" fmla="*/ 2062480 w 3082417"/>
                    <a:gd name="connsiteY107" fmla="*/ 3499612 h 3838194"/>
                    <a:gd name="connsiteX108" fmla="*/ 2050415 w 3082417"/>
                    <a:gd name="connsiteY108" fmla="*/ 3488055 h 3838194"/>
                    <a:gd name="connsiteX109" fmla="*/ 2045208 w 3082417"/>
                    <a:gd name="connsiteY109" fmla="*/ 3476371 h 3838194"/>
                    <a:gd name="connsiteX110" fmla="*/ 2026285 w 3082417"/>
                    <a:gd name="connsiteY110" fmla="*/ 3464814 h 3838194"/>
                    <a:gd name="connsiteX111" fmla="*/ 2015871 w 3082417"/>
                    <a:gd name="connsiteY111" fmla="*/ 3455543 h 3838194"/>
                    <a:gd name="connsiteX112" fmla="*/ 2005584 w 3082417"/>
                    <a:gd name="connsiteY112" fmla="*/ 3446272 h 3838194"/>
                    <a:gd name="connsiteX113" fmla="*/ 1996948 w 3082417"/>
                    <a:gd name="connsiteY113" fmla="*/ 3432302 h 3838194"/>
                    <a:gd name="connsiteX114" fmla="*/ 1983105 w 3082417"/>
                    <a:gd name="connsiteY114" fmla="*/ 3413760 h 3838194"/>
                    <a:gd name="connsiteX115" fmla="*/ 1969389 w 3082417"/>
                    <a:gd name="connsiteY115" fmla="*/ 3399917 h 3838194"/>
                    <a:gd name="connsiteX116" fmla="*/ 1959102 w 3082417"/>
                    <a:gd name="connsiteY116" fmla="*/ 3395218 h 3838194"/>
                    <a:gd name="connsiteX117" fmla="*/ 1952117 w 3082417"/>
                    <a:gd name="connsiteY117" fmla="*/ 3395218 h 3838194"/>
                    <a:gd name="connsiteX118" fmla="*/ 1940052 w 3082417"/>
                    <a:gd name="connsiteY118" fmla="*/ 3383661 h 3838194"/>
                    <a:gd name="connsiteX119" fmla="*/ 1917700 w 3082417"/>
                    <a:gd name="connsiteY119" fmla="*/ 3358134 h 3838194"/>
                    <a:gd name="connsiteX120" fmla="*/ 1902206 w 3082417"/>
                    <a:gd name="connsiteY120" fmla="*/ 3346577 h 3838194"/>
                    <a:gd name="connsiteX121" fmla="*/ 1895348 w 3082417"/>
                    <a:gd name="connsiteY121" fmla="*/ 3341878 h 3838194"/>
                    <a:gd name="connsiteX122" fmla="*/ 1891792 w 3082417"/>
                    <a:gd name="connsiteY122" fmla="*/ 3337306 h 3838194"/>
                    <a:gd name="connsiteX123" fmla="*/ 1878076 w 3082417"/>
                    <a:gd name="connsiteY123" fmla="*/ 3332607 h 3838194"/>
                    <a:gd name="connsiteX124" fmla="*/ 1867789 w 3082417"/>
                    <a:gd name="connsiteY124" fmla="*/ 3330321 h 3838194"/>
                    <a:gd name="connsiteX125" fmla="*/ 1857375 w 3082417"/>
                    <a:gd name="connsiteY125" fmla="*/ 3337306 h 3838194"/>
                    <a:gd name="connsiteX126" fmla="*/ 1848739 w 3082417"/>
                    <a:gd name="connsiteY126" fmla="*/ 3337306 h 3838194"/>
                    <a:gd name="connsiteX127" fmla="*/ 1848739 w 3082417"/>
                    <a:gd name="connsiteY127" fmla="*/ 3346577 h 3838194"/>
                    <a:gd name="connsiteX128" fmla="*/ 1845310 w 3082417"/>
                    <a:gd name="connsiteY128" fmla="*/ 3353562 h 3838194"/>
                    <a:gd name="connsiteX129" fmla="*/ 1835023 w 3082417"/>
                    <a:gd name="connsiteY129" fmla="*/ 3353562 h 3838194"/>
                    <a:gd name="connsiteX130" fmla="*/ 1828038 w 3082417"/>
                    <a:gd name="connsiteY130" fmla="*/ 3348863 h 3838194"/>
                    <a:gd name="connsiteX131" fmla="*/ 1821180 w 3082417"/>
                    <a:gd name="connsiteY131" fmla="*/ 3346577 h 3838194"/>
                    <a:gd name="connsiteX132" fmla="*/ 1809115 w 3082417"/>
                    <a:gd name="connsiteY132" fmla="*/ 3341878 h 3838194"/>
                    <a:gd name="connsiteX133" fmla="*/ 1802257 w 3082417"/>
                    <a:gd name="connsiteY133" fmla="*/ 3334893 h 3838194"/>
                    <a:gd name="connsiteX134" fmla="*/ 1802257 w 3082417"/>
                    <a:gd name="connsiteY134" fmla="*/ 3325622 h 3838194"/>
                    <a:gd name="connsiteX135" fmla="*/ 1807464 w 3082417"/>
                    <a:gd name="connsiteY135" fmla="*/ 3316351 h 3838194"/>
                    <a:gd name="connsiteX136" fmla="*/ 1809115 w 3082417"/>
                    <a:gd name="connsiteY136" fmla="*/ 3304794 h 3838194"/>
                    <a:gd name="connsiteX137" fmla="*/ 1802257 w 3082417"/>
                    <a:gd name="connsiteY137" fmla="*/ 3281553 h 3838194"/>
                    <a:gd name="connsiteX138" fmla="*/ 1786763 w 3082417"/>
                    <a:gd name="connsiteY138" fmla="*/ 3253740 h 3838194"/>
                    <a:gd name="connsiteX139" fmla="*/ 1783334 w 3082417"/>
                    <a:gd name="connsiteY139" fmla="*/ 3242183 h 3838194"/>
                    <a:gd name="connsiteX140" fmla="*/ 1774698 w 3082417"/>
                    <a:gd name="connsiteY140" fmla="*/ 3235198 h 3838194"/>
                    <a:gd name="connsiteX141" fmla="*/ 1759204 w 3082417"/>
                    <a:gd name="connsiteY141" fmla="*/ 3230626 h 3838194"/>
                    <a:gd name="connsiteX142" fmla="*/ 1721231 w 3082417"/>
                    <a:gd name="connsiteY142" fmla="*/ 3225927 h 3838194"/>
                    <a:gd name="connsiteX143" fmla="*/ 1700657 w 3082417"/>
                    <a:gd name="connsiteY143" fmla="*/ 3230626 h 3838194"/>
                    <a:gd name="connsiteX144" fmla="*/ 1686814 w 3082417"/>
                    <a:gd name="connsiteY144" fmla="*/ 3232912 h 3838194"/>
                    <a:gd name="connsiteX145" fmla="*/ 1676527 w 3082417"/>
                    <a:gd name="connsiteY145" fmla="*/ 3230626 h 3838194"/>
                    <a:gd name="connsiteX146" fmla="*/ 1640332 w 3082417"/>
                    <a:gd name="connsiteY146" fmla="*/ 3218942 h 3838194"/>
                    <a:gd name="connsiteX147" fmla="*/ 1635125 w 3082417"/>
                    <a:gd name="connsiteY147" fmla="*/ 3214370 h 3838194"/>
                    <a:gd name="connsiteX148" fmla="*/ 1621282 w 3082417"/>
                    <a:gd name="connsiteY148" fmla="*/ 3209671 h 3838194"/>
                    <a:gd name="connsiteX149" fmla="*/ 1610995 w 3082417"/>
                    <a:gd name="connsiteY149" fmla="*/ 3198114 h 3838194"/>
                    <a:gd name="connsiteX150" fmla="*/ 1602359 w 3082417"/>
                    <a:gd name="connsiteY150" fmla="*/ 3198114 h 3838194"/>
                    <a:gd name="connsiteX151" fmla="*/ 1588643 w 3082417"/>
                    <a:gd name="connsiteY151" fmla="*/ 3200400 h 3838194"/>
                    <a:gd name="connsiteX152" fmla="*/ 1571371 w 3082417"/>
                    <a:gd name="connsiteY152" fmla="*/ 3184271 h 3838194"/>
                    <a:gd name="connsiteX153" fmla="*/ 1559306 w 3082417"/>
                    <a:gd name="connsiteY153" fmla="*/ 3154045 h 3838194"/>
                    <a:gd name="connsiteX154" fmla="*/ 1550670 w 3082417"/>
                    <a:gd name="connsiteY154" fmla="*/ 3137789 h 3838194"/>
                    <a:gd name="connsiteX155" fmla="*/ 1547241 w 3082417"/>
                    <a:gd name="connsiteY155" fmla="*/ 3128518 h 3838194"/>
                    <a:gd name="connsiteX156" fmla="*/ 1519682 w 3082417"/>
                    <a:gd name="connsiteY156" fmla="*/ 3116961 h 3838194"/>
                    <a:gd name="connsiteX157" fmla="*/ 1500759 w 3082417"/>
                    <a:gd name="connsiteY157" fmla="*/ 3098419 h 3838194"/>
                    <a:gd name="connsiteX158" fmla="*/ 1486916 w 3082417"/>
                    <a:gd name="connsiteY158" fmla="*/ 3082163 h 3838194"/>
                    <a:gd name="connsiteX159" fmla="*/ 1471422 w 3082417"/>
                    <a:gd name="connsiteY159" fmla="*/ 3077464 h 3838194"/>
                    <a:gd name="connsiteX160" fmla="*/ 1457706 w 3082417"/>
                    <a:gd name="connsiteY160" fmla="*/ 3070606 h 3838194"/>
                    <a:gd name="connsiteX161" fmla="*/ 1443863 w 3082417"/>
                    <a:gd name="connsiteY161" fmla="*/ 3068193 h 3838194"/>
                    <a:gd name="connsiteX162" fmla="*/ 1418082 w 3082417"/>
                    <a:gd name="connsiteY162" fmla="*/ 3077464 h 3838194"/>
                    <a:gd name="connsiteX163" fmla="*/ 1400810 w 3082417"/>
                    <a:gd name="connsiteY163" fmla="*/ 3072892 h 3838194"/>
                    <a:gd name="connsiteX164" fmla="*/ 1385316 w 3082417"/>
                    <a:gd name="connsiteY164" fmla="*/ 3070606 h 3838194"/>
                    <a:gd name="connsiteX165" fmla="*/ 1366393 w 3082417"/>
                    <a:gd name="connsiteY165" fmla="*/ 3072892 h 3838194"/>
                    <a:gd name="connsiteX166" fmla="*/ 1352550 w 3082417"/>
                    <a:gd name="connsiteY166" fmla="*/ 3068193 h 3838194"/>
                    <a:gd name="connsiteX167" fmla="*/ 1333627 w 3082417"/>
                    <a:gd name="connsiteY167" fmla="*/ 3058922 h 3838194"/>
                    <a:gd name="connsiteX168" fmla="*/ 1319784 w 3082417"/>
                    <a:gd name="connsiteY168" fmla="*/ 3056636 h 3838194"/>
                    <a:gd name="connsiteX169" fmla="*/ 1299210 w 3082417"/>
                    <a:gd name="connsiteY169" fmla="*/ 3056636 h 3838194"/>
                    <a:gd name="connsiteX170" fmla="*/ 1280160 w 3082417"/>
                    <a:gd name="connsiteY170" fmla="*/ 3054350 h 3838194"/>
                    <a:gd name="connsiteX171" fmla="*/ 1235456 w 3082417"/>
                    <a:gd name="connsiteY171" fmla="*/ 3056636 h 3838194"/>
                    <a:gd name="connsiteX172" fmla="*/ 1197483 w 3082417"/>
                    <a:gd name="connsiteY172" fmla="*/ 3058922 h 3838194"/>
                    <a:gd name="connsiteX173" fmla="*/ 1188847 w 3082417"/>
                    <a:gd name="connsiteY173" fmla="*/ 3054350 h 3838194"/>
                    <a:gd name="connsiteX174" fmla="*/ 1178560 w 3082417"/>
                    <a:gd name="connsiteY174" fmla="*/ 3038094 h 3838194"/>
                    <a:gd name="connsiteX175" fmla="*/ 1168146 w 3082417"/>
                    <a:gd name="connsiteY175" fmla="*/ 3021838 h 3838194"/>
                    <a:gd name="connsiteX176" fmla="*/ 1147572 w 3082417"/>
                    <a:gd name="connsiteY176" fmla="*/ 3014853 h 3838194"/>
                    <a:gd name="connsiteX177" fmla="*/ 1135507 w 3082417"/>
                    <a:gd name="connsiteY177" fmla="*/ 3010281 h 3838194"/>
                    <a:gd name="connsiteX178" fmla="*/ 1132078 w 3082417"/>
                    <a:gd name="connsiteY178" fmla="*/ 2991739 h 3838194"/>
                    <a:gd name="connsiteX179" fmla="*/ 1142365 w 3082417"/>
                    <a:gd name="connsiteY179" fmla="*/ 2968498 h 3838194"/>
                    <a:gd name="connsiteX180" fmla="*/ 1142365 w 3082417"/>
                    <a:gd name="connsiteY180" fmla="*/ 2945384 h 3838194"/>
                    <a:gd name="connsiteX181" fmla="*/ 1133729 w 3082417"/>
                    <a:gd name="connsiteY181" fmla="*/ 2929128 h 3838194"/>
                    <a:gd name="connsiteX182" fmla="*/ 1135507 w 3082417"/>
                    <a:gd name="connsiteY182" fmla="*/ 2912872 h 3838194"/>
                    <a:gd name="connsiteX183" fmla="*/ 1145794 w 3082417"/>
                    <a:gd name="connsiteY183" fmla="*/ 2896616 h 3838194"/>
                    <a:gd name="connsiteX184" fmla="*/ 1137158 w 3082417"/>
                    <a:gd name="connsiteY184" fmla="*/ 2882773 h 3838194"/>
                    <a:gd name="connsiteX185" fmla="*/ 1133729 w 3082417"/>
                    <a:gd name="connsiteY185" fmla="*/ 2875788 h 3838194"/>
                    <a:gd name="connsiteX186" fmla="*/ 1128522 w 3082417"/>
                    <a:gd name="connsiteY186" fmla="*/ 2866517 h 3838194"/>
                    <a:gd name="connsiteX187" fmla="*/ 1132078 w 3082417"/>
                    <a:gd name="connsiteY187" fmla="*/ 2857246 h 3838194"/>
                    <a:gd name="connsiteX188" fmla="*/ 1132078 w 3082417"/>
                    <a:gd name="connsiteY188" fmla="*/ 2836291 h 3838194"/>
                    <a:gd name="connsiteX189" fmla="*/ 1137158 w 3082417"/>
                    <a:gd name="connsiteY189" fmla="*/ 2820035 h 3838194"/>
                    <a:gd name="connsiteX190" fmla="*/ 1138936 w 3082417"/>
                    <a:gd name="connsiteY190" fmla="*/ 2789936 h 3838194"/>
                    <a:gd name="connsiteX191" fmla="*/ 1132078 w 3082417"/>
                    <a:gd name="connsiteY191" fmla="*/ 2773680 h 3838194"/>
                    <a:gd name="connsiteX192" fmla="*/ 1121664 w 3082417"/>
                    <a:gd name="connsiteY192" fmla="*/ 2766695 h 3838194"/>
                    <a:gd name="connsiteX193" fmla="*/ 1111377 w 3082417"/>
                    <a:gd name="connsiteY193" fmla="*/ 2764409 h 3838194"/>
                    <a:gd name="connsiteX194" fmla="*/ 1109599 w 3082417"/>
                    <a:gd name="connsiteY194" fmla="*/ 2771394 h 3838194"/>
                    <a:gd name="connsiteX195" fmla="*/ 1102741 w 3082417"/>
                    <a:gd name="connsiteY195" fmla="*/ 2771394 h 3838194"/>
                    <a:gd name="connsiteX196" fmla="*/ 1088898 w 3082417"/>
                    <a:gd name="connsiteY196" fmla="*/ 2757424 h 3838194"/>
                    <a:gd name="connsiteX197" fmla="*/ 1073404 w 3082417"/>
                    <a:gd name="connsiteY197" fmla="*/ 2748153 h 3838194"/>
                    <a:gd name="connsiteX198" fmla="*/ 1061339 w 3082417"/>
                    <a:gd name="connsiteY198" fmla="*/ 2727325 h 3838194"/>
                    <a:gd name="connsiteX199" fmla="*/ 1061339 w 3082417"/>
                    <a:gd name="connsiteY199" fmla="*/ 2715768 h 3838194"/>
                    <a:gd name="connsiteX200" fmla="*/ 1069975 w 3082417"/>
                    <a:gd name="connsiteY200" fmla="*/ 2701798 h 3838194"/>
                    <a:gd name="connsiteX201" fmla="*/ 1073404 w 3082417"/>
                    <a:gd name="connsiteY201" fmla="*/ 2701798 h 3838194"/>
                    <a:gd name="connsiteX202" fmla="*/ 1078611 w 3082417"/>
                    <a:gd name="connsiteY202" fmla="*/ 2706497 h 3838194"/>
                    <a:gd name="connsiteX203" fmla="*/ 1082040 w 3082417"/>
                    <a:gd name="connsiteY203" fmla="*/ 2704084 h 3838194"/>
                    <a:gd name="connsiteX204" fmla="*/ 1073404 w 3082417"/>
                    <a:gd name="connsiteY204" fmla="*/ 2678684 h 3838194"/>
                    <a:gd name="connsiteX205" fmla="*/ 1064768 w 3082417"/>
                    <a:gd name="connsiteY205" fmla="*/ 2662428 h 3838194"/>
                    <a:gd name="connsiteX206" fmla="*/ 1063117 w 3082417"/>
                    <a:gd name="connsiteY206" fmla="*/ 2653157 h 3838194"/>
                    <a:gd name="connsiteX207" fmla="*/ 1051052 w 3082417"/>
                    <a:gd name="connsiteY207" fmla="*/ 2653157 h 3838194"/>
                    <a:gd name="connsiteX208" fmla="*/ 1026922 w 3082417"/>
                    <a:gd name="connsiteY208" fmla="*/ 2650744 h 3838194"/>
                    <a:gd name="connsiteX209" fmla="*/ 1016635 w 3082417"/>
                    <a:gd name="connsiteY209" fmla="*/ 2636901 h 3838194"/>
                    <a:gd name="connsiteX210" fmla="*/ 995934 w 3082417"/>
                    <a:gd name="connsiteY210" fmla="*/ 2609088 h 3838194"/>
                    <a:gd name="connsiteX211" fmla="*/ 980440 w 3082417"/>
                    <a:gd name="connsiteY211" fmla="*/ 2585847 h 3838194"/>
                    <a:gd name="connsiteX212" fmla="*/ 968375 w 3082417"/>
                    <a:gd name="connsiteY212" fmla="*/ 2578862 h 3838194"/>
                    <a:gd name="connsiteX213" fmla="*/ 952881 w 3082417"/>
                    <a:gd name="connsiteY213" fmla="*/ 2565019 h 3838194"/>
                    <a:gd name="connsiteX214" fmla="*/ 942467 w 3082417"/>
                    <a:gd name="connsiteY214" fmla="*/ 2555748 h 3838194"/>
                    <a:gd name="connsiteX215" fmla="*/ 935609 w 3082417"/>
                    <a:gd name="connsiteY215" fmla="*/ 2539492 h 3838194"/>
                    <a:gd name="connsiteX216" fmla="*/ 935609 w 3082417"/>
                    <a:gd name="connsiteY216" fmla="*/ 2523236 h 3838194"/>
                    <a:gd name="connsiteX217" fmla="*/ 925322 w 3082417"/>
                    <a:gd name="connsiteY217" fmla="*/ 2518664 h 3838194"/>
                    <a:gd name="connsiteX218" fmla="*/ 916686 w 3082417"/>
                    <a:gd name="connsiteY218" fmla="*/ 2504694 h 3838194"/>
                    <a:gd name="connsiteX219" fmla="*/ 904621 w 3082417"/>
                    <a:gd name="connsiteY219" fmla="*/ 2493137 h 3838194"/>
                    <a:gd name="connsiteX220" fmla="*/ 894207 w 3082417"/>
                    <a:gd name="connsiteY220" fmla="*/ 2483866 h 3838194"/>
                    <a:gd name="connsiteX221" fmla="*/ 883920 w 3082417"/>
                    <a:gd name="connsiteY221" fmla="*/ 2469896 h 3838194"/>
                    <a:gd name="connsiteX222" fmla="*/ 877062 w 3082417"/>
                    <a:gd name="connsiteY222" fmla="*/ 2444369 h 3838194"/>
                    <a:gd name="connsiteX223" fmla="*/ 868426 w 3082417"/>
                    <a:gd name="connsiteY223" fmla="*/ 2428113 h 3838194"/>
                    <a:gd name="connsiteX224" fmla="*/ 856361 w 3082417"/>
                    <a:gd name="connsiteY224" fmla="*/ 2418842 h 3838194"/>
                    <a:gd name="connsiteX225" fmla="*/ 846074 w 3082417"/>
                    <a:gd name="connsiteY225" fmla="*/ 2398014 h 3838194"/>
                    <a:gd name="connsiteX226" fmla="*/ 830453 w 3082417"/>
                    <a:gd name="connsiteY226" fmla="*/ 2370201 h 3838194"/>
                    <a:gd name="connsiteX227" fmla="*/ 816737 w 3082417"/>
                    <a:gd name="connsiteY227" fmla="*/ 2358517 h 3838194"/>
                    <a:gd name="connsiteX228" fmla="*/ 808101 w 3082417"/>
                    <a:gd name="connsiteY228" fmla="*/ 2346960 h 3838194"/>
                    <a:gd name="connsiteX229" fmla="*/ 797814 w 3082417"/>
                    <a:gd name="connsiteY229" fmla="*/ 2344674 h 3838194"/>
                    <a:gd name="connsiteX230" fmla="*/ 782320 w 3082417"/>
                    <a:gd name="connsiteY230" fmla="*/ 2335403 h 3838194"/>
                    <a:gd name="connsiteX231" fmla="*/ 768477 w 3082417"/>
                    <a:gd name="connsiteY231" fmla="*/ 2319147 h 3838194"/>
                    <a:gd name="connsiteX232" fmla="*/ 758190 w 3082417"/>
                    <a:gd name="connsiteY232" fmla="*/ 2307590 h 3838194"/>
                    <a:gd name="connsiteX233" fmla="*/ 758190 w 3082417"/>
                    <a:gd name="connsiteY233" fmla="*/ 2295906 h 3838194"/>
                    <a:gd name="connsiteX234" fmla="*/ 758190 w 3082417"/>
                    <a:gd name="connsiteY234" fmla="*/ 2282063 h 3838194"/>
                    <a:gd name="connsiteX235" fmla="*/ 749554 w 3082417"/>
                    <a:gd name="connsiteY235" fmla="*/ 2249551 h 3838194"/>
                    <a:gd name="connsiteX236" fmla="*/ 747776 w 3082417"/>
                    <a:gd name="connsiteY236" fmla="*/ 2235708 h 3838194"/>
                    <a:gd name="connsiteX237" fmla="*/ 737489 w 3082417"/>
                    <a:gd name="connsiteY237" fmla="*/ 2224024 h 3838194"/>
                    <a:gd name="connsiteX238" fmla="*/ 737489 w 3082417"/>
                    <a:gd name="connsiteY238" fmla="*/ 2219452 h 3838194"/>
                    <a:gd name="connsiteX239" fmla="*/ 744347 w 3082417"/>
                    <a:gd name="connsiteY239" fmla="*/ 2217166 h 3838194"/>
                    <a:gd name="connsiteX240" fmla="*/ 740918 w 3082417"/>
                    <a:gd name="connsiteY240" fmla="*/ 2203196 h 3838194"/>
                    <a:gd name="connsiteX241" fmla="*/ 737489 w 3082417"/>
                    <a:gd name="connsiteY241" fmla="*/ 2200910 h 3838194"/>
                    <a:gd name="connsiteX242" fmla="*/ 742696 w 3082417"/>
                    <a:gd name="connsiteY242" fmla="*/ 2184654 h 3838194"/>
                    <a:gd name="connsiteX243" fmla="*/ 749554 w 3082417"/>
                    <a:gd name="connsiteY243" fmla="*/ 2177669 h 3838194"/>
                    <a:gd name="connsiteX244" fmla="*/ 761619 w 3082417"/>
                    <a:gd name="connsiteY244" fmla="*/ 2179955 h 3838194"/>
                    <a:gd name="connsiteX245" fmla="*/ 766699 w 3082417"/>
                    <a:gd name="connsiteY245" fmla="*/ 2182368 h 3838194"/>
                    <a:gd name="connsiteX246" fmla="*/ 778764 w 3082417"/>
                    <a:gd name="connsiteY246" fmla="*/ 2170684 h 3838194"/>
                    <a:gd name="connsiteX247" fmla="*/ 785749 w 3082417"/>
                    <a:gd name="connsiteY247" fmla="*/ 2145157 h 3838194"/>
                    <a:gd name="connsiteX248" fmla="*/ 789178 w 3082417"/>
                    <a:gd name="connsiteY248" fmla="*/ 2122043 h 3838194"/>
                    <a:gd name="connsiteX249" fmla="*/ 787400 w 3082417"/>
                    <a:gd name="connsiteY249" fmla="*/ 2096516 h 3838194"/>
                    <a:gd name="connsiteX250" fmla="*/ 785749 w 3082417"/>
                    <a:gd name="connsiteY250" fmla="*/ 2091817 h 3838194"/>
                    <a:gd name="connsiteX251" fmla="*/ 787400 w 3082417"/>
                    <a:gd name="connsiteY251" fmla="*/ 2080260 h 3838194"/>
                    <a:gd name="connsiteX252" fmla="*/ 777113 w 3082417"/>
                    <a:gd name="connsiteY252" fmla="*/ 2068703 h 3838194"/>
                    <a:gd name="connsiteX253" fmla="*/ 766699 w 3082417"/>
                    <a:gd name="connsiteY253" fmla="*/ 2052447 h 3838194"/>
                    <a:gd name="connsiteX254" fmla="*/ 751205 w 3082417"/>
                    <a:gd name="connsiteY254" fmla="*/ 2043176 h 3838194"/>
                    <a:gd name="connsiteX255" fmla="*/ 744347 w 3082417"/>
                    <a:gd name="connsiteY255" fmla="*/ 2038477 h 3838194"/>
                    <a:gd name="connsiteX256" fmla="*/ 739140 w 3082417"/>
                    <a:gd name="connsiteY256" fmla="*/ 2045462 h 3838194"/>
                    <a:gd name="connsiteX257" fmla="*/ 730631 w 3082417"/>
                    <a:gd name="connsiteY257" fmla="*/ 2045462 h 3838194"/>
                    <a:gd name="connsiteX258" fmla="*/ 725424 w 3082417"/>
                    <a:gd name="connsiteY258" fmla="*/ 2040890 h 3838194"/>
                    <a:gd name="connsiteX259" fmla="*/ 713359 w 3082417"/>
                    <a:gd name="connsiteY259" fmla="*/ 2045462 h 3838194"/>
                    <a:gd name="connsiteX260" fmla="*/ 706501 w 3082417"/>
                    <a:gd name="connsiteY260" fmla="*/ 2045462 h 3838194"/>
                    <a:gd name="connsiteX261" fmla="*/ 685800 w 3082417"/>
                    <a:gd name="connsiteY261" fmla="*/ 2038477 h 3838194"/>
                    <a:gd name="connsiteX262" fmla="*/ 668528 w 3082417"/>
                    <a:gd name="connsiteY262" fmla="*/ 2024634 h 3838194"/>
                    <a:gd name="connsiteX263" fmla="*/ 653034 w 3082417"/>
                    <a:gd name="connsiteY263" fmla="*/ 2010664 h 3838194"/>
                    <a:gd name="connsiteX264" fmla="*/ 646176 w 3082417"/>
                    <a:gd name="connsiteY264" fmla="*/ 1994408 h 3838194"/>
                    <a:gd name="connsiteX265" fmla="*/ 639318 w 3082417"/>
                    <a:gd name="connsiteY265" fmla="*/ 1987550 h 3838194"/>
                    <a:gd name="connsiteX266" fmla="*/ 628904 w 3082417"/>
                    <a:gd name="connsiteY266" fmla="*/ 1982851 h 3838194"/>
                    <a:gd name="connsiteX267" fmla="*/ 625475 w 3082417"/>
                    <a:gd name="connsiteY267" fmla="*/ 1973580 h 3838194"/>
                    <a:gd name="connsiteX268" fmla="*/ 620268 w 3082417"/>
                    <a:gd name="connsiteY268" fmla="*/ 1969008 h 3838194"/>
                    <a:gd name="connsiteX269" fmla="*/ 615188 w 3082417"/>
                    <a:gd name="connsiteY269" fmla="*/ 1955038 h 3838194"/>
                    <a:gd name="connsiteX270" fmla="*/ 604774 w 3082417"/>
                    <a:gd name="connsiteY270" fmla="*/ 1943481 h 3838194"/>
                    <a:gd name="connsiteX271" fmla="*/ 599694 w 3082417"/>
                    <a:gd name="connsiteY271" fmla="*/ 1927225 h 3838194"/>
                    <a:gd name="connsiteX272" fmla="*/ 601345 w 3082417"/>
                    <a:gd name="connsiteY272" fmla="*/ 1906397 h 3838194"/>
                    <a:gd name="connsiteX273" fmla="*/ 604774 w 3082417"/>
                    <a:gd name="connsiteY273" fmla="*/ 1887728 h 3838194"/>
                    <a:gd name="connsiteX274" fmla="*/ 603123 w 3082417"/>
                    <a:gd name="connsiteY274" fmla="*/ 1866900 h 3838194"/>
                    <a:gd name="connsiteX275" fmla="*/ 596138 w 3082417"/>
                    <a:gd name="connsiteY275" fmla="*/ 1862328 h 3838194"/>
                    <a:gd name="connsiteX276" fmla="*/ 591058 w 3082417"/>
                    <a:gd name="connsiteY276" fmla="*/ 1850644 h 3838194"/>
                    <a:gd name="connsiteX277" fmla="*/ 591058 w 3082417"/>
                    <a:gd name="connsiteY277" fmla="*/ 1834388 h 3838194"/>
                    <a:gd name="connsiteX278" fmla="*/ 587629 w 3082417"/>
                    <a:gd name="connsiteY278" fmla="*/ 1827530 h 3838194"/>
                    <a:gd name="connsiteX279" fmla="*/ 575564 w 3082417"/>
                    <a:gd name="connsiteY279" fmla="*/ 1822831 h 3838194"/>
                    <a:gd name="connsiteX280" fmla="*/ 570357 w 3082417"/>
                    <a:gd name="connsiteY280" fmla="*/ 1808988 h 3838194"/>
                    <a:gd name="connsiteX281" fmla="*/ 570357 w 3082417"/>
                    <a:gd name="connsiteY281" fmla="*/ 1799717 h 3838194"/>
                    <a:gd name="connsiteX282" fmla="*/ 570357 w 3082417"/>
                    <a:gd name="connsiteY282" fmla="*/ 1783461 h 3838194"/>
                    <a:gd name="connsiteX283" fmla="*/ 578993 w 3082417"/>
                    <a:gd name="connsiteY283" fmla="*/ 1776476 h 3838194"/>
                    <a:gd name="connsiteX284" fmla="*/ 578993 w 3082417"/>
                    <a:gd name="connsiteY284" fmla="*/ 1769491 h 3838194"/>
                    <a:gd name="connsiteX285" fmla="*/ 575564 w 3082417"/>
                    <a:gd name="connsiteY285" fmla="*/ 1760220 h 3838194"/>
                    <a:gd name="connsiteX286" fmla="*/ 578993 w 3082417"/>
                    <a:gd name="connsiteY286" fmla="*/ 1748663 h 3838194"/>
                    <a:gd name="connsiteX287" fmla="*/ 575564 w 3082417"/>
                    <a:gd name="connsiteY287" fmla="*/ 1741678 h 3838194"/>
                    <a:gd name="connsiteX288" fmla="*/ 572008 w 3082417"/>
                    <a:gd name="connsiteY288" fmla="*/ 1723136 h 3838194"/>
                    <a:gd name="connsiteX289" fmla="*/ 572008 w 3082417"/>
                    <a:gd name="connsiteY289" fmla="*/ 1713865 h 3838194"/>
                    <a:gd name="connsiteX290" fmla="*/ 578993 w 3082417"/>
                    <a:gd name="connsiteY290" fmla="*/ 1711579 h 3838194"/>
                    <a:gd name="connsiteX291" fmla="*/ 582422 w 3082417"/>
                    <a:gd name="connsiteY291" fmla="*/ 1711579 h 3838194"/>
                    <a:gd name="connsiteX292" fmla="*/ 592709 w 3082417"/>
                    <a:gd name="connsiteY292" fmla="*/ 1702308 h 3838194"/>
                    <a:gd name="connsiteX293" fmla="*/ 596138 w 3082417"/>
                    <a:gd name="connsiteY293" fmla="*/ 1706880 h 3838194"/>
                    <a:gd name="connsiteX294" fmla="*/ 601345 w 3082417"/>
                    <a:gd name="connsiteY294" fmla="*/ 1706880 h 3838194"/>
                    <a:gd name="connsiteX295" fmla="*/ 613410 w 3082417"/>
                    <a:gd name="connsiteY295" fmla="*/ 1706880 h 3838194"/>
                    <a:gd name="connsiteX296" fmla="*/ 613410 w 3082417"/>
                    <a:gd name="connsiteY296" fmla="*/ 1713865 h 3838194"/>
                    <a:gd name="connsiteX297" fmla="*/ 615188 w 3082417"/>
                    <a:gd name="connsiteY297" fmla="*/ 1723136 h 3838194"/>
                    <a:gd name="connsiteX298" fmla="*/ 620268 w 3082417"/>
                    <a:gd name="connsiteY298" fmla="*/ 1734693 h 3838194"/>
                    <a:gd name="connsiteX299" fmla="*/ 613410 w 3082417"/>
                    <a:gd name="connsiteY299" fmla="*/ 1736979 h 3838194"/>
                    <a:gd name="connsiteX300" fmla="*/ 608203 w 3082417"/>
                    <a:gd name="connsiteY300" fmla="*/ 1741678 h 3838194"/>
                    <a:gd name="connsiteX301" fmla="*/ 608203 w 3082417"/>
                    <a:gd name="connsiteY301" fmla="*/ 1748663 h 3838194"/>
                    <a:gd name="connsiteX302" fmla="*/ 611759 w 3082417"/>
                    <a:gd name="connsiteY302" fmla="*/ 1757934 h 3838194"/>
                    <a:gd name="connsiteX303" fmla="*/ 616839 w 3082417"/>
                    <a:gd name="connsiteY303" fmla="*/ 1764919 h 3838194"/>
                    <a:gd name="connsiteX304" fmla="*/ 615188 w 3082417"/>
                    <a:gd name="connsiteY304" fmla="*/ 1774190 h 3838194"/>
                    <a:gd name="connsiteX305" fmla="*/ 613410 w 3082417"/>
                    <a:gd name="connsiteY305" fmla="*/ 1783461 h 3838194"/>
                    <a:gd name="connsiteX306" fmla="*/ 623697 w 3082417"/>
                    <a:gd name="connsiteY306" fmla="*/ 1788033 h 3838194"/>
                    <a:gd name="connsiteX307" fmla="*/ 640969 w 3082417"/>
                    <a:gd name="connsiteY307" fmla="*/ 1792732 h 3838194"/>
                    <a:gd name="connsiteX308" fmla="*/ 651383 w 3082417"/>
                    <a:gd name="connsiteY308" fmla="*/ 1799717 h 3838194"/>
                    <a:gd name="connsiteX309" fmla="*/ 658241 w 3082417"/>
                    <a:gd name="connsiteY309" fmla="*/ 1808988 h 3838194"/>
                    <a:gd name="connsiteX310" fmla="*/ 670306 w 3082417"/>
                    <a:gd name="connsiteY310" fmla="*/ 1815846 h 3838194"/>
                    <a:gd name="connsiteX311" fmla="*/ 682371 w 3082417"/>
                    <a:gd name="connsiteY311" fmla="*/ 1820545 h 3838194"/>
                    <a:gd name="connsiteX312" fmla="*/ 689229 w 3082417"/>
                    <a:gd name="connsiteY312" fmla="*/ 1827530 h 3838194"/>
                    <a:gd name="connsiteX313" fmla="*/ 692658 w 3082417"/>
                    <a:gd name="connsiteY313" fmla="*/ 1829816 h 3838194"/>
                    <a:gd name="connsiteX314" fmla="*/ 697865 w 3082417"/>
                    <a:gd name="connsiteY314" fmla="*/ 1836801 h 3838194"/>
                    <a:gd name="connsiteX315" fmla="*/ 703072 w 3082417"/>
                    <a:gd name="connsiteY315" fmla="*/ 1841373 h 3838194"/>
                    <a:gd name="connsiteX316" fmla="*/ 715137 w 3082417"/>
                    <a:gd name="connsiteY316" fmla="*/ 1846072 h 3838194"/>
                    <a:gd name="connsiteX317" fmla="*/ 725424 w 3082417"/>
                    <a:gd name="connsiteY317" fmla="*/ 1846072 h 3838194"/>
                    <a:gd name="connsiteX318" fmla="*/ 732282 w 3082417"/>
                    <a:gd name="connsiteY318" fmla="*/ 1839087 h 3838194"/>
                    <a:gd name="connsiteX319" fmla="*/ 730631 w 3082417"/>
                    <a:gd name="connsiteY319" fmla="*/ 1839087 h 3838194"/>
                    <a:gd name="connsiteX320" fmla="*/ 730631 w 3082417"/>
                    <a:gd name="connsiteY320" fmla="*/ 1832102 h 3838194"/>
                    <a:gd name="connsiteX321" fmla="*/ 716788 w 3082417"/>
                    <a:gd name="connsiteY321" fmla="*/ 1827530 h 3838194"/>
                    <a:gd name="connsiteX322" fmla="*/ 703072 w 3082417"/>
                    <a:gd name="connsiteY322" fmla="*/ 1818259 h 3838194"/>
                    <a:gd name="connsiteX323" fmla="*/ 694436 w 3082417"/>
                    <a:gd name="connsiteY323" fmla="*/ 1811274 h 3838194"/>
                    <a:gd name="connsiteX324" fmla="*/ 689229 w 3082417"/>
                    <a:gd name="connsiteY324" fmla="*/ 1792732 h 3838194"/>
                    <a:gd name="connsiteX325" fmla="*/ 682371 w 3082417"/>
                    <a:gd name="connsiteY325" fmla="*/ 1769491 h 3838194"/>
                    <a:gd name="connsiteX326" fmla="*/ 673735 w 3082417"/>
                    <a:gd name="connsiteY326" fmla="*/ 1748663 h 3838194"/>
                    <a:gd name="connsiteX327" fmla="*/ 659892 w 3082417"/>
                    <a:gd name="connsiteY327" fmla="*/ 1734693 h 3838194"/>
                    <a:gd name="connsiteX328" fmla="*/ 644398 w 3082417"/>
                    <a:gd name="connsiteY328" fmla="*/ 1723136 h 3838194"/>
                    <a:gd name="connsiteX329" fmla="*/ 634111 w 3082417"/>
                    <a:gd name="connsiteY329" fmla="*/ 1711579 h 3838194"/>
                    <a:gd name="connsiteX330" fmla="*/ 635762 w 3082417"/>
                    <a:gd name="connsiteY330" fmla="*/ 1695323 h 3838194"/>
                    <a:gd name="connsiteX331" fmla="*/ 634111 w 3082417"/>
                    <a:gd name="connsiteY331" fmla="*/ 1688338 h 3838194"/>
                    <a:gd name="connsiteX332" fmla="*/ 634111 w 3082417"/>
                    <a:gd name="connsiteY332" fmla="*/ 1679067 h 3838194"/>
                    <a:gd name="connsiteX333" fmla="*/ 634111 w 3082417"/>
                    <a:gd name="connsiteY333" fmla="*/ 1667510 h 3838194"/>
                    <a:gd name="connsiteX334" fmla="*/ 625475 w 3082417"/>
                    <a:gd name="connsiteY334" fmla="*/ 1660525 h 3838194"/>
                    <a:gd name="connsiteX335" fmla="*/ 616839 w 3082417"/>
                    <a:gd name="connsiteY335" fmla="*/ 1655826 h 3838194"/>
                    <a:gd name="connsiteX336" fmla="*/ 608203 w 3082417"/>
                    <a:gd name="connsiteY336" fmla="*/ 1653540 h 3838194"/>
                    <a:gd name="connsiteX337" fmla="*/ 603123 w 3082417"/>
                    <a:gd name="connsiteY337" fmla="*/ 1641983 h 3838194"/>
                    <a:gd name="connsiteX338" fmla="*/ 606552 w 3082417"/>
                    <a:gd name="connsiteY338" fmla="*/ 1639570 h 3838194"/>
                    <a:gd name="connsiteX339" fmla="*/ 611759 w 3082417"/>
                    <a:gd name="connsiteY339" fmla="*/ 1630299 h 3838194"/>
                    <a:gd name="connsiteX340" fmla="*/ 615188 w 3082417"/>
                    <a:gd name="connsiteY340" fmla="*/ 1621028 h 3838194"/>
                    <a:gd name="connsiteX341" fmla="*/ 615188 w 3082417"/>
                    <a:gd name="connsiteY341" fmla="*/ 1616456 h 3838194"/>
                    <a:gd name="connsiteX342" fmla="*/ 628904 w 3082417"/>
                    <a:gd name="connsiteY342" fmla="*/ 1616456 h 3838194"/>
                    <a:gd name="connsiteX343" fmla="*/ 637540 w 3082417"/>
                    <a:gd name="connsiteY343" fmla="*/ 1616456 h 3838194"/>
                    <a:gd name="connsiteX344" fmla="*/ 642747 w 3082417"/>
                    <a:gd name="connsiteY344" fmla="*/ 1607185 h 3838194"/>
                    <a:gd name="connsiteX345" fmla="*/ 651383 w 3082417"/>
                    <a:gd name="connsiteY345" fmla="*/ 1602486 h 3838194"/>
                    <a:gd name="connsiteX346" fmla="*/ 646176 w 3082417"/>
                    <a:gd name="connsiteY346" fmla="*/ 1602486 h 3838194"/>
                    <a:gd name="connsiteX347" fmla="*/ 670306 w 3082417"/>
                    <a:gd name="connsiteY347" fmla="*/ 1604899 h 3838194"/>
                    <a:gd name="connsiteX348" fmla="*/ 678942 w 3082417"/>
                    <a:gd name="connsiteY348" fmla="*/ 1607185 h 3838194"/>
                    <a:gd name="connsiteX349" fmla="*/ 675386 w 3082417"/>
                    <a:gd name="connsiteY349" fmla="*/ 1600200 h 3838194"/>
                    <a:gd name="connsiteX350" fmla="*/ 663448 w 3082417"/>
                    <a:gd name="connsiteY350" fmla="*/ 1595628 h 3838194"/>
                    <a:gd name="connsiteX351" fmla="*/ 651383 w 3082417"/>
                    <a:gd name="connsiteY351" fmla="*/ 1588643 h 3838194"/>
                    <a:gd name="connsiteX352" fmla="*/ 640969 w 3082417"/>
                    <a:gd name="connsiteY352" fmla="*/ 1581658 h 3838194"/>
                    <a:gd name="connsiteX353" fmla="*/ 640969 w 3082417"/>
                    <a:gd name="connsiteY353" fmla="*/ 1570101 h 3838194"/>
                    <a:gd name="connsiteX354" fmla="*/ 630682 w 3082417"/>
                    <a:gd name="connsiteY354" fmla="*/ 1565402 h 3838194"/>
                    <a:gd name="connsiteX355" fmla="*/ 623697 w 3082417"/>
                    <a:gd name="connsiteY355" fmla="*/ 1570101 h 3838194"/>
                    <a:gd name="connsiteX356" fmla="*/ 611759 w 3082417"/>
                    <a:gd name="connsiteY356" fmla="*/ 1563116 h 3838194"/>
                    <a:gd name="connsiteX357" fmla="*/ 604774 w 3082417"/>
                    <a:gd name="connsiteY357" fmla="*/ 1556131 h 3838194"/>
                    <a:gd name="connsiteX358" fmla="*/ 597916 w 3082417"/>
                    <a:gd name="connsiteY358" fmla="*/ 1553845 h 3838194"/>
                    <a:gd name="connsiteX359" fmla="*/ 591058 w 3082417"/>
                    <a:gd name="connsiteY359" fmla="*/ 1560830 h 3838194"/>
                    <a:gd name="connsiteX360" fmla="*/ 589280 w 3082417"/>
                    <a:gd name="connsiteY360" fmla="*/ 1570101 h 3838194"/>
                    <a:gd name="connsiteX361" fmla="*/ 584073 w 3082417"/>
                    <a:gd name="connsiteY361" fmla="*/ 1572387 h 3838194"/>
                    <a:gd name="connsiteX362" fmla="*/ 575564 w 3082417"/>
                    <a:gd name="connsiteY362" fmla="*/ 1570101 h 3838194"/>
                    <a:gd name="connsiteX363" fmla="*/ 566928 w 3082417"/>
                    <a:gd name="connsiteY363" fmla="*/ 1570101 h 3838194"/>
                    <a:gd name="connsiteX364" fmla="*/ 572008 w 3082417"/>
                    <a:gd name="connsiteY364" fmla="*/ 1576959 h 3838194"/>
                    <a:gd name="connsiteX365" fmla="*/ 577215 w 3082417"/>
                    <a:gd name="connsiteY365" fmla="*/ 1576959 h 3838194"/>
                    <a:gd name="connsiteX366" fmla="*/ 575564 w 3082417"/>
                    <a:gd name="connsiteY366" fmla="*/ 1595628 h 3838194"/>
                    <a:gd name="connsiteX367" fmla="*/ 572008 w 3082417"/>
                    <a:gd name="connsiteY367" fmla="*/ 1604899 h 3838194"/>
                    <a:gd name="connsiteX368" fmla="*/ 572008 w 3082417"/>
                    <a:gd name="connsiteY368" fmla="*/ 1616456 h 3838194"/>
                    <a:gd name="connsiteX369" fmla="*/ 575564 w 3082417"/>
                    <a:gd name="connsiteY369" fmla="*/ 1618742 h 3838194"/>
                    <a:gd name="connsiteX370" fmla="*/ 584073 w 3082417"/>
                    <a:gd name="connsiteY370" fmla="*/ 1623441 h 3838194"/>
                    <a:gd name="connsiteX371" fmla="*/ 587629 w 3082417"/>
                    <a:gd name="connsiteY371" fmla="*/ 1625727 h 3838194"/>
                    <a:gd name="connsiteX372" fmla="*/ 587629 w 3082417"/>
                    <a:gd name="connsiteY372" fmla="*/ 1632712 h 3838194"/>
                    <a:gd name="connsiteX373" fmla="*/ 578993 w 3082417"/>
                    <a:gd name="connsiteY373" fmla="*/ 1634998 h 3838194"/>
                    <a:gd name="connsiteX374" fmla="*/ 577215 w 3082417"/>
                    <a:gd name="connsiteY374" fmla="*/ 1641983 h 3838194"/>
                    <a:gd name="connsiteX375" fmla="*/ 578993 w 3082417"/>
                    <a:gd name="connsiteY375" fmla="*/ 1648968 h 3838194"/>
                    <a:gd name="connsiteX376" fmla="*/ 582422 w 3082417"/>
                    <a:gd name="connsiteY376" fmla="*/ 1655826 h 3838194"/>
                    <a:gd name="connsiteX377" fmla="*/ 589280 w 3082417"/>
                    <a:gd name="connsiteY377" fmla="*/ 1662811 h 3838194"/>
                    <a:gd name="connsiteX378" fmla="*/ 594487 w 3082417"/>
                    <a:gd name="connsiteY378" fmla="*/ 1667510 h 3838194"/>
                    <a:gd name="connsiteX379" fmla="*/ 594487 w 3082417"/>
                    <a:gd name="connsiteY379" fmla="*/ 1674368 h 3838194"/>
                    <a:gd name="connsiteX380" fmla="*/ 591058 w 3082417"/>
                    <a:gd name="connsiteY380" fmla="*/ 1676781 h 3838194"/>
                    <a:gd name="connsiteX381" fmla="*/ 584073 w 3082417"/>
                    <a:gd name="connsiteY381" fmla="*/ 1669796 h 3838194"/>
                    <a:gd name="connsiteX382" fmla="*/ 578993 w 3082417"/>
                    <a:gd name="connsiteY382" fmla="*/ 1667510 h 3838194"/>
                    <a:gd name="connsiteX383" fmla="*/ 575564 w 3082417"/>
                    <a:gd name="connsiteY383" fmla="*/ 1669796 h 3838194"/>
                    <a:gd name="connsiteX384" fmla="*/ 578993 w 3082417"/>
                    <a:gd name="connsiteY384" fmla="*/ 1679067 h 3838194"/>
                    <a:gd name="connsiteX385" fmla="*/ 580644 w 3082417"/>
                    <a:gd name="connsiteY385" fmla="*/ 1688338 h 3838194"/>
                    <a:gd name="connsiteX386" fmla="*/ 578993 w 3082417"/>
                    <a:gd name="connsiteY386" fmla="*/ 1692910 h 3838194"/>
                    <a:gd name="connsiteX387" fmla="*/ 570357 w 3082417"/>
                    <a:gd name="connsiteY387" fmla="*/ 1690624 h 3838194"/>
                    <a:gd name="connsiteX388" fmla="*/ 565150 w 3082417"/>
                    <a:gd name="connsiteY388" fmla="*/ 1688338 h 3838194"/>
                    <a:gd name="connsiteX389" fmla="*/ 556514 w 3082417"/>
                    <a:gd name="connsiteY389" fmla="*/ 1681353 h 3838194"/>
                    <a:gd name="connsiteX390" fmla="*/ 551434 w 3082417"/>
                    <a:gd name="connsiteY390" fmla="*/ 1674368 h 3838194"/>
                    <a:gd name="connsiteX391" fmla="*/ 537591 w 3082417"/>
                    <a:gd name="connsiteY391" fmla="*/ 1669796 h 3838194"/>
                    <a:gd name="connsiteX392" fmla="*/ 530733 w 3082417"/>
                    <a:gd name="connsiteY392" fmla="*/ 1660525 h 3838194"/>
                    <a:gd name="connsiteX393" fmla="*/ 525526 w 3082417"/>
                    <a:gd name="connsiteY393" fmla="*/ 1655826 h 3838194"/>
                    <a:gd name="connsiteX394" fmla="*/ 522097 w 3082417"/>
                    <a:gd name="connsiteY394" fmla="*/ 1655826 h 3838194"/>
                    <a:gd name="connsiteX395" fmla="*/ 518668 w 3082417"/>
                    <a:gd name="connsiteY395" fmla="*/ 1660525 h 3838194"/>
                    <a:gd name="connsiteX396" fmla="*/ 515239 w 3082417"/>
                    <a:gd name="connsiteY396" fmla="*/ 1655826 h 3838194"/>
                    <a:gd name="connsiteX397" fmla="*/ 501396 w 3082417"/>
                    <a:gd name="connsiteY397" fmla="*/ 1646555 h 3838194"/>
                    <a:gd name="connsiteX398" fmla="*/ 489331 w 3082417"/>
                    <a:gd name="connsiteY398" fmla="*/ 1639570 h 3838194"/>
                    <a:gd name="connsiteX399" fmla="*/ 482473 w 3082417"/>
                    <a:gd name="connsiteY399" fmla="*/ 1628013 h 3838194"/>
                    <a:gd name="connsiteX400" fmla="*/ 466979 w 3082417"/>
                    <a:gd name="connsiteY400" fmla="*/ 1616456 h 3838194"/>
                    <a:gd name="connsiteX401" fmla="*/ 453136 w 3082417"/>
                    <a:gd name="connsiteY401" fmla="*/ 1611757 h 3838194"/>
                    <a:gd name="connsiteX402" fmla="*/ 451485 w 3082417"/>
                    <a:gd name="connsiteY402" fmla="*/ 1607185 h 3838194"/>
                    <a:gd name="connsiteX403" fmla="*/ 449707 w 3082417"/>
                    <a:gd name="connsiteY403" fmla="*/ 1597914 h 3838194"/>
                    <a:gd name="connsiteX404" fmla="*/ 439420 w 3082417"/>
                    <a:gd name="connsiteY404" fmla="*/ 1604899 h 3838194"/>
                    <a:gd name="connsiteX405" fmla="*/ 435991 w 3082417"/>
                    <a:gd name="connsiteY405" fmla="*/ 1618742 h 3838194"/>
                    <a:gd name="connsiteX406" fmla="*/ 432562 w 3082417"/>
                    <a:gd name="connsiteY406" fmla="*/ 1623441 h 3838194"/>
                    <a:gd name="connsiteX407" fmla="*/ 425577 w 3082417"/>
                    <a:gd name="connsiteY407" fmla="*/ 1625727 h 3838194"/>
                    <a:gd name="connsiteX408" fmla="*/ 420497 w 3082417"/>
                    <a:gd name="connsiteY408" fmla="*/ 1618742 h 3838194"/>
                    <a:gd name="connsiteX409" fmla="*/ 422148 w 3082417"/>
                    <a:gd name="connsiteY409" fmla="*/ 1604899 h 3838194"/>
                    <a:gd name="connsiteX410" fmla="*/ 430784 w 3082417"/>
                    <a:gd name="connsiteY410" fmla="*/ 1581658 h 3838194"/>
                    <a:gd name="connsiteX411" fmla="*/ 434213 w 3082417"/>
                    <a:gd name="connsiteY411" fmla="*/ 1570101 h 3838194"/>
                    <a:gd name="connsiteX412" fmla="*/ 432562 w 3082417"/>
                    <a:gd name="connsiteY412" fmla="*/ 1551559 h 3838194"/>
                    <a:gd name="connsiteX413" fmla="*/ 427355 w 3082417"/>
                    <a:gd name="connsiteY413" fmla="*/ 1537589 h 3838194"/>
                    <a:gd name="connsiteX414" fmla="*/ 434213 w 3082417"/>
                    <a:gd name="connsiteY414" fmla="*/ 1535303 h 3838194"/>
                    <a:gd name="connsiteX415" fmla="*/ 441071 w 3082417"/>
                    <a:gd name="connsiteY415" fmla="*/ 1546860 h 3838194"/>
                    <a:gd name="connsiteX416" fmla="*/ 449707 w 3082417"/>
                    <a:gd name="connsiteY416" fmla="*/ 1551559 h 3838194"/>
                    <a:gd name="connsiteX417" fmla="*/ 453136 w 3082417"/>
                    <a:gd name="connsiteY417" fmla="*/ 1546860 h 3838194"/>
                    <a:gd name="connsiteX418" fmla="*/ 449707 w 3082417"/>
                    <a:gd name="connsiteY418" fmla="*/ 1530604 h 3838194"/>
                    <a:gd name="connsiteX419" fmla="*/ 437642 w 3082417"/>
                    <a:gd name="connsiteY419" fmla="*/ 1516761 h 3838194"/>
                    <a:gd name="connsiteX420" fmla="*/ 432562 w 3082417"/>
                    <a:gd name="connsiteY420" fmla="*/ 1505077 h 3838194"/>
                    <a:gd name="connsiteX421" fmla="*/ 425577 w 3082417"/>
                    <a:gd name="connsiteY421" fmla="*/ 1500505 h 3838194"/>
                    <a:gd name="connsiteX422" fmla="*/ 417068 w 3082417"/>
                    <a:gd name="connsiteY422" fmla="*/ 1493520 h 3838194"/>
                    <a:gd name="connsiteX423" fmla="*/ 406654 w 3082417"/>
                    <a:gd name="connsiteY423" fmla="*/ 1493520 h 3838194"/>
                    <a:gd name="connsiteX424" fmla="*/ 399796 w 3082417"/>
                    <a:gd name="connsiteY424" fmla="*/ 1472692 h 3838194"/>
                    <a:gd name="connsiteX425" fmla="*/ 389382 w 3082417"/>
                    <a:gd name="connsiteY425" fmla="*/ 1447165 h 3838194"/>
                    <a:gd name="connsiteX426" fmla="*/ 373888 w 3082417"/>
                    <a:gd name="connsiteY426" fmla="*/ 1426210 h 3838194"/>
                    <a:gd name="connsiteX427" fmla="*/ 353314 w 3082417"/>
                    <a:gd name="connsiteY427" fmla="*/ 1416939 h 3838194"/>
                    <a:gd name="connsiteX428" fmla="*/ 334264 w 3082417"/>
                    <a:gd name="connsiteY428" fmla="*/ 1407668 h 3838194"/>
                    <a:gd name="connsiteX429" fmla="*/ 318770 w 3082417"/>
                    <a:gd name="connsiteY429" fmla="*/ 1386840 h 3838194"/>
                    <a:gd name="connsiteX430" fmla="*/ 308483 w 3082417"/>
                    <a:gd name="connsiteY430" fmla="*/ 1361313 h 3838194"/>
                    <a:gd name="connsiteX431" fmla="*/ 292989 w 3082417"/>
                    <a:gd name="connsiteY431" fmla="*/ 1338199 h 3838194"/>
                    <a:gd name="connsiteX432" fmla="*/ 279146 w 3082417"/>
                    <a:gd name="connsiteY432" fmla="*/ 1331214 h 3838194"/>
                    <a:gd name="connsiteX433" fmla="*/ 272288 w 3082417"/>
                    <a:gd name="connsiteY433" fmla="*/ 1321943 h 3838194"/>
                    <a:gd name="connsiteX434" fmla="*/ 267081 w 3082417"/>
                    <a:gd name="connsiteY434" fmla="*/ 1312672 h 3838194"/>
                    <a:gd name="connsiteX435" fmla="*/ 255016 w 3082417"/>
                    <a:gd name="connsiteY435" fmla="*/ 1300988 h 3838194"/>
                    <a:gd name="connsiteX436" fmla="*/ 244729 w 3082417"/>
                    <a:gd name="connsiteY436" fmla="*/ 1291717 h 3838194"/>
                    <a:gd name="connsiteX437" fmla="*/ 239522 w 3082417"/>
                    <a:gd name="connsiteY437" fmla="*/ 1277874 h 3838194"/>
                    <a:gd name="connsiteX438" fmla="*/ 222250 w 3082417"/>
                    <a:gd name="connsiteY438" fmla="*/ 1268603 h 3838194"/>
                    <a:gd name="connsiteX439" fmla="*/ 208534 w 3082417"/>
                    <a:gd name="connsiteY439" fmla="*/ 1250061 h 3838194"/>
                    <a:gd name="connsiteX440" fmla="*/ 199898 w 3082417"/>
                    <a:gd name="connsiteY440" fmla="*/ 1238377 h 3838194"/>
                    <a:gd name="connsiteX441" fmla="*/ 203327 w 3082417"/>
                    <a:gd name="connsiteY441" fmla="*/ 1224534 h 3838194"/>
                    <a:gd name="connsiteX442" fmla="*/ 210312 w 3082417"/>
                    <a:gd name="connsiteY442" fmla="*/ 1205992 h 3838194"/>
                    <a:gd name="connsiteX443" fmla="*/ 213741 w 3082417"/>
                    <a:gd name="connsiteY443" fmla="*/ 1192022 h 3838194"/>
                    <a:gd name="connsiteX444" fmla="*/ 196469 w 3082417"/>
                    <a:gd name="connsiteY444" fmla="*/ 1157224 h 3838194"/>
                    <a:gd name="connsiteX445" fmla="*/ 179197 w 3082417"/>
                    <a:gd name="connsiteY445" fmla="*/ 1110869 h 3838194"/>
                    <a:gd name="connsiteX446" fmla="*/ 174117 w 3082417"/>
                    <a:gd name="connsiteY446" fmla="*/ 1083056 h 3838194"/>
                    <a:gd name="connsiteX447" fmla="*/ 172339 w 3082417"/>
                    <a:gd name="connsiteY447" fmla="*/ 1045972 h 3838194"/>
                    <a:gd name="connsiteX448" fmla="*/ 179197 w 3082417"/>
                    <a:gd name="connsiteY448" fmla="*/ 1020445 h 3838194"/>
                    <a:gd name="connsiteX449" fmla="*/ 187833 w 3082417"/>
                    <a:gd name="connsiteY449" fmla="*/ 994918 h 3838194"/>
                    <a:gd name="connsiteX450" fmla="*/ 186182 w 3082417"/>
                    <a:gd name="connsiteY450" fmla="*/ 971677 h 3838194"/>
                    <a:gd name="connsiteX451" fmla="*/ 187833 w 3082417"/>
                    <a:gd name="connsiteY451" fmla="*/ 953135 h 3838194"/>
                    <a:gd name="connsiteX452" fmla="*/ 182626 w 3082417"/>
                    <a:gd name="connsiteY452" fmla="*/ 939292 h 3838194"/>
                    <a:gd name="connsiteX453" fmla="*/ 174117 w 3082417"/>
                    <a:gd name="connsiteY453" fmla="*/ 918337 h 3838194"/>
                    <a:gd name="connsiteX454" fmla="*/ 174117 w 3082417"/>
                    <a:gd name="connsiteY454" fmla="*/ 895223 h 3838194"/>
                    <a:gd name="connsiteX455" fmla="*/ 158623 w 3082417"/>
                    <a:gd name="connsiteY455" fmla="*/ 874268 h 3838194"/>
                    <a:gd name="connsiteX456" fmla="*/ 144780 w 3082417"/>
                    <a:gd name="connsiteY456" fmla="*/ 869696 h 3838194"/>
                    <a:gd name="connsiteX457" fmla="*/ 141351 w 3082417"/>
                    <a:gd name="connsiteY457" fmla="*/ 851154 h 3838194"/>
                    <a:gd name="connsiteX458" fmla="*/ 130937 w 3082417"/>
                    <a:gd name="connsiteY458" fmla="*/ 837184 h 3838194"/>
                    <a:gd name="connsiteX459" fmla="*/ 122428 w 3082417"/>
                    <a:gd name="connsiteY459" fmla="*/ 827913 h 3838194"/>
                    <a:gd name="connsiteX460" fmla="*/ 115443 w 3082417"/>
                    <a:gd name="connsiteY460" fmla="*/ 813943 h 3838194"/>
                    <a:gd name="connsiteX461" fmla="*/ 106934 w 3082417"/>
                    <a:gd name="connsiteY461" fmla="*/ 804672 h 3838194"/>
                    <a:gd name="connsiteX462" fmla="*/ 101727 w 3082417"/>
                    <a:gd name="connsiteY462" fmla="*/ 797814 h 3838194"/>
                    <a:gd name="connsiteX463" fmla="*/ 93091 w 3082417"/>
                    <a:gd name="connsiteY463" fmla="*/ 781558 h 3838194"/>
                    <a:gd name="connsiteX464" fmla="*/ 91313 w 3082417"/>
                    <a:gd name="connsiteY464" fmla="*/ 767588 h 3838194"/>
                    <a:gd name="connsiteX465" fmla="*/ 77597 w 3082417"/>
                    <a:gd name="connsiteY465" fmla="*/ 758317 h 3838194"/>
                    <a:gd name="connsiteX466" fmla="*/ 68961 w 3082417"/>
                    <a:gd name="connsiteY466" fmla="*/ 751332 h 3838194"/>
                    <a:gd name="connsiteX467" fmla="*/ 55245 w 3082417"/>
                    <a:gd name="connsiteY467" fmla="*/ 737489 h 3838194"/>
                    <a:gd name="connsiteX468" fmla="*/ 39624 w 3082417"/>
                    <a:gd name="connsiteY468" fmla="*/ 721233 h 3838194"/>
                    <a:gd name="connsiteX469" fmla="*/ 24130 w 3082417"/>
                    <a:gd name="connsiteY469" fmla="*/ 711962 h 3838194"/>
                    <a:gd name="connsiteX470" fmla="*/ 10414 w 3082417"/>
                    <a:gd name="connsiteY470" fmla="*/ 697992 h 3838194"/>
                    <a:gd name="connsiteX471" fmla="*/ 8636 w 3082417"/>
                    <a:gd name="connsiteY471" fmla="*/ 688721 h 3838194"/>
                    <a:gd name="connsiteX472" fmla="*/ 15494 w 3082417"/>
                    <a:gd name="connsiteY472" fmla="*/ 667893 h 3838194"/>
                    <a:gd name="connsiteX473" fmla="*/ 12065 w 3082417"/>
                    <a:gd name="connsiteY473" fmla="*/ 649351 h 3838194"/>
                    <a:gd name="connsiteX474" fmla="*/ 0 w 3082417"/>
                    <a:gd name="connsiteY474" fmla="*/ 635381 h 3838194"/>
                    <a:gd name="connsiteX475" fmla="*/ 1778 w 3082417"/>
                    <a:gd name="connsiteY475" fmla="*/ 607568 h 3838194"/>
                    <a:gd name="connsiteX476" fmla="*/ 15494 w 3082417"/>
                    <a:gd name="connsiteY476" fmla="*/ 565785 h 3838194"/>
                    <a:gd name="connsiteX477" fmla="*/ 29337 w 3082417"/>
                    <a:gd name="connsiteY477" fmla="*/ 533400 h 3838194"/>
                    <a:gd name="connsiteX478" fmla="*/ 51689 w 3082417"/>
                    <a:gd name="connsiteY478" fmla="*/ 489331 h 3838194"/>
                    <a:gd name="connsiteX479" fmla="*/ 68961 w 3082417"/>
                    <a:gd name="connsiteY479" fmla="*/ 449834 h 3838194"/>
                    <a:gd name="connsiteX480" fmla="*/ 81026 w 3082417"/>
                    <a:gd name="connsiteY480" fmla="*/ 419735 h 3838194"/>
                    <a:gd name="connsiteX481" fmla="*/ 87884 w 3082417"/>
                    <a:gd name="connsiteY481" fmla="*/ 396494 h 3838194"/>
                    <a:gd name="connsiteX482" fmla="*/ 77597 w 3082417"/>
                    <a:gd name="connsiteY482" fmla="*/ 373380 h 3838194"/>
                    <a:gd name="connsiteX483" fmla="*/ 68961 w 3082417"/>
                    <a:gd name="connsiteY483" fmla="*/ 350139 h 3838194"/>
                    <a:gd name="connsiteX484" fmla="*/ 72390 w 3082417"/>
                    <a:gd name="connsiteY484" fmla="*/ 338582 h 3838194"/>
                    <a:gd name="connsiteX485" fmla="*/ 75819 w 3082417"/>
                    <a:gd name="connsiteY485" fmla="*/ 327025 h 3838194"/>
                    <a:gd name="connsiteX486" fmla="*/ 87884 w 3082417"/>
                    <a:gd name="connsiteY486" fmla="*/ 336296 h 3838194"/>
                    <a:gd name="connsiteX487" fmla="*/ 91313 w 3082417"/>
                    <a:gd name="connsiteY487" fmla="*/ 327025 h 3838194"/>
                    <a:gd name="connsiteX488" fmla="*/ 87884 w 3082417"/>
                    <a:gd name="connsiteY488" fmla="*/ 299085 h 3838194"/>
                    <a:gd name="connsiteX489" fmla="*/ 98298 w 3082417"/>
                    <a:gd name="connsiteY489" fmla="*/ 273685 h 3838194"/>
                    <a:gd name="connsiteX490" fmla="*/ 101727 w 3082417"/>
                    <a:gd name="connsiteY490" fmla="*/ 248158 h 3838194"/>
                    <a:gd name="connsiteX491" fmla="*/ 103378 w 3082417"/>
                    <a:gd name="connsiteY491" fmla="*/ 229616 h 3838194"/>
                    <a:gd name="connsiteX492" fmla="*/ 103378 w 3082417"/>
                    <a:gd name="connsiteY492" fmla="*/ 224917 h 3838194"/>
                    <a:gd name="connsiteX493" fmla="*/ 98298 w 3082417"/>
                    <a:gd name="connsiteY493" fmla="*/ 206375 h 3838194"/>
                    <a:gd name="connsiteX494" fmla="*/ 94869 w 3082417"/>
                    <a:gd name="connsiteY494" fmla="*/ 199390 h 3838194"/>
                    <a:gd name="connsiteX495" fmla="*/ 93091 w 3082417"/>
                    <a:gd name="connsiteY495" fmla="*/ 190119 h 3838194"/>
                    <a:gd name="connsiteX496" fmla="*/ 103378 w 3082417"/>
                    <a:gd name="connsiteY496" fmla="*/ 190119 h 3838194"/>
                    <a:gd name="connsiteX497" fmla="*/ 98298 w 3082417"/>
                    <a:gd name="connsiteY497" fmla="*/ 176276 h 3838194"/>
                    <a:gd name="connsiteX498" fmla="*/ 86233 w 3082417"/>
                    <a:gd name="connsiteY498" fmla="*/ 160020 h 3838194"/>
                    <a:gd name="connsiteX499" fmla="*/ 82804 w 3082417"/>
                    <a:gd name="connsiteY499" fmla="*/ 136779 h 3838194"/>
                    <a:gd name="connsiteX500" fmla="*/ 75819 w 3082417"/>
                    <a:gd name="connsiteY500" fmla="*/ 120523 h 3838194"/>
                    <a:gd name="connsiteX501" fmla="*/ 68961 w 3082417"/>
                    <a:gd name="connsiteY501" fmla="*/ 104267 h 3838194"/>
                    <a:gd name="connsiteX502" fmla="*/ 58674 w 3082417"/>
                    <a:gd name="connsiteY502" fmla="*/ 97409 h 3838194"/>
                    <a:gd name="connsiteX503" fmla="*/ 48260 w 3082417"/>
                    <a:gd name="connsiteY503" fmla="*/ 85725 h 3838194"/>
                    <a:gd name="connsiteX504" fmla="*/ 44831 w 3082417"/>
                    <a:gd name="connsiteY504" fmla="*/ 69596 h 3838194"/>
                    <a:gd name="connsiteX505" fmla="*/ 48260 w 3082417"/>
                    <a:gd name="connsiteY505" fmla="*/ 50927 h 3838194"/>
                    <a:gd name="connsiteX506" fmla="*/ 55245 w 3082417"/>
                    <a:gd name="connsiteY506" fmla="*/ 32385 h 3838194"/>
                    <a:gd name="connsiteX507" fmla="*/ 58674 w 3082417"/>
                    <a:gd name="connsiteY507" fmla="*/ 18542 h 3838194"/>
                    <a:gd name="connsiteX508" fmla="*/ 60325 w 3082417"/>
                    <a:gd name="connsiteY508" fmla="*/ 6985 h 3838194"/>
                    <a:gd name="connsiteX509" fmla="*/ 162052 w 3082417"/>
                    <a:gd name="connsiteY509" fmla="*/ 4572 h 3838194"/>
                    <a:gd name="connsiteX510" fmla="*/ 251587 w 3082417"/>
                    <a:gd name="connsiteY510" fmla="*/ 4572 h 3838194"/>
                    <a:gd name="connsiteX511" fmla="*/ 344678 w 3082417"/>
                    <a:gd name="connsiteY511" fmla="*/ 4572 h 3838194"/>
                    <a:gd name="connsiteX512" fmla="*/ 625475 w 3082417"/>
                    <a:gd name="connsiteY512" fmla="*/ 4572 h 3838194"/>
                    <a:gd name="connsiteX513" fmla="*/ 875284 w 3082417"/>
                    <a:gd name="connsiteY513" fmla="*/ 4572 h 3838194"/>
                    <a:gd name="connsiteX514" fmla="*/ 1051052 w 3082417"/>
                    <a:gd name="connsiteY514" fmla="*/ 0 h 3838194"/>
                    <a:gd name="connsiteX515" fmla="*/ 1316355 w 3082417"/>
                    <a:gd name="connsiteY515" fmla="*/ 4572 h 3838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Lst>
                  <a:rect l="l" t="t" r="r" b="b"/>
                  <a:pathLst>
                    <a:path w="3082417" h="3838194">
                      <a:moveTo>
                        <a:pt x="1316355" y="4572"/>
                      </a:moveTo>
                      <a:lnTo>
                        <a:pt x="1316355" y="331597"/>
                      </a:lnTo>
                      <a:lnTo>
                        <a:pt x="1316355" y="939292"/>
                      </a:lnTo>
                      <a:lnTo>
                        <a:pt x="1319784" y="1043559"/>
                      </a:lnTo>
                      <a:lnTo>
                        <a:pt x="1316355" y="1094613"/>
                      </a:lnTo>
                      <a:lnTo>
                        <a:pt x="1316355" y="1157224"/>
                      </a:lnTo>
                      <a:lnTo>
                        <a:pt x="1316355" y="1175766"/>
                      </a:lnTo>
                      <a:lnTo>
                        <a:pt x="1316355" y="1196721"/>
                      </a:lnTo>
                      <a:lnTo>
                        <a:pt x="1319784" y="1226820"/>
                      </a:lnTo>
                      <a:lnTo>
                        <a:pt x="1357757" y="1259332"/>
                      </a:lnTo>
                      <a:lnTo>
                        <a:pt x="1447292" y="1345057"/>
                      </a:lnTo>
                      <a:lnTo>
                        <a:pt x="1519682" y="1412367"/>
                      </a:lnTo>
                      <a:lnTo>
                        <a:pt x="1576578" y="1465707"/>
                      </a:lnTo>
                      <a:lnTo>
                        <a:pt x="1793621" y="1674368"/>
                      </a:lnTo>
                      <a:lnTo>
                        <a:pt x="1965960" y="1839087"/>
                      </a:lnTo>
                      <a:lnTo>
                        <a:pt x="2165858" y="2038477"/>
                      </a:lnTo>
                      <a:lnTo>
                        <a:pt x="2551684" y="2435098"/>
                      </a:lnTo>
                      <a:lnTo>
                        <a:pt x="2618994" y="2504694"/>
                      </a:lnTo>
                      <a:lnTo>
                        <a:pt x="2930779" y="2834005"/>
                      </a:lnTo>
                      <a:lnTo>
                        <a:pt x="2932557" y="2857246"/>
                      </a:lnTo>
                      <a:lnTo>
                        <a:pt x="2939415" y="2887345"/>
                      </a:lnTo>
                      <a:lnTo>
                        <a:pt x="2951480" y="2896616"/>
                      </a:lnTo>
                      <a:lnTo>
                        <a:pt x="2958338" y="2903601"/>
                      </a:lnTo>
                      <a:lnTo>
                        <a:pt x="2956687" y="2908173"/>
                      </a:lnTo>
                      <a:lnTo>
                        <a:pt x="2949702" y="2919857"/>
                      </a:lnTo>
                      <a:lnTo>
                        <a:pt x="2987675" y="2959227"/>
                      </a:lnTo>
                      <a:lnTo>
                        <a:pt x="2996311" y="2998724"/>
                      </a:lnTo>
                      <a:lnTo>
                        <a:pt x="3001391" y="3007995"/>
                      </a:lnTo>
                      <a:lnTo>
                        <a:pt x="3010027" y="3056636"/>
                      </a:lnTo>
                      <a:lnTo>
                        <a:pt x="3035935" y="3075178"/>
                      </a:lnTo>
                      <a:lnTo>
                        <a:pt x="3072130" y="3109976"/>
                      </a:lnTo>
                      <a:lnTo>
                        <a:pt x="3080639" y="3126232"/>
                      </a:lnTo>
                      <a:lnTo>
                        <a:pt x="3082417" y="3140202"/>
                      </a:lnTo>
                      <a:lnTo>
                        <a:pt x="3065145" y="3147060"/>
                      </a:lnTo>
                      <a:lnTo>
                        <a:pt x="3053080" y="3165602"/>
                      </a:lnTo>
                      <a:lnTo>
                        <a:pt x="3032379" y="3184271"/>
                      </a:lnTo>
                      <a:lnTo>
                        <a:pt x="3003169" y="3200400"/>
                      </a:lnTo>
                      <a:lnTo>
                        <a:pt x="2996311" y="3214370"/>
                      </a:lnTo>
                      <a:lnTo>
                        <a:pt x="2987675" y="3230626"/>
                      </a:lnTo>
                      <a:lnTo>
                        <a:pt x="2980690" y="3239897"/>
                      </a:lnTo>
                      <a:lnTo>
                        <a:pt x="2985897" y="3246882"/>
                      </a:lnTo>
                      <a:lnTo>
                        <a:pt x="2966974" y="3260725"/>
                      </a:lnTo>
                      <a:lnTo>
                        <a:pt x="2960116" y="3276981"/>
                      </a:lnTo>
                      <a:lnTo>
                        <a:pt x="2960116" y="3334893"/>
                      </a:lnTo>
                      <a:lnTo>
                        <a:pt x="2965196" y="3355848"/>
                      </a:lnTo>
                      <a:lnTo>
                        <a:pt x="2960116" y="3369691"/>
                      </a:lnTo>
                      <a:lnTo>
                        <a:pt x="2963545" y="3395218"/>
                      </a:lnTo>
                      <a:lnTo>
                        <a:pt x="2954909" y="3418459"/>
                      </a:lnTo>
                      <a:lnTo>
                        <a:pt x="2951480" y="3430016"/>
                      </a:lnTo>
                      <a:lnTo>
                        <a:pt x="2935986" y="3437001"/>
                      </a:lnTo>
                      <a:lnTo>
                        <a:pt x="2939415" y="3448558"/>
                      </a:lnTo>
                      <a:lnTo>
                        <a:pt x="2930779" y="3455543"/>
                      </a:lnTo>
                      <a:lnTo>
                        <a:pt x="2927350" y="3467100"/>
                      </a:lnTo>
                      <a:lnTo>
                        <a:pt x="2915285" y="3476371"/>
                      </a:lnTo>
                      <a:lnTo>
                        <a:pt x="2903220" y="3488055"/>
                      </a:lnTo>
                      <a:lnTo>
                        <a:pt x="2906649" y="3506597"/>
                      </a:lnTo>
                      <a:lnTo>
                        <a:pt x="2899791" y="3525139"/>
                      </a:lnTo>
                      <a:lnTo>
                        <a:pt x="2915285" y="3543681"/>
                      </a:lnTo>
                      <a:lnTo>
                        <a:pt x="2908427" y="3597021"/>
                      </a:lnTo>
                      <a:lnTo>
                        <a:pt x="2911856" y="3617849"/>
                      </a:lnTo>
                      <a:lnTo>
                        <a:pt x="2923921" y="3629533"/>
                      </a:lnTo>
                      <a:lnTo>
                        <a:pt x="2960116" y="3634105"/>
                      </a:lnTo>
                      <a:lnTo>
                        <a:pt x="2977261" y="3652647"/>
                      </a:lnTo>
                      <a:lnTo>
                        <a:pt x="2979039" y="3678174"/>
                      </a:lnTo>
                      <a:lnTo>
                        <a:pt x="2979039" y="3701415"/>
                      </a:lnTo>
                      <a:lnTo>
                        <a:pt x="2965196" y="3722243"/>
                      </a:lnTo>
                      <a:lnTo>
                        <a:pt x="2956687" y="3747770"/>
                      </a:lnTo>
                      <a:lnTo>
                        <a:pt x="2944622" y="3757041"/>
                      </a:lnTo>
                      <a:lnTo>
                        <a:pt x="2925572" y="3757041"/>
                      </a:lnTo>
                      <a:lnTo>
                        <a:pt x="2915285" y="3754755"/>
                      </a:lnTo>
                      <a:lnTo>
                        <a:pt x="2901442" y="3759327"/>
                      </a:lnTo>
                      <a:lnTo>
                        <a:pt x="2489708" y="3803396"/>
                      </a:lnTo>
                      <a:lnTo>
                        <a:pt x="2186432" y="3838194"/>
                      </a:lnTo>
                      <a:lnTo>
                        <a:pt x="2186432" y="3815080"/>
                      </a:lnTo>
                      <a:lnTo>
                        <a:pt x="2186432" y="3805809"/>
                      </a:lnTo>
                      <a:lnTo>
                        <a:pt x="2183003" y="3796411"/>
                      </a:lnTo>
                      <a:lnTo>
                        <a:pt x="2172716" y="3787140"/>
                      </a:lnTo>
                      <a:lnTo>
                        <a:pt x="2170938" y="3780282"/>
                      </a:lnTo>
                      <a:lnTo>
                        <a:pt x="2174367" y="3777869"/>
                      </a:lnTo>
                      <a:lnTo>
                        <a:pt x="2189861" y="3796411"/>
                      </a:lnTo>
                      <a:lnTo>
                        <a:pt x="2195068" y="3801110"/>
                      </a:lnTo>
                      <a:lnTo>
                        <a:pt x="2195068" y="3791839"/>
                      </a:lnTo>
                      <a:lnTo>
                        <a:pt x="2191639" y="3777869"/>
                      </a:lnTo>
                      <a:lnTo>
                        <a:pt x="2183003" y="3771011"/>
                      </a:lnTo>
                      <a:lnTo>
                        <a:pt x="2176145" y="3764026"/>
                      </a:lnTo>
                      <a:lnTo>
                        <a:pt x="2172716" y="3759327"/>
                      </a:lnTo>
                      <a:lnTo>
                        <a:pt x="2165858" y="3759327"/>
                      </a:lnTo>
                      <a:lnTo>
                        <a:pt x="2160651" y="3771011"/>
                      </a:lnTo>
                      <a:lnTo>
                        <a:pt x="2157222" y="3773297"/>
                      </a:lnTo>
                      <a:lnTo>
                        <a:pt x="2152015" y="3768598"/>
                      </a:lnTo>
                      <a:lnTo>
                        <a:pt x="2150237" y="3752469"/>
                      </a:lnTo>
                      <a:lnTo>
                        <a:pt x="2157222" y="3745484"/>
                      </a:lnTo>
                      <a:lnTo>
                        <a:pt x="2158873" y="3738499"/>
                      </a:lnTo>
                      <a:lnTo>
                        <a:pt x="2157222" y="3733800"/>
                      </a:lnTo>
                      <a:lnTo>
                        <a:pt x="2152015" y="3729228"/>
                      </a:lnTo>
                      <a:lnTo>
                        <a:pt x="2145157" y="3722243"/>
                      </a:lnTo>
                      <a:lnTo>
                        <a:pt x="2143379" y="3710686"/>
                      </a:lnTo>
                      <a:lnTo>
                        <a:pt x="2150237" y="3701415"/>
                      </a:lnTo>
                      <a:lnTo>
                        <a:pt x="2152015" y="3685159"/>
                      </a:lnTo>
                      <a:lnTo>
                        <a:pt x="2146808" y="3655060"/>
                      </a:lnTo>
                      <a:lnTo>
                        <a:pt x="2145157" y="3638804"/>
                      </a:lnTo>
                      <a:lnTo>
                        <a:pt x="2134743" y="3608578"/>
                      </a:lnTo>
                      <a:lnTo>
                        <a:pt x="2124456" y="3590036"/>
                      </a:lnTo>
                      <a:lnTo>
                        <a:pt x="2114169" y="3564509"/>
                      </a:lnTo>
                      <a:lnTo>
                        <a:pt x="2098548" y="3543681"/>
                      </a:lnTo>
                      <a:lnTo>
                        <a:pt x="2090039" y="3525139"/>
                      </a:lnTo>
                      <a:lnTo>
                        <a:pt x="2077974" y="3513582"/>
                      </a:lnTo>
                      <a:lnTo>
                        <a:pt x="2062480" y="3499612"/>
                      </a:lnTo>
                      <a:lnTo>
                        <a:pt x="2050415" y="3488055"/>
                      </a:lnTo>
                      <a:lnTo>
                        <a:pt x="2045208" y="3476371"/>
                      </a:lnTo>
                      <a:lnTo>
                        <a:pt x="2026285" y="3464814"/>
                      </a:lnTo>
                      <a:lnTo>
                        <a:pt x="2015871" y="3455543"/>
                      </a:lnTo>
                      <a:lnTo>
                        <a:pt x="2005584" y="3446272"/>
                      </a:lnTo>
                      <a:lnTo>
                        <a:pt x="1996948" y="3432302"/>
                      </a:lnTo>
                      <a:lnTo>
                        <a:pt x="1983105" y="3413760"/>
                      </a:lnTo>
                      <a:lnTo>
                        <a:pt x="1969389" y="3399917"/>
                      </a:lnTo>
                      <a:lnTo>
                        <a:pt x="1959102" y="3395218"/>
                      </a:lnTo>
                      <a:lnTo>
                        <a:pt x="1952117" y="3395218"/>
                      </a:lnTo>
                      <a:lnTo>
                        <a:pt x="1940052" y="3383661"/>
                      </a:lnTo>
                      <a:lnTo>
                        <a:pt x="1917700" y="3358134"/>
                      </a:lnTo>
                      <a:lnTo>
                        <a:pt x="1902206" y="3346577"/>
                      </a:lnTo>
                      <a:lnTo>
                        <a:pt x="1895348" y="3341878"/>
                      </a:lnTo>
                      <a:lnTo>
                        <a:pt x="1891792" y="3337306"/>
                      </a:lnTo>
                      <a:lnTo>
                        <a:pt x="1878076" y="3332607"/>
                      </a:lnTo>
                      <a:lnTo>
                        <a:pt x="1867789" y="3330321"/>
                      </a:lnTo>
                      <a:lnTo>
                        <a:pt x="1857375" y="3337306"/>
                      </a:lnTo>
                      <a:lnTo>
                        <a:pt x="1848739" y="3337306"/>
                      </a:lnTo>
                      <a:lnTo>
                        <a:pt x="1848739" y="3346577"/>
                      </a:lnTo>
                      <a:lnTo>
                        <a:pt x="1845310" y="3353562"/>
                      </a:lnTo>
                      <a:lnTo>
                        <a:pt x="1835023" y="3353562"/>
                      </a:lnTo>
                      <a:lnTo>
                        <a:pt x="1828038" y="3348863"/>
                      </a:lnTo>
                      <a:lnTo>
                        <a:pt x="1821180" y="3346577"/>
                      </a:lnTo>
                      <a:lnTo>
                        <a:pt x="1809115" y="3341878"/>
                      </a:lnTo>
                      <a:lnTo>
                        <a:pt x="1802257" y="3334893"/>
                      </a:lnTo>
                      <a:lnTo>
                        <a:pt x="1802257" y="3325622"/>
                      </a:lnTo>
                      <a:lnTo>
                        <a:pt x="1807464" y="3316351"/>
                      </a:lnTo>
                      <a:lnTo>
                        <a:pt x="1809115" y="3304794"/>
                      </a:lnTo>
                      <a:lnTo>
                        <a:pt x="1802257" y="3281553"/>
                      </a:lnTo>
                      <a:lnTo>
                        <a:pt x="1786763" y="3253740"/>
                      </a:lnTo>
                      <a:lnTo>
                        <a:pt x="1783334" y="3242183"/>
                      </a:lnTo>
                      <a:lnTo>
                        <a:pt x="1774698" y="3235198"/>
                      </a:lnTo>
                      <a:lnTo>
                        <a:pt x="1759204" y="3230626"/>
                      </a:lnTo>
                      <a:lnTo>
                        <a:pt x="1721231" y="3225927"/>
                      </a:lnTo>
                      <a:lnTo>
                        <a:pt x="1700657" y="3230626"/>
                      </a:lnTo>
                      <a:lnTo>
                        <a:pt x="1686814" y="3232912"/>
                      </a:lnTo>
                      <a:lnTo>
                        <a:pt x="1676527" y="3230626"/>
                      </a:lnTo>
                      <a:lnTo>
                        <a:pt x="1640332" y="3218942"/>
                      </a:lnTo>
                      <a:lnTo>
                        <a:pt x="1635125" y="3214370"/>
                      </a:lnTo>
                      <a:lnTo>
                        <a:pt x="1621282" y="3209671"/>
                      </a:lnTo>
                      <a:lnTo>
                        <a:pt x="1610995" y="3198114"/>
                      </a:lnTo>
                      <a:lnTo>
                        <a:pt x="1602359" y="3198114"/>
                      </a:lnTo>
                      <a:lnTo>
                        <a:pt x="1588643" y="3200400"/>
                      </a:lnTo>
                      <a:lnTo>
                        <a:pt x="1571371" y="3184271"/>
                      </a:lnTo>
                      <a:lnTo>
                        <a:pt x="1559306" y="3154045"/>
                      </a:lnTo>
                      <a:lnTo>
                        <a:pt x="1550670" y="3137789"/>
                      </a:lnTo>
                      <a:lnTo>
                        <a:pt x="1547241" y="3128518"/>
                      </a:lnTo>
                      <a:lnTo>
                        <a:pt x="1519682" y="3116961"/>
                      </a:lnTo>
                      <a:lnTo>
                        <a:pt x="1500759" y="3098419"/>
                      </a:lnTo>
                      <a:lnTo>
                        <a:pt x="1486916" y="3082163"/>
                      </a:lnTo>
                      <a:lnTo>
                        <a:pt x="1471422" y="3077464"/>
                      </a:lnTo>
                      <a:lnTo>
                        <a:pt x="1457706" y="3070606"/>
                      </a:lnTo>
                      <a:lnTo>
                        <a:pt x="1443863" y="3068193"/>
                      </a:lnTo>
                      <a:lnTo>
                        <a:pt x="1418082" y="3077464"/>
                      </a:lnTo>
                      <a:lnTo>
                        <a:pt x="1400810" y="3072892"/>
                      </a:lnTo>
                      <a:lnTo>
                        <a:pt x="1385316" y="3070606"/>
                      </a:lnTo>
                      <a:lnTo>
                        <a:pt x="1366393" y="3072892"/>
                      </a:lnTo>
                      <a:lnTo>
                        <a:pt x="1352550" y="3068193"/>
                      </a:lnTo>
                      <a:lnTo>
                        <a:pt x="1333627" y="3058922"/>
                      </a:lnTo>
                      <a:lnTo>
                        <a:pt x="1319784" y="3056636"/>
                      </a:lnTo>
                      <a:lnTo>
                        <a:pt x="1299210" y="3056636"/>
                      </a:lnTo>
                      <a:lnTo>
                        <a:pt x="1280160" y="3054350"/>
                      </a:lnTo>
                      <a:lnTo>
                        <a:pt x="1235456" y="3056636"/>
                      </a:lnTo>
                      <a:lnTo>
                        <a:pt x="1197483" y="3058922"/>
                      </a:lnTo>
                      <a:lnTo>
                        <a:pt x="1188847" y="3054350"/>
                      </a:lnTo>
                      <a:lnTo>
                        <a:pt x="1178560" y="3038094"/>
                      </a:lnTo>
                      <a:lnTo>
                        <a:pt x="1168146" y="3021838"/>
                      </a:lnTo>
                      <a:lnTo>
                        <a:pt x="1147572" y="3014853"/>
                      </a:lnTo>
                      <a:lnTo>
                        <a:pt x="1135507" y="3010281"/>
                      </a:lnTo>
                      <a:lnTo>
                        <a:pt x="1132078" y="2991739"/>
                      </a:lnTo>
                      <a:lnTo>
                        <a:pt x="1142365" y="2968498"/>
                      </a:lnTo>
                      <a:lnTo>
                        <a:pt x="1142365" y="2945384"/>
                      </a:lnTo>
                      <a:lnTo>
                        <a:pt x="1133729" y="2929128"/>
                      </a:lnTo>
                      <a:lnTo>
                        <a:pt x="1135507" y="2912872"/>
                      </a:lnTo>
                      <a:lnTo>
                        <a:pt x="1145794" y="2896616"/>
                      </a:lnTo>
                      <a:lnTo>
                        <a:pt x="1137158" y="2882773"/>
                      </a:lnTo>
                      <a:lnTo>
                        <a:pt x="1133729" y="2875788"/>
                      </a:lnTo>
                      <a:lnTo>
                        <a:pt x="1128522" y="2866517"/>
                      </a:lnTo>
                      <a:lnTo>
                        <a:pt x="1132078" y="2857246"/>
                      </a:lnTo>
                      <a:lnTo>
                        <a:pt x="1132078" y="2836291"/>
                      </a:lnTo>
                      <a:lnTo>
                        <a:pt x="1137158" y="2820035"/>
                      </a:lnTo>
                      <a:lnTo>
                        <a:pt x="1138936" y="2789936"/>
                      </a:lnTo>
                      <a:lnTo>
                        <a:pt x="1132078" y="2773680"/>
                      </a:lnTo>
                      <a:lnTo>
                        <a:pt x="1121664" y="2766695"/>
                      </a:lnTo>
                      <a:lnTo>
                        <a:pt x="1111377" y="2764409"/>
                      </a:lnTo>
                      <a:lnTo>
                        <a:pt x="1109599" y="2771394"/>
                      </a:lnTo>
                      <a:lnTo>
                        <a:pt x="1102741" y="2771394"/>
                      </a:lnTo>
                      <a:lnTo>
                        <a:pt x="1088898" y="2757424"/>
                      </a:lnTo>
                      <a:lnTo>
                        <a:pt x="1073404" y="2748153"/>
                      </a:lnTo>
                      <a:lnTo>
                        <a:pt x="1061339" y="2727325"/>
                      </a:lnTo>
                      <a:lnTo>
                        <a:pt x="1061339" y="2715768"/>
                      </a:lnTo>
                      <a:lnTo>
                        <a:pt x="1069975" y="2701798"/>
                      </a:lnTo>
                      <a:lnTo>
                        <a:pt x="1073404" y="2701798"/>
                      </a:lnTo>
                      <a:lnTo>
                        <a:pt x="1078611" y="2706497"/>
                      </a:lnTo>
                      <a:lnTo>
                        <a:pt x="1082040" y="2704084"/>
                      </a:lnTo>
                      <a:lnTo>
                        <a:pt x="1073404" y="2678684"/>
                      </a:lnTo>
                      <a:lnTo>
                        <a:pt x="1064768" y="2662428"/>
                      </a:lnTo>
                      <a:lnTo>
                        <a:pt x="1063117" y="2653157"/>
                      </a:lnTo>
                      <a:lnTo>
                        <a:pt x="1051052" y="2653157"/>
                      </a:lnTo>
                      <a:lnTo>
                        <a:pt x="1026922" y="2650744"/>
                      </a:lnTo>
                      <a:lnTo>
                        <a:pt x="1016635" y="2636901"/>
                      </a:lnTo>
                      <a:lnTo>
                        <a:pt x="995934" y="2609088"/>
                      </a:lnTo>
                      <a:lnTo>
                        <a:pt x="980440" y="2585847"/>
                      </a:lnTo>
                      <a:lnTo>
                        <a:pt x="968375" y="2578862"/>
                      </a:lnTo>
                      <a:lnTo>
                        <a:pt x="952881" y="2565019"/>
                      </a:lnTo>
                      <a:lnTo>
                        <a:pt x="942467" y="2555748"/>
                      </a:lnTo>
                      <a:lnTo>
                        <a:pt x="935609" y="2539492"/>
                      </a:lnTo>
                      <a:lnTo>
                        <a:pt x="935609" y="2523236"/>
                      </a:lnTo>
                      <a:lnTo>
                        <a:pt x="925322" y="2518664"/>
                      </a:lnTo>
                      <a:lnTo>
                        <a:pt x="916686" y="2504694"/>
                      </a:lnTo>
                      <a:lnTo>
                        <a:pt x="904621" y="2493137"/>
                      </a:lnTo>
                      <a:lnTo>
                        <a:pt x="894207" y="2483866"/>
                      </a:lnTo>
                      <a:lnTo>
                        <a:pt x="883920" y="2469896"/>
                      </a:lnTo>
                      <a:lnTo>
                        <a:pt x="877062" y="2444369"/>
                      </a:lnTo>
                      <a:lnTo>
                        <a:pt x="868426" y="2428113"/>
                      </a:lnTo>
                      <a:lnTo>
                        <a:pt x="856361" y="2418842"/>
                      </a:lnTo>
                      <a:lnTo>
                        <a:pt x="846074" y="2398014"/>
                      </a:lnTo>
                      <a:lnTo>
                        <a:pt x="830453" y="2370201"/>
                      </a:lnTo>
                      <a:lnTo>
                        <a:pt x="816737" y="2358517"/>
                      </a:lnTo>
                      <a:lnTo>
                        <a:pt x="808101" y="2346960"/>
                      </a:lnTo>
                      <a:lnTo>
                        <a:pt x="797814" y="2344674"/>
                      </a:lnTo>
                      <a:lnTo>
                        <a:pt x="782320" y="2335403"/>
                      </a:lnTo>
                      <a:lnTo>
                        <a:pt x="768477" y="2319147"/>
                      </a:lnTo>
                      <a:lnTo>
                        <a:pt x="758190" y="2307590"/>
                      </a:lnTo>
                      <a:lnTo>
                        <a:pt x="758190" y="2295906"/>
                      </a:lnTo>
                      <a:lnTo>
                        <a:pt x="758190" y="2282063"/>
                      </a:lnTo>
                      <a:lnTo>
                        <a:pt x="749554" y="2249551"/>
                      </a:lnTo>
                      <a:lnTo>
                        <a:pt x="747776" y="2235708"/>
                      </a:lnTo>
                      <a:lnTo>
                        <a:pt x="737489" y="2224024"/>
                      </a:lnTo>
                      <a:lnTo>
                        <a:pt x="737489" y="2219452"/>
                      </a:lnTo>
                      <a:lnTo>
                        <a:pt x="744347" y="2217166"/>
                      </a:lnTo>
                      <a:lnTo>
                        <a:pt x="740918" y="2203196"/>
                      </a:lnTo>
                      <a:lnTo>
                        <a:pt x="737489" y="2200910"/>
                      </a:lnTo>
                      <a:lnTo>
                        <a:pt x="742696" y="2184654"/>
                      </a:lnTo>
                      <a:lnTo>
                        <a:pt x="749554" y="2177669"/>
                      </a:lnTo>
                      <a:lnTo>
                        <a:pt x="761619" y="2179955"/>
                      </a:lnTo>
                      <a:lnTo>
                        <a:pt x="766699" y="2182368"/>
                      </a:lnTo>
                      <a:lnTo>
                        <a:pt x="778764" y="2170684"/>
                      </a:lnTo>
                      <a:lnTo>
                        <a:pt x="785749" y="2145157"/>
                      </a:lnTo>
                      <a:lnTo>
                        <a:pt x="789178" y="2122043"/>
                      </a:lnTo>
                      <a:lnTo>
                        <a:pt x="787400" y="2096516"/>
                      </a:lnTo>
                      <a:lnTo>
                        <a:pt x="785749" y="2091817"/>
                      </a:lnTo>
                      <a:lnTo>
                        <a:pt x="787400" y="2080260"/>
                      </a:lnTo>
                      <a:lnTo>
                        <a:pt x="777113" y="2068703"/>
                      </a:lnTo>
                      <a:lnTo>
                        <a:pt x="766699" y="2052447"/>
                      </a:lnTo>
                      <a:lnTo>
                        <a:pt x="751205" y="2043176"/>
                      </a:lnTo>
                      <a:lnTo>
                        <a:pt x="744347" y="2038477"/>
                      </a:lnTo>
                      <a:lnTo>
                        <a:pt x="739140" y="2045462"/>
                      </a:lnTo>
                      <a:lnTo>
                        <a:pt x="730631" y="2045462"/>
                      </a:lnTo>
                      <a:lnTo>
                        <a:pt x="725424" y="2040890"/>
                      </a:lnTo>
                      <a:lnTo>
                        <a:pt x="713359" y="2045462"/>
                      </a:lnTo>
                      <a:lnTo>
                        <a:pt x="706501" y="2045462"/>
                      </a:lnTo>
                      <a:lnTo>
                        <a:pt x="685800" y="2038477"/>
                      </a:lnTo>
                      <a:lnTo>
                        <a:pt x="668528" y="2024634"/>
                      </a:lnTo>
                      <a:lnTo>
                        <a:pt x="653034" y="2010664"/>
                      </a:lnTo>
                      <a:lnTo>
                        <a:pt x="646176" y="1994408"/>
                      </a:lnTo>
                      <a:lnTo>
                        <a:pt x="639318" y="1987550"/>
                      </a:lnTo>
                      <a:lnTo>
                        <a:pt x="628904" y="1982851"/>
                      </a:lnTo>
                      <a:lnTo>
                        <a:pt x="625475" y="1973580"/>
                      </a:lnTo>
                      <a:lnTo>
                        <a:pt x="620268" y="1969008"/>
                      </a:lnTo>
                      <a:lnTo>
                        <a:pt x="615188" y="1955038"/>
                      </a:lnTo>
                      <a:lnTo>
                        <a:pt x="604774" y="1943481"/>
                      </a:lnTo>
                      <a:lnTo>
                        <a:pt x="599694" y="1927225"/>
                      </a:lnTo>
                      <a:lnTo>
                        <a:pt x="601345" y="1906397"/>
                      </a:lnTo>
                      <a:lnTo>
                        <a:pt x="604774" y="1887728"/>
                      </a:lnTo>
                      <a:lnTo>
                        <a:pt x="603123" y="1866900"/>
                      </a:lnTo>
                      <a:lnTo>
                        <a:pt x="596138" y="1862328"/>
                      </a:lnTo>
                      <a:lnTo>
                        <a:pt x="591058" y="1850644"/>
                      </a:lnTo>
                      <a:lnTo>
                        <a:pt x="591058" y="1834388"/>
                      </a:lnTo>
                      <a:lnTo>
                        <a:pt x="587629" y="1827530"/>
                      </a:lnTo>
                      <a:lnTo>
                        <a:pt x="575564" y="1822831"/>
                      </a:lnTo>
                      <a:lnTo>
                        <a:pt x="570357" y="1808988"/>
                      </a:lnTo>
                      <a:lnTo>
                        <a:pt x="570357" y="1799717"/>
                      </a:lnTo>
                      <a:lnTo>
                        <a:pt x="570357" y="1783461"/>
                      </a:lnTo>
                      <a:lnTo>
                        <a:pt x="578993" y="1776476"/>
                      </a:lnTo>
                      <a:lnTo>
                        <a:pt x="578993" y="1769491"/>
                      </a:lnTo>
                      <a:lnTo>
                        <a:pt x="575564" y="1760220"/>
                      </a:lnTo>
                      <a:lnTo>
                        <a:pt x="578993" y="1748663"/>
                      </a:lnTo>
                      <a:lnTo>
                        <a:pt x="575564" y="1741678"/>
                      </a:lnTo>
                      <a:lnTo>
                        <a:pt x="572008" y="1723136"/>
                      </a:lnTo>
                      <a:lnTo>
                        <a:pt x="572008" y="1713865"/>
                      </a:lnTo>
                      <a:lnTo>
                        <a:pt x="578993" y="1711579"/>
                      </a:lnTo>
                      <a:lnTo>
                        <a:pt x="582422" y="1711579"/>
                      </a:lnTo>
                      <a:lnTo>
                        <a:pt x="592709" y="1702308"/>
                      </a:lnTo>
                      <a:lnTo>
                        <a:pt x="596138" y="1706880"/>
                      </a:lnTo>
                      <a:lnTo>
                        <a:pt x="601345" y="1706880"/>
                      </a:lnTo>
                      <a:lnTo>
                        <a:pt x="613410" y="1706880"/>
                      </a:lnTo>
                      <a:lnTo>
                        <a:pt x="613410" y="1713865"/>
                      </a:lnTo>
                      <a:lnTo>
                        <a:pt x="615188" y="1723136"/>
                      </a:lnTo>
                      <a:lnTo>
                        <a:pt x="620268" y="1734693"/>
                      </a:lnTo>
                      <a:lnTo>
                        <a:pt x="613410" y="1736979"/>
                      </a:lnTo>
                      <a:lnTo>
                        <a:pt x="608203" y="1741678"/>
                      </a:lnTo>
                      <a:lnTo>
                        <a:pt x="608203" y="1748663"/>
                      </a:lnTo>
                      <a:lnTo>
                        <a:pt x="611759" y="1757934"/>
                      </a:lnTo>
                      <a:lnTo>
                        <a:pt x="616839" y="1764919"/>
                      </a:lnTo>
                      <a:lnTo>
                        <a:pt x="615188" y="1774190"/>
                      </a:lnTo>
                      <a:lnTo>
                        <a:pt x="613410" y="1783461"/>
                      </a:lnTo>
                      <a:lnTo>
                        <a:pt x="623697" y="1788033"/>
                      </a:lnTo>
                      <a:lnTo>
                        <a:pt x="640969" y="1792732"/>
                      </a:lnTo>
                      <a:lnTo>
                        <a:pt x="651383" y="1799717"/>
                      </a:lnTo>
                      <a:lnTo>
                        <a:pt x="658241" y="1808988"/>
                      </a:lnTo>
                      <a:lnTo>
                        <a:pt x="670306" y="1815846"/>
                      </a:lnTo>
                      <a:lnTo>
                        <a:pt x="682371" y="1820545"/>
                      </a:lnTo>
                      <a:lnTo>
                        <a:pt x="689229" y="1827530"/>
                      </a:lnTo>
                      <a:lnTo>
                        <a:pt x="692658" y="1829816"/>
                      </a:lnTo>
                      <a:lnTo>
                        <a:pt x="697865" y="1836801"/>
                      </a:lnTo>
                      <a:lnTo>
                        <a:pt x="703072" y="1841373"/>
                      </a:lnTo>
                      <a:lnTo>
                        <a:pt x="715137" y="1846072"/>
                      </a:lnTo>
                      <a:lnTo>
                        <a:pt x="725424" y="1846072"/>
                      </a:lnTo>
                      <a:lnTo>
                        <a:pt x="732282" y="1839087"/>
                      </a:lnTo>
                      <a:lnTo>
                        <a:pt x="730631" y="1839087"/>
                      </a:lnTo>
                      <a:lnTo>
                        <a:pt x="730631" y="1832102"/>
                      </a:lnTo>
                      <a:lnTo>
                        <a:pt x="716788" y="1827530"/>
                      </a:lnTo>
                      <a:lnTo>
                        <a:pt x="703072" y="1818259"/>
                      </a:lnTo>
                      <a:lnTo>
                        <a:pt x="694436" y="1811274"/>
                      </a:lnTo>
                      <a:lnTo>
                        <a:pt x="689229" y="1792732"/>
                      </a:lnTo>
                      <a:lnTo>
                        <a:pt x="682371" y="1769491"/>
                      </a:lnTo>
                      <a:lnTo>
                        <a:pt x="673735" y="1748663"/>
                      </a:lnTo>
                      <a:lnTo>
                        <a:pt x="659892" y="1734693"/>
                      </a:lnTo>
                      <a:lnTo>
                        <a:pt x="644398" y="1723136"/>
                      </a:lnTo>
                      <a:lnTo>
                        <a:pt x="634111" y="1711579"/>
                      </a:lnTo>
                      <a:lnTo>
                        <a:pt x="635762" y="1695323"/>
                      </a:lnTo>
                      <a:lnTo>
                        <a:pt x="634111" y="1688338"/>
                      </a:lnTo>
                      <a:lnTo>
                        <a:pt x="634111" y="1679067"/>
                      </a:lnTo>
                      <a:lnTo>
                        <a:pt x="634111" y="1667510"/>
                      </a:lnTo>
                      <a:lnTo>
                        <a:pt x="625475" y="1660525"/>
                      </a:lnTo>
                      <a:lnTo>
                        <a:pt x="616839" y="1655826"/>
                      </a:lnTo>
                      <a:lnTo>
                        <a:pt x="608203" y="1653540"/>
                      </a:lnTo>
                      <a:lnTo>
                        <a:pt x="603123" y="1641983"/>
                      </a:lnTo>
                      <a:lnTo>
                        <a:pt x="606552" y="1639570"/>
                      </a:lnTo>
                      <a:lnTo>
                        <a:pt x="611759" y="1630299"/>
                      </a:lnTo>
                      <a:lnTo>
                        <a:pt x="615188" y="1621028"/>
                      </a:lnTo>
                      <a:lnTo>
                        <a:pt x="615188" y="1616456"/>
                      </a:lnTo>
                      <a:lnTo>
                        <a:pt x="628904" y="1616456"/>
                      </a:lnTo>
                      <a:lnTo>
                        <a:pt x="637540" y="1616456"/>
                      </a:lnTo>
                      <a:lnTo>
                        <a:pt x="642747" y="1607185"/>
                      </a:lnTo>
                      <a:lnTo>
                        <a:pt x="651383" y="1602486"/>
                      </a:lnTo>
                      <a:lnTo>
                        <a:pt x="646176" y="1602486"/>
                      </a:lnTo>
                      <a:lnTo>
                        <a:pt x="670306" y="1604899"/>
                      </a:lnTo>
                      <a:lnTo>
                        <a:pt x="678942" y="1607185"/>
                      </a:lnTo>
                      <a:lnTo>
                        <a:pt x="675386" y="1600200"/>
                      </a:lnTo>
                      <a:lnTo>
                        <a:pt x="663448" y="1595628"/>
                      </a:lnTo>
                      <a:lnTo>
                        <a:pt x="651383" y="1588643"/>
                      </a:lnTo>
                      <a:lnTo>
                        <a:pt x="640969" y="1581658"/>
                      </a:lnTo>
                      <a:lnTo>
                        <a:pt x="640969" y="1570101"/>
                      </a:lnTo>
                      <a:lnTo>
                        <a:pt x="630682" y="1565402"/>
                      </a:lnTo>
                      <a:lnTo>
                        <a:pt x="623697" y="1570101"/>
                      </a:lnTo>
                      <a:lnTo>
                        <a:pt x="611759" y="1563116"/>
                      </a:lnTo>
                      <a:lnTo>
                        <a:pt x="604774" y="1556131"/>
                      </a:lnTo>
                      <a:lnTo>
                        <a:pt x="597916" y="1553845"/>
                      </a:lnTo>
                      <a:lnTo>
                        <a:pt x="591058" y="1560830"/>
                      </a:lnTo>
                      <a:lnTo>
                        <a:pt x="589280" y="1570101"/>
                      </a:lnTo>
                      <a:lnTo>
                        <a:pt x="584073" y="1572387"/>
                      </a:lnTo>
                      <a:lnTo>
                        <a:pt x="575564" y="1570101"/>
                      </a:lnTo>
                      <a:lnTo>
                        <a:pt x="566928" y="1570101"/>
                      </a:lnTo>
                      <a:lnTo>
                        <a:pt x="572008" y="1576959"/>
                      </a:lnTo>
                      <a:lnTo>
                        <a:pt x="577215" y="1576959"/>
                      </a:lnTo>
                      <a:lnTo>
                        <a:pt x="575564" y="1595628"/>
                      </a:lnTo>
                      <a:lnTo>
                        <a:pt x="572008" y="1604899"/>
                      </a:lnTo>
                      <a:lnTo>
                        <a:pt x="572008" y="1616456"/>
                      </a:lnTo>
                      <a:lnTo>
                        <a:pt x="575564" y="1618742"/>
                      </a:lnTo>
                      <a:lnTo>
                        <a:pt x="584073" y="1623441"/>
                      </a:lnTo>
                      <a:lnTo>
                        <a:pt x="587629" y="1625727"/>
                      </a:lnTo>
                      <a:lnTo>
                        <a:pt x="587629" y="1632712"/>
                      </a:lnTo>
                      <a:lnTo>
                        <a:pt x="578993" y="1634998"/>
                      </a:lnTo>
                      <a:lnTo>
                        <a:pt x="577215" y="1641983"/>
                      </a:lnTo>
                      <a:lnTo>
                        <a:pt x="578993" y="1648968"/>
                      </a:lnTo>
                      <a:lnTo>
                        <a:pt x="582422" y="1655826"/>
                      </a:lnTo>
                      <a:lnTo>
                        <a:pt x="589280" y="1662811"/>
                      </a:lnTo>
                      <a:lnTo>
                        <a:pt x="594487" y="1667510"/>
                      </a:lnTo>
                      <a:lnTo>
                        <a:pt x="594487" y="1674368"/>
                      </a:lnTo>
                      <a:lnTo>
                        <a:pt x="591058" y="1676781"/>
                      </a:lnTo>
                      <a:lnTo>
                        <a:pt x="584073" y="1669796"/>
                      </a:lnTo>
                      <a:lnTo>
                        <a:pt x="578993" y="1667510"/>
                      </a:lnTo>
                      <a:lnTo>
                        <a:pt x="575564" y="1669796"/>
                      </a:lnTo>
                      <a:lnTo>
                        <a:pt x="578993" y="1679067"/>
                      </a:lnTo>
                      <a:lnTo>
                        <a:pt x="580644" y="1688338"/>
                      </a:lnTo>
                      <a:lnTo>
                        <a:pt x="578993" y="1692910"/>
                      </a:lnTo>
                      <a:lnTo>
                        <a:pt x="570357" y="1690624"/>
                      </a:lnTo>
                      <a:lnTo>
                        <a:pt x="565150" y="1688338"/>
                      </a:lnTo>
                      <a:lnTo>
                        <a:pt x="556514" y="1681353"/>
                      </a:lnTo>
                      <a:lnTo>
                        <a:pt x="551434" y="1674368"/>
                      </a:lnTo>
                      <a:lnTo>
                        <a:pt x="537591" y="1669796"/>
                      </a:lnTo>
                      <a:lnTo>
                        <a:pt x="530733" y="1660525"/>
                      </a:lnTo>
                      <a:lnTo>
                        <a:pt x="525526" y="1655826"/>
                      </a:lnTo>
                      <a:lnTo>
                        <a:pt x="522097" y="1655826"/>
                      </a:lnTo>
                      <a:lnTo>
                        <a:pt x="518668" y="1660525"/>
                      </a:lnTo>
                      <a:lnTo>
                        <a:pt x="515239" y="1655826"/>
                      </a:lnTo>
                      <a:lnTo>
                        <a:pt x="501396" y="1646555"/>
                      </a:lnTo>
                      <a:lnTo>
                        <a:pt x="489331" y="1639570"/>
                      </a:lnTo>
                      <a:lnTo>
                        <a:pt x="482473" y="1628013"/>
                      </a:lnTo>
                      <a:lnTo>
                        <a:pt x="466979" y="1616456"/>
                      </a:lnTo>
                      <a:lnTo>
                        <a:pt x="453136" y="1611757"/>
                      </a:lnTo>
                      <a:lnTo>
                        <a:pt x="451485" y="1607185"/>
                      </a:lnTo>
                      <a:lnTo>
                        <a:pt x="449707" y="1597914"/>
                      </a:lnTo>
                      <a:lnTo>
                        <a:pt x="439420" y="1604899"/>
                      </a:lnTo>
                      <a:lnTo>
                        <a:pt x="435991" y="1618742"/>
                      </a:lnTo>
                      <a:lnTo>
                        <a:pt x="432562" y="1623441"/>
                      </a:lnTo>
                      <a:lnTo>
                        <a:pt x="425577" y="1625727"/>
                      </a:lnTo>
                      <a:lnTo>
                        <a:pt x="420497" y="1618742"/>
                      </a:lnTo>
                      <a:lnTo>
                        <a:pt x="422148" y="1604899"/>
                      </a:lnTo>
                      <a:lnTo>
                        <a:pt x="430784" y="1581658"/>
                      </a:lnTo>
                      <a:lnTo>
                        <a:pt x="434213" y="1570101"/>
                      </a:lnTo>
                      <a:lnTo>
                        <a:pt x="432562" y="1551559"/>
                      </a:lnTo>
                      <a:lnTo>
                        <a:pt x="427355" y="1537589"/>
                      </a:lnTo>
                      <a:lnTo>
                        <a:pt x="434213" y="1535303"/>
                      </a:lnTo>
                      <a:lnTo>
                        <a:pt x="441071" y="1546860"/>
                      </a:lnTo>
                      <a:lnTo>
                        <a:pt x="449707" y="1551559"/>
                      </a:lnTo>
                      <a:lnTo>
                        <a:pt x="453136" y="1546860"/>
                      </a:lnTo>
                      <a:lnTo>
                        <a:pt x="449707" y="1530604"/>
                      </a:lnTo>
                      <a:lnTo>
                        <a:pt x="437642" y="1516761"/>
                      </a:lnTo>
                      <a:lnTo>
                        <a:pt x="432562" y="1505077"/>
                      </a:lnTo>
                      <a:lnTo>
                        <a:pt x="425577" y="1500505"/>
                      </a:lnTo>
                      <a:lnTo>
                        <a:pt x="417068" y="1493520"/>
                      </a:lnTo>
                      <a:lnTo>
                        <a:pt x="406654" y="1493520"/>
                      </a:lnTo>
                      <a:lnTo>
                        <a:pt x="399796" y="1472692"/>
                      </a:lnTo>
                      <a:lnTo>
                        <a:pt x="389382" y="1447165"/>
                      </a:lnTo>
                      <a:lnTo>
                        <a:pt x="373888" y="1426210"/>
                      </a:lnTo>
                      <a:lnTo>
                        <a:pt x="353314" y="1416939"/>
                      </a:lnTo>
                      <a:lnTo>
                        <a:pt x="334264" y="1407668"/>
                      </a:lnTo>
                      <a:lnTo>
                        <a:pt x="318770" y="1386840"/>
                      </a:lnTo>
                      <a:lnTo>
                        <a:pt x="308483" y="1361313"/>
                      </a:lnTo>
                      <a:lnTo>
                        <a:pt x="292989" y="1338199"/>
                      </a:lnTo>
                      <a:lnTo>
                        <a:pt x="279146" y="1331214"/>
                      </a:lnTo>
                      <a:lnTo>
                        <a:pt x="272288" y="1321943"/>
                      </a:lnTo>
                      <a:lnTo>
                        <a:pt x="267081" y="1312672"/>
                      </a:lnTo>
                      <a:lnTo>
                        <a:pt x="255016" y="1300988"/>
                      </a:lnTo>
                      <a:lnTo>
                        <a:pt x="244729" y="1291717"/>
                      </a:lnTo>
                      <a:lnTo>
                        <a:pt x="239522" y="1277874"/>
                      </a:lnTo>
                      <a:lnTo>
                        <a:pt x="222250" y="1268603"/>
                      </a:lnTo>
                      <a:lnTo>
                        <a:pt x="208534" y="1250061"/>
                      </a:lnTo>
                      <a:lnTo>
                        <a:pt x="199898" y="1238377"/>
                      </a:lnTo>
                      <a:lnTo>
                        <a:pt x="203327" y="1224534"/>
                      </a:lnTo>
                      <a:lnTo>
                        <a:pt x="210312" y="1205992"/>
                      </a:lnTo>
                      <a:lnTo>
                        <a:pt x="213741" y="1192022"/>
                      </a:lnTo>
                      <a:lnTo>
                        <a:pt x="196469" y="1157224"/>
                      </a:lnTo>
                      <a:lnTo>
                        <a:pt x="179197" y="1110869"/>
                      </a:lnTo>
                      <a:lnTo>
                        <a:pt x="174117" y="1083056"/>
                      </a:lnTo>
                      <a:lnTo>
                        <a:pt x="172339" y="1045972"/>
                      </a:lnTo>
                      <a:lnTo>
                        <a:pt x="179197" y="1020445"/>
                      </a:lnTo>
                      <a:lnTo>
                        <a:pt x="187833" y="994918"/>
                      </a:lnTo>
                      <a:lnTo>
                        <a:pt x="186182" y="971677"/>
                      </a:lnTo>
                      <a:lnTo>
                        <a:pt x="187833" y="953135"/>
                      </a:lnTo>
                      <a:lnTo>
                        <a:pt x="182626" y="939292"/>
                      </a:lnTo>
                      <a:lnTo>
                        <a:pt x="174117" y="918337"/>
                      </a:lnTo>
                      <a:lnTo>
                        <a:pt x="174117" y="895223"/>
                      </a:lnTo>
                      <a:lnTo>
                        <a:pt x="158623" y="874268"/>
                      </a:lnTo>
                      <a:lnTo>
                        <a:pt x="144780" y="869696"/>
                      </a:lnTo>
                      <a:lnTo>
                        <a:pt x="141351" y="851154"/>
                      </a:lnTo>
                      <a:lnTo>
                        <a:pt x="130937" y="837184"/>
                      </a:lnTo>
                      <a:lnTo>
                        <a:pt x="122428" y="827913"/>
                      </a:lnTo>
                      <a:lnTo>
                        <a:pt x="115443" y="813943"/>
                      </a:lnTo>
                      <a:lnTo>
                        <a:pt x="106934" y="804672"/>
                      </a:lnTo>
                      <a:lnTo>
                        <a:pt x="101727" y="797814"/>
                      </a:lnTo>
                      <a:lnTo>
                        <a:pt x="93091" y="781558"/>
                      </a:lnTo>
                      <a:lnTo>
                        <a:pt x="91313" y="767588"/>
                      </a:lnTo>
                      <a:lnTo>
                        <a:pt x="77597" y="758317"/>
                      </a:lnTo>
                      <a:lnTo>
                        <a:pt x="68961" y="751332"/>
                      </a:lnTo>
                      <a:lnTo>
                        <a:pt x="55245" y="737489"/>
                      </a:lnTo>
                      <a:lnTo>
                        <a:pt x="39624" y="721233"/>
                      </a:lnTo>
                      <a:lnTo>
                        <a:pt x="24130" y="711962"/>
                      </a:lnTo>
                      <a:lnTo>
                        <a:pt x="10414" y="697992"/>
                      </a:lnTo>
                      <a:lnTo>
                        <a:pt x="8636" y="688721"/>
                      </a:lnTo>
                      <a:lnTo>
                        <a:pt x="15494" y="667893"/>
                      </a:lnTo>
                      <a:lnTo>
                        <a:pt x="12065" y="649351"/>
                      </a:lnTo>
                      <a:lnTo>
                        <a:pt x="0" y="635381"/>
                      </a:lnTo>
                      <a:lnTo>
                        <a:pt x="1778" y="607568"/>
                      </a:lnTo>
                      <a:lnTo>
                        <a:pt x="15494" y="565785"/>
                      </a:lnTo>
                      <a:lnTo>
                        <a:pt x="29337" y="533400"/>
                      </a:lnTo>
                      <a:lnTo>
                        <a:pt x="51689" y="489331"/>
                      </a:lnTo>
                      <a:lnTo>
                        <a:pt x="68961" y="449834"/>
                      </a:lnTo>
                      <a:lnTo>
                        <a:pt x="81026" y="419735"/>
                      </a:lnTo>
                      <a:lnTo>
                        <a:pt x="87884" y="396494"/>
                      </a:lnTo>
                      <a:lnTo>
                        <a:pt x="77597" y="373380"/>
                      </a:lnTo>
                      <a:lnTo>
                        <a:pt x="68961" y="350139"/>
                      </a:lnTo>
                      <a:lnTo>
                        <a:pt x="72390" y="338582"/>
                      </a:lnTo>
                      <a:lnTo>
                        <a:pt x="75819" y="327025"/>
                      </a:lnTo>
                      <a:lnTo>
                        <a:pt x="87884" y="336296"/>
                      </a:lnTo>
                      <a:lnTo>
                        <a:pt x="91313" y="327025"/>
                      </a:lnTo>
                      <a:lnTo>
                        <a:pt x="87884" y="299085"/>
                      </a:lnTo>
                      <a:lnTo>
                        <a:pt x="98298" y="273685"/>
                      </a:lnTo>
                      <a:lnTo>
                        <a:pt x="101727" y="248158"/>
                      </a:lnTo>
                      <a:lnTo>
                        <a:pt x="103378" y="229616"/>
                      </a:lnTo>
                      <a:lnTo>
                        <a:pt x="103378" y="224917"/>
                      </a:lnTo>
                      <a:lnTo>
                        <a:pt x="98298" y="206375"/>
                      </a:lnTo>
                      <a:lnTo>
                        <a:pt x="94869" y="199390"/>
                      </a:lnTo>
                      <a:lnTo>
                        <a:pt x="93091" y="190119"/>
                      </a:lnTo>
                      <a:lnTo>
                        <a:pt x="103378" y="190119"/>
                      </a:lnTo>
                      <a:lnTo>
                        <a:pt x="98298" y="176276"/>
                      </a:lnTo>
                      <a:lnTo>
                        <a:pt x="86233" y="160020"/>
                      </a:lnTo>
                      <a:lnTo>
                        <a:pt x="82804" y="136779"/>
                      </a:lnTo>
                      <a:lnTo>
                        <a:pt x="75819" y="120523"/>
                      </a:lnTo>
                      <a:lnTo>
                        <a:pt x="68961" y="104267"/>
                      </a:lnTo>
                      <a:lnTo>
                        <a:pt x="58674" y="97409"/>
                      </a:lnTo>
                      <a:lnTo>
                        <a:pt x="48260" y="85725"/>
                      </a:lnTo>
                      <a:lnTo>
                        <a:pt x="44831" y="69596"/>
                      </a:lnTo>
                      <a:lnTo>
                        <a:pt x="48260" y="50927"/>
                      </a:lnTo>
                      <a:lnTo>
                        <a:pt x="55245" y="32385"/>
                      </a:lnTo>
                      <a:lnTo>
                        <a:pt x="58674" y="18542"/>
                      </a:lnTo>
                      <a:lnTo>
                        <a:pt x="60325" y="6985"/>
                      </a:lnTo>
                      <a:lnTo>
                        <a:pt x="162052" y="4572"/>
                      </a:lnTo>
                      <a:lnTo>
                        <a:pt x="251587" y="4572"/>
                      </a:lnTo>
                      <a:lnTo>
                        <a:pt x="344678" y="4572"/>
                      </a:lnTo>
                      <a:lnTo>
                        <a:pt x="625475" y="4572"/>
                      </a:lnTo>
                      <a:lnTo>
                        <a:pt x="875284" y="4572"/>
                      </a:lnTo>
                      <a:lnTo>
                        <a:pt x="1051052" y="0"/>
                      </a:lnTo>
                      <a:lnTo>
                        <a:pt x="1316355" y="4572"/>
                      </a:lnTo>
                      <a:close/>
                    </a:path>
                  </a:pathLst>
                </a:custGeom>
                <a:solidFill>
                  <a:srgbClr val="A0CBA0"/>
                </a:solidFill>
                <a:ln w="5461" cap="flat">
                  <a:solidFill>
                    <a:srgbClr val="BEBEBE"/>
                  </a:solidFill>
                  <a:prstDash val="solid"/>
                  <a:round/>
                </a:ln>
              </p:spPr>
              <p:txBody>
                <a:bodyPr rtlCol="0" anchor="ctr"/>
                <a:lstStyle/>
                <a:p>
                  <a:endParaRPr lang="en-US"/>
                </a:p>
              </p:txBody>
            </p:sp>
            <p:sp>
              <p:nvSpPr>
                <p:cNvPr id="1192" name="Freeform: Shape 1191">
                  <a:extLst>
                    <a:ext uri="{FF2B5EF4-FFF2-40B4-BE49-F238E27FC236}">
                      <a16:creationId xmlns:a16="http://schemas.microsoft.com/office/drawing/2014/main" id="{F673FE4D-BA59-90F3-8F8F-D8C99A26C40F}"/>
                    </a:ext>
                  </a:extLst>
                </p:cNvPr>
                <p:cNvSpPr/>
                <p:nvPr/>
              </p:nvSpPr>
              <p:spPr>
                <a:xfrm>
                  <a:off x="21213064" y="16747997"/>
                  <a:ext cx="2110613" cy="1632711"/>
                </a:xfrm>
                <a:custGeom>
                  <a:avLst/>
                  <a:gdLst>
                    <a:gd name="connsiteX0" fmla="*/ 2107184 w 2110613"/>
                    <a:gd name="connsiteY0" fmla="*/ 408178 h 1632711"/>
                    <a:gd name="connsiteX1" fmla="*/ 2105533 w 2110613"/>
                    <a:gd name="connsiteY1" fmla="*/ 410591 h 1632711"/>
                    <a:gd name="connsiteX2" fmla="*/ 2107184 w 2110613"/>
                    <a:gd name="connsiteY2" fmla="*/ 582168 h 1632711"/>
                    <a:gd name="connsiteX3" fmla="*/ 2107184 w 2110613"/>
                    <a:gd name="connsiteY3" fmla="*/ 586867 h 1632711"/>
                    <a:gd name="connsiteX4" fmla="*/ 2107184 w 2110613"/>
                    <a:gd name="connsiteY4" fmla="*/ 763016 h 1632711"/>
                    <a:gd name="connsiteX5" fmla="*/ 2107184 w 2110613"/>
                    <a:gd name="connsiteY5" fmla="*/ 795528 h 1632711"/>
                    <a:gd name="connsiteX6" fmla="*/ 2108962 w 2110613"/>
                    <a:gd name="connsiteY6" fmla="*/ 941705 h 1632711"/>
                    <a:gd name="connsiteX7" fmla="*/ 2108962 w 2110613"/>
                    <a:gd name="connsiteY7" fmla="*/ 974090 h 1632711"/>
                    <a:gd name="connsiteX8" fmla="*/ 2108962 w 2110613"/>
                    <a:gd name="connsiteY8" fmla="*/ 1117854 h 1632711"/>
                    <a:gd name="connsiteX9" fmla="*/ 2110613 w 2110613"/>
                    <a:gd name="connsiteY9" fmla="*/ 1328928 h 1632711"/>
                    <a:gd name="connsiteX10" fmla="*/ 2110613 w 2110613"/>
                    <a:gd name="connsiteY10" fmla="*/ 1363726 h 1632711"/>
                    <a:gd name="connsiteX11" fmla="*/ 2108962 w 2110613"/>
                    <a:gd name="connsiteY11" fmla="*/ 1470406 h 1632711"/>
                    <a:gd name="connsiteX12" fmla="*/ 2108962 w 2110613"/>
                    <a:gd name="connsiteY12" fmla="*/ 1625854 h 1632711"/>
                    <a:gd name="connsiteX13" fmla="*/ 2086483 w 2110613"/>
                    <a:gd name="connsiteY13" fmla="*/ 1632712 h 1632711"/>
                    <a:gd name="connsiteX14" fmla="*/ 2040001 w 2110613"/>
                    <a:gd name="connsiteY14" fmla="*/ 1632712 h 1632711"/>
                    <a:gd name="connsiteX15" fmla="*/ 1978025 w 2110613"/>
                    <a:gd name="connsiteY15" fmla="*/ 1632712 h 1632711"/>
                    <a:gd name="connsiteX16" fmla="*/ 1898777 w 2110613"/>
                    <a:gd name="connsiteY16" fmla="*/ 1632712 h 1632711"/>
                    <a:gd name="connsiteX17" fmla="*/ 1857375 w 2110613"/>
                    <a:gd name="connsiteY17" fmla="*/ 1632712 h 1632711"/>
                    <a:gd name="connsiteX18" fmla="*/ 1821180 w 2110613"/>
                    <a:gd name="connsiteY18" fmla="*/ 1625854 h 1632711"/>
                    <a:gd name="connsiteX19" fmla="*/ 1797050 w 2110613"/>
                    <a:gd name="connsiteY19" fmla="*/ 1628140 h 1632711"/>
                    <a:gd name="connsiteX20" fmla="*/ 1772920 w 2110613"/>
                    <a:gd name="connsiteY20" fmla="*/ 1632712 h 1632711"/>
                    <a:gd name="connsiteX21" fmla="*/ 1705737 w 2110613"/>
                    <a:gd name="connsiteY21" fmla="*/ 1632712 h 1632711"/>
                    <a:gd name="connsiteX22" fmla="*/ 1631696 w 2110613"/>
                    <a:gd name="connsiteY22" fmla="*/ 1632712 h 1632711"/>
                    <a:gd name="connsiteX23" fmla="*/ 1559306 w 2110613"/>
                    <a:gd name="connsiteY23" fmla="*/ 1632712 h 1632711"/>
                    <a:gd name="connsiteX24" fmla="*/ 1517904 w 2110613"/>
                    <a:gd name="connsiteY24" fmla="*/ 1632712 h 1632711"/>
                    <a:gd name="connsiteX25" fmla="*/ 1488694 w 2110613"/>
                    <a:gd name="connsiteY25" fmla="*/ 1632712 h 1632711"/>
                    <a:gd name="connsiteX26" fmla="*/ 1402461 w 2110613"/>
                    <a:gd name="connsiteY26" fmla="*/ 1632712 h 1632711"/>
                    <a:gd name="connsiteX27" fmla="*/ 1281938 w 2110613"/>
                    <a:gd name="connsiteY27" fmla="*/ 1632712 h 1632711"/>
                    <a:gd name="connsiteX28" fmla="*/ 1190625 w 2110613"/>
                    <a:gd name="connsiteY28" fmla="*/ 1632712 h 1632711"/>
                    <a:gd name="connsiteX29" fmla="*/ 1149223 w 2110613"/>
                    <a:gd name="connsiteY29" fmla="*/ 1632712 h 1632711"/>
                    <a:gd name="connsiteX30" fmla="*/ 1104392 w 2110613"/>
                    <a:gd name="connsiteY30" fmla="*/ 1632712 h 1632711"/>
                    <a:gd name="connsiteX31" fmla="*/ 1040638 w 2110613"/>
                    <a:gd name="connsiteY31" fmla="*/ 1632712 h 1632711"/>
                    <a:gd name="connsiteX32" fmla="*/ 1004570 w 2110613"/>
                    <a:gd name="connsiteY32" fmla="*/ 1632712 h 1632711"/>
                    <a:gd name="connsiteX33" fmla="*/ 918337 w 2110613"/>
                    <a:gd name="connsiteY33" fmla="*/ 1632712 h 1632711"/>
                    <a:gd name="connsiteX34" fmla="*/ 778764 w 2110613"/>
                    <a:gd name="connsiteY34" fmla="*/ 1632712 h 1632711"/>
                    <a:gd name="connsiteX35" fmla="*/ 740918 w 2110613"/>
                    <a:gd name="connsiteY35" fmla="*/ 1632712 h 1632711"/>
                    <a:gd name="connsiteX36" fmla="*/ 647827 w 2110613"/>
                    <a:gd name="connsiteY36" fmla="*/ 1632712 h 1632711"/>
                    <a:gd name="connsiteX37" fmla="*/ 537591 w 2110613"/>
                    <a:gd name="connsiteY37" fmla="*/ 1628140 h 1632711"/>
                    <a:gd name="connsiteX38" fmla="*/ 487680 w 2110613"/>
                    <a:gd name="connsiteY38" fmla="*/ 1632712 h 1632711"/>
                    <a:gd name="connsiteX39" fmla="*/ 482473 w 2110613"/>
                    <a:gd name="connsiteY39" fmla="*/ 1628140 h 1632711"/>
                    <a:gd name="connsiteX40" fmla="*/ 454914 w 2110613"/>
                    <a:gd name="connsiteY40" fmla="*/ 1628140 h 1632711"/>
                    <a:gd name="connsiteX41" fmla="*/ 344678 w 2110613"/>
                    <a:gd name="connsiteY41" fmla="*/ 1628140 h 1632711"/>
                    <a:gd name="connsiteX42" fmla="*/ 237744 w 2110613"/>
                    <a:gd name="connsiteY42" fmla="*/ 1628140 h 1632711"/>
                    <a:gd name="connsiteX43" fmla="*/ 201676 w 2110613"/>
                    <a:gd name="connsiteY43" fmla="*/ 1628140 h 1632711"/>
                    <a:gd name="connsiteX44" fmla="*/ 172339 w 2110613"/>
                    <a:gd name="connsiteY44" fmla="*/ 1625854 h 1632711"/>
                    <a:gd name="connsiteX45" fmla="*/ 112014 w 2110613"/>
                    <a:gd name="connsiteY45" fmla="*/ 1628140 h 1632711"/>
                    <a:gd name="connsiteX46" fmla="*/ 43053 w 2110613"/>
                    <a:gd name="connsiteY46" fmla="*/ 1628140 h 1632711"/>
                    <a:gd name="connsiteX47" fmla="*/ 6985 w 2110613"/>
                    <a:gd name="connsiteY47" fmla="*/ 1628140 h 1632711"/>
                    <a:gd name="connsiteX48" fmla="*/ 3429 w 2110613"/>
                    <a:gd name="connsiteY48" fmla="*/ 1370711 h 1632711"/>
                    <a:gd name="connsiteX49" fmla="*/ 5207 w 2110613"/>
                    <a:gd name="connsiteY49" fmla="*/ 1275588 h 1632711"/>
                    <a:gd name="connsiteX50" fmla="*/ 3429 w 2110613"/>
                    <a:gd name="connsiteY50" fmla="*/ 1159637 h 1632711"/>
                    <a:gd name="connsiteX51" fmla="*/ 1778 w 2110613"/>
                    <a:gd name="connsiteY51" fmla="*/ 1015873 h 1632711"/>
                    <a:gd name="connsiteX52" fmla="*/ 1778 w 2110613"/>
                    <a:gd name="connsiteY52" fmla="*/ 670306 h 1632711"/>
                    <a:gd name="connsiteX53" fmla="*/ 0 w 2110613"/>
                    <a:gd name="connsiteY53" fmla="*/ 614680 h 1632711"/>
                    <a:gd name="connsiteX54" fmla="*/ 1778 w 2110613"/>
                    <a:gd name="connsiteY54" fmla="*/ 552069 h 1632711"/>
                    <a:gd name="connsiteX55" fmla="*/ 1778 w 2110613"/>
                    <a:gd name="connsiteY55" fmla="*/ 322453 h 1632711"/>
                    <a:gd name="connsiteX56" fmla="*/ 1778 w 2110613"/>
                    <a:gd name="connsiteY56" fmla="*/ 146177 h 1632711"/>
                    <a:gd name="connsiteX57" fmla="*/ 3429 w 2110613"/>
                    <a:gd name="connsiteY57" fmla="*/ 9398 h 1632711"/>
                    <a:gd name="connsiteX58" fmla="*/ 1778 w 2110613"/>
                    <a:gd name="connsiteY58" fmla="*/ 11684 h 1632711"/>
                    <a:gd name="connsiteX59" fmla="*/ 342900 w 2110613"/>
                    <a:gd name="connsiteY59" fmla="*/ 0 h 1632711"/>
                    <a:gd name="connsiteX60" fmla="*/ 527304 w 2110613"/>
                    <a:gd name="connsiteY60" fmla="*/ 0 h 1632711"/>
                    <a:gd name="connsiteX61" fmla="*/ 663321 w 2110613"/>
                    <a:gd name="connsiteY61" fmla="*/ 2413 h 1632711"/>
                    <a:gd name="connsiteX62" fmla="*/ 821944 w 2110613"/>
                    <a:gd name="connsiteY62" fmla="*/ 4699 h 1632711"/>
                    <a:gd name="connsiteX63" fmla="*/ 859790 w 2110613"/>
                    <a:gd name="connsiteY63" fmla="*/ 4699 h 1632711"/>
                    <a:gd name="connsiteX64" fmla="*/ 858012 w 2110613"/>
                    <a:gd name="connsiteY64" fmla="*/ 2413 h 1632711"/>
                    <a:gd name="connsiteX65" fmla="*/ 1135507 w 2110613"/>
                    <a:gd name="connsiteY65" fmla="*/ 4699 h 1632711"/>
                    <a:gd name="connsiteX66" fmla="*/ 1238885 w 2110613"/>
                    <a:gd name="connsiteY66" fmla="*/ 2413 h 1632711"/>
                    <a:gd name="connsiteX67" fmla="*/ 1504188 w 2110613"/>
                    <a:gd name="connsiteY67" fmla="*/ 4699 h 1632711"/>
                    <a:gd name="connsiteX68" fmla="*/ 1650619 w 2110613"/>
                    <a:gd name="connsiteY68" fmla="*/ 4699 h 1632711"/>
                    <a:gd name="connsiteX69" fmla="*/ 1710944 w 2110613"/>
                    <a:gd name="connsiteY69" fmla="*/ 4699 h 1632711"/>
                    <a:gd name="connsiteX70" fmla="*/ 1926336 w 2110613"/>
                    <a:gd name="connsiteY70" fmla="*/ 4699 h 1632711"/>
                    <a:gd name="connsiteX71" fmla="*/ 1938401 w 2110613"/>
                    <a:gd name="connsiteY71" fmla="*/ 4699 h 1632711"/>
                    <a:gd name="connsiteX72" fmla="*/ 2105533 w 2110613"/>
                    <a:gd name="connsiteY72" fmla="*/ 6985 h 1632711"/>
                    <a:gd name="connsiteX73" fmla="*/ 2105533 w 2110613"/>
                    <a:gd name="connsiteY73" fmla="*/ 109093 h 1632711"/>
                    <a:gd name="connsiteX74" fmla="*/ 2103755 w 2110613"/>
                    <a:gd name="connsiteY74" fmla="*/ 127635 h 1632711"/>
                    <a:gd name="connsiteX75" fmla="*/ 2105533 w 2110613"/>
                    <a:gd name="connsiteY75" fmla="*/ 132207 h 1632711"/>
                    <a:gd name="connsiteX76" fmla="*/ 2103755 w 2110613"/>
                    <a:gd name="connsiteY76" fmla="*/ 234315 h 1632711"/>
                    <a:gd name="connsiteX77" fmla="*/ 2103755 w 2110613"/>
                    <a:gd name="connsiteY77" fmla="*/ 271399 h 1632711"/>
                    <a:gd name="connsiteX78" fmla="*/ 2107184 w 2110613"/>
                    <a:gd name="connsiteY78" fmla="*/ 408178 h 163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110613" h="1632711">
                      <a:moveTo>
                        <a:pt x="2107184" y="408178"/>
                      </a:moveTo>
                      <a:lnTo>
                        <a:pt x="2105533" y="410591"/>
                      </a:lnTo>
                      <a:lnTo>
                        <a:pt x="2107184" y="582168"/>
                      </a:lnTo>
                      <a:lnTo>
                        <a:pt x="2107184" y="586867"/>
                      </a:lnTo>
                      <a:lnTo>
                        <a:pt x="2107184" y="763016"/>
                      </a:lnTo>
                      <a:lnTo>
                        <a:pt x="2107184" y="795528"/>
                      </a:lnTo>
                      <a:lnTo>
                        <a:pt x="2108962" y="941705"/>
                      </a:lnTo>
                      <a:lnTo>
                        <a:pt x="2108962" y="974090"/>
                      </a:lnTo>
                      <a:lnTo>
                        <a:pt x="2108962" y="1117854"/>
                      </a:lnTo>
                      <a:lnTo>
                        <a:pt x="2110613" y="1328928"/>
                      </a:lnTo>
                      <a:lnTo>
                        <a:pt x="2110613" y="1363726"/>
                      </a:lnTo>
                      <a:lnTo>
                        <a:pt x="2108962" y="1470406"/>
                      </a:lnTo>
                      <a:lnTo>
                        <a:pt x="2108962" y="1625854"/>
                      </a:lnTo>
                      <a:lnTo>
                        <a:pt x="2086483" y="1632712"/>
                      </a:lnTo>
                      <a:lnTo>
                        <a:pt x="2040001" y="1632712"/>
                      </a:lnTo>
                      <a:lnTo>
                        <a:pt x="1978025" y="1632712"/>
                      </a:lnTo>
                      <a:lnTo>
                        <a:pt x="1898777" y="1632712"/>
                      </a:lnTo>
                      <a:lnTo>
                        <a:pt x="1857375" y="1632712"/>
                      </a:lnTo>
                      <a:lnTo>
                        <a:pt x="1821180" y="1625854"/>
                      </a:lnTo>
                      <a:lnTo>
                        <a:pt x="1797050" y="1628140"/>
                      </a:lnTo>
                      <a:lnTo>
                        <a:pt x="1772920" y="1632712"/>
                      </a:lnTo>
                      <a:lnTo>
                        <a:pt x="1705737" y="1632712"/>
                      </a:lnTo>
                      <a:lnTo>
                        <a:pt x="1631696" y="1632712"/>
                      </a:lnTo>
                      <a:lnTo>
                        <a:pt x="1559306" y="1632712"/>
                      </a:lnTo>
                      <a:lnTo>
                        <a:pt x="1517904" y="1632712"/>
                      </a:lnTo>
                      <a:lnTo>
                        <a:pt x="1488694" y="1632712"/>
                      </a:lnTo>
                      <a:lnTo>
                        <a:pt x="1402461" y="1632712"/>
                      </a:lnTo>
                      <a:lnTo>
                        <a:pt x="1281938" y="1632712"/>
                      </a:lnTo>
                      <a:lnTo>
                        <a:pt x="1190625" y="1632712"/>
                      </a:lnTo>
                      <a:lnTo>
                        <a:pt x="1149223" y="1632712"/>
                      </a:lnTo>
                      <a:lnTo>
                        <a:pt x="1104392" y="1632712"/>
                      </a:lnTo>
                      <a:lnTo>
                        <a:pt x="1040638" y="1632712"/>
                      </a:lnTo>
                      <a:lnTo>
                        <a:pt x="1004570" y="1632712"/>
                      </a:lnTo>
                      <a:lnTo>
                        <a:pt x="918337" y="1632712"/>
                      </a:lnTo>
                      <a:lnTo>
                        <a:pt x="778764" y="1632712"/>
                      </a:lnTo>
                      <a:lnTo>
                        <a:pt x="740918" y="1632712"/>
                      </a:lnTo>
                      <a:lnTo>
                        <a:pt x="647827" y="1632712"/>
                      </a:lnTo>
                      <a:lnTo>
                        <a:pt x="537591" y="1628140"/>
                      </a:lnTo>
                      <a:lnTo>
                        <a:pt x="487680" y="1632712"/>
                      </a:lnTo>
                      <a:lnTo>
                        <a:pt x="482473" y="1628140"/>
                      </a:lnTo>
                      <a:lnTo>
                        <a:pt x="454914" y="1628140"/>
                      </a:lnTo>
                      <a:lnTo>
                        <a:pt x="344678" y="1628140"/>
                      </a:lnTo>
                      <a:lnTo>
                        <a:pt x="237744" y="1628140"/>
                      </a:lnTo>
                      <a:lnTo>
                        <a:pt x="201676" y="1628140"/>
                      </a:lnTo>
                      <a:lnTo>
                        <a:pt x="172339" y="1625854"/>
                      </a:lnTo>
                      <a:lnTo>
                        <a:pt x="112014" y="1628140"/>
                      </a:lnTo>
                      <a:lnTo>
                        <a:pt x="43053" y="1628140"/>
                      </a:lnTo>
                      <a:lnTo>
                        <a:pt x="6985" y="1628140"/>
                      </a:lnTo>
                      <a:lnTo>
                        <a:pt x="3429" y="1370711"/>
                      </a:lnTo>
                      <a:lnTo>
                        <a:pt x="5207" y="1275588"/>
                      </a:lnTo>
                      <a:lnTo>
                        <a:pt x="3429" y="1159637"/>
                      </a:lnTo>
                      <a:lnTo>
                        <a:pt x="1778" y="1015873"/>
                      </a:lnTo>
                      <a:lnTo>
                        <a:pt x="1778" y="670306"/>
                      </a:lnTo>
                      <a:lnTo>
                        <a:pt x="0" y="614680"/>
                      </a:lnTo>
                      <a:lnTo>
                        <a:pt x="1778" y="552069"/>
                      </a:lnTo>
                      <a:lnTo>
                        <a:pt x="1778" y="322453"/>
                      </a:lnTo>
                      <a:lnTo>
                        <a:pt x="1778" y="146177"/>
                      </a:lnTo>
                      <a:lnTo>
                        <a:pt x="3429" y="9398"/>
                      </a:lnTo>
                      <a:lnTo>
                        <a:pt x="1778" y="11684"/>
                      </a:lnTo>
                      <a:lnTo>
                        <a:pt x="342900" y="0"/>
                      </a:lnTo>
                      <a:lnTo>
                        <a:pt x="527304" y="0"/>
                      </a:lnTo>
                      <a:lnTo>
                        <a:pt x="663321" y="2413"/>
                      </a:lnTo>
                      <a:lnTo>
                        <a:pt x="821944" y="4699"/>
                      </a:lnTo>
                      <a:lnTo>
                        <a:pt x="859790" y="4699"/>
                      </a:lnTo>
                      <a:lnTo>
                        <a:pt x="858012" y="2413"/>
                      </a:lnTo>
                      <a:lnTo>
                        <a:pt x="1135507" y="4699"/>
                      </a:lnTo>
                      <a:lnTo>
                        <a:pt x="1238885" y="2413"/>
                      </a:lnTo>
                      <a:lnTo>
                        <a:pt x="1504188" y="4699"/>
                      </a:lnTo>
                      <a:lnTo>
                        <a:pt x="1650619" y="4699"/>
                      </a:lnTo>
                      <a:lnTo>
                        <a:pt x="1710944" y="4699"/>
                      </a:lnTo>
                      <a:lnTo>
                        <a:pt x="1926336" y="4699"/>
                      </a:lnTo>
                      <a:lnTo>
                        <a:pt x="1938401" y="4699"/>
                      </a:lnTo>
                      <a:lnTo>
                        <a:pt x="2105533" y="6985"/>
                      </a:lnTo>
                      <a:lnTo>
                        <a:pt x="2105533" y="109093"/>
                      </a:lnTo>
                      <a:lnTo>
                        <a:pt x="2103755" y="127635"/>
                      </a:lnTo>
                      <a:lnTo>
                        <a:pt x="2105533" y="132207"/>
                      </a:lnTo>
                      <a:lnTo>
                        <a:pt x="2103755" y="234315"/>
                      </a:lnTo>
                      <a:lnTo>
                        <a:pt x="2103755" y="271399"/>
                      </a:lnTo>
                      <a:lnTo>
                        <a:pt x="2107184" y="408178"/>
                      </a:lnTo>
                      <a:close/>
                    </a:path>
                  </a:pathLst>
                </a:custGeom>
                <a:solidFill>
                  <a:srgbClr val="8CC08D"/>
                </a:solidFill>
                <a:ln w="5461" cap="flat">
                  <a:solidFill>
                    <a:srgbClr val="BEBEBE"/>
                  </a:solidFill>
                  <a:prstDash val="solid"/>
                  <a:round/>
                </a:ln>
              </p:spPr>
              <p:txBody>
                <a:bodyPr rtlCol="0" anchor="ctr"/>
                <a:lstStyle/>
                <a:p>
                  <a:endParaRPr lang="en-US"/>
                </a:p>
              </p:txBody>
            </p:sp>
            <p:sp>
              <p:nvSpPr>
                <p:cNvPr id="1193" name="Freeform: Shape 1192">
                  <a:extLst>
                    <a:ext uri="{FF2B5EF4-FFF2-40B4-BE49-F238E27FC236}">
                      <a16:creationId xmlns:a16="http://schemas.microsoft.com/office/drawing/2014/main" id="{DFC6A887-09FE-CB59-B4F3-BE83D8A3371F}"/>
                    </a:ext>
                  </a:extLst>
                </p:cNvPr>
                <p:cNvSpPr/>
                <p:nvPr/>
              </p:nvSpPr>
              <p:spPr>
                <a:xfrm>
                  <a:off x="31840296" y="16330548"/>
                  <a:ext cx="584072" cy="419861"/>
                </a:xfrm>
                <a:custGeom>
                  <a:avLst/>
                  <a:gdLst>
                    <a:gd name="connsiteX0" fmla="*/ 67184 w 584072"/>
                    <a:gd name="connsiteY0" fmla="*/ 0 h 419861"/>
                    <a:gd name="connsiteX1" fmla="*/ 204978 w 584072"/>
                    <a:gd name="connsiteY1" fmla="*/ 2413 h 419861"/>
                    <a:gd name="connsiteX2" fmla="*/ 213615 w 584072"/>
                    <a:gd name="connsiteY2" fmla="*/ 2413 h 419861"/>
                    <a:gd name="connsiteX3" fmla="*/ 272162 w 584072"/>
                    <a:gd name="connsiteY3" fmla="*/ 4699 h 419861"/>
                    <a:gd name="connsiteX4" fmla="*/ 272162 w 584072"/>
                    <a:gd name="connsiteY4" fmla="*/ 16256 h 419861"/>
                    <a:gd name="connsiteX5" fmla="*/ 289434 w 584072"/>
                    <a:gd name="connsiteY5" fmla="*/ 18669 h 419861"/>
                    <a:gd name="connsiteX6" fmla="*/ 292863 w 584072"/>
                    <a:gd name="connsiteY6" fmla="*/ 4699 h 419861"/>
                    <a:gd name="connsiteX7" fmla="*/ 351410 w 584072"/>
                    <a:gd name="connsiteY7" fmla="*/ 6985 h 419861"/>
                    <a:gd name="connsiteX8" fmla="*/ 366903 w 584072"/>
                    <a:gd name="connsiteY8" fmla="*/ 4699 h 419861"/>
                    <a:gd name="connsiteX9" fmla="*/ 478917 w 584072"/>
                    <a:gd name="connsiteY9" fmla="*/ 4699 h 419861"/>
                    <a:gd name="connsiteX10" fmla="*/ 487553 w 584072"/>
                    <a:gd name="connsiteY10" fmla="*/ 6985 h 419861"/>
                    <a:gd name="connsiteX11" fmla="*/ 577089 w 584072"/>
                    <a:gd name="connsiteY11" fmla="*/ 4699 h 419861"/>
                    <a:gd name="connsiteX12" fmla="*/ 582295 w 584072"/>
                    <a:gd name="connsiteY12" fmla="*/ 16256 h 419861"/>
                    <a:gd name="connsiteX13" fmla="*/ 584073 w 584072"/>
                    <a:gd name="connsiteY13" fmla="*/ 132207 h 419861"/>
                    <a:gd name="connsiteX14" fmla="*/ 584073 w 584072"/>
                    <a:gd name="connsiteY14" fmla="*/ 164719 h 419861"/>
                    <a:gd name="connsiteX15" fmla="*/ 584073 w 584072"/>
                    <a:gd name="connsiteY15" fmla="*/ 180975 h 419861"/>
                    <a:gd name="connsiteX16" fmla="*/ 584073 w 584072"/>
                    <a:gd name="connsiteY16" fmla="*/ 238887 h 419861"/>
                    <a:gd name="connsiteX17" fmla="*/ 582295 w 584072"/>
                    <a:gd name="connsiteY17" fmla="*/ 250571 h 419861"/>
                    <a:gd name="connsiteX18" fmla="*/ 575438 w 584072"/>
                    <a:gd name="connsiteY18" fmla="*/ 250571 h 419861"/>
                    <a:gd name="connsiteX19" fmla="*/ 566801 w 584072"/>
                    <a:gd name="connsiteY19" fmla="*/ 255143 h 419861"/>
                    <a:gd name="connsiteX20" fmla="*/ 565023 w 584072"/>
                    <a:gd name="connsiteY20" fmla="*/ 262128 h 419861"/>
                    <a:gd name="connsiteX21" fmla="*/ 563372 w 584072"/>
                    <a:gd name="connsiteY21" fmla="*/ 266700 h 419861"/>
                    <a:gd name="connsiteX22" fmla="*/ 565023 w 584072"/>
                    <a:gd name="connsiteY22" fmla="*/ 285369 h 419861"/>
                    <a:gd name="connsiteX23" fmla="*/ 523748 w 584072"/>
                    <a:gd name="connsiteY23" fmla="*/ 289941 h 419861"/>
                    <a:gd name="connsiteX24" fmla="*/ 516891 w 584072"/>
                    <a:gd name="connsiteY24" fmla="*/ 296926 h 419861"/>
                    <a:gd name="connsiteX25" fmla="*/ 503047 w 584072"/>
                    <a:gd name="connsiteY25" fmla="*/ 299212 h 419861"/>
                    <a:gd name="connsiteX26" fmla="*/ 492761 w 584072"/>
                    <a:gd name="connsiteY26" fmla="*/ 296926 h 419861"/>
                    <a:gd name="connsiteX27" fmla="*/ 485775 w 584072"/>
                    <a:gd name="connsiteY27" fmla="*/ 296926 h 419861"/>
                    <a:gd name="connsiteX28" fmla="*/ 480695 w 584072"/>
                    <a:gd name="connsiteY28" fmla="*/ 301498 h 419861"/>
                    <a:gd name="connsiteX29" fmla="*/ 473711 w 584072"/>
                    <a:gd name="connsiteY29" fmla="*/ 301498 h 419861"/>
                    <a:gd name="connsiteX30" fmla="*/ 466852 w 584072"/>
                    <a:gd name="connsiteY30" fmla="*/ 296926 h 419861"/>
                    <a:gd name="connsiteX31" fmla="*/ 458215 w 584072"/>
                    <a:gd name="connsiteY31" fmla="*/ 296926 h 419861"/>
                    <a:gd name="connsiteX32" fmla="*/ 454788 w 584072"/>
                    <a:gd name="connsiteY32" fmla="*/ 303911 h 419861"/>
                    <a:gd name="connsiteX33" fmla="*/ 446151 w 584072"/>
                    <a:gd name="connsiteY33" fmla="*/ 303911 h 419861"/>
                    <a:gd name="connsiteX34" fmla="*/ 434087 w 584072"/>
                    <a:gd name="connsiteY34" fmla="*/ 310769 h 419861"/>
                    <a:gd name="connsiteX35" fmla="*/ 427228 w 584072"/>
                    <a:gd name="connsiteY35" fmla="*/ 313182 h 419861"/>
                    <a:gd name="connsiteX36" fmla="*/ 420370 w 584072"/>
                    <a:gd name="connsiteY36" fmla="*/ 310769 h 419861"/>
                    <a:gd name="connsiteX37" fmla="*/ 409956 w 584072"/>
                    <a:gd name="connsiteY37" fmla="*/ 292227 h 419861"/>
                    <a:gd name="connsiteX38" fmla="*/ 403098 w 584072"/>
                    <a:gd name="connsiteY38" fmla="*/ 299212 h 419861"/>
                    <a:gd name="connsiteX39" fmla="*/ 403098 w 584072"/>
                    <a:gd name="connsiteY39" fmla="*/ 303911 h 419861"/>
                    <a:gd name="connsiteX40" fmla="*/ 404876 w 584072"/>
                    <a:gd name="connsiteY40" fmla="*/ 310769 h 419861"/>
                    <a:gd name="connsiteX41" fmla="*/ 401447 w 584072"/>
                    <a:gd name="connsiteY41" fmla="*/ 315468 h 419861"/>
                    <a:gd name="connsiteX42" fmla="*/ 396241 w 584072"/>
                    <a:gd name="connsiteY42" fmla="*/ 320040 h 419861"/>
                    <a:gd name="connsiteX43" fmla="*/ 382397 w 584072"/>
                    <a:gd name="connsiteY43" fmla="*/ 313182 h 419861"/>
                    <a:gd name="connsiteX44" fmla="*/ 373889 w 584072"/>
                    <a:gd name="connsiteY44" fmla="*/ 315468 h 419861"/>
                    <a:gd name="connsiteX45" fmla="*/ 358267 w 584072"/>
                    <a:gd name="connsiteY45" fmla="*/ 320040 h 419861"/>
                    <a:gd name="connsiteX46" fmla="*/ 342773 w 584072"/>
                    <a:gd name="connsiteY46" fmla="*/ 320040 h 419861"/>
                    <a:gd name="connsiteX47" fmla="*/ 329057 w 584072"/>
                    <a:gd name="connsiteY47" fmla="*/ 315468 h 419861"/>
                    <a:gd name="connsiteX48" fmla="*/ 322199 w 584072"/>
                    <a:gd name="connsiteY48" fmla="*/ 315468 h 419861"/>
                    <a:gd name="connsiteX49" fmla="*/ 313564 w 584072"/>
                    <a:gd name="connsiteY49" fmla="*/ 315468 h 419861"/>
                    <a:gd name="connsiteX50" fmla="*/ 306578 w 584072"/>
                    <a:gd name="connsiteY50" fmla="*/ 320040 h 419861"/>
                    <a:gd name="connsiteX51" fmla="*/ 298069 w 584072"/>
                    <a:gd name="connsiteY51" fmla="*/ 320040 h 419861"/>
                    <a:gd name="connsiteX52" fmla="*/ 282575 w 584072"/>
                    <a:gd name="connsiteY52" fmla="*/ 320040 h 419861"/>
                    <a:gd name="connsiteX53" fmla="*/ 270511 w 584072"/>
                    <a:gd name="connsiteY53" fmla="*/ 320040 h 419861"/>
                    <a:gd name="connsiteX54" fmla="*/ 256667 w 584072"/>
                    <a:gd name="connsiteY54" fmla="*/ 322453 h 419861"/>
                    <a:gd name="connsiteX55" fmla="*/ 248031 w 584072"/>
                    <a:gd name="connsiteY55" fmla="*/ 324739 h 419861"/>
                    <a:gd name="connsiteX56" fmla="*/ 242824 w 584072"/>
                    <a:gd name="connsiteY56" fmla="*/ 303911 h 419861"/>
                    <a:gd name="connsiteX57" fmla="*/ 232538 w 584072"/>
                    <a:gd name="connsiteY57" fmla="*/ 303911 h 419861"/>
                    <a:gd name="connsiteX58" fmla="*/ 225679 w 584072"/>
                    <a:gd name="connsiteY58" fmla="*/ 320040 h 419861"/>
                    <a:gd name="connsiteX59" fmla="*/ 220472 w 584072"/>
                    <a:gd name="connsiteY59" fmla="*/ 331724 h 419861"/>
                    <a:gd name="connsiteX60" fmla="*/ 210186 w 584072"/>
                    <a:gd name="connsiteY60" fmla="*/ 343281 h 419861"/>
                    <a:gd name="connsiteX61" fmla="*/ 196342 w 584072"/>
                    <a:gd name="connsiteY61" fmla="*/ 345567 h 419861"/>
                    <a:gd name="connsiteX62" fmla="*/ 187706 w 584072"/>
                    <a:gd name="connsiteY62" fmla="*/ 350266 h 419861"/>
                    <a:gd name="connsiteX63" fmla="*/ 184277 w 584072"/>
                    <a:gd name="connsiteY63" fmla="*/ 354838 h 419861"/>
                    <a:gd name="connsiteX64" fmla="*/ 182626 w 584072"/>
                    <a:gd name="connsiteY64" fmla="*/ 361823 h 419861"/>
                    <a:gd name="connsiteX65" fmla="*/ 179197 w 584072"/>
                    <a:gd name="connsiteY65" fmla="*/ 366522 h 419861"/>
                    <a:gd name="connsiteX66" fmla="*/ 172213 w 584072"/>
                    <a:gd name="connsiteY66" fmla="*/ 366522 h 419861"/>
                    <a:gd name="connsiteX67" fmla="*/ 161925 w 584072"/>
                    <a:gd name="connsiteY67" fmla="*/ 359537 h 419861"/>
                    <a:gd name="connsiteX68" fmla="*/ 153290 w 584072"/>
                    <a:gd name="connsiteY68" fmla="*/ 359537 h 419861"/>
                    <a:gd name="connsiteX69" fmla="*/ 144653 w 584072"/>
                    <a:gd name="connsiteY69" fmla="*/ 366522 h 419861"/>
                    <a:gd name="connsiteX70" fmla="*/ 137795 w 584072"/>
                    <a:gd name="connsiteY70" fmla="*/ 375793 h 419861"/>
                    <a:gd name="connsiteX71" fmla="*/ 132589 w 584072"/>
                    <a:gd name="connsiteY71" fmla="*/ 378079 h 419861"/>
                    <a:gd name="connsiteX72" fmla="*/ 108459 w 584072"/>
                    <a:gd name="connsiteY72" fmla="*/ 375793 h 419861"/>
                    <a:gd name="connsiteX73" fmla="*/ 99822 w 584072"/>
                    <a:gd name="connsiteY73" fmla="*/ 375793 h 419861"/>
                    <a:gd name="connsiteX74" fmla="*/ 96393 w 584072"/>
                    <a:gd name="connsiteY74" fmla="*/ 378079 h 419861"/>
                    <a:gd name="connsiteX75" fmla="*/ 89536 w 584072"/>
                    <a:gd name="connsiteY75" fmla="*/ 389636 h 419861"/>
                    <a:gd name="connsiteX76" fmla="*/ 82677 w 584072"/>
                    <a:gd name="connsiteY76" fmla="*/ 396621 h 419861"/>
                    <a:gd name="connsiteX77" fmla="*/ 72264 w 584072"/>
                    <a:gd name="connsiteY77" fmla="*/ 405892 h 419861"/>
                    <a:gd name="connsiteX78" fmla="*/ 63754 w 584072"/>
                    <a:gd name="connsiteY78" fmla="*/ 405892 h 419861"/>
                    <a:gd name="connsiteX79" fmla="*/ 61976 w 584072"/>
                    <a:gd name="connsiteY79" fmla="*/ 412877 h 419861"/>
                    <a:gd name="connsiteX80" fmla="*/ 48133 w 584072"/>
                    <a:gd name="connsiteY80" fmla="*/ 417449 h 419861"/>
                    <a:gd name="connsiteX81" fmla="*/ 27560 w 584072"/>
                    <a:gd name="connsiteY81" fmla="*/ 419862 h 419861"/>
                    <a:gd name="connsiteX82" fmla="*/ 15494 w 584072"/>
                    <a:gd name="connsiteY82" fmla="*/ 415163 h 419861"/>
                    <a:gd name="connsiteX83" fmla="*/ 0 w 584072"/>
                    <a:gd name="connsiteY83" fmla="*/ 380365 h 419861"/>
                    <a:gd name="connsiteX84" fmla="*/ 55118 w 584072"/>
                    <a:gd name="connsiteY84" fmla="*/ 345567 h 419861"/>
                    <a:gd name="connsiteX85" fmla="*/ 67184 w 584072"/>
                    <a:gd name="connsiteY85" fmla="*/ 336296 h 419861"/>
                    <a:gd name="connsiteX86" fmla="*/ 48133 w 584072"/>
                    <a:gd name="connsiteY86" fmla="*/ 301498 h 419861"/>
                    <a:gd name="connsiteX87" fmla="*/ 49912 w 584072"/>
                    <a:gd name="connsiteY87" fmla="*/ 276098 h 419861"/>
                    <a:gd name="connsiteX88" fmla="*/ 53341 w 584072"/>
                    <a:gd name="connsiteY88" fmla="*/ 208788 h 419861"/>
                    <a:gd name="connsiteX89" fmla="*/ 56769 w 584072"/>
                    <a:gd name="connsiteY89" fmla="*/ 150749 h 419861"/>
                    <a:gd name="connsiteX90" fmla="*/ 67184 w 584072"/>
                    <a:gd name="connsiteY90" fmla="*/ 0 h 41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84072" h="419861">
                      <a:moveTo>
                        <a:pt x="67184" y="0"/>
                      </a:moveTo>
                      <a:lnTo>
                        <a:pt x="204978" y="2413"/>
                      </a:lnTo>
                      <a:lnTo>
                        <a:pt x="213615" y="2413"/>
                      </a:lnTo>
                      <a:lnTo>
                        <a:pt x="272162" y="4699"/>
                      </a:lnTo>
                      <a:lnTo>
                        <a:pt x="272162" y="16256"/>
                      </a:lnTo>
                      <a:lnTo>
                        <a:pt x="289434" y="18669"/>
                      </a:lnTo>
                      <a:lnTo>
                        <a:pt x="292863" y="4699"/>
                      </a:lnTo>
                      <a:lnTo>
                        <a:pt x="351410" y="6985"/>
                      </a:lnTo>
                      <a:lnTo>
                        <a:pt x="366903" y="4699"/>
                      </a:lnTo>
                      <a:lnTo>
                        <a:pt x="478917" y="4699"/>
                      </a:lnTo>
                      <a:lnTo>
                        <a:pt x="487553" y="6985"/>
                      </a:lnTo>
                      <a:lnTo>
                        <a:pt x="577089" y="4699"/>
                      </a:lnTo>
                      <a:lnTo>
                        <a:pt x="582295" y="16256"/>
                      </a:lnTo>
                      <a:lnTo>
                        <a:pt x="584073" y="132207"/>
                      </a:lnTo>
                      <a:lnTo>
                        <a:pt x="584073" y="164719"/>
                      </a:lnTo>
                      <a:lnTo>
                        <a:pt x="584073" y="180975"/>
                      </a:lnTo>
                      <a:lnTo>
                        <a:pt x="584073" y="238887"/>
                      </a:lnTo>
                      <a:lnTo>
                        <a:pt x="582295" y="250571"/>
                      </a:lnTo>
                      <a:lnTo>
                        <a:pt x="575438" y="250571"/>
                      </a:lnTo>
                      <a:lnTo>
                        <a:pt x="566801" y="255143"/>
                      </a:lnTo>
                      <a:lnTo>
                        <a:pt x="565023" y="262128"/>
                      </a:lnTo>
                      <a:lnTo>
                        <a:pt x="563372" y="266700"/>
                      </a:lnTo>
                      <a:lnTo>
                        <a:pt x="565023" y="285369"/>
                      </a:lnTo>
                      <a:lnTo>
                        <a:pt x="523748" y="289941"/>
                      </a:lnTo>
                      <a:lnTo>
                        <a:pt x="516891" y="296926"/>
                      </a:lnTo>
                      <a:lnTo>
                        <a:pt x="503047" y="299212"/>
                      </a:lnTo>
                      <a:lnTo>
                        <a:pt x="492761" y="296926"/>
                      </a:lnTo>
                      <a:lnTo>
                        <a:pt x="485775" y="296926"/>
                      </a:lnTo>
                      <a:lnTo>
                        <a:pt x="480695" y="301498"/>
                      </a:lnTo>
                      <a:lnTo>
                        <a:pt x="473711" y="301498"/>
                      </a:lnTo>
                      <a:lnTo>
                        <a:pt x="466852" y="296926"/>
                      </a:lnTo>
                      <a:lnTo>
                        <a:pt x="458215" y="296926"/>
                      </a:lnTo>
                      <a:lnTo>
                        <a:pt x="454788" y="303911"/>
                      </a:lnTo>
                      <a:lnTo>
                        <a:pt x="446151" y="303911"/>
                      </a:lnTo>
                      <a:lnTo>
                        <a:pt x="434087" y="310769"/>
                      </a:lnTo>
                      <a:lnTo>
                        <a:pt x="427228" y="313182"/>
                      </a:lnTo>
                      <a:lnTo>
                        <a:pt x="420370" y="310769"/>
                      </a:lnTo>
                      <a:lnTo>
                        <a:pt x="409956" y="292227"/>
                      </a:lnTo>
                      <a:lnTo>
                        <a:pt x="403098" y="299212"/>
                      </a:lnTo>
                      <a:lnTo>
                        <a:pt x="403098" y="303911"/>
                      </a:lnTo>
                      <a:lnTo>
                        <a:pt x="404876" y="310769"/>
                      </a:lnTo>
                      <a:lnTo>
                        <a:pt x="401447" y="315468"/>
                      </a:lnTo>
                      <a:lnTo>
                        <a:pt x="396241" y="320040"/>
                      </a:lnTo>
                      <a:lnTo>
                        <a:pt x="382397" y="313182"/>
                      </a:lnTo>
                      <a:lnTo>
                        <a:pt x="373889" y="315468"/>
                      </a:lnTo>
                      <a:lnTo>
                        <a:pt x="358267" y="320040"/>
                      </a:lnTo>
                      <a:lnTo>
                        <a:pt x="342773" y="320040"/>
                      </a:lnTo>
                      <a:lnTo>
                        <a:pt x="329057" y="315468"/>
                      </a:lnTo>
                      <a:lnTo>
                        <a:pt x="322199" y="315468"/>
                      </a:lnTo>
                      <a:lnTo>
                        <a:pt x="313564" y="315468"/>
                      </a:lnTo>
                      <a:lnTo>
                        <a:pt x="306578" y="320040"/>
                      </a:lnTo>
                      <a:lnTo>
                        <a:pt x="298069" y="320040"/>
                      </a:lnTo>
                      <a:lnTo>
                        <a:pt x="282575" y="320040"/>
                      </a:lnTo>
                      <a:lnTo>
                        <a:pt x="270511" y="320040"/>
                      </a:lnTo>
                      <a:lnTo>
                        <a:pt x="256667" y="322453"/>
                      </a:lnTo>
                      <a:lnTo>
                        <a:pt x="248031" y="324739"/>
                      </a:lnTo>
                      <a:lnTo>
                        <a:pt x="242824" y="303911"/>
                      </a:lnTo>
                      <a:lnTo>
                        <a:pt x="232538" y="303911"/>
                      </a:lnTo>
                      <a:lnTo>
                        <a:pt x="225679" y="320040"/>
                      </a:lnTo>
                      <a:lnTo>
                        <a:pt x="220472" y="331724"/>
                      </a:lnTo>
                      <a:lnTo>
                        <a:pt x="210186" y="343281"/>
                      </a:lnTo>
                      <a:lnTo>
                        <a:pt x="196342" y="345567"/>
                      </a:lnTo>
                      <a:lnTo>
                        <a:pt x="187706" y="350266"/>
                      </a:lnTo>
                      <a:lnTo>
                        <a:pt x="184277" y="354838"/>
                      </a:lnTo>
                      <a:lnTo>
                        <a:pt x="182626" y="361823"/>
                      </a:lnTo>
                      <a:lnTo>
                        <a:pt x="179197" y="366522"/>
                      </a:lnTo>
                      <a:lnTo>
                        <a:pt x="172213" y="366522"/>
                      </a:lnTo>
                      <a:lnTo>
                        <a:pt x="161925" y="359537"/>
                      </a:lnTo>
                      <a:lnTo>
                        <a:pt x="153290" y="359537"/>
                      </a:lnTo>
                      <a:lnTo>
                        <a:pt x="144653" y="366522"/>
                      </a:lnTo>
                      <a:lnTo>
                        <a:pt x="137795" y="375793"/>
                      </a:lnTo>
                      <a:lnTo>
                        <a:pt x="132589" y="378079"/>
                      </a:lnTo>
                      <a:lnTo>
                        <a:pt x="108459" y="375793"/>
                      </a:lnTo>
                      <a:lnTo>
                        <a:pt x="99822" y="375793"/>
                      </a:lnTo>
                      <a:lnTo>
                        <a:pt x="96393" y="378079"/>
                      </a:lnTo>
                      <a:lnTo>
                        <a:pt x="89536" y="389636"/>
                      </a:lnTo>
                      <a:lnTo>
                        <a:pt x="82677" y="396621"/>
                      </a:lnTo>
                      <a:lnTo>
                        <a:pt x="72264" y="405892"/>
                      </a:lnTo>
                      <a:lnTo>
                        <a:pt x="63754" y="405892"/>
                      </a:lnTo>
                      <a:lnTo>
                        <a:pt x="61976" y="412877"/>
                      </a:lnTo>
                      <a:lnTo>
                        <a:pt x="48133" y="417449"/>
                      </a:lnTo>
                      <a:lnTo>
                        <a:pt x="27560" y="419862"/>
                      </a:lnTo>
                      <a:lnTo>
                        <a:pt x="15494" y="415163"/>
                      </a:lnTo>
                      <a:lnTo>
                        <a:pt x="0" y="380365"/>
                      </a:lnTo>
                      <a:lnTo>
                        <a:pt x="55118" y="345567"/>
                      </a:lnTo>
                      <a:lnTo>
                        <a:pt x="67184" y="336296"/>
                      </a:lnTo>
                      <a:lnTo>
                        <a:pt x="48133" y="301498"/>
                      </a:lnTo>
                      <a:lnTo>
                        <a:pt x="49912" y="276098"/>
                      </a:lnTo>
                      <a:lnTo>
                        <a:pt x="53341" y="208788"/>
                      </a:lnTo>
                      <a:lnTo>
                        <a:pt x="56769" y="150749"/>
                      </a:lnTo>
                      <a:lnTo>
                        <a:pt x="67184" y="0"/>
                      </a:lnTo>
                      <a:close/>
                    </a:path>
                  </a:pathLst>
                </a:custGeom>
                <a:solidFill>
                  <a:srgbClr val="A6CEA6"/>
                </a:solidFill>
                <a:ln w="5461" cap="flat">
                  <a:solidFill>
                    <a:srgbClr val="BEBEBE"/>
                  </a:solidFill>
                  <a:prstDash val="solid"/>
                  <a:round/>
                </a:ln>
              </p:spPr>
              <p:txBody>
                <a:bodyPr rtlCol="0" anchor="ctr"/>
                <a:lstStyle/>
                <a:p>
                  <a:endParaRPr lang="en-US"/>
                </a:p>
              </p:txBody>
            </p:sp>
            <p:sp>
              <p:nvSpPr>
                <p:cNvPr id="1194" name="Freeform: Shape 1193">
                  <a:extLst>
                    <a:ext uri="{FF2B5EF4-FFF2-40B4-BE49-F238E27FC236}">
                      <a16:creationId xmlns:a16="http://schemas.microsoft.com/office/drawing/2014/main" id="{ACB6358C-6600-BEA4-D245-FD0379388C85}"/>
                    </a:ext>
                  </a:extLst>
                </p:cNvPr>
                <p:cNvSpPr/>
                <p:nvPr/>
              </p:nvSpPr>
              <p:spPr>
                <a:xfrm>
                  <a:off x="31214821" y="17221200"/>
                  <a:ext cx="225679" cy="563498"/>
                </a:xfrm>
                <a:custGeom>
                  <a:avLst/>
                  <a:gdLst>
                    <a:gd name="connsiteX0" fmla="*/ 0 w 225679"/>
                    <a:gd name="connsiteY0" fmla="*/ 48641 h 563498"/>
                    <a:gd name="connsiteX1" fmla="*/ 12066 w 225679"/>
                    <a:gd name="connsiteY1" fmla="*/ 48641 h 563498"/>
                    <a:gd name="connsiteX2" fmla="*/ 17272 w 225679"/>
                    <a:gd name="connsiteY2" fmla="*/ 37084 h 563498"/>
                    <a:gd name="connsiteX3" fmla="*/ 20701 w 225679"/>
                    <a:gd name="connsiteY3" fmla="*/ 27813 h 563498"/>
                    <a:gd name="connsiteX4" fmla="*/ 29338 w 225679"/>
                    <a:gd name="connsiteY4" fmla="*/ 20828 h 563498"/>
                    <a:gd name="connsiteX5" fmla="*/ 36195 w 225679"/>
                    <a:gd name="connsiteY5" fmla="*/ 13843 h 563498"/>
                    <a:gd name="connsiteX6" fmla="*/ 48261 w 225679"/>
                    <a:gd name="connsiteY6" fmla="*/ 6985 h 563498"/>
                    <a:gd name="connsiteX7" fmla="*/ 55118 w 225679"/>
                    <a:gd name="connsiteY7" fmla="*/ 4572 h 563498"/>
                    <a:gd name="connsiteX8" fmla="*/ 72391 w 225679"/>
                    <a:gd name="connsiteY8" fmla="*/ 2286 h 563498"/>
                    <a:gd name="connsiteX9" fmla="*/ 82677 w 225679"/>
                    <a:gd name="connsiteY9" fmla="*/ 0 h 563498"/>
                    <a:gd name="connsiteX10" fmla="*/ 98171 w 225679"/>
                    <a:gd name="connsiteY10" fmla="*/ 4572 h 563498"/>
                    <a:gd name="connsiteX11" fmla="*/ 108586 w 225679"/>
                    <a:gd name="connsiteY11" fmla="*/ 9271 h 563498"/>
                    <a:gd name="connsiteX12" fmla="*/ 117094 w 225679"/>
                    <a:gd name="connsiteY12" fmla="*/ 18542 h 563498"/>
                    <a:gd name="connsiteX13" fmla="*/ 113666 w 225679"/>
                    <a:gd name="connsiteY13" fmla="*/ 16256 h 563498"/>
                    <a:gd name="connsiteX14" fmla="*/ 108586 w 225679"/>
                    <a:gd name="connsiteY14" fmla="*/ 25527 h 563498"/>
                    <a:gd name="connsiteX15" fmla="*/ 82677 w 225679"/>
                    <a:gd name="connsiteY15" fmla="*/ 69596 h 563498"/>
                    <a:gd name="connsiteX16" fmla="*/ 84455 w 225679"/>
                    <a:gd name="connsiteY16" fmla="*/ 69596 h 563498"/>
                    <a:gd name="connsiteX17" fmla="*/ 74040 w 225679"/>
                    <a:gd name="connsiteY17" fmla="*/ 71882 h 563498"/>
                    <a:gd name="connsiteX18" fmla="*/ 67184 w 225679"/>
                    <a:gd name="connsiteY18" fmla="*/ 78867 h 563498"/>
                    <a:gd name="connsiteX19" fmla="*/ 63754 w 225679"/>
                    <a:gd name="connsiteY19" fmla="*/ 85725 h 563498"/>
                    <a:gd name="connsiteX20" fmla="*/ 61976 w 225679"/>
                    <a:gd name="connsiteY20" fmla="*/ 99695 h 563498"/>
                    <a:gd name="connsiteX21" fmla="*/ 63754 w 225679"/>
                    <a:gd name="connsiteY21" fmla="*/ 111252 h 563498"/>
                    <a:gd name="connsiteX22" fmla="*/ 65405 w 225679"/>
                    <a:gd name="connsiteY22" fmla="*/ 120523 h 563498"/>
                    <a:gd name="connsiteX23" fmla="*/ 67184 w 225679"/>
                    <a:gd name="connsiteY23" fmla="*/ 129794 h 563498"/>
                    <a:gd name="connsiteX24" fmla="*/ 65405 w 225679"/>
                    <a:gd name="connsiteY24" fmla="*/ 134493 h 563498"/>
                    <a:gd name="connsiteX25" fmla="*/ 63754 w 225679"/>
                    <a:gd name="connsiteY25" fmla="*/ 148336 h 563498"/>
                    <a:gd name="connsiteX26" fmla="*/ 63754 w 225679"/>
                    <a:gd name="connsiteY26" fmla="*/ 157734 h 563498"/>
                    <a:gd name="connsiteX27" fmla="*/ 65405 w 225679"/>
                    <a:gd name="connsiteY27" fmla="*/ 167005 h 563498"/>
                    <a:gd name="connsiteX28" fmla="*/ 74040 w 225679"/>
                    <a:gd name="connsiteY28" fmla="*/ 176276 h 563498"/>
                    <a:gd name="connsiteX29" fmla="*/ 79248 w 225679"/>
                    <a:gd name="connsiteY29" fmla="*/ 187833 h 563498"/>
                    <a:gd name="connsiteX30" fmla="*/ 84455 w 225679"/>
                    <a:gd name="connsiteY30" fmla="*/ 194818 h 563498"/>
                    <a:gd name="connsiteX31" fmla="*/ 93090 w 225679"/>
                    <a:gd name="connsiteY31" fmla="*/ 204089 h 563498"/>
                    <a:gd name="connsiteX32" fmla="*/ 103378 w 225679"/>
                    <a:gd name="connsiteY32" fmla="*/ 213360 h 563498"/>
                    <a:gd name="connsiteX33" fmla="*/ 110237 w 225679"/>
                    <a:gd name="connsiteY33" fmla="*/ 224917 h 563498"/>
                    <a:gd name="connsiteX34" fmla="*/ 115443 w 225679"/>
                    <a:gd name="connsiteY34" fmla="*/ 236474 h 563498"/>
                    <a:gd name="connsiteX35" fmla="*/ 120650 w 225679"/>
                    <a:gd name="connsiteY35" fmla="*/ 250444 h 563498"/>
                    <a:gd name="connsiteX36" fmla="*/ 122301 w 225679"/>
                    <a:gd name="connsiteY36" fmla="*/ 264414 h 563498"/>
                    <a:gd name="connsiteX37" fmla="*/ 122301 w 225679"/>
                    <a:gd name="connsiteY37" fmla="*/ 280543 h 563498"/>
                    <a:gd name="connsiteX38" fmla="*/ 120650 w 225679"/>
                    <a:gd name="connsiteY38" fmla="*/ 301498 h 563498"/>
                    <a:gd name="connsiteX39" fmla="*/ 122301 w 225679"/>
                    <a:gd name="connsiteY39" fmla="*/ 317754 h 563498"/>
                    <a:gd name="connsiteX40" fmla="*/ 130938 w 225679"/>
                    <a:gd name="connsiteY40" fmla="*/ 327025 h 563498"/>
                    <a:gd name="connsiteX41" fmla="*/ 141224 w 225679"/>
                    <a:gd name="connsiteY41" fmla="*/ 343154 h 563498"/>
                    <a:gd name="connsiteX42" fmla="*/ 144780 w 225679"/>
                    <a:gd name="connsiteY42" fmla="*/ 354838 h 563498"/>
                    <a:gd name="connsiteX43" fmla="*/ 146431 w 225679"/>
                    <a:gd name="connsiteY43" fmla="*/ 366395 h 563498"/>
                    <a:gd name="connsiteX44" fmla="*/ 146431 w 225679"/>
                    <a:gd name="connsiteY44" fmla="*/ 380365 h 563498"/>
                    <a:gd name="connsiteX45" fmla="*/ 151639 w 225679"/>
                    <a:gd name="connsiteY45" fmla="*/ 387223 h 563498"/>
                    <a:gd name="connsiteX46" fmla="*/ 155067 w 225679"/>
                    <a:gd name="connsiteY46" fmla="*/ 391922 h 563498"/>
                    <a:gd name="connsiteX47" fmla="*/ 168784 w 225679"/>
                    <a:gd name="connsiteY47" fmla="*/ 403479 h 563498"/>
                    <a:gd name="connsiteX48" fmla="*/ 179197 w 225679"/>
                    <a:gd name="connsiteY48" fmla="*/ 417449 h 563498"/>
                    <a:gd name="connsiteX49" fmla="*/ 186055 w 225679"/>
                    <a:gd name="connsiteY49" fmla="*/ 426720 h 563498"/>
                    <a:gd name="connsiteX50" fmla="*/ 194690 w 225679"/>
                    <a:gd name="connsiteY50" fmla="*/ 429006 h 563498"/>
                    <a:gd name="connsiteX51" fmla="*/ 201549 w 225679"/>
                    <a:gd name="connsiteY51" fmla="*/ 433705 h 563498"/>
                    <a:gd name="connsiteX52" fmla="*/ 213615 w 225679"/>
                    <a:gd name="connsiteY52" fmla="*/ 433705 h 563498"/>
                    <a:gd name="connsiteX53" fmla="*/ 217043 w 225679"/>
                    <a:gd name="connsiteY53" fmla="*/ 438277 h 563498"/>
                    <a:gd name="connsiteX54" fmla="*/ 222250 w 225679"/>
                    <a:gd name="connsiteY54" fmla="*/ 470789 h 563498"/>
                    <a:gd name="connsiteX55" fmla="*/ 224028 w 225679"/>
                    <a:gd name="connsiteY55" fmla="*/ 482346 h 563498"/>
                    <a:gd name="connsiteX56" fmla="*/ 225679 w 225679"/>
                    <a:gd name="connsiteY56" fmla="*/ 487045 h 563498"/>
                    <a:gd name="connsiteX57" fmla="*/ 222250 w 225679"/>
                    <a:gd name="connsiteY57" fmla="*/ 489331 h 563498"/>
                    <a:gd name="connsiteX58" fmla="*/ 215392 w 225679"/>
                    <a:gd name="connsiteY58" fmla="*/ 489331 h 563498"/>
                    <a:gd name="connsiteX59" fmla="*/ 213615 w 225679"/>
                    <a:gd name="connsiteY59" fmla="*/ 477774 h 563498"/>
                    <a:gd name="connsiteX60" fmla="*/ 206756 w 225679"/>
                    <a:gd name="connsiteY60" fmla="*/ 470789 h 563498"/>
                    <a:gd name="connsiteX61" fmla="*/ 203327 w 225679"/>
                    <a:gd name="connsiteY61" fmla="*/ 468503 h 563498"/>
                    <a:gd name="connsiteX62" fmla="*/ 201549 w 225679"/>
                    <a:gd name="connsiteY62" fmla="*/ 475361 h 563498"/>
                    <a:gd name="connsiteX63" fmla="*/ 201549 w 225679"/>
                    <a:gd name="connsiteY63" fmla="*/ 480060 h 563498"/>
                    <a:gd name="connsiteX64" fmla="*/ 192914 w 225679"/>
                    <a:gd name="connsiteY64" fmla="*/ 482346 h 563498"/>
                    <a:gd name="connsiteX65" fmla="*/ 201549 w 225679"/>
                    <a:gd name="connsiteY65" fmla="*/ 489331 h 563498"/>
                    <a:gd name="connsiteX66" fmla="*/ 204978 w 225679"/>
                    <a:gd name="connsiteY66" fmla="*/ 493903 h 563498"/>
                    <a:gd name="connsiteX67" fmla="*/ 203327 w 225679"/>
                    <a:gd name="connsiteY67" fmla="*/ 500888 h 563498"/>
                    <a:gd name="connsiteX68" fmla="*/ 201549 w 225679"/>
                    <a:gd name="connsiteY68" fmla="*/ 505587 h 563498"/>
                    <a:gd name="connsiteX69" fmla="*/ 194690 w 225679"/>
                    <a:gd name="connsiteY69" fmla="*/ 507873 h 563498"/>
                    <a:gd name="connsiteX70" fmla="*/ 184404 w 225679"/>
                    <a:gd name="connsiteY70" fmla="*/ 505587 h 563498"/>
                    <a:gd name="connsiteX71" fmla="*/ 173991 w 225679"/>
                    <a:gd name="connsiteY71" fmla="*/ 505587 h 563498"/>
                    <a:gd name="connsiteX72" fmla="*/ 175768 w 225679"/>
                    <a:gd name="connsiteY72" fmla="*/ 517144 h 563498"/>
                    <a:gd name="connsiteX73" fmla="*/ 177419 w 225679"/>
                    <a:gd name="connsiteY73" fmla="*/ 519430 h 563498"/>
                    <a:gd name="connsiteX74" fmla="*/ 184404 w 225679"/>
                    <a:gd name="connsiteY74" fmla="*/ 521843 h 563498"/>
                    <a:gd name="connsiteX75" fmla="*/ 191263 w 225679"/>
                    <a:gd name="connsiteY75" fmla="*/ 519430 h 563498"/>
                    <a:gd name="connsiteX76" fmla="*/ 198120 w 225679"/>
                    <a:gd name="connsiteY76" fmla="*/ 514858 h 563498"/>
                    <a:gd name="connsiteX77" fmla="*/ 201549 w 225679"/>
                    <a:gd name="connsiteY77" fmla="*/ 517144 h 563498"/>
                    <a:gd name="connsiteX78" fmla="*/ 206756 w 225679"/>
                    <a:gd name="connsiteY78" fmla="*/ 519430 h 563498"/>
                    <a:gd name="connsiteX79" fmla="*/ 210186 w 225679"/>
                    <a:gd name="connsiteY79" fmla="*/ 521843 h 563498"/>
                    <a:gd name="connsiteX80" fmla="*/ 213615 w 225679"/>
                    <a:gd name="connsiteY80" fmla="*/ 519430 h 563498"/>
                    <a:gd name="connsiteX81" fmla="*/ 220472 w 225679"/>
                    <a:gd name="connsiteY81" fmla="*/ 519430 h 563498"/>
                    <a:gd name="connsiteX82" fmla="*/ 225679 w 225679"/>
                    <a:gd name="connsiteY82" fmla="*/ 542671 h 563498"/>
                    <a:gd name="connsiteX83" fmla="*/ 224028 w 225679"/>
                    <a:gd name="connsiteY83" fmla="*/ 563499 h 563498"/>
                    <a:gd name="connsiteX84" fmla="*/ 136144 w 225679"/>
                    <a:gd name="connsiteY84" fmla="*/ 563499 h 563498"/>
                    <a:gd name="connsiteX85" fmla="*/ 32765 w 225679"/>
                    <a:gd name="connsiteY85" fmla="*/ 561213 h 563498"/>
                    <a:gd name="connsiteX86" fmla="*/ 29338 w 225679"/>
                    <a:gd name="connsiteY86" fmla="*/ 521843 h 563498"/>
                    <a:gd name="connsiteX87" fmla="*/ 24130 w 225679"/>
                    <a:gd name="connsiteY87" fmla="*/ 484632 h 563498"/>
                    <a:gd name="connsiteX88" fmla="*/ 20701 w 225679"/>
                    <a:gd name="connsiteY88" fmla="*/ 412750 h 563498"/>
                    <a:gd name="connsiteX89" fmla="*/ 13715 w 225679"/>
                    <a:gd name="connsiteY89" fmla="*/ 289814 h 563498"/>
                    <a:gd name="connsiteX90" fmla="*/ 10288 w 225679"/>
                    <a:gd name="connsiteY90" fmla="*/ 248158 h 563498"/>
                    <a:gd name="connsiteX91" fmla="*/ 8637 w 225679"/>
                    <a:gd name="connsiteY91" fmla="*/ 224917 h 563498"/>
                    <a:gd name="connsiteX92" fmla="*/ 6858 w 225679"/>
                    <a:gd name="connsiteY92" fmla="*/ 194818 h 563498"/>
                    <a:gd name="connsiteX93" fmla="*/ 0 w 225679"/>
                    <a:gd name="connsiteY93" fmla="*/ 48641 h 56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25679" h="563498">
                      <a:moveTo>
                        <a:pt x="0" y="48641"/>
                      </a:moveTo>
                      <a:lnTo>
                        <a:pt x="12066" y="48641"/>
                      </a:lnTo>
                      <a:lnTo>
                        <a:pt x="17272" y="37084"/>
                      </a:lnTo>
                      <a:lnTo>
                        <a:pt x="20701" y="27813"/>
                      </a:lnTo>
                      <a:lnTo>
                        <a:pt x="29338" y="20828"/>
                      </a:lnTo>
                      <a:lnTo>
                        <a:pt x="36195" y="13843"/>
                      </a:lnTo>
                      <a:lnTo>
                        <a:pt x="48261" y="6985"/>
                      </a:lnTo>
                      <a:lnTo>
                        <a:pt x="55118" y="4572"/>
                      </a:lnTo>
                      <a:lnTo>
                        <a:pt x="72391" y="2286"/>
                      </a:lnTo>
                      <a:lnTo>
                        <a:pt x="82677" y="0"/>
                      </a:lnTo>
                      <a:lnTo>
                        <a:pt x="98171" y="4572"/>
                      </a:lnTo>
                      <a:lnTo>
                        <a:pt x="108586" y="9271"/>
                      </a:lnTo>
                      <a:lnTo>
                        <a:pt x="117094" y="18542"/>
                      </a:lnTo>
                      <a:lnTo>
                        <a:pt x="113666" y="16256"/>
                      </a:lnTo>
                      <a:lnTo>
                        <a:pt x="108586" y="25527"/>
                      </a:lnTo>
                      <a:lnTo>
                        <a:pt x="82677" y="69596"/>
                      </a:lnTo>
                      <a:lnTo>
                        <a:pt x="84455" y="69596"/>
                      </a:lnTo>
                      <a:lnTo>
                        <a:pt x="74040" y="71882"/>
                      </a:lnTo>
                      <a:lnTo>
                        <a:pt x="67184" y="78867"/>
                      </a:lnTo>
                      <a:lnTo>
                        <a:pt x="63754" y="85725"/>
                      </a:lnTo>
                      <a:lnTo>
                        <a:pt x="61976" y="99695"/>
                      </a:lnTo>
                      <a:lnTo>
                        <a:pt x="63754" y="111252"/>
                      </a:lnTo>
                      <a:lnTo>
                        <a:pt x="65405" y="120523"/>
                      </a:lnTo>
                      <a:lnTo>
                        <a:pt x="67184" y="129794"/>
                      </a:lnTo>
                      <a:lnTo>
                        <a:pt x="65405" y="134493"/>
                      </a:lnTo>
                      <a:lnTo>
                        <a:pt x="63754" y="148336"/>
                      </a:lnTo>
                      <a:lnTo>
                        <a:pt x="63754" y="157734"/>
                      </a:lnTo>
                      <a:lnTo>
                        <a:pt x="65405" y="167005"/>
                      </a:lnTo>
                      <a:lnTo>
                        <a:pt x="74040" y="176276"/>
                      </a:lnTo>
                      <a:lnTo>
                        <a:pt x="79248" y="187833"/>
                      </a:lnTo>
                      <a:lnTo>
                        <a:pt x="84455" y="194818"/>
                      </a:lnTo>
                      <a:lnTo>
                        <a:pt x="93090" y="204089"/>
                      </a:lnTo>
                      <a:lnTo>
                        <a:pt x="103378" y="213360"/>
                      </a:lnTo>
                      <a:lnTo>
                        <a:pt x="110237" y="224917"/>
                      </a:lnTo>
                      <a:lnTo>
                        <a:pt x="115443" y="236474"/>
                      </a:lnTo>
                      <a:lnTo>
                        <a:pt x="120650" y="250444"/>
                      </a:lnTo>
                      <a:lnTo>
                        <a:pt x="122301" y="264414"/>
                      </a:lnTo>
                      <a:lnTo>
                        <a:pt x="122301" y="280543"/>
                      </a:lnTo>
                      <a:lnTo>
                        <a:pt x="120650" y="301498"/>
                      </a:lnTo>
                      <a:lnTo>
                        <a:pt x="122301" y="317754"/>
                      </a:lnTo>
                      <a:lnTo>
                        <a:pt x="130938" y="327025"/>
                      </a:lnTo>
                      <a:lnTo>
                        <a:pt x="141224" y="343154"/>
                      </a:lnTo>
                      <a:lnTo>
                        <a:pt x="144780" y="354838"/>
                      </a:lnTo>
                      <a:lnTo>
                        <a:pt x="146431" y="366395"/>
                      </a:lnTo>
                      <a:lnTo>
                        <a:pt x="146431" y="380365"/>
                      </a:lnTo>
                      <a:lnTo>
                        <a:pt x="151639" y="387223"/>
                      </a:lnTo>
                      <a:lnTo>
                        <a:pt x="155067" y="391922"/>
                      </a:lnTo>
                      <a:lnTo>
                        <a:pt x="168784" y="403479"/>
                      </a:lnTo>
                      <a:lnTo>
                        <a:pt x="179197" y="417449"/>
                      </a:lnTo>
                      <a:lnTo>
                        <a:pt x="186055" y="426720"/>
                      </a:lnTo>
                      <a:lnTo>
                        <a:pt x="194690" y="429006"/>
                      </a:lnTo>
                      <a:lnTo>
                        <a:pt x="201549" y="433705"/>
                      </a:lnTo>
                      <a:lnTo>
                        <a:pt x="213615" y="433705"/>
                      </a:lnTo>
                      <a:lnTo>
                        <a:pt x="217043" y="438277"/>
                      </a:lnTo>
                      <a:lnTo>
                        <a:pt x="222250" y="470789"/>
                      </a:lnTo>
                      <a:lnTo>
                        <a:pt x="224028" y="482346"/>
                      </a:lnTo>
                      <a:lnTo>
                        <a:pt x="225679" y="487045"/>
                      </a:lnTo>
                      <a:lnTo>
                        <a:pt x="222250" y="489331"/>
                      </a:lnTo>
                      <a:lnTo>
                        <a:pt x="215392" y="489331"/>
                      </a:lnTo>
                      <a:lnTo>
                        <a:pt x="213615" y="477774"/>
                      </a:lnTo>
                      <a:lnTo>
                        <a:pt x="206756" y="470789"/>
                      </a:lnTo>
                      <a:lnTo>
                        <a:pt x="203327" y="468503"/>
                      </a:lnTo>
                      <a:lnTo>
                        <a:pt x="201549" y="475361"/>
                      </a:lnTo>
                      <a:lnTo>
                        <a:pt x="201549" y="480060"/>
                      </a:lnTo>
                      <a:lnTo>
                        <a:pt x="192914" y="482346"/>
                      </a:lnTo>
                      <a:lnTo>
                        <a:pt x="201549" y="489331"/>
                      </a:lnTo>
                      <a:lnTo>
                        <a:pt x="204978" y="493903"/>
                      </a:lnTo>
                      <a:lnTo>
                        <a:pt x="203327" y="500888"/>
                      </a:lnTo>
                      <a:lnTo>
                        <a:pt x="201549" y="505587"/>
                      </a:lnTo>
                      <a:lnTo>
                        <a:pt x="194690" y="507873"/>
                      </a:lnTo>
                      <a:lnTo>
                        <a:pt x="184404" y="505587"/>
                      </a:lnTo>
                      <a:lnTo>
                        <a:pt x="173991" y="505587"/>
                      </a:lnTo>
                      <a:lnTo>
                        <a:pt x="175768" y="517144"/>
                      </a:lnTo>
                      <a:lnTo>
                        <a:pt x="177419" y="519430"/>
                      </a:lnTo>
                      <a:lnTo>
                        <a:pt x="184404" y="521843"/>
                      </a:lnTo>
                      <a:lnTo>
                        <a:pt x="191263" y="519430"/>
                      </a:lnTo>
                      <a:lnTo>
                        <a:pt x="198120" y="514858"/>
                      </a:lnTo>
                      <a:lnTo>
                        <a:pt x="201549" y="517144"/>
                      </a:lnTo>
                      <a:lnTo>
                        <a:pt x="206756" y="519430"/>
                      </a:lnTo>
                      <a:lnTo>
                        <a:pt x="210186" y="521843"/>
                      </a:lnTo>
                      <a:lnTo>
                        <a:pt x="213615" y="519430"/>
                      </a:lnTo>
                      <a:lnTo>
                        <a:pt x="220472" y="519430"/>
                      </a:lnTo>
                      <a:lnTo>
                        <a:pt x="225679" y="542671"/>
                      </a:lnTo>
                      <a:lnTo>
                        <a:pt x="224028" y="563499"/>
                      </a:lnTo>
                      <a:lnTo>
                        <a:pt x="136144" y="563499"/>
                      </a:lnTo>
                      <a:lnTo>
                        <a:pt x="32765" y="561213"/>
                      </a:lnTo>
                      <a:lnTo>
                        <a:pt x="29338" y="521843"/>
                      </a:lnTo>
                      <a:lnTo>
                        <a:pt x="24130" y="484632"/>
                      </a:lnTo>
                      <a:lnTo>
                        <a:pt x="20701" y="412750"/>
                      </a:lnTo>
                      <a:lnTo>
                        <a:pt x="13715" y="289814"/>
                      </a:lnTo>
                      <a:lnTo>
                        <a:pt x="10288" y="248158"/>
                      </a:lnTo>
                      <a:lnTo>
                        <a:pt x="8637" y="224917"/>
                      </a:lnTo>
                      <a:lnTo>
                        <a:pt x="6858" y="194818"/>
                      </a:lnTo>
                      <a:lnTo>
                        <a:pt x="0" y="48641"/>
                      </a:lnTo>
                      <a:close/>
                    </a:path>
                  </a:pathLst>
                </a:custGeom>
                <a:solidFill>
                  <a:srgbClr val="F1F0F1"/>
                </a:solidFill>
                <a:ln w="5461" cap="flat">
                  <a:solidFill>
                    <a:srgbClr val="BEBEBE"/>
                  </a:solidFill>
                  <a:prstDash val="solid"/>
                  <a:round/>
                </a:ln>
              </p:spPr>
              <p:txBody>
                <a:bodyPr rtlCol="0" anchor="ctr"/>
                <a:lstStyle/>
                <a:p>
                  <a:endParaRPr lang="en-US"/>
                </a:p>
              </p:txBody>
            </p:sp>
            <p:sp>
              <p:nvSpPr>
                <p:cNvPr id="1195" name="Freeform: Shape 1194">
                  <a:extLst>
                    <a:ext uri="{FF2B5EF4-FFF2-40B4-BE49-F238E27FC236}">
                      <a16:creationId xmlns:a16="http://schemas.microsoft.com/office/drawing/2014/main" id="{9333AC7C-54DA-9D27-7BB8-44E4318D7172}"/>
                    </a:ext>
                  </a:extLst>
                </p:cNvPr>
                <p:cNvSpPr/>
                <p:nvPr/>
              </p:nvSpPr>
              <p:spPr>
                <a:xfrm>
                  <a:off x="27655266" y="20799679"/>
                  <a:ext cx="2284602" cy="2379471"/>
                </a:xfrm>
                <a:custGeom>
                  <a:avLst/>
                  <a:gdLst>
                    <a:gd name="connsiteX0" fmla="*/ 789051 w 2284602"/>
                    <a:gd name="connsiteY0" fmla="*/ 4572 h 2379471"/>
                    <a:gd name="connsiteX1" fmla="*/ 794258 w 2284602"/>
                    <a:gd name="connsiteY1" fmla="*/ 18542 h 2379471"/>
                    <a:gd name="connsiteX2" fmla="*/ 801115 w 2284602"/>
                    <a:gd name="connsiteY2" fmla="*/ 34798 h 2379471"/>
                    <a:gd name="connsiteX3" fmla="*/ 809752 w 2284602"/>
                    <a:gd name="connsiteY3" fmla="*/ 44069 h 2379471"/>
                    <a:gd name="connsiteX4" fmla="*/ 811402 w 2284602"/>
                    <a:gd name="connsiteY4" fmla="*/ 48640 h 2379471"/>
                    <a:gd name="connsiteX5" fmla="*/ 809752 w 2284602"/>
                    <a:gd name="connsiteY5" fmla="*/ 60325 h 2379471"/>
                    <a:gd name="connsiteX6" fmla="*/ 811402 w 2284602"/>
                    <a:gd name="connsiteY6" fmla="*/ 90424 h 2379471"/>
                    <a:gd name="connsiteX7" fmla="*/ 821817 w 2284602"/>
                    <a:gd name="connsiteY7" fmla="*/ 106680 h 2379471"/>
                    <a:gd name="connsiteX8" fmla="*/ 830452 w 2284602"/>
                    <a:gd name="connsiteY8" fmla="*/ 113664 h 2379471"/>
                    <a:gd name="connsiteX9" fmla="*/ 833882 w 2284602"/>
                    <a:gd name="connsiteY9" fmla="*/ 118237 h 2379471"/>
                    <a:gd name="connsiteX10" fmla="*/ 981964 w 2284602"/>
                    <a:gd name="connsiteY10" fmla="*/ 129921 h 2379471"/>
                    <a:gd name="connsiteX11" fmla="*/ 1001014 w 2284602"/>
                    <a:gd name="connsiteY11" fmla="*/ 129921 h 2379471"/>
                    <a:gd name="connsiteX12" fmla="*/ 1068196 w 2284602"/>
                    <a:gd name="connsiteY12" fmla="*/ 134493 h 2379471"/>
                    <a:gd name="connsiteX13" fmla="*/ 1090548 w 2284602"/>
                    <a:gd name="connsiteY13" fmla="*/ 136778 h 2379471"/>
                    <a:gd name="connsiteX14" fmla="*/ 1166368 w 2284602"/>
                    <a:gd name="connsiteY14" fmla="*/ 141477 h 2379471"/>
                    <a:gd name="connsiteX15" fmla="*/ 1216279 w 2284602"/>
                    <a:gd name="connsiteY15" fmla="*/ 146050 h 2379471"/>
                    <a:gd name="connsiteX16" fmla="*/ 1280033 w 2284602"/>
                    <a:gd name="connsiteY16" fmla="*/ 153035 h 2379471"/>
                    <a:gd name="connsiteX17" fmla="*/ 1309371 w 2284602"/>
                    <a:gd name="connsiteY17" fmla="*/ 153035 h 2379471"/>
                    <a:gd name="connsiteX18" fmla="*/ 1357630 w 2284602"/>
                    <a:gd name="connsiteY18" fmla="*/ 157734 h 2379471"/>
                    <a:gd name="connsiteX19" fmla="*/ 1483360 w 2284602"/>
                    <a:gd name="connsiteY19" fmla="*/ 169290 h 2379471"/>
                    <a:gd name="connsiteX20" fmla="*/ 1514347 w 2284602"/>
                    <a:gd name="connsiteY20" fmla="*/ 171577 h 2379471"/>
                    <a:gd name="connsiteX21" fmla="*/ 1557527 w 2284602"/>
                    <a:gd name="connsiteY21" fmla="*/ 176276 h 2379471"/>
                    <a:gd name="connsiteX22" fmla="*/ 1631569 w 2284602"/>
                    <a:gd name="connsiteY22" fmla="*/ 180848 h 2379471"/>
                    <a:gd name="connsiteX23" fmla="*/ 1628140 w 2284602"/>
                    <a:gd name="connsiteY23" fmla="*/ 190119 h 2379471"/>
                    <a:gd name="connsiteX24" fmla="*/ 1622933 w 2284602"/>
                    <a:gd name="connsiteY24" fmla="*/ 194818 h 2379471"/>
                    <a:gd name="connsiteX25" fmla="*/ 1626362 w 2284602"/>
                    <a:gd name="connsiteY25" fmla="*/ 201802 h 2379471"/>
                    <a:gd name="connsiteX26" fmla="*/ 1631569 w 2284602"/>
                    <a:gd name="connsiteY26" fmla="*/ 208661 h 2379471"/>
                    <a:gd name="connsiteX27" fmla="*/ 1633346 w 2284602"/>
                    <a:gd name="connsiteY27" fmla="*/ 218059 h 2379471"/>
                    <a:gd name="connsiteX28" fmla="*/ 1633346 w 2284602"/>
                    <a:gd name="connsiteY28" fmla="*/ 248158 h 2379471"/>
                    <a:gd name="connsiteX29" fmla="*/ 1641856 w 2284602"/>
                    <a:gd name="connsiteY29" fmla="*/ 257428 h 2379471"/>
                    <a:gd name="connsiteX30" fmla="*/ 1647063 w 2284602"/>
                    <a:gd name="connsiteY30" fmla="*/ 262001 h 2379471"/>
                    <a:gd name="connsiteX31" fmla="*/ 1659127 w 2284602"/>
                    <a:gd name="connsiteY31" fmla="*/ 262001 h 2379471"/>
                    <a:gd name="connsiteX32" fmla="*/ 1669415 w 2284602"/>
                    <a:gd name="connsiteY32" fmla="*/ 264414 h 2379471"/>
                    <a:gd name="connsiteX33" fmla="*/ 1681480 w 2284602"/>
                    <a:gd name="connsiteY33" fmla="*/ 262001 h 2379471"/>
                    <a:gd name="connsiteX34" fmla="*/ 1681480 w 2284602"/>
                    <a:gd name="connsiteY34" fmla="*/ 252730 h 2379471"/>
                    <a:gd name="connsiteX35" fmla="*/ 1685036 w 2284602"/>
                    <a:gd name="connsiteY35" fmla="*/ 229615 h 2379471"/>
                    <a:gd name="connsiteX36" fmla="*/ 1686687 w 2284602"/>
                    <a:gd name="connsiteY36" fmla="*/ 199389 h 2379471"/>
                    <a:gd name="connsiteX37" fmla="*/ 1688465 w 2284602"/>
                    <a:gd name="connsiteY37" fmla="*/ 183261 h 2379471"/>
                    <a:gd name="connsiteX38" fmla="*/ 1686687 w 2284602"/>
                    <a:gd name="connsiteY38" fmla="*/ 171577 h 2379471"/>
                    <a:gd name="connsiteX39" fmla="*/ 1681480 w 2284602"/>
                    <a:gd name="connsiteY39" fmla="*/ 157734 h 2379471"/>
                    <a:gd name="connsiteX40" fmla="*/ 1679829 w 2284602"/>
                    <a:gd name="connsiteY40" fmla="*/ 122936 h 2379471"/>
                    <a:gd name="connsiteX41" fmla="*/ 1679829 w 2284602"/>
                    <a:gd name="connsiteY41" fmla="*/ 111378 h 2379471"/>
                    <a:gd name="connsiteX42" fmla="*/ 1681480 w 2284602"/>
                    <a:gd name="connsiteY42" fmla="*/ 104394 h 2379471"/>
                    <a:gd name="connsiteX43" fmla="*/ 1688465 w 2284602"/>
                    <a:gd name="connsiteY43" fmla="*/ 97409 h 2379471"/>
                    <a:gd name="connsiteX44" fmla="*/ 1688465 w 2284602"/>
                    <a:gd name="connsiteY44" fmla="*/ 88138 h 2379471"/>
                    <a:gd name="connsiteX45" fmla="*/ 1691894 w 2284602"/>
                    <a:gd name="connsiteY45" fmla="*/ 85852 h 2379471"/>
                    <a:gd name="connsiteX46" fmla="*/ 1700530 w 2284602"/>
                    <a:gd name="connsiteY46" fmla="*/ 88138 h 2379471"/>
                    <a:gd name="connsiteX47" fmla="*/ 1703959 w 2284602"/>
                    <a:gd name="connsiteY47" fmla="*/ 85852 h 2379471"/>
                    <a:gd name="connsiteX48" fmla="*/ 1707388 w 2284602"/>
                    <a:gd name="connsiteY48" fmla="*/ 81152 h 2379471"/>
                    <a:gd name="connsiteX49" fmla="*/ 1712596 w 2284602"/>
                    <a:gd name="connsiteY49" fmla="*/ 74168 h 2379471"/>
                    <a:gd name="connsiteX50" fmla="*/ 1717674 w 2284602"/>
                    <a:gd name="connsiteY50" fmla="*/ 74168 h 2379471"/>
                    <a:gd name="connsiteX51" fmla="*/ 1728089 w 2284602"/>
                    <a:gd name="connsiteY51" fmla="*/ 71882 h 2379471"/>
                    <a:gd name="connsiteX52" fmla="*/ 1733169 w 2284602"/>
                    <a:gd name="connsiteY52" fmla="*/ 81152 h 2379471"/>
                    <a:gd name="connsiteX53" fmla="*/ 1745234 w 2284602"/>
                    <a:gd name="connsiteY53" fmla="*/ 88138 h 2379471"/>
                    <a:gd name="connsiteX54" fmla="*/ 1755647 w 2284602"/>
                    <a:gd name="connsiteY54" fmla="*/ 88138 h 2379471"/>
                    <a:gd name="connsiteX55" fmla="*/ 1764284 w 2284602"/>
                    <a:gd name="connsiteY55" fmla="*/ 97409 h 2379471"/>
                    <a:gd name="connsiteX56" fmla="*/ 1771142 w 2284602"/>
                    <a:gd name="connsiteY56" fmla="*/ 95123 h 2379471"/>
                    <a:gd name="connsiteX57" fmla="*/ 1776348 w 2284602"/>
                    <a:gd name="connsiteY57" fmla="*/ 99695 h 2379471"/>
                    <a:gd name="connsiteX58" fmla="*/ 1788414 w 2284602"/>
                    <a:gd name="connsiteY58" fmla="*/ 111378 h 2379471"/>
                    <a:gd name="connsiteX59" fmla="*/ 1795271 w 2284602"/>
                    <a:gd name="connsiteY59" fmla="*/ 106680 h 2379471"/>
                    <a:gd name="connsiteX60" fmla="*/ 1800479 w 2284602"/>
                    <a:gd name="connsiteY60" fmla="*/ 106680 h 2379471"/>
                    <a:gd name="connsiteX61" fmla="*/ 1805559 w 2284602"/>
                    <a:gd name="connsiteY61" fmla="*/ 113664 h 2379471"/>
                    <a:gd name="connsiteX62" fmla="*/ 1815972 w 2284602"/>
                    <a:gd name="connsiteY62" fmla="*/ 115951 h 2379471"/>
                    <a:gd name="connsiteX63" fmla="*/ 1829689 w 2284602"/>
                    <a:gd name="connsiteY63" fmla="*/ 118237 h 2379471"/>
                    <a:gd name="connsiteX64" fmla="*/ 1834897 w 2284602"/>
                    <a:gd name="connsiteY64" fmla="*/ 129921 h 2379471"/>
                    <a:gd name="connsiteX65" fmla="*/ 1838324 w 2284602"/>
                    <a:gd name="connsiteY65" fmla="*/ 129921 h 2379471"/>
                    <a:gd name="connsiteX66" fmla="*/ 1843532 w 2284602"/>
                    <a:gd name="connsiteY66" fmla="*/ 134493 h 2379471"/>
                    <a:gd name="connsiteX67" fmla="*/ 1845183 w 2284602"/>
                    <a:gd name="connsiteY67" fmla="*/ 136778 h 2379471"/>
                    <a:gd name="connsiteX68" fmla="*/ 1852168 w 2284602"/>
                    <a:gd name="connsiteY68" fmla="*/ 134493 h 2379471"/>
                    <a:gd name="connsiteX69" fmla="*/ 1857247 w 2284602"/>
                    <a:gd name="connsiteY69" fmla="*/ 132207 h 2379471"/>
                    <a:gd name="connsiteX70" fmla="*/ 1860676 w 2284602"/>
                    <a:gd name="connsiteY70" fmla="*/ 132207 h 2379471"/>
                    <a:gd name="connsiteX71" fmla="*/ 1860676 w 2284602"/>
                    <a:gd name="connsiteY71" fmla="*/ 136778 h 2379471"/>
                    <a:gd name="connsiteX72" fmla="*/ 1857247 w 2284602"/>
                    <a:gd name="connsiteY72" fmla="*/ 148463 h 2379471"/>
                    <a:gd name="connsiteX73" fmla="*/ 1855596 w 2284602"/>
                    <a:gd name="connsiteY73" fmla="*/ 157734 h 2379471"/>
                    <a:gd name="connsiteX74" fmla="*/ 1853819 w 2284602"/>
                    <a:gd name="connsiteY74" fmla="*/ 167005 h 2379471"/>
                    <a:gd name="connsiteX75" fmla="*/ 1859025 w 2284602"/>
                    <a:gd name="connsiteY75" fmla="*/ 178562 h 2379471"/>
                    <a:gd name="connsiteX76" fmla="*/ 1859025 w 2284602"/>
                    <a:gd name="connsiteY76" fmla="*/ 183261 h 2379471"/>
                    <a:gd name="connsiteX77" fmla="*/ 1860676 w 2284602"/>
                    <a:gd name="connsiteY77" fmla="*/ 192532 h 2379471"/>
                    <a:gd name="connsiteX78" fmla="*/ 1860676 w 2284602"/>
                    <a:gd name="connsiteY78" fmla="*/ 199389 h 2379471"/>
                    <a:gd name="connsiteX79" fmla="*/ 1864233 w 2284602"/>
                    <a:gd name="connsiteY79" fmla="*/ 211074 h 2379471"/>
                    <a:gd name="connsiteX80" fmla="*/ 1865884 w 2284602"/>
                    <a:gd name="connsiteY80" fmla="*/ 222631 h 2379471"/>
                    <a:gd name="connsiteX81" fmla="*/ 1864233 w 2284602"/>
                    <a:gd name="connsiteY81" fmla="*/ 241173 h 2379471"/>
                    <a:gd name="connsiteX82" fmla="*/ 1859025 w 2284602"/>
                    <a:gd name="connsiteY82" fmla="*/ 250444 h 2379471"/>
                    <a:gd name="connsiteX83" fmla="*/ 1860676 w 2284602"/>
                    <a:gd name="connsiteY83" fmla="*/ 257428 h 2379471"/>
                    <a:gd name="connsiteX84" fmla="*/ 1864233 w 2284602"/>
                    <a:gd name="connsiteY84" fmla="*/ 259714 h 2379471"/>
                    <a:gd name="connsiteX85" fmla="*/ 1869313 w 2284602"/>
                    <a:gd name="connsiteY85" fmla="*/ 257428 h 2379471"/>
                    <a:gd name="connsiteX86" fmla="*/ 1876172 w 2284602"/>
                    <a:gd name="connsiteY86" fmla="*/ 250444 h 2379471"/>
                    <a:gd name="connsiteX87" fmla="*/ 1879726 w 2284602"/>
                    <a:gd name="connsiteY87" fmla="*/ 252730 h 2379471"/>
                    <a:gd name="connsiteX88" fmla="*/ 1884807 w 2284602"/>
                    <a:gd name="connsiteY88" fmla="*/ 278257 h 2379471"/>
                    <a:gd name="connsiteX89" fmla="*/ 1886585 w 2284602"/>
                    <a:gd name="connsiteY89" fmla="*/ 308483 h 2379471"/>
                    <a:gd name="connsiteX90" fmla="*/ 1890014 w 2284602"/>
                    <a:gd name="connsiteY90" fmla="*/ 331597 h 2379471"/>
                    <a:gd name="connsiteX91" fmla="*/ 1896871 w 2284602"/>
                    <a:gd name="connsiteY91" fmla="*/ 368808 h 2379471"/>
                    <a:gd name="connsiteX92" fmla="*/ 1908937 w 2284602"/>
                    <a:gd name="connsiteY92" fmla="*/ 422148 h 2379471"/>
                    <a:gd name="connsiteX93" fmla="*/ 1912366 w 2284602"/>
                    <a:gd name="connsiteY93" fmla="*/ 440689 h 2379471"/>
                    <a:gd name="connsiteX94" fmla="*/ 1908937 w 2284602"/>
                    <a:gd name="connsiteY94" fmla="*/ 456819 h 2379471"/>
                    <a:gd name="connsiteX95" fmla="*/ 1915796 w 2284602"/>
                    <a:gd name="connsiteY95" fmla="*/ 463803 h 2379471"/>
                    <a:gd name="connsiteX96" fmla="*/ 1921001 w 2284602"/>
                    <a:gd name="connsiteY96" fmla="*/ 475488 h 2379471"/>
                    <a:gd name="connsiteX97" fmla="*/ 1921001 w 2284602"/>
                    <a:gd name="connsiteY97" fmla="*/ 494030 h 2379471"/>
                    <a:gd name="connsiteX98" fmla="*/ 1922780 w 2284602"/>
                    <a:gd name="connsiteY98" fmla="*/ 519430 h 2379471"/>
                    <a:gd name="connsiteX99" fmla="*/ 1926209 w 2284602"/>
                    <a:gd name="connsiteY99" fmla="*/ 528827 h 2379471"/>
                    <a:gd name="connsiteX100" fmla="*/ 1933067 w 2284602"/>
                    <a:gd name="connsiteY100" fmla="*/ 533400 h 2379471"/>
                    <a:gd name="connsiteX101" fmla="*/ 1936497 w 2284602"/>
                    <a:gd name="connsiteY101" fmla="*/ 540385 h 2379471"/>
                    <a:gd name="connsiteX102" fmla="*/ 1936497 w 2284602"/>
                    <a:gd name="connsiteY102" fmla="*/ 551942 h 2379471"/>
                    <a:gd name="connsiteX103" fmla="*/ 1948561 w 2284602"/>
                    <a:gd name="connsiteY103" fmla="*/ 589026 h 2379471"/>
                    <a:gd name="connsiteX104" fmla="*/ 1964055 w 2284602"/>
                    <a:gd name="connsiteY104" fmla="*/ 637794 h 2379471"/>
                    <a:gd name="connsiteX105" fmla="*/ 1971040 w 2284602"/>
                    <a:gd name="connsiteY105" fmla="*/ 658622 h 2379471"/>
                    <a:gd name="connsiteX106" fmla="*/ 1971040 w 2284602"/>
                    <a:gd name="connsiteY106" fmla="*/ 667893 h 2379471"/>
                    <a:gd name="connsiteX107" fmla="*/ 1998598 w 2284602"/>
                    <a:gd name="connsiteY107" fmla="*/ 730504 h 2379471"/>
                    <a:gd name="connsiteX108" fmla="*/ 2005457 w 2284602"/>
                    <a:gd name="connsiteY108" fmla="*/ 746760 h 2379471"/>
                    <a:gd name="connsiteX109" fmla="*/ 2008886 w 2284602"/>
                    <a:gd name="connsiteY109" fmla="*/ 765302 h 2379471"/>
                    <a:gd name="connsiteX110" fmla="*/ 2008886 w 2284602"/>
                    <a:gd name="connsiteY110" fmla="*/ 788543 h 2379471"/>
                    <a:gd name="connsiteX111" fmla="*/ 2012315 w 2284602"/>
                    <a:gd name="connsiteY111" fmla="*/ 790829 h 2379471"/>
                    <a:gd name="connsiteX112" fmla="*/ 2017521 w 2284602"/>
                    <a:gd name="connsiteY112" fmla="*/ 790829 h 2379471"/>
                    <a:gd name="connsiteX113" fmla="*/ 2024380 w 2284602"/>
                    <a:gd name="connsiteY113" fmla="*/ 795527 h 2379471"/>
                    <a:gd name="connsiteX114" fmla="*/ 2026158 w 2284602"/>
                    <a:gd name="connsiteY114" fmla="*/ 807085 h 2379471"/>
                    <a:gd name="connsiteX115" fmla="*/ 2026158 w 2284602"/>
                    <a:gd name="connsiteY115" fmla="*/ 825627 h 2379471"/>
                    <a:gd name="connsiteX116" fmla="*/ 2039873 w 2284602"/>
                    <a:gd name="connsiteY116" fmla="*/ 855726 h 2379471"/>
                    <a:gd name="connsiteX117" fmla="*/ 2060574 w 2284602"/>
                    <a:gd name="connsiteY117" fmla="*/ 890524 h 2379471"/>
                    <a:gd name="connsiteX118" fmla="*/ 2069211 w 2284602"/>
                    <a:gd name="connsiteY118" fmla="*/ 909065 h 2379471"/>
                    <a:gd name="connsiteX119" fmla="*/ 2067433 w 2284602"/>
                    <a:gd name="connsiteY119" fmla="*/ 916051 h 2379471"/>
                    <a:gd name="connsiteX120" fmla="*/ 2062352 w 2284602"/>
                    <a:gd name="connsiteY120" fmla="*/ 916051 h 2379471"/>
                    <a:gd name="connsiteX121" fmla="*/ 2048510 w 2284602"/>
                    <a:gd name="connsiteY121" fmla="*/ 899795 h 2379471"/>
                    <a:gd name="connsiteX122" fmla="*/ 2043302 w 2284602"/>
                    <a:gd name="connsiteY122" fmla="*/ 899795 h 2379471"/>
                    <a:gd name="connsiteX123" fmla="*/ 2041651 w 2284602"/>
                    <a:gd name="connsiteY123" fmla="*/ 904494 h 2379471"/>
                    <a:gd name="connsiteX124" fmla="*/ 2051939 w 2284602"/>
                    <a:gd name="connsiteY124" fmla="*/ 953135 h 2379471"/>
                    <a:gd name="connsiteX125" fmla="*/ 2062352 w 2284602"/>
                    <a:gd name="connsiteY125" fmla="*/ 1001902 h 2379471"/>
                    <a:gd name="connsiteX126" fmla="*/ 2081275 w 2284602"/>
                    <a:gd name="connsiteY126" fmla="*/ 1080770 h 2379471"/>
                    <a:gd name="connsiteX127" fmla="*/ 2103628 w 2284602"/>
                    <a:gd name="connsiteY127" fmla="*/ 1150366 h 2379471"/>
                    <a:gd name="connsiteX128" fmla="*/ 2119121 w 2284602"/>
                    <a:gd name="connsiteY128" fmla="*/ 1189736 h 2379471"/>
                    <a:gd name="connsiteX129" fmla="*/ 2139822 w 2284602"/>
                    <a:gd name="connsiteY129" fmla="*/ 1247775 h 2379471"/>
                    <a:gd name="connsiteX130" fmla="*/ 2153666 w 2284602"/>
                    <a:gd name="connsiteY130" fmla="*/ 1277874 h 2379471"/>
                    <a:gd name="connsiteX131" fmla="*/ 2163953 w 2284602"/>
                    <a:gd name="connsiteY131" fmla="*/ 1301114 h 2379471"/>
                    <a:gd name="connsiteX132" fmla="*/ 2172589 w 2284602"/>
                    <a:gd name="connsiteY132" fmla="*/ 1331214 h 2379471"/>
                    <a:gd name="connsiteX133" fmla="*/ 2182875 w 2284602"/>
                    <a:gd name="connsiteY133" fmla="*/ 1359027 h 2379471"/>
                    <a:gd name="connsiteX134" fmla="*/ 2189861 w 2284602"/>
                    <a:gd name="connsiteY134" fmla="*/ 1375283 h 2379471"/>
                    <a:gd name="connsiteX135" fmla="*/ 2196720 w 2284602"/>
                    <a:gd name="connsiteY135" fmla="*/ 1400810 h 2379471"/>
                    <a:gd name="connsiteX136" fmla="*/ 2198371 w 2284602"/>
                    <a:gd name="connsiteY136" fmla="*/ 1417066 h 2379471"/>
                    <a:gd name="connsiteX137" fmla="*/ 2198371 w 2284602"/>
                    <a:gd name="connsiteY137" fmla="*/ 1433195 h 2379471"/>
                    <a:gd name="connsiteX138" fmla="*/ 2203576 w 2284602"/>
                    <a:gd name="connsiteY138" fmla="*/ 1447164 h 2379471"/>
                    <a:gd name="connsiteX139" fmla="*/ 2215642 w 2284602"/>
                    <a:gd name="connsiteY139" fmla="*/ 1479677 h 2379471"/>
                    <a:gd name="connsiteX140" fmla="*/ 2224278 w 2284602"/>
                    <a:gd name="connsiteY140" fmla="*/ 1502791 h 2379471"/>
                    <a:gd name="connsiteX141" fmla="*/ 2232914 w 2284602"/>
                    <a:gd name="connsiteY141" fmla="*/ 1519047 h 2379471"/>
                    <a:gd name="connsiteX142" fmla="*/ 2237995 w 2284602"/>
                    <a:gd name="connsiteY142" fmla="*/ 1542288 h 2379471"/>
                    <a:gd name="connsiteX143" fmla="*/ 2234565 w 2284602"/>
                    <a:gd name="connsiteY143" fmla="*/ 1553845 h 2379471"/>
                    <a:gd name="connsiteX144" fmla="*/ 2234565 w 2284602"/>
                    <a:gd name="connsiteY144" fmla="*/ 1560830 h 2379471"/>
                    <a:gd name="connsiteX145" fmla="*/ 2243200 w 2284602"/>
                    <a:gd name="connsiteY145" fmla="*/ 1565402 h 2379471"/>
                    <a:gd name="connsiteX146" fmla="*/ 2251837 w 2284602"/>
                    <a:gd name="connsiteY146" fmla="*/ 1567814 h 2379471"/>
                    <a:gd name="connsiteX147" fmla="*/ 2257045 w 2284602"/>
                    <a:gd name="connsiteY147" fmla="*/ 1574673 h 2379471"/>
                    <a:gd name="connsiteX148" fmla="*/ 2262123 w 2284602"/>
                    <a:gd name="connsiteY148" fmla="*/ 1590929 h 2379471"/>
                    <a:gd name="connsiteX149" fmla="*/ 2269109 w 2284602"/>
                    <a:gd name="connsiteY149" fmla="*/ 1616456 h 2379471"/>
                    <a:gd name="connsiteX150" fmla="*/ 2272538 w 2284602"/>
                    <a:gd name="connsiteY150" fmla="*/ 1639697 h 2379471"/>
                    <a:gd name="connsiteX151" fmla="*/ 2275967 w 2284602"/>
                    <a:gd name="connsiteY151" fmla="*/ 1658239 h 2379471"/>
                    <a:gd name="connsiteX152" fmla="*/ 2281173 w 2284602"/>
                    <a:gd name="connsiteY152" fmla="*/ 1690624 h 2379471"/>
                    <a:gd name="connsiteX153" fmla="*/ 2282824 w 2284602"/>
                    <a:gd name="connsiteY153" fmla="*/ 1718564 h 2379471"/>
                    <a:gd name="connsiteX154" fmla="*/ 2284603 w 2284602"/>
                    <a:gd name="connsiteY154" fmla="*/ 1750949 h 2379471"/>
                    <a:gd name="connsiteX155" fmla="*/ 2282824 w 2284602"/>
                    <a:gd name="connsiteY155" fmla="*/ 1781175 h 2379471"/>
                    <a:gd name="connsiteX156" fmla="*/ 2279397 w 2284602"/>
                    <a:gd name="connsiteY156" fmla="*/ 1818259 h 2379471"/>
                    <a:gd name="connsiteX157" fmla="*/ 2274189 w 2284602"/>
                    <a:gd name="connsiteY157" fmla="*/ 1864614 h 2379471"/>
                    <a:gd name="connsiteX158" fmla="*/ 2270760 w 2284602"/>
                    <a:gd name="connsiteY158" fmla="*/ 1899412 h 2379471"/>
                    <a:gd name="connsiteX159" fmla="*/ 2270760 w 2284602"/>
                    <a:gd name="connsiteY159" fmla="*/ 1913382 h 2379471"/>
                    <a:gd name="connsiteX160" fmla="*/ 2267331 w 2284602"/>
                    <a:gd name="connsiteY160" fmla="*/ 1959737 h 2379471"/>
                    <a:gd name="connsiteX161" fmla="*/ 2263901 w 2284602"/>
                    <a:gd name="connsiteY161" fmla="*/ 1978279 h 2379471"/>
                    <a:gd name="connsiteX162" fmla="*/ 2260472 w 2284602"/>
                    <a:gd name="connsiteY162" fmla="*/ 1989836 h 2379471"/>
                    <a:gd name="connsiteX163" fmla="*/ 2258696 w 2284602"/>
                    <a:gd name="connsiteY163" fmla="*/ 2006092 h 2379471"/>
                    <a:gd name="connsiteX164" fmla="*/ 2258696 w 2284602"/>
                    <a:gd name="connsiteY164" fmla="*/ 2024634 h 2379471"/>
                    <a:gd name="connsiteX165" fmla="*/ 2257045 w 2284602"/>
                    <a:gd name="connsiteY165" fmla="*/ 2043176 h 2379471"/>
                    <a:gd name="connsiteX166" fmla="*/ 2255266 w 2284602"/>
                    <a:gd name="connsiteY166" fmla="*/ 2066417 h 2379471"/>
                    <a:gd name="connsiteX167" fmla="*/ 2258696 w 2284602"/>
                    <a:gd name="connsiteY167" fmla="*/ 2087245 h 2379471"/>
                    <a:gd name="connsiteX168" fmla="*/ 2258696 w 2284602"/>
                    <a:gd name="connsiteY168" fmla="*/ 2101215 h 2379471"/>
                    <a:gd name="connsiteX169" fmla="*/ 2258696 w 2284602"/>
                    <a:gd name="connsiteY169" fmla="*/ 2110486 h 2379471"/>
                    <a:gd name="connsiteX170" fmla="*/ 2257045 w 2284602"/>
                    <a:gd name="connsiteY170" fmla="*/ 2115058 h 2379471"/>
                    <a:gd name="connsiteX171" fmla="*/ 2253615 w 2284602"/>
                    <a:gd name="connsiteY171" fmla="*/ 2117471 h 2379471"/>
                    <a:gd name="connsiteX172" fmla="*/ 2248408 w 2284602"/>
                    <a:gd name="connsiteY172" fmla="*/ 2115058 h 2379471"/>
                    <a:gd name="connsiteX173" fmla="*/ 2246630 w 2284602"/>
                    <a:gd name="connsiteY173" fmla="*/ 2108200 h 2379471"/>
                    <a:gd name="connsiteX174" fmla="*/ 2246630 w 2284602"/>
                    <a:gd name="connsiteY174" fmla="*/ 2098802 h 2379471"/>
                    <a:gd name="connsiteX175" fmla="*/ 2248408 w 2284602"/>
                    <a:gd name="connsiteY175" fmla="*/ 2084959 h 2379471"/>
                    <a:gd name="connsiteX176" fmla="*/ 2244979 w 2284602"/>
                    <a:gd name="connsiteY176" fmla="*/ 2084959 h 2379471"/>
                    <a:gd name="connsiteX177" fmla="*/ 2241549 w 2284602"/>
                    <a:gd name="connsiteY177" fmla="*/ 2087245 h 2379471"/>
                    <a:gd name="connsiteX178" fmla="*/ 2237995 w 2284602"/>
                    <a:gd name="connsiteY178" fmla="*/ 2094230 h 2379471"/>
                    <a:gd name="connsiteX179" fmla="*/ 2236343 w 2284602"/>
                    <a:gd name="connsiteY179" fmla="*/ 2112772 h 2379471"/>
                    <a:gd name="connsiteX180" fmla="*/ 2234565 w 2284602"/>
                    <a:gd name="connsiteY180" fmla="*/ 2126742 h 2379471"/>
                    <a:gd name="connsiteX181" fmla="*/ 2231136 w 2284602"/>
                    <a:gd name="connsiteY181" fmla="*/ 2133600 h 2379471"/>
                    <a:gd name="connsiteX182" fmla="*/ 2220848 w 2284602"/>
                    <a:gd name="connsiteY182" fmla="*/ 2140585 h 2379471"/>
                    <a:gd name="connsiteX183" fmla="*/ 2217421 w 2284602"/>
                    <a:gd name="connsiteY183" fmla="*/ 2149856 h 2379471"/>
                    <a:gd name="connsiteX184" fmla="*/ 2213864 w 2284602"/>
                    <a:gd name="connsiteY184" fmla="*/ 2173097 h 2379471"/>
                    <a:gd name="connsiteX185" fmla="*/ 2207006 w 2284602"/>
                    <a:gd name="connsiteY185" fmla="*/ 2177669 h 2379471"/>
                    <a:gd name="connsiteX186" fmla="*/ 2203576 w 2284602"/>
                    <a:gd name="connsiteY186" fmla="*/ 2182368 h 2379471"/>
                    <a:gd name="connsiteX187" fmla="*/ 2200147 w 2284602"/>
                    <a:gd name="connsiteY187" fmla="*/ 2189353 h 2379471"/>
                    <a:gd name="connsiteX188" fmla="*/ 2200147 w 2284602"/>
                    <a:gd name="connsiteY188" fmla="*/ 2203196 h 2379471"/>
                    <a:gd name="connsiteX189" fmla="*/ 2200147 w 2284602"/>
                    <a:gd name="connsiteY189" fmla="*/ 2210181 h 2379471"/>
                    <a:gd name="connsiteX190" fmla="*/ 2196720 w 2284602"/>
                    <a:gd name="connsiteY190" fmla="*/ 2219452 h 2379471"/>
                    <a:gd name="connsiteX191" fmla="*/ 2191512 w 2284602"/>
                    <a:gd name="connsiteY191" fmla="*/ 2231009 h 2379471"/>
                    <a:gd name="connsiteX192" fmla="*/ 2189861 w 2284602"/>
                    <a:gd name="connsiteY192" fmla="*/ 2244979 h 2379471"/>
                    <a:gd name="connsiteX193" fmla="*/ 2193290 w 2284602"/>
                    <a:gd name="connsiteY193" fmla="*/ 2261235 h 2379471"/>
                    <a:gd name="connsiteX194" fmla="*/ 2198371 w 2284602"/>
                    <a:gd name="connsiteY194" fmla="*/ 2272792 h 2379471"/>
                    <a:gd name="connsiteX195" fmla="*/ 2198371 w 2284602"/>
                    <a:gd name="connsiteY195" fmla="*/ 2282063 h 2379471"/>
                    <a:gd name="connsiteX196" fmla="*/ 2196720 w 2284602"/>
                    <a:gd name="connsiteY196" fmla="*/ 2289048 h 2379471"/>
                    <a:gd name="connsiteX197" fmla="*/ 2181224 w 2284602"/>
                    <a:gd name="connsiteY197" fmla="*/ 2298319 h 2379471"/>
                    <a:gd name="connsiteX198" fmla="*/ 2179446 w 2284602"/>
                    <a:gd name="connsiteY198" fmla="*/ 2309876 h 2379471"/>
                    <a:gd name="connsiteX199" fmla="*/ 2176018 w 2284602"/>
                    <a:gd name="connsiteY199" fmla="*/ 2314575 h 2379471"/>
                    <a:gd name="connsiteX200" fmla="*/ 2169160 w 2284602"/>
                    <a:gd name="connsiteY200" fmla="*/ 2321560 h 2379471"/>
                    <a:gd name="connsiteX201" fmla="*/ 2165731 w 2284602"/>
                    <a:gd name="connsiteY201" fmla="*/ 2335403 h 2379471"/>
                    <a:gd name="connsiteX202" fmla="*/ 2163953 w 2284602"/>
                    <a:gd name="connsiteY202" fmla="*/ 2342388 h 2379471"/>
                    <a:gd name="connsiteX203" fmla="*/ 2155317 w 2284602"/>
                    <a:gd name="connsiteY203" fmla="*/ 2337689 h 2379471"/>
                    <a:gd name="connsiteX204" fmla="*/ 2150237 w 2284602"/>
                    <a:gd name="connsiteY204" fmla="*/ 2340102 h 2379471"/>
                    <a:gd name="connsiteX205" fmla="*/ 2146681 w 2284602"/>
                    <a:gd name="connsiteY205" fmla="*/ 2349373 h 2379471"/>
                    <a:gd name="connsiteX206" fmla="*/ 2141600 w 2284602"/>
                    <a:gd name="connsiteY206" fmla="*/ 2349373 h 2379471"/>
                    <a:gd name="connsiteX207" fmla="*/ 2129536 w 2284602"/>
                    <a:gd name="connsiteY207" fmla="*/ 2337689 h 2379471"/>
                    <a:gd name="connsiteX208" fmla="*/ 2120899 w 2284602"/>
                    <a:gd name="connsiteY208" fmla="*/ 2335403 h 2379471"/>
                    <a:gd name="connsiteX209" fmla="*/ 2117472 w 2284602"/>
                    <a:gd name="connsiteY209" fmla="*/ 2337689 h 2379471"/>
                    <a:gd name="connsiteX210" fmla="*/ 2119121 w 2284602"/>
                    <a:gd name="connsiteY210" fmla="*/ 2349373 h 2379471"/>
                    <a:gd name="connsiteX211" fmla="*/ 2114042 w 2284602"/>
                    <a:gd name="connsiteY211" fmla="*/ 2353945 h 2379471"/>
                    <a:gd name="connsiteX212" fmla="*/ 2107057 w 2284602"/>
                    <a:gd name="connsiteY212" fmla="*/ 2353945 h 2379471"/>
                    <a:gd name="connsiteX213" fmla="*/ 2093341 w 2284602"/>
                    <a:gd name="connsiteY213" fmla="*/ 2358644 h 2379471"/>
                    <a:gd name="connsiteX214" fmla="*/ 2082926 w 2284602"/>
                    <a:gd name="connsiteY214" fmla="*/ 2367915 h 2379471"/>
                    <a:gd name="connsiteX215" fmla="*/ 2058923 w 2284602"/>
                    <a:gd name="connsiteY215" fmla="*/ 2367915 h 2379471"/>
                    <a:gd name="connsiteX216" fmla="*/ 2048510 w 2284602"/>
                    <a:gd name="connsiteY216" fmla="*/ 2360930 h 2379471"/>
                    <a:gd name="connsiteX217" fmla="*/ 2041651 w 2284602"/>
                    <a:gd name="connsiteY217" fmla="*/ 2358644 h 2379471"/>
                    <a:gd name="connsiteX218" fmla="*/ 2027809 w 2284602"/>
                    <a:gd name="connsiteY218" fmla="*/ 2358644 h 2379471"/>
                    <a:gd name="connsiteX219" fmla="*/ 2012315 w 2284602"/>
                    <a:gd name="connsiteY219" fmla="*/ 2372487 h 2379471"/>
                    <a:gd name="connsiteX220" fmla="*/ 2007235 w 2284602"/>
                    <a:gd name="connsiteY220" fmla="*/ 2374900 h 2379471"/>
                    <a:gd name="connsiteX221" fmla="*/ 1998598 w 2284602"/>
                    <a:gd name="connsiteY221" fmla="*/ 2377186 h 2379471"/>
                    <a:gd name="connsiteX222" fmla="*/ 1983105 w 2284602"/>
                    <a:gd name="connsiteY222" fmla="*/ 2374900 h 2379471"/>
                    <a:gd name="connsiteX223" fmla="*/ 1971040 w 2284602"/>
                    <a:gd name="connsiteY223" fmla="*/ 2379472 h 2379471"/>
                    <a:gd name="connsiteX224" fmla="*/ 1964055 w 2284602"/>
                    <a:gd name="connsiteY224" fmla="*/ 2377186 h 2379471"/>
                    <a:gd name="connsiteX225" fmla="*/ 1957196 w 2284602"/>
                    <a:gd name="connsiteY225" fmla="*/ 2367915 h 2379471"/>
                    <a:gd name="connsiteX226" fmla="*/ 1946910 w 2284602"/>
                    <a:gd name="connsiteY226" fmla="*/ 2349373 h 2379471"/>
                    <a:gd name="connsiteX227" fmla="*/ 1943481 w 2284602"/>
                    <a:gd name="connsiteY227" fmla="*/ 2335403 h 2379471"/>
                    <a:gd name="connsiteX228" fmla="*/ 1941702 w 2284602"/>
                    <a:gd name="connsiteY228" fmla="*/ 2323846 h 2379471"/>
                    <a:gd name="connsiteX229" fmla="*/ 1943481 w 2284602"/>
                    <a:gd name="connsiteY229" fmla="*/ 2309876 h 2379471"/>
                    <a:gd name="connsiteX230" fmla="*/ 1946910 w 2284602"/>
                    <a:gd name="connsiteY230" fmla="*/ 2302891 h 2379471"/>
                    <a:gd name="connsiteX231" fmla="*/ 1953768 w 2284602"/>
                    <a:gd name="connsiteY231" fmla="*/ 2300605 h 2379471"/>
                    <a:gd name="connsiteX232" fmla="*/ 1960625 w 2284602"/>
                    <a:gd name="connsiteY232" fmla="*/ 2302891 h 2379471"/>
                    <a:gd name="connsiteX233" fmla="*/ 1965833 w 2284602"/>
                    <a:gd name="connsiteY233" fmla="*/ 2309876 h 2379471"/>
                    <a:gd name="connsiteX234" fmla="*/ 1972691 w 2284602"/>
                    <a:gd name="connsiteY234" fmla="*/ 2321560 h 2379471"/>
                    <a:gd name="connsiteX235" fmla="*/ 1981326 w 2284602"/>
                    <a:gd name="connsiteY235" fmla="*/ 2333117 h 2379471"/>
                    <a:gd name="connsiteX236" fmla="*/ 1989963 w 2284602"/>
                    <a:gd name="connsiteY236" fmla="*/ 2337689 h 2379471"/>
                    <a:gd name="connsiteX237" fmla="*/ 1998598 w 2284602"/>
                    <a:gd name="connsiteY237" fmla="*/ 2342388 h 2379471"/>
                    <a:gd name="connsiteX238" fmla="*/ 2008886 w 2284602"/>
                    <a:gd name="connsiteY238" fmla="*/ 2337689 h 2379471"/>
                    <a:gd name="connsiteX239" fmla="*/ 2015744 w 2284602"/>
                    <a:gd name="connsiteY239" fmla="*/ 2333117 h 2379471"/>
                    <a:gd name="connsiteX240" fmla="*/ 2019172 w 2284602"/>
                    <a:gd name="connsiteY240" fmla="*/ 2328418 h 2379471"/>
                    <a:gd name="connsiteX241" fmla="*/ 2017521 w 2284602"/>
                    <a:gd name="connsiteY241" fmla="*/ 2319147 h 2379471"/>
                    <a:gd name="connsiteX242" fmla="*/ 2019172 w 2284602"/>
                    <a:gd name="connsiteY242" fmla="*/ 2312162 h 2379471"/>
                    <a:gd name="connsiteX243" fmla="*/ 2020950 w 2284602"/>
                    <a:gd name="connsiteY243" fmla="*/ 2305304 h 2379471"/>
                    <a:gd name="connsiteX244" fmla="*/ 2020950 w 2284602"/>
                    <a:gd name="connsiteY244" fmla="*/ 2300605 h 2379471"/>
                    <a:gd name="connsiteX245" fmla="*/ 2017521 w 2284602"/>
                    <a:gd name="connsiteY245" fmla="*/ 2298319 h 2379471"/>
                    <a:gd name="connsiteX246" fmla="*/ 2007235 w 2284602"/>
                    <a:gd name="connsiteY246" fmla="*/ 2300605 h 2379471"/>
                    <a:gd name="connsiteX247" fmla="*/ 2002027 w 2284602"/>
                    <a:gd name="connsiteY247" fmla="*/ 2300605 h 2379471"/>
                    <a:gd name="connsiteX248" fmla="*/ 2000249 w 2284602"/>
                    <a:gd name="connsiteY248" fmla="*/ 2298319 h 2379471"/>
                    <a:gd name="connsiteX249" fmla="*/ 1996822 w 2284602"/>
                    <a:gd name="connsiteY249" fmla="*/ 2289048 h 2379471"/>
                    <a:gd name="connsiteX250" fmla="*/ 1991614 w 2284602"/>
                    <a:gd name="connsiteY250" fmla="*/ 2286762 h 2379471"/>
                    <a:gd name="connsiteX251" fmla="*/ 1989963 w 2284602"/>
                    <a:gd name="connsiteY251" fmla="*/ 2286762 h 2379471"/>
                    <a:gd name="connsiteX252" fmla="*/ 1977897 w 2284602"/>
                    <a:gd name="connsiteY252" fmla="*/ 2277491 h 2379471"/>
                    <a:gd name="connsiteX253" fmla="*/ 1974469 w 2284602"/>
                    <a:gd name="connsiteY253" fmla="*/ 2277491 h 2379471"/>
                    <a:gd name="connsiteX254" fmla="*/ 1965833 w 2284602"/>
                    <a:gd name="connsiteY254" fmla="*/ 2279777 h 2379471"/>
                    <a:gd name="connsiteX255" fmla="*/ 1962404 w 2284602"/>
                    <a:gd name="connsiteY255" fmla="*/ 2277491 h 2379471"/>
                    <a:gd name="connsiteX256" fmla="*/ 1950339 w 2284602"/>
                    <a:gd name="connsiteY256" fmla="*/ 2270506 h 2379471"/>
                    <a:gd name="connsiteX257" fmla="*/ 1945132 w 2284602"/>
                    <a:gd name="connsiteY257" fmla="*/ 2261235 h 2379471"/>
                    <a:gd name="connsiteX258" fmla="*/ 1943481 w 2284602"/>
                    <a:gd name="connsiteY258" fmla="*/ 2240280 h 2379471"/>
                    <a:gd name="connsiteX259" fmla="*/ 1938273 w 2284602"/>
                    <a:gd name="connsiteY259" fmla="*/ 2233422 h 2379471"/>
                    <a:gd name="connsiteX260" fmla="*/ 1931416 w 2284602"/>
                    <a:gd name="connsiteY260" fmla="*/ 2224151 h 2379471"/>
                    <a:gd name="connsiteX261" fmla="*/ 1929638 w 2284602"/>
                    <a:gd name="connsiteY261" fmla="*/ 2219452 h 2379471"/>
                    <a:gd name="connsiteX262" fmla="*/ 1933067 w 2284602"/>
                    <a:gd name="connsiteY262" fmla="*/ 2210181 h 2379471"/>
                    <a:gd name="connsiteX263" fmla="*/ 1931416 w 2284602"/>
                    <a:gd name="connsiteY263" fmla="*/ 2205482 h 2379471"/>
                    <a:gd name="connsiteX264" fmla="*/ 1922780 w 2284602"/>
                    <a:gd name="connsiteY264" fmla="*/ 2200910 h 2379471"/>
                    <a:gd name="connsiteX265" fmla="*/ 1921001 w 2284602"/>
                    <a:gd name="connsiteY265" fmla="*/ 2193925 h 2379471"/>
                    <a:gd name="connsiteX266" fmla="*/ 1910715 w 2284602"/>
                    <a:gd name="connsiteY266" fmla="*/ 2166112 h 2379471"/>
                    <a:gd name="connsiteX267" fmla="*/ 1902079 w 2284602"/>
                    <a:gd name="connsiteY267" fmla="*/ 2154555 h 2379471"/>
                    <a:gd name="connsiteX268" fmla="*/ 1896871 w 2284602"/>
                    <a:gd name="connsiteY268" fmla="*/ 2147570 h 2379471"/>
                    <a:gd name="connsiteX269" fmla="*/ 1888236 w 2284602"/>
                    <a:gd name="connsiteY269" fmla="*/ 2122043 h 2379471"/>
                    <a:gd name="connsiteX270" fmla="*/ 1881377 w 2284602"/>
                    <a:gd name="connsiteY270" fmla="*/ 2108200 h 2379471"/>
                    <a:gd name="connsiteX271" fmla="*/ 1872742 w 2284602"/>
                    <a:gd name="connsiteY271" fmla="*/ 2096516 h 2379471"/>
                    <a:gd name="connsiteX272" fmla="*/ 1857247 w 2284602"/>
                    <a:gd name="connsiteY272" fmla="*/ 2082673 h 2379471"/>
                    <a:gd name="connsiteX273" fmla="*/ 1845183 w 2284602"/>
                    <a:gd name="connsiteY273" fmla="*/ 2075688 h 2379471"/>
                    <a:gd name="connsiteX274" fmla="*/ 1838324 w 2284602"/>
                    <a:gd name="connsiteY274" fmla="*/ 2073402 h 2379471"/>
                    <a:gd name="connsiteX275" fmla="*/ 1833118 w 2284602"/>
                    <a:gd name="connsiteY275" fmla="*/ 2064131 h 2379471"/>
                    <a:gd name="connsiteX276" fmla="*/ 1826260 w 2284602"/>
                    <a:gd name="connsiteY276" fmla="*/ 2064131 h 2379471"/>
                    <a:gd name="connsiteX277" fmla="*/ 1822831 w 2284602"/>
                    <a:gd name="connsiteY277" fmla="*/ 2068702 h 2379471"/>
                    <a:gd name="connsiteX278" fmla="*/ 1812544 w 2284602"/>
                    <a:gd name="connsiteY278" fmla="*/ 2061718 h 2379471"/>
                    <a:gd name="connsiteX279" fmla="*/ 1805559 w 2284602"/>
                    <a:gd name="connsiteY279" fmla="*/ 2064131 h 2379471"/>
                    <a:gd name="connsiteX280" fmla="*/ 1800479 w 2284602"/>
                    <a:gd name="connsiteY280" fmla="*/ 2061718 h 2379471"/>
                    <a:gd name="connsiteX281" fmla="*/ 1793494 w 2284602"/>
                    <a:gd name="connsiteY281" fmla="*/ 2059432 h 2379471"/>
                    <a:gd name="connsiteX282" fmla="*/ 1788414 w 2284602"/>
                    <a:gd name="connsiteY282" fmla="*/ 2061718 h 2379471"/>
                    <a:gd name="connsiteX283" fmla="*/ 1783207 w 2284602"/>
                    <a:gd name="connsiteY283" fmla="*/ 2061718 h 2379471"/>
                    <a:gd name="connsiteX284" fmla="*/ 1779777 w 2284602"/>
                    <a:gd name="connsiteY284" fmla="*/ 2059432 h 2379471"/>
                    <a:gd name="connsiteX285" fmla="*/ 1771142 w 2284602"/>
                    <a:gd name="connsiteY285" fmla="*/ 2052447 h 2379471"/>
                    <a:gd name="connsiteX286" fmla="*/ 1760855 w 2284602"/>
                    <a:gd name="connsiteY286" fmla="*/ 2026920 h 2379471"/>
                    <a:gd name="connsiteX287" fmla="*/ 1748790 w 2284602"/>
                    <a:gd name="connsiteY287" fmla="*/ 1973580 h 2379471"/>
                    <a:gd name="connsiteX288" fmla="*/ 1741805 w 2284602"/>
                    <a:gd name="connsiteY288" fmla="*/ 1931924 h 2379471"/>
                    <a:gd name="connsiteX289" fmla="*/ 1740154 w 2284602"/>
                    <a:gd name="connsiteY289" fmla="*/ 1908683 h 2379471"/>
                    <a:gd name="connsiteX290" fmla="*/ 1740154 w 2284602"/>
                    <a:gd name="connsiteY290" fmla="*/ 1894713 h 2379471"/>
                    <a:gd name="connsiteX291" fmla="*/ 1740154 w 2284602"/>
                    <a:gd name="connsiteY291" fmla="*/ 1876171 h 2379471"/>
                    <a:gd name="connsiteX292" fmla="*/ 1740154 w 2284602"/>
                    <a:gd name="connsiteY292" fmla="*/ 1866900 h 2379471"/>
                    <a:gd name="connsiteX293" fmla="*/ 1733169 w 2284602"/>
                    <a:gd name="connsiteY293" fmla="*/ 1860042 h 2379471"/>
                    <a:gd name="connsiteX294" fmla="*/ 1733169 w 2284602"/>
                    <a:gd name="connsiteY294" fmla="*/ 1853057 h 2379471"/>
                    <a:gd name="connsiteX295" fmla="*/ 1733169 w 2284602"/>
                    <a:gd name="connsiteY295" fmla="*/ 1843786 h 2379471"/>
                    <a:gd name="connsiteX296" fmla="*/ 1729740 w 2284602"/>
                    <a:gd name="connsiteY296" fmla="*/ 1843786 h 2379471"/>
                    <a:gd name="connsiteX297" fmla="*/ 1721104 w 2284602"/>
                    <a:gd name="connsiteY297" fmla="*/ 1848358 h 2379471"/>
                    <a:gd name="connsiteX298" fmla="*/ 1716023 w 2284602"/>
                    <a:gd name="connsiteY298" fmla="*/ 1846072 h 2379471"/>
                    <a:gd name="connsiteX299" fmla="*/ 1705610 w 2284602"/>
                    <a:gd name="connsiteY299" fmla="*/ 1829816 h 2379471"/>
                    <a:gd name="connsiteX300" fmla="*/ 1698751 w 2284602"/>
                    <a:gd name="connsiteY300" fmla="*/ 1829816 h 2379471"/>
                    <a:gd name="connsiteX301" fmla="*/ 1693546 w 2284602"/>
                    <a:gd name="connsiteY301" fmla="*/ 1820545 h 2379471"/>
                    <a:gd name="connsiteX302" fmla="*/ 1693546 w 2284602"/>
                    <a:gd name="connsiteY302" fmla="*/ 1815973 h 2379471"/>
                    <a:gd name="connsiteX303" fmla="*/ 1700530 w 2284602"/>
                    <a:gd name="connsiteY303" fmla="*/ 1808988 h 2379471"/>
                    <a:gd name="connsiteX304" fmla="*/ 1698751 w 2284602"/>
                    <a:gd name="connsiteY304" fmla="*/ 1804289 h 2379471"/>
                    <a:gd name="connsiteX305" fmla="*/ 1690116 w 2284602"/>
                    <a:gd name="connsiteY305" fmla="*/ 1804289 h 2379471"/>
                    <a:gd name="connsiteX306" fmla="*/ 1681480 w 2284602"/>
                    <a:gd name="connsiteY306" fmla="*/ 1804289 h 2379471"/>
                    <a:gd name="connsiteX307" fmla="*/ 1678050 w 2284602"/>
                    <a:gd name="connsiteY307" fmla="*/ 1799717 h 2379471"/>
                    <a:gd name="connsiteX308" fmla="*/ 1676399 w 2284602"/>
                    <a:gd name="connsiteY308" fmla="*/ 1790446 h 2379471"/>
                    <a:gd name="connsiteX309" fmla="*/ 1676399 w 2284602"/>
                    <a:gd name="connsiteY309" fmla="*/ 1774189 h 2379471"/>
                    <a:gd name="connsiteX310" fmla="*/ 1672972 w 2284602"/>
                    <a:gd name="connsiteY310" fmla="*/ 1764919 h 2379471"/>
                    <a:gd name="connsiteX311" fmla="*/ 1667764 w 2284602"/>
                    <a:gd name="connsiteY311" fmla="*/ 1757934 h 2379471"/>
                    <a:gd name="connsiteX312" fmla="*/ 1665986 w 2284602"/>
                    <a:gd name="connsiteY312" fmla="*/ 1748663 h 2379471"/>
                    <a:gd name="connsiteX313" fmla="*/ 1667764 w 2284602"/>
                    <a:gd name="connsiteY313" fmla="*/ 1730121 h 2379471"/>
                    <a:gd name="connsiteX314" fmla="*/ 1671193 w 2284602"/>
                    <a:gd name="connsiteY314" fmla="*/ 1718564 h 2379471"/>
                    <a:gd name="connsiteX315" fmla="*/ 1676399 w 2284602"/>
                    <a:gd name="connsiteY315" fmla="*/ 1704594 h 2379471"/>
                    <a:gd name="connsiteX316" fmla="*/ 1672972 w 2284602"/>
                    <a:gd name="connsiteY316" fmla="*/ 1679067 h 2379471"/>
                    <a:gd name="connsiteX317" fmla="*/ 1667764 w 2284602"/>
                    <a:gd name="connsiteY317" fmla="*/ 1667510 h 2379471"/>
                    <a:gd name="connsiteX318" fmla="*/ 1662557 w 2284602"/>
                    <a:gd name="connsiteY318" fmla="*/ 1658239 h 2379471"/>
                    <a:gd name="connsiteX319" fmla="*/ 1664335 w 2284602"/>
                    <a:gd name="connsiteY319" fmla="*/ 1653539 h 2379471"/>
                    <a:gd name="connsiteX320" fmla="*/ 1667764 w 2284602"/>
                    <a:gd name="connsiteY320" fmla="*/ 1648968 h 2379471"/>
                    <a:gd name="connsiteX321" fmla="*/ 1681480 w 2284602"/>
                    <a:gd name="connsiteY321" fmla="*/ 1644269 h 2379471"/>
                    <a:gd name="connsiteX322" fmla="*/ 1685036 w 2284602"/>
                    <a:gd name="connsiteY322" fmla="*/ 1639697 h 2379471"/>
                    <a:gd name="connsiteX323" fmla="*/ 1685036 w 2284602"/>
                    <a:gd name="connsiteY323" fmla="*/ 1632712 h 2379471"/>
                    <a:gd name="connsiteX324" fmla="*/ 1681480 w 2284602"/>
                    <a:gd name="connsiteY324" fmla="*/ 1630426 h 2379471"/>
                    <a:gd name="connsiteX325" fmla="*/ 1672972 w 2284602"/>
                    <a:gd name="connsiteY325" fmla="*/ 1634998 h 2379471"/>
                    <a:gd name="connsiteX326" fmla="*/ 1665986 w 2284602"/>
                    <a:gd name="connsiteY326" fmla="*/ 1637284 h 2379471"/>
                    <a:gd name="connsiteX327" fmla="*/ 1660906 w 2284602"/>
                    <a:gd name="connsiteY327" fmla="*/ 1637284 h 2379471"/>
                    <a:gd name="connsiteX328" fmla="*/ 1657476 w 2284602"/>
                    <a:gd name="connsiteY328" fmla="*/ 1637284 h 2379471"/>
                    <a:gd name="connsiteX329" fmla="*/ 1650492 w 2284602"/>
                    <a:gd name="connsiteY329" fmla="*/ 1637284 h 2379471"/>
                    <a:gd name="connsiteX330" fmla="*/ 1645412 w 2284602"/>
                    <a:gd name="connsiteY330" fmla="*/ 1639697 h 2379471"/>
                    <a:gd name="connsiteX331" fmla="*/ 1624711 w 2284602"/>
                    <a:gd name="connsiteY331" fmla="*/ 1623441 h 2379471"/>
                    <a:gd name="connsiteX332" fmla="*/ 1619504 w 2284602"/>
                    <a:gd name="connsiteY332" fmla="*/ 1621155 h 2379471"/>
                    <a:gd name="connsiteX333" fmla="*/ 1617725 w 2284602"/>
                    <a:gd name="connsiteY333" fmla="*/ 1623441 h 2379471"/>
                    <a:gd name="connsiteX334" fmla="*/ 1617725 w 2284602"/>
                    <a:gd name="connsiteY334" fmla="*/ 1632712 h 2379471"/>
                    <a:gd name="connsiteX335" fmla="*/ 1622933 w 2284602"/>
                    <a:gd name="connsiteY335" fmla="*/ 1639697 h 2379471"/>
                    <a:gd name="connsiteX336" fmla="*/ 1643634 w 2284602"/>
                    <a:gd name="connsiteY336" fmla="*/ 1669796 h 2379471"/>
                    <a:gd name="connsiteX337" fmla="*/ 1647063 w 2284602"/>
                    <a:gd name="connsiteY337" fmla="*/ 1681352 h 2379471"/>
                    <a:gd name="connsiteX338" fmla="*/ 1647063 w 2284602"/>
                    <a:gd name="connsiteY338" fmla="*/ 1695323 h 2379471"/>
                    <a:gd name="connsiteX339" fmla="*/ 1643634 w 2284602"/>
                    <a:gd name="connsiteY339" fmla="*/ 1697609 h 2379471"/>
                    <a:gd name="connsiteX340" fmla="*/ 1634997 w 2284602"/>
                    <a:gd name="connsiteY340" fmla="*/ 1695323 h 2379471"/>
                    <a:gd name="connsiteX341" fmla="*/ 1631569 w 2284602"/>
                    <a:gd name="connsiteY341" fmla="*/ 1693037 h 2379471"/>
                    <a:gd name="connsiteX342" fmla="*/ 1624711 w 2284602"/>
                    <a:gd name="connsiteY342" fmla="*/ 1693037 h 2379471"/>
                    <a:gd name="connsiteX343" fmla="*/ 1621282 w 2284602"/>
                    <a:gd name="connsiteY343" fmla="*/ 1695323 h 2379471"/>
                    <a:gd name="connsiteX344" fmla="*/ 1616074 w 2284602"/>
                    <a:gd name="connsiteY344" fmla="*/ 1686052 h 2379471"/>
                    <a:gd name="connsiteX345" fmla="*/ 1610868 w 2284602"/>
                    <a:gd name="connsiteY345" fmla="*/ 1688338 h 2379471"/>
                    <a:gd name="connsiteX346" fmla="*/ 1607439 w 2284602"/>
                    <a:gd name="connsiteY346" fmla="*/ 1681352 h 2379471"/>
                    <a:gd name="connsiteX347" fmla="*/ 1595373 w 2284602"/>
                    <a:gd name="connsiteY347" fmla="*/ 1665224 h 2379471"/>
                    <a:gd name="connsiteX348" fmla="*/ 1591946 w 2284602"/>
                    <a:gd name="connsiteY348" fmla="*/ 1646682 h 2379471"/>
                    <a:gd name="connsiteX349" fmla="*/ 1586738 w 2284602"/>
                    <a:gd name="connsiteY349" fmla="*/ 1641983 h 2379471"/>
                    <a:gd name="connsiteX350" fmla="*/ 1579880 w 2284602"/>
                    <a:gd name="connsiteY350" fmla="*/ 1634998 h 2379471"/>
                    <a:gd name="connsiteX351" fmla="*/ 1573021 w 2284602"/>
                    <a:gd name="connsiteY351" fmla="*/ 1623441 h 2379471"/>
                    <a:gd name="connsiteX352" fmla="*/ 1567815 w 2284602"/>
                    <a:gd name="connsiteY352" fmla="*/ 1609471 h 2379471"/>
                    <a:gd name="connsiteX353" fmla="*/ 1555749 w 2284602"/>
                    <a:gd name="connsiteY353" fmla="*/ 1590929 h 2379471"/>
                    <a:gd name="connsiteX354" fmla="*/ 1552322 w 2284602"/>
                    <a:gd name="connsiteY354" fmla="*/ 1581658 h 2379471"/>
                    <a:gd name="connsiteX355" fmla="*/ 1552322 w 2284602"/>
                    <a:gd name="connsiteY355" fmla="*/ 1574673 h 2379471"/>
                    <a:gd name="connsiteX356" fmla="*/ 1554098 w 2284602"/>
                    <a:gd name="connsiteY356" fmla="*/ 1560830 h 2379471"/>
                    <a:gd name="connsiteX357" fmla="*/ 1550543 w 2284602"/>
                    <a:gd name="connsiteY357" fmla="*/ 1549273 h 2379471"/>
                    <a:gd name="connsiteX358" fmla="*/ 1540256 w 2284602"/>
                    <a:gd name="connsiteY358" fmla="*/ 1530604 h 2379471"/>
                    <a:gd name="connsiteX359" fmla="*/ 1531621 w 2284602"/>
                    <a:gd name="connsiteY359" fmla="*/ 1500505 h 2379471"/>
                    <a:gd name="connsiteX360" fmla="*/ 1526413 w 2284602"/>
                    <a:gd name="connsiteY360" fmla="*/ 1481963 h 2379471"/>
                    <a:gd name="connsiteX361" fmla="*/ 1526413 w 2284602"/>
                    <a:gd name="connsiteY361" fmla="*/ 1465707 h 2379471"/>
                    <a:gd name="connsiteX362" fmla="*/ 1524762 w 2284602"/>
                    <a:gd name="connsiteY362" fmla="*/ 1456436 h 2379471"/>
                    <a:gd name="connsiteX363" fmla="*/ 1514347 w 2284602"/>
                    <a:gd name="connsiteY363" fmla="*/ 1447164 h 2379471"/>
                    <a:gd name="connsiteX364" fmla="*/ 1507490 w 2284602"/>
                    <a:gd name="connsiteY364" fmla="*/ 1440180 h 2379471"/>
                    <a:gd name="connsiteX365" fmla="*/ 1493773 w 2284602"/>
                    <a:gd name="connsiteY365" fmla="*/ 1435608 h 2379471"/>
                    <a:gd name="connsiteX366" fmla="*/ 1491997 w 2284602"/>
                    <a:gd name="connsiteY366" fmla="*/ 1430909 h 2379471"/>
                    <a:gd name="connsiteX367" fmla="*/ 1495424 w 2284602"/>
                    <a:gd name="connsiteY367" fmla="*/ 1414652 h 2379471"/>
                    <a:gd name="connsiteX368" fmla="*/ 1497202 w 2284602"/>
                    <a:gd name="connsiteY368" fmla="*/ 1407795 h 2379471"/>
                    <a:gd name="connsiteX369" fmla="*/ 1498854 w 2284602"/>
                    <a:gd name="connsiteY369" fmla="*/ 1407795 h 2379471"/>
                    <a:gd name="connsiteX370" fmla="*/ 1505839 w 2284602"/>
                    <a:gd name="connsiteY370" fmla="*/ 1407795 h 2379471"/>
                    <a:gd name="connsiteX371" fmla="*/ 1519555 w 2284602"/>
                    <a:gd name="connsiteY371" fmla="*/ 1410081 h 2379471"/>
                    <a:gd name="connsiteX372" fmla="*/ 1521333 w 2284602"/>
                    <a:gd name="connsiteY372" fmla="*/ 1405382 h 2379471"/>
                    <a:gd name="connsiteX373" fmla="*/ 1519555 w 2284602"/>
                    <a:gd name="connsiteY373" fmla="*/ 1389126 h 2379471"/>
                    <a:gd name="connsiteX374" fmla="*/ 1517904 w 2284602"/>
                    <a:gd name="connsiteY374" fmla="*/ 1386839 h 2379471"/>
                    <a:gd name="connsiteX375" fmla="*/ 1516125 w 2284602"/>
                    <a:gd name="connsiteY375" fmla="*/ 1382268 h 2379471"/>
                    <a:gd name="connsiteX376" fmla="*/ 1517904 w 2284602"/>
                    <a:gd name="connsiteY376" fmla="*/ 1377569 h 2379471"/>
                    <a:gd name="connsiteX377" fmla="*/ 1524762 w 2284602"/>
                    <a:gd name="connsiteY377" fmla="*/ 1370584 h 2379471"/>
                    <a:gd name="connsiteX378" fmla="*/ 1526413 w 2284602"/>
                    <a:gd name="connsiteY378" fmla="*/ 1361313 h 2379471"/>
                    <a:gd name="connsiteX379" fmla="*/ 1526413 w 2284602"/>
                    <a:gd name="connsiteY379" fmla="*/ 1356741 h 2379471"/>
                    <a:gd name="connsiteX380" fmla="*/ 1528191 w 2284602"/>
                    <a:gd name="connsiteY380" fmla="*/ 1352042 h 2379471"/>
                    <a:gd name="connsiteX381" fmla="*/ 1533397 w 2284602"/>
                    <a:gd name="connsiteY381" fmla="*/ 1349756 h 2379471"/>
                    <a:gd name="connsiteX382" fmla="*/ 1540256 w 2284602"/>
                    <a:gd name="connsiteY382" fmla="*/ 1345184 h 2379471"/>
                    <a:gd name="connsiteX383" fmla="*/ 1545463 w 2284602"/>
                    <a:gd name="connsiteY383" fmla="*/ 1338199 h 2379471"/>
                    <a:gd name="connsiteX384" fmla="*/ 1552322 w 2284602"/>
                    <a:gd name="connsiteY384" fmla="*/ 1333500 h 2379471"/>
                    <a:gd name="connsiteX385" fmla="*/ 1554098 w 2284602"/>
                    <a:gd name="connsiteY385" fmla="*/ 1328927 h 2379471"/>
                    <a:gd name="connsiteX386" fmla="*/ 1552322 w 2284602"/>
                    <a:gd name="connsiteY386" fmla="*/ 1319657 h 2379471"/>
                    <a:gd name="connsiteX387" fmla="*/ 1552322 w 2284602"/>
                    <a:gd name="connsiteY387" fmla="*/ 1314958 h 2379471"/>
                    <a:gd name="connsiteX388" fmla="*/ 1555749 w 2284602"/>
                    <a:gd name="connsiteY388" fmla="*/ 1310386 h 2379471"/>
                    <a:gd name="connsiteX389" fmla="*/ 1566037 w 2284602"/>
                    <a:gd name="connsiteY389" fmla="*/ 1305687 h 2379471"/>
                    <a:gd name="connsiteX390" fmla="*/ 1579880 w 2284602"/>
                    <a:gd name="connsiteY390" fmla="*/ 1280160 h 2379471"/>
                    <a:gd name="connsiteX391" fmla="*/ 1578101 w 2284602"/>
                    <a:gd name="connsiteY391" fmla="*/ 1273175 h 2379471"/>
                    <a:gd name="connsiteX392" fmla="*/ 1576450 w 2284602"/>
                    <a:gd name="connsiteY392" fmla="*/ 1268602 h 2379471"/>
                    <a:gd name="connsiteX393" fmla="*/ 1573021 w 2284602"/>
                    <a:gd name="connsiteY393" fmla="*/ 1263904 h 2379471"/>
                    <a:gd name="connsiteX394" fmla="*/ 1571244 w 2284602"/>
                    <a:gd name="connsiteY394" fmla="*/ 1252347 h 2379471"/>
                    <a:gd name="connsiteX395" fmla="*/ 1573021 w 2284602"/>
                    <a:gd name="connsiteY395" fmla="*/ 1240789 h 2379471"/>
                    <a:gd name="connsiteX396" fmla="*/ 1566037 w 2284602"/>
                    <a:gd name="connsiteY396" fmla="*/ 1238504 h 2379471"/>
                    <a:gd name="connsiteX397" fmla="*/ 1564386 w 2284602"/>
                    <a:gd name="connsiteY397" fmla="*/ 1233805 h 2379471"/>
                    <a:gd name="connsiteX398" fmla="*/ 1560957 w 2284602"/>
                    <a:gd name="connsiteY398" fmla="*/ 1233805 h 2379471"/>
                    <a:gd name="connsiteX399" fmla="*/ 1557527 w 2284602"/>
                    <a:gd name="connsiteY399" fmla="*/ 1236091 h 2379471"/>
                    <a:gd name="connsiteX400" fmla="*/ 1555749 w 2284602"/>
                    <a:gd name="connsiteY400" fmla="*/ 1245362 h 2379471"/>
                    <a:gd name="connsiteX401" fmla="*/ 1550543 w 2284602"/>
                    <a:gd name="connsiteY401" fmla="*/ 1254633 h 2379471"/>
                    <a:gd name="connsiteX402" fmla="*/ 1552322 w 2284602"/>
                    <a:gd name="connsiteY402" fmla="*/ 1270889 h 2379471"/>
                    <a:gd name="connsiteX403" fmla="*/ 1550543 w 2284602"/>
                    <a:gd name="connsiteY403" fmla="*/ 1277874 h 2379471"/>
                    <a:gd name="connsiteX404" fmla="*/ 1547114 w 2284602"/>
                    <a:gd name="connsiteY404" fmla="*/ 1282446 h 2379471"/>
                    <a:gd name="connsiteX405" fmla="*/ 1542034 w 2284602"/>
                    <a:gd name="connsiteY405" fmla="*/ 1280160 h 2379471"/>
                    <a:gd name="connsiteX406" fmla="*/ 1538477 w 2284602"/>
                    <a:gd name="connsiteY406" fmla="*/ 1277874 h 2379471"/>
                    <a:gd name="connsiteX407" fmla="*/ 1533397 w 2284602"/>
                    <a:gd name="connsiteY407" fmla="*/ 1268602 h 2379471"/>
                    <a:gd name="connsiteX408" fmla="*/ 1533397 w 2284602"/>
                    <a:gd name="connsiteY408" fmla="*/ 1259332 h 2379471"/>
                    <a:gd name="connsiteX409" fmla="*/ 1533397 w 2284602"/>
                    <a:gd name="connsiteY409" fmla="*/ 1245362 h 2379471"/>
                    <a:gd name="connsiteX410" fmla="*/ 1533397 w 2284602"/>
                    <a:gd name="connsiteY410" fmla="*/ 1233805 h 2379471"/>
                    <a:gd name="connsiteX411" fmla="*/ 1526413 w 2284602"/>
                    <a:gd name="connsiteY411" fmla="*/ 1226820 h 2379471"/>
                    <a:gd name="connsiteX412" fmla="*/ 1514347 w 2284602"/>
                    <a:gd name="connsiteY412" fmla="*/ 1222248 h 2379471"/>
                    <a:gd name="connsiteX413" fmla="*/ 1509268 w 2284602"/>
                    <a:gd name="connsiteY413" fmla="*/ 1215263 h 2379471"/>
                    <a:gd name="connsiteX414" fmla="*/ 1504061 w 2284602"/>
                    <a:gd name="connsiteY414" fmla="*/ 1210564 h 2379471"/>
                    <a:gd name="connsiteX415" fmla="*/ 1498854 w 2284602"/>
                    <a:gd name="connsiteY415" fmla="*/ 1212977 h 2379471"/>
                    <a:gd name="connsiteX416" fmla="*/ 1497202 w 2284602"/>
                    <a:gd name="connsiteY416" fmla="*/ 1212977 h 2379471"/>
                    <a:gd name="connsiteX417" fmla="*/ 1491997 w 2284602"/>
                    <a:gd name="connsiteY417" fmla="*/ 1208277 h 2379471"/>
                    <a:gd name="connsiteX418" fmla="*/ 1490346 w 2284602"/>
                    <a:gd name="connsiteY418" fmla="*/ 1201293 h 2379471"/>
                    <a:gd name="connsiteX419" fmla="*/ 1486789 w 2284602"/>
                    <a:gd name="connsiteY419" fmla="*/ 1199007 h 2379471"/>
                    <a:gd name="connsiteX420" fmla="*/ 1485138 w 2284602"/>
                    <a:gd name="connsiteY420" fmla="*/ 1201293 h 2379471"/>
                    <a:gd name="connsiteX421" fmla="*/ 1483360 w 2284602"/>
                    <a:gd name="connsiteY421" fmla="*/ 1217549 h 2379471"/>
                    <a:gd name="connsiteX422" fmla="*/ 1483360 w 2284602"/>
                    <a:gd name="connsiteY422" fmla="*/ 1226820 h 2379471"/>
                    <a:gd name="connsiteX423" fmla="*/ 1479931 w 2284602"/>
                    <a:gd name="connsiteY423" fmla="*/ 1231519 h 2379471"/>
                    <a:gd name="connsiteX424" fmla="*/ 1476501 w 2284602"/>
                    <a:gd name="connsiteY424" fmla="*/ 1233805 h 2379471"/>
                    <a:gd name="connsiteX425" fmla="*/ 1476501 w 2284602"/>
                    <a:gd name="connsiteY425" fmla="*/ 1243076 h 2379471"/>
                    <a:gd name="connsiteX426" fmla="*/ 1479931 w 2284602"/>
                    <a:gd name="connsiteY426" fmla="*/ 1245362 h 2379471"/>
                    <a:gd name="connsiteX427" fmla="*/ 1493773 w 2284602"/>
                    <a:gd name="connsiteY427" fmla="*/ 1250061 h 2379471"/>
                    <a:gd name="connsiteX428" fmla="*/ 1498854 w 2284602"/>
                    <a:gd name="connsiteY428" fmla="*/ 1261618 h 2379471"/>
                    <a:gd name="connsiteX429" fmla="*/ 1505839 w 2284602"/>
                    <a:gd name="connsiteY429" fmla="*/ 1263904 h 2379471"/>
                    <a:gd name="connsiteX430" fmla="*/ 1507490 w 2284602"/>
                    <a:gd name="connsiteY430" fmla="*/ 1268602 h 2379471"/>
                    <a:gd name="connsiteX431" fmla="*/ 1504061 w 2284602"/>
                    <a:gd name="connsiteY431" fmla="*/ 1273175 h 2379471"/>
                    <a:gd name="connsiteX432" fmla="*/ 1504061 w 2284602"/>
                    <a:gd name="connsiteY432" fmla="*/ 1275588 h 2379471"/>
                    <a:gd name="connsiteX433" fmla="*/ 1505839 w 2284602"/>
                    <a:gd name="connsiteY433" fmla="*/ 1284859 h 2379471"/>
                    <a:gd name="connsiteX434" fmla="*/ 1505839 w 2284602"/>
                    <a:gd name="connsiteY434" fmla="*/ 1296416 h 2379471"/>
                    <a:gd name="connsiteX435" fmla="*/ 1504061 w 2284602"/>
                    <a:gd name="connsiteY435" fmla="*/ 1303401 h 2379471"/>
                    <a:gd name="connsiteX436" fmla="*/ 1504061 w 2284602"/>
                    <a:gd name="connsiteY436" fmla="*/ 1307973 h 2379471"/>
                    <a:gd name="connsiteX437" fmla="*/ 1504061 w 2284602"/>
                    <a:gd name="connsiteY437" fmla="*/ 1319657 h 2379471"/>
                    <a:gd name="connsiteX438" fmla="*/ 1502410 w 2284602"/>
                    <a:gd name="connsiteY438" fmla="*/ 1328927 h 2379471"/>
                    <a:gd name="connsiteX439" fmla="*/ 1497202 w 2284602"/>
                    <a:gd name="connsiteY439" fmla="*/ 1331214 h 2379471"/>
                    <a:gd name="connsiteX440" fmla="*/ 1490346 w 2284602"/>
                    <a:gd name="connsiteY440" fmla="*/ 1331214 h 2379471"/>
                    <a:gd name="connsiteX441" fmla="*/ 1486789 w 2284602"/>
                    <a:gd name="connsiteY441" fmla="*/ 1326514 h 2379471"/>
                    <a:gd name="connsiteX442" fmla="*/ 1485138 w 2284602"/>
                    <a:gd name="connsiteY442" fmla="*/ 1321943 h 2379471"/>
                    <a:gd name="connsiteX443" fmla="*/ 1479931 w 2284602"/>
                    <a:gd name="connsiteY443" fmla="*/ 1319657 h 2379471"/>
                    <a:gd name="connsiteX444" fmla="*/ 1474723 w 2284602"/>
                    <a:gd name="connsiteY444" fmla="*/ 1317244 h 2379471"/>
                    <a:gd name="connsiteX445" fmla="*/ 1469644 w 2284602"/>
                    <a:gd name="connsiteY445" fmla="*/ 1312672 h 2379471"/>
                    <a:gd name="connsiteX446" fmla="*/ 1467866 w 2284602"/>
                    <a:gd name="connsiteY446" fmla="*/ 1307973 h 2379471"/>
                    <a:gd name="connsiteX447" fmla="*/ 1464437 w 2284602"/>
                    <a:gd name="connsiteY447" fmla="*/ 1284859 h 2379471"/>
                    <a:gd name="connsiteX448" fmla="*/ 1462659 w 2284602"/>
                    <a:gd name="connsiteY448" fmla="*/ 1280160 h 2379471"/>
                    <a:gd name="connsiteX449" fmla="*/ 1459230 w 2284602"/>
                    <a:gd name="connsiteY449" fmla="*/ 1277874 h 2379471"/>
                    <a:gd name="connsiteX450" fmla="*/ 1454149 w 2284602"/>
                    <a:gd name="connsiteY450" fmla="*/ 1277874 h 2379471"/>
                    <a:gd name="connsiteX451" fmla="*/ 1452371 w 2284602"/>
                    <a:gd name="connsiteY451" fmla="*/ 1284859 h 2379471"/>
                    <a:gd name="connsiteX452" fmla="*/ 1448943 w 2284602"/>
                    <a:gd name="connsiteY452" fmla="*/ 1284859 h 2379471"/>
                    <a:gd name="connsiteX453" fmla="*/ 1447165 w 2284602"/>
                    <a:gd name="connsiteY453" fmla="*/ 1282446 h 2379471"/>
                    <a:gd name="connsiteX454" fmla="*/ 1442085 w 2284602"/>
                    <a:gd name="connsiteY454" fmla="*/ 1270889 h 2379471"/>
                    <a:gd name="connsiteX455" fmla="*/ 1440307 w 2284602"/>
                    <a:gd name="connsiteY455" fmla="*/ 1257046 h 2379471"/>
                    <a:gd name="connsiteX456" fmla="*/ 1440307 w 2284602"/>
                    <a:gd name="connsiteY456" fmla="*/ 1247775 h 2379471"/>
                    <a:gd name="connsiteX457" fmla="*/ 1445514 w 2284602"/>
                    <a:gd name="connsiteY457" fmla="*/ 1233805 h 2379471"/>
                    <a:gd name="connsiteX458" fmla="*/ 1454149 w 2284602"/>
                    <a:gd name="connsiteY458" fmla="*/ 1212977 h 2379471"/>
                    <a:gd name="connsiteX459" fmla="*/ 1459230 w 2284602"/>
                    <a:gd name="connsiteY459" fmla="*/ 1196721 h 2379471"/>
                    <a:gd name="connsiteX460" fmla="*/ 1459230 w 2284602"/>
                    <a:gd name="connsiteY460" fmla="*/ 1180464 h 2379471"/>
                    <a:gd name="connsiteX461" fmla="*/ 1459230 w 2284602"/>
                    <a:gd name="connsiteY461" fmla="*/ 1166495 h 2379471"/>
                    <a:gd name="connsiteX462" fmla="*/ 1455800 w 2284602"/>
                    <a:gd name="connsiteY462" fmla="*/ 1147952 h 2379471"/>
                    <a:gd name="connsiteX463" fmla="*/ 1455800 w 2284602"/>
                    <a:gd name="connsiteY463" fmla="*/ 1141095 h 2379471"/>
                    <a:gd name="connsiteX464" fmla="*/ 1462659 w 2284602"/>
                    <a:gd name="connsiteY464" fmla="*/ 1131697 h 2379471"/>
                    <a:gd name="connsiteX465" fmla="*/ 1473072 w 2284602"/>
                    <a:gd name="connsiteY465" fmla="*/ 1108583 h 2379471"/>
                    <a:gd name="connsiteX466" fmla="*/ 1474723 w 2284602"/>
                    <a:gd name="connsiteY466" fmla="*/ 1106297 h 2379471"/>
                    <a:gd name="connsiteX467" fmla="*/ 1476501 w 2284602"/>
                    <a:gd name="connsiteY467" fmla="*/ 1094613 h 2379471"/>
                    <a:gd name="connsiteX468" fmla="*/ 1476501 w 2284602"/>
                    <a:gd name="connsiteY468" fmla="*/ 1078357 h 2379471"/>
                    <a:gd name="connsiteX469" fmla="*/ 1479931 w 2284602"/>
                    <a:gd name="connsiteY469" fmla="*/ 1066800 h 2379471"/>
                    <a:gd name="connsiteX470" fmla="*/ 1483360 w 2284602"/>
                    <a:gd name="connsiteY470" fmla="*/ 1057529 h 2379471"/>
                    <a:gd name="connsiteX471" fmla="*/ 1485138 w 2284602"/>
                    <a:gd name="connsiteY471" fmla="*/ 1048258 h 2379471"/>
                    <a:gd name="connsiteX472" fmla="*/ 1490346 w 2284602"/>
                    <a:gd name="connsiteY472" fmla="*/ 1038987 h 2379471"/>
                    <a:gd name="connsiteX473" fmla="*/ 1491997 w 2284602"/>
                    <a:gd name="connsiteY473" fmla="*/ 1032002 h 2379471"/>
                    <a:gd name="connsiteX474" fmla="*/ 1488567 w 2284602"/>
                    <a:gd name="connsiteY474" fmla="*/ 1025017 h 2379471"/>
                    <a:gd name="connsiteX475" fmla="*/ 1491997 w 2284602"/>
                    <a:gd name="connsiteY475" fmla="*/ 1008888 h 2379471"/>
                    <a:gd name="connsiteX476" fmla="*/ 1495424 w 2284602"/>
                    <a:gd name="connsiteY476" fmla="*/ 1004189 h 2379471"/>
                    <a:gd name="connsiteX477" fmla="*/ 1497202 w 2284602"/>
                    <a:gd name="connsiteY477" fmla="*/ 994918 h 2379471"/>
                    <a:gd name="connsiteX478" fmla="*/ 1497202 w 2284602"/>
                    <a:gd name="connsiteY478" fmla="*/ 981075 h 2379471"/>
                    <a:gd name="connsiteX479" fmla="*/ 1493773 w 2284602"/>
                    <a:gd name="connsiteY479" fmla="*/ 967105 h 2379471"/>
                    <a:gd name="connsiteX480" fmla="*/ 1493773 w 2284602"/>
                    <a:gd name="connsiteY480" fmla="*/ 957834 h 2379471"/>
                    <a:gd name="connsiteX481" fmla="*/ 1495424 w 2284602"/>
                    <a:gd name="connsiteY481" fmla="*/ 950849 h 2379471"/>
                    <a:gd name="connsiteX482" fmla="*/ 1498854 w 2284602"/>
                    <a:gd name="connsiteY482" fmla="*/ 946277 h 2379471"/>
                    <a:gd name="connsiteX483" fmla="*/ 1504061 w 2284602"/>
                    <a:gd name="connsiteY483" fmla="*/ 934593 h 2379471"/>
                    <a:gd name="connsiteX484" fmla="*/ 1504061 w 2284602"/>
                    <a:gd name="connsiteY484" fmla="*/ 927608 h 2379471"/>
                    <a:gd name="connsiteX485" fmla="*/ 1498854 w 2284602"/>
                    <a:gd name="connsiteY485" fmla="*/ 918337 h 2379471"/>
                    <a:gd name="connsiteX486" fmla="*/ 1498854 w 2284602"/>
                    <a:gd name="connsiteY486" fmla="*/ 911479 h 2379471"/>
                    <a:gd name="connsiteX487" fmla="*/ 1502410 w 2284602"/>
                    <a:gd name="connsiteY487" fmla="*/ 904494 h 2379471"/>
                    <a:gd name="connsiteX488" fmla="*/ 1502410 w 2284602"/>
                    <a:gd name="connsiteY488" fmla="*/ 899795 h 2379471"/>
                    <a:gd name="connsiteX489" fmla="*/ 1502410 w 2284602"/>
                    <a:gd name="connsiteY489" fmla="*/ 892937 h 2379471"/>
                    <a:gd name="connsiteX490" fmla="*/ 1495424 w 2284602"/>
                    <a:gd name="connsiteY490" fmla="*/ 890524 h 2379471"/>
                    <a:gd name="connsiteX491" fmla="*/ 1490346 w 2284602"/>
                    <a:gd name="connsiteY491" fmla="*/ 888238 h 2379471"/>
                    <a:gd name="connsiteX492" fmla="*/ 1486789 w 2284602"/>
                    <a:gd name="connsiteY492" fmla="*/ 883665 h 2379471"/>
                    <a:gd name="connsiteX493" fmla="*/ 1486789 w 2284602"/>
                    <a:gd name="connsiteY493" fmla="*/ 878967 h 2379471"/>
                    <a:gd name="connsiteX494" fmla="*/ 1486789 w 2284602"/>
                    <a:gd name="connsiteY494" fmla="*/ 876681 h 2379471"/>
                    <a:gd name="connsiteX495" fmla="*/ 1488567 w 2284602"/>
                    <a:gd name="connsiteY495" fmla="*/ 869696 h 2379471"/>
                    <a:gd name="connsiteX496" fmla="*/ 1491997 w 2284602"/>
                    <a:gd name="connsiteY496" fmla="*/ 867410 h 2379471"/>
                    <a:gd name="connsiteX497" fmla="*/ 1498854 w 2284602"/>
                    <a:gd name="connsiteY497" fmla="*/ 867410 h 2379471"/>
                    <a:gd name="connsiteX498" fmla="*/ 1504061 w 2284602"/>
                    <a:gd name="connsiteY498" fmla="*/ 867410 h 2379471"/>
                    <a:gd name="connsiteX499" fmla="*/ 1507490 w 2284602"/>
                    <a:gd name="connsiteY499" fmla="*/ 862711 h 2379471"/>
                    <a:gd name="connsiteX500" fmla="*/ 1509268 w 2284602"/>
                    <a:gd name="connsiteY500" fmla="*/ 858139 h 2379471"/>
                    <a:gd name="connsiteX501" fmla="*/ 1505839 w 2284602"/>
                    <a:gd name="connsiteY501" fmla="*/ 853439 h 2379471"/>
                    <a:gd name="connsiteX502" fmla="*/ 1498854 w 2284602"/>
                    <a:gd name="connsiteY502" fmla="*/ 844169 h 2379471"/>
                    <a:gd name="connsiteX503" fmla="*/ 1486789 w 2284602"/>
                    <a:gd name="connsiteY503" fmla="*/ 837184 h 2379471"/>
                    <a:gd name="connsiteX504" fmla="*/ 1481709 w 2284602"/>
                    <a:gd name="connsiteY504" fmla="*/ 830326 h 2379471"/>
                    <a:gd name="connsiteX505" fmla="*/ 1478280 w 2284602"/>
                    <a:gd name="connsiteY505" fmla="*/ 825627 h 2379471"/>
                    <a:gd name="connsiteX506" fmla="*/ 1478280 w 2284602"/>
                    <a:gd name="connsiteY506" fmla="*/ 814070 h 2379471"/>
                    <a:gd name="connsiteX507" fmla="*/ 1474723 w 2284602"/>
                    <a:gd name="connsiteY507" fmla="*/ 809371 h 2379471"/>
                    <a:gd name="connsiteX508" fmla="*/ 1471296 w 2284602"/>
                    <a:gd name="connsiteY508" fmla="*/ 800100 h 2379471"/>
                    <a:gd name="connsiteX509" fmla="*/ 1473072 w 2284602"/>
                    <a:gd name="connsiteY509" fmla="*/ 790829 h 2379471"/>
                    <a:gd name="connsiteX510" fmla="*/ 1473072 w 2284602"/>
                    <a:gd name="connsiteY510" fmla="*/ 786257 h 2379471"/>
                    <a:gd name="connsiteX511" fmla="*/ 1471296 w 2284602"/>
                    <a:gd name="connsiteY511" fmla="*/ 783844 h 2379471"/>
                    <a:gd name="connsiteX512" fmla="*/ 1467866 w 2284602"/>
                    <a:gd name="connsiteY512" fmla="*/ 779272 h 2379471"/>
                    <a:gd name="connsiteX513" fmla="*/ 1457579 w 2284602"/>
                    <a:gd name="connsiteY513" fmla="*/ 776986 h 2379471"/>
                    <a:gd name="connsiteX514" fmla="*/ 1454149 w 2284602"/>
                    <a:gd name="connsiteY514" fmla="*/ 774573 h 2379471"/>
                    <a:gd name="connsiteX515" fmla="*/ 1452371 w 2284602"/>
                    <a:gd name="connsiteY515" fmla="*/ 765302 h 2379471"/>
                    <a:gd name="connsiteX516" fmla="*/ 1454149 w 2284602"/>
                    <a:gd name="connsiteY516" fmla="*/ 756031 h 2379471"/>
                    <a:gd name="connsiteX517" fmla="*/ 1455800 w 2284602"/>
                    <a:gd name="connsiteY517" fmla="*/ 751459 h 2379471"/>
                    <a:gd name="connsiteX518" fmla="*/ 1452371 w 2284602"/>
                    <a:gd name="connsiteY518" fmla="*/ 744474 h 2379471"/>
                    <a:gd name="connsiteX519" fmla="*/ 1440307 w 2284602"/>
                    <a:gd name="connsiteY519" fmla="*/ 742188 h 2379471"/>
                    <a:gd name="connsiteX520" fmla="*/ 1430021 w 2284602"/>
                    <a:gd name="connsiteY520" fmla="*/ 742188 h 2379471"/>
                    <a:gd name="connsiteX521" fmla="*/ 1402461 w 2284602"/>
                    <a:gd name="connsiteY521" fmla="*/ 737489 h 2379471"/>
                    <a:gd name="connsiteX522" fmla="*/ 1392046 w 2284602"/>
                    <a:gd name="connsiteY522" fmla="*/ 737489 h 2379471"/>
                    <a:gd name="connsiteX523" fmla="*/ 1381760 w 2284602"/>
                    <a:gd name="connsiteY523" fmla="*/ 732917 h 2379471"/>
                    <a:gd name="connsiteX524" fmla="*/ 1374901 w 2284602"/>
                    <a:gd name="connsiteY524" fmla="*/ 728218 h 2379471"/>
                    <a:gd name="connsiteX525" fmla="*/ 1373123 w 2284602"/>
                    <a:gd name="connsiteY525" fmla="*/ 721233 h 2379471"/>
                    <a:gd name="connsiteX526" fmla="*/ 1373123 w 2284602"/>
                    <a:gd name="connsiteY526" fmla="*/ 714248 h 2379471"/>
                    <a:gd name="connsiteX527" fmla="*/ 1374901 w 2284602"/>
                    <a:gd name="connsiteY527" fmla="*/ 707389 h 2379471"/>
                    <a:gd name="connsiteX528" fmla="*/ 1367917 w 2284602"/>
                    <a:gd name="connsiteY528" fmla="*/ 695706 h 2379471"/>
                    <a:gd name="connsiteX529" fmla="*/ 1359408 w 2284602"/>
                    <a:gd name="connsiteY529" fmla="*/ 693420 h 2379471"/>
                    <a:gd name="connsiteX530" fmla="*/ 1352422 w 2284602"/>
                    <a:gd name="connsiteY530" fmla="*/ 693420 h 2379471"/>
                    <a:gd name="connsiteX531" fmla="*/ 1348994 w 2284602"/>
                    <a:gd name="connsiteY531" fmla="*/ 688848 h 2379471"/>
                    <a:gd name="connsiteX532" fmla="*/ 1345565 w 2284602"/>
                    <a:gd name="connsiteY532" fmla="*/ 677164 h 2379471"/>
                    <a:gd name="connsiteX533" fmla="*/ 1345565 w 2284602"/>
                    <a:gd name="connsiteY533" fmla="*/ 665607 h 2379471"/>
                    <a:gd name="connsiteX534" fmla="*/ 1338707 w 2284602"/>
                    <a:gd name="connsiteY534" fmla="*/ 651637 h 2379471"/>
                    <a:gd name="connsiteX535" fmla="*/ 1331721 w 2284602"/>
                    <a:gd name="connsiteY535" fmla="*/ 642365 h 2379471"/>
                    <a:gd name="connsiteX536" fmla="*/ 1324864 w 2284602"/>
                    <a:gd name="connsiteY536" fmla="*/ 635508 h 2379471"/>
                    <a:gd name="connsiteX537" fmla="*/ 1319657 w 2284602"/>
                    <a:gd name="connsiteY537" fmla="*/ 633095 h 2379471"/>
                    <a:gd name="connsiteX538" fmla="*/ 1314576 w 2284602"/>
                    <a:gd name="connsiteY538" fmla="*/ 633095 h 2379471"/>
                    <a:gd name="connsiteX539" fmla="*/ 1311147 w 2284602"/>
                    <a:gd name="connsiteY539" fmla="*/ 633095 h 2379471"/>
                    <a:gd name="connsiteX540" fmla="*/ 1305941 w 2284602"/>
                    <a:gd name="connsiteY540" fmla="*/ 635508 h 2379471"/>
                    <a:gd name="connsiteX541" fmla="*/ 1302512 w 2284602"/>
                    <a:gd name="connsiteY541" fmla="*/ 628523 h 2379471"/>
                    <a:gd name="connsiteX542" fmla="*/ 1300734 w 2284602"/>
                    <a:gd name="connsiteY542" fmla="*/ 621538 h 2379471"/>
                    <a:gd name="connsiteX543" fmla="*/ 1295654 w 2284602"/>
                    <a:gd name="connsiteY543" fmla="*/ 612267 h 2379471"/>
                    <a:gd name="connsiteX544" fmla="*/ 1290446 w 2284602"/>
                    <a:gd name="connsiteY544" fmla="*/ 609981 h 2379471"/>
                    <a:gd name="connsiteX545" fmla="*/ 1283589 w 2284602"/>
                    <a:gd name="connsiteY545" fmla="*/ 605282 h 2379471"/>
                    <a:gd name="connsiteX546" fmla="*/ 1278382 w 2284602"/>
                    <a:gd name="connsiteY546" fmla="*/ 600710 h 2379471"/>
                    <a:gd name="connsiteX547" fmla="*/ 1274952 w 2284602"/>
                    <a:gd name="connsiteY547" fmla="*/ 596011 h 2379471"/>
                    <a:gd name="connsiteX548" fmla="*/ 1276604 w 2284602"/>
                    <a:gd name="connsiteY548" fmla="*/ 579755 h 2379471"/>
                    <a:gd name="connsiteX549" fmla="*/ 1274952 w 2284602"/>
                    <a:gd name="connsiteY549" fmla="*/ 572897 h 2379471"/>
                    <a:gd name="connsiteX550" fmla="*/ 1271523 w 2284602"/>
                    <a:gd name="connsiteY550" fmla="*/ 558927 h 2379471"/>
                    <a:gd name="connsiteX551" fmla="*/ 1271523 w 2284602"/>
                    <a:gd name="connsiteY551" fmla="*/ 540385 h 2379471"/>
                    <a:gd name="connsiteX552" fmla="*/ 1259459 w 2284602"/>
                    <a:gd name="connsiteY552" fmla="*/ 535686 h 2379471"/>
                    <a:gd name="connsiteX553" fmla="*/ 1249046 w 2284602"/>
                    <a:gd name="connsiteY553" fmla="*/ 531114 h 2379471"/>
                    <a:gd name="connsiteX554" fmla="*/ 1247394 w 2284602"/>
                    <a:gd name="connsiteY554" fmla="*/ 519430 h 2379471"/>
                    <a:gd name="connsiteX555" fmla="*/ 1242187 w 2284602"/>
                    <a:gd name="connsiteY555" fmla="*/ 517144 h 2379471"/>
                    <a:gd name="connsiteX556" fmla="*/ 1236980 w 2284602"/>
                    <a:gd name="connsiteY556" fmla="*/ 519430 h 2379471"/>
                    <a:gd name="connsiteX557" fmla="*/ 1230121 w 2284602"/>
                    <a:gd name="connsiteY557" fmla="*/ 517144 h 2379471"/>
                    <a:gd name="connsiteX558" fmla="*/ 1224915 w 2284602"/>
                    <a:gd name="connsiteY558" fmla="*/ 503301 h 2379471"/>
                    <a:gd name="connsiteX559" fmla="*/ 1216279 w 2284602"/>
                    <a:gd name="connsiteY559" fmla="*/ 498602 h 2379471"/>
                    <a:gd name="connsiteX560" fmla="*/ 1214627 w 2284602"/>
                    <a:gd name="connsiteY560" fmla="*/ 491617 h 2379471"/>
                    <a:gd name="connsiteX561" fmla="*/ 1214627 w 2284602"/>
                    <a:gd name="connsiteY561" fmla="*/ 484759 h 2379471"/>
                    <a:gd name="connsiteX562" fmla="*/ 1219835 w 2284602"/>
                    <a:gd name="connsiteY562" fmla="*/ 480060 h 2379471"/>
                    <a:gd name="connsiteX563" fmla="*/ 1221486 w 2284602"/>
                    <a:gd name="connsiteY563" fmla="*/ 475488 h 2379471"/>
                    <a:gd name="connsiteX564" fmla="*/ 1216279 w 2284602"/>
                    <a:gd name="connsiteY564" fmla="*/ 468502 h 2379471"/>
                    <a:gd name="connsiteX565" fmla="*/ 1207771 w 2284602"/>
                    <a:gd name="connsiteY565" fmla="*/ 463803 h 2379471"/>
                    <a:gd name="connsiteX566" fmla="*/ 1197356 w 2284602"/>
                    <a:gd name="connsiteY566" fmla="*/ 449961 h 2379471"/>
                    <a:gd name="connsiteX567" fmla="*/ 1185291 w 2284602"/>
                    <a:gd name="connsiteY567" fmla="*/ 433705 h 2379471"/>
                    <a:gd name="connsiteX568" fmla="*/ 1171574 w 2284602"/>
                    <a:gd name="connsiteY568" fmla="*/ 424434 h 2379471"/>
                    <a:gd name="connsiteX569" fmla="*/ 1161161 w 2284602"/>
                    <a:gd name="connsiteY569" fmla="*/ 412750 h 2379471"/>
                    <a:gd name="connsiteX570" fmla="*/ 1150873 w 2284602"/>
                    <a:gd name="connsiteY570" fmla="*/ 412750 h 2379471"/>
                    <a:gd name="connsiteX571" fmla="*/ 1145667 w 2284602"/>
                    <a:gd name="connsiteY571" fmla="*/ 410464 h 2379471"/>
                    <a:gd name="connsiteX572" fmla="*/ 1111249 w 2284602"/>
                    <a:gd name="connsiteY572" fmla="*/ 375665 h 2379471"/>
                    <a:gd name="connsiteX573" fmla="*/ 1099185 w 2284602"/>
                    <a:gd name="connsiteY573" fmla="*/ 366395 h 2379471"/>
                    <a:gd name="connsiteX574" fmla="*/ 1085342 w 2284602"/>
                    <a:gd name="connsiteY574" fmla="*/ 361823 h 2379471"/>
                    <a:gd name="connsiteX575" fmla="*/ 1071625 w 2284602"/>
                    <a:gd name="connsiteY575" fmla="*/ 364109 h 2379471"/>
                    <a:gd name="connsiteX576" fmla="*/ 1062990 w 2284602"/>
                    <a:gd name="connsiteY576" fmla="*/ 366395 h 2379471"/>
                    <a:gd name="connsiteX577" fmla="*/ 1054354 w 2284602"/>
                    <a:gd name="connsiteY577" fmla="*/ 371094 h 2379471"/>
                    <a:gd name="connsiteX578" fmla="*/ 1047497 w 2284602"/>
                    <a:gd name="connsiteY578" fmla="*/ 371094 h 2379471"/>
                    <a:gd name="connsiteX579" fmla="*/ 1040638 w 2284602"/>
                    <a:gd name="connsiteY579" fmla="*/ 368808 h 2379471"/>
                    <a:gd name="connsiteX580" fmla="*/ 1030223 w 2284602"/>
                    <a:gd name="connsiteY580" fmla="*/ 361823 h 2379471"/>
                    <a:gd name="connsiteX581" fmla="*/ 1025144 w 2284602"/>
                    <a:gd name="connsiteY581" fmla="*/ 361823 h 2379471"/>
                    <a:gd name="connsiteX582" fmla="*/ 1019937 w 2284602"/>
                    <a:gd name="connsiteY582" fmla="*/ 361823 h 2379471"/>
                    <a:gd name="connsiteX583" fmla="*/ 1011300 w 2284602"/>
                    <a:gd name="connsiteY583" fmla="*/ 361823 h 2379471"/>
                    <a:gd name="connsiteX584" fmla="*/ 1011300 w 2284602"/>
                    <a:gd name="connsiteY584" fmla="*/ 373380 h 2379471"/>
                    <a:gd name="connsiteX585" fmla="*/ 1009649 w 2284602"/>
                    <a:gd name="connsiteY585" fmla="*/ 378078 h 2379471"/>
                    <a:gd name="connsiteX586" fmla="*/ 1002665 w 2284602"/>
                    <a:gd name="connsiteY586" fmla="*/ 378078 h 2379471"/>
                    <a:gd name="connsiteX587" fmla="*/ 992377 w 2284602"/>
                    <a:gd name="connsiteY587" fmla="*/ 378078 h 2379471"/>
                    <a:gd name="connsiteX588" fmla="*/ 987172 w 2284602"/>
                    <a:gd name="connsiteY588" fmla="*/ 380364 h 2379471"/>
                    <a:gd name="connsiteX589" fmla="*/ 976884 w 2284602"/>
                    <a:gd name="connsiteY589" fmla="*/ 391922 h 2379471"/>
                    <a:gd name="connsiteX590" fmla="*/ 976884 w 2284602"/>
                    <a:gd name="connsiteY590" fmla="*/ 398907 h 2379471"/>
                    <a:gd name="connsiteX591" fmla="*/ 983742 w 2284602"/>
                    <a:gd name="connsiteY591" fmla="*/ 410464 h 2379471"/>
                    <a:gd name="connsiteX592" fmla="*/ 983742 w 2284602"/>
                    <a:gd name="connsiteY592" fmla="*/ 412750 h 2379471"/>
                    <a:gd name="connsiteX593" fmla="*/ 973455 w 2284602"/>
                    <a:gd name="connsiteY593" fmla="*/ 412750 h 2379471"/>
                    <a:gd name="connsiteX594" fmla="*/ 968247 w 2284602"/>
                    <a:gd name="connsiteY594" fmla="*/ 412750 h 2379471"/>
                    <a:gd name="connsiteX595" fmla="*/ 964819 w 2284602"/>
                    <a:gd name="connsiteY595" fmla="*/ 415163 h 2379471"/>
                    <a:gd name="connsiteX596" fmla="*/ 971676 w 2284602"/>
                    <a:gd name="connsiteY596" fmla="*/ 419735 h 2379471"/>
                    <a:gd name="connsiteX597" fmla="*/ 981964 w 2284602"/>
                    <a:gd name="connsiteY597" fmla="*/ 424434 h 2379471"/>
                    <a:gd name="connsiteX598" fmla="*/ 988948 w 2284602"/>
                    <a:gd name="connsiteY598" fmla="*/ 429006 h 2379471"/>
                    <a:gd name="connsiteX599" fmla="*/ 990599 w 2284602"/>
                    <a:gd name="connsiteY599" fmla="*/ 435990 h 2379471"/>
                    <a:gd name="connsiteX600" fmla="*/ 987172 w 2284602"/>
                    <a:gd name="connsiteY600" fmla="*/ 440689 h 2379471"/>
                    <a:gd name="connsiteX601" fmla="*/ 983742 w 2284602"/>
                    <a:gd name="connsiteY601" fmla="*/ 445262 h 2379471"/>
                    <a:gd name="connsiteX602" fmla="*/ 981964 w 2284602"/>
                    <a:gd name="connsiteY602" fmla="*/ 445262 h 2379471"/>
                    <a:gd name="connsiteX603" fmla="*/ 969898 w 2284602"/>
                    <a:gd name="connsiteY603" fmla="*/ 442976 h 2379471"/>
                    <a:gd name="connsiteX604" fmla="*/ 963041 w 2284602"/>
                    <a:gd name="connsiteY604" fmla="*/ 435990 h 2379471"/>
                    <a:gd name="connsiteX605" fmla="*/ 957961 w 2284602"/>
                    <a:gd name="connsiteY605" fmla="*/ 433705 h 2379471"/>
                    <a:gd name="connsiteX606" fmla="*/ 954405 w 2284602"/>
                    <a:gd name="connsiteY606" fmla="*/ 433705 h 2379471"/>
                    <a:gd name="connsiteX607" fmla="*/ 949324 w 2284602"/>
                    <a:gd name="connsiteY607" fmla="*/ 435990 h 2379471"/>
                    <a:gd name="connsiteX608" fmla="*/ 944118 w 2284602"/>
                    <a:gd name="connsiteY608" fmla="*/ 440689 h 2379471"/>
                    <a:gd name="connsiteX609" fmla="*/ 937260 w 2284602"/>
                    <a:gd name="connsiteY609" fmla="*/ 438277 h 2379471"/>
                    <a:gd name="connsiteX610" fmla="*/ 933831 w 2284602"/>
                    <a:gd name="connsiteY610" fmla="*/ 438277 h 2379471"/>
                    <a:gd name="connsiteX611" fmla="*/ 925195 w 2284602"/>
                    <a:gd name="connsiteY611" fmla="*/ 440689 h 2379471"/>
                    <a:gd name="connsiteX612" fmla="*/ 906145 w 2284602"/>
                    <a:gd name="connsiteY612" fmla="*/ 456819 h 2379471"/>
                    <a:gd name="connsiteX613" fmla="*/ 878586 w 2284602"/>
                    <a:gd name="connsiteY613" fmla="*/ 470789 h 2379471"/>
                    <a:gd name="connsiteX614" fmla="*/ 851027 w 2284602"/>
                    <a:gd name="connsiteY614" fmla="*/ 489331 h 2379471"/>
                    <a:gd name="connsiteX615" fmla="*/ 837311 w 2284602"/>
                    <a:gd name="connsiteY615" fmla="*/ 498602 h 2379471"/>
                    <a:gd name="connsiteX616" fmla="*/ 828675 w 2284602"/>
                    <a:gd name="connsiteY616" fmla="*/ 505587 h 2379471"/>
                    <a:gd name="connsiteX617" fmla="*/ 825246 w 2284602"/>
                    <a:gd name="connsiteY617" fmla="*/ 505587 h 2379471"/>
                    <a:gd name="connsiteX618" fmla="*/ 823468 w 2284602"/>
                    <a:gd name="connsiteY618" fmla="*/ 503301 h 2379471"/>
                    <a:gd name="connsiteX619" fmla="*/ 825246 w 2284602"/>
                    <a:gd name="connsiteY619" fmla="*/ 491617 h 2379471"/>
                    <a:gd name="connsiteX620" fmla="*/ 828675 w 2284602"/>
                    <a:gd name="connsiteY620" fmla="*/ 487045 h 2379471"/>
                    <a:gd name="connsiteX621" fmla="*/ 823468 w 2284602"/>
                    <a:gd name="connsiteY621" fmla="*/ 482346 h 2379471"/>
                    <a:gd name="connsiteX622" fmla="*/ 818388 w 2284602"/>
                    <a:gd name="connsiteY622" fmla="*/ 482346 h 2379471"/>
                    <a:gd name="connsiteX623" fmla="*/ 809752 w 2284602"/>
                    <a:gd name="connsiteY623" fmla="*/ 484759 h 2379471"/>
                    <a:gd name="connsiteX624" fmla="*/ 809752 w 2284602"/>
                    <a:gd name="connsiteY624" fmla="*/ 494030 h 2379471"/>
                    <a:gd name="connsiteX625" fmla="*/ 804545 w 2284602"/>
                    <a:gd name="connsiteY625" fmla="*/ 498602 h 2379471"/>
                    <a:gd name="connsiteX626" fmla="*/ 797687 w 2284602"/>
                    <a:gd name="connsiteY626" fmla="*/ 498602 h 2379471"/>
                    <a:gd name="connsiteX627" fmla="*/ 794258 w 2284602"/>
                    <a:gd name="connsiteY627" fmla="*/ 503301 h 2379471"/>
                    <a:gd name="connsiteX628" fmla="*/ 790829 w 2284602"/>
                    <a:gd name="connsiteY628" fmla="*/ 512572 h 2379471"/>
                    <a:gd name="connsiteX629" fmla="*/ 787273 w 2284602"/>
                    <a:gd name="connsiteY629" fmla="*/ 514858 h 2379471"/>
                    <a:gd name="connsiteX630" fmla="*/ 775208 w 2284602"/>
                    <a:gd name="connsiteY630" fmla="*/ 514858 h 2379471"/>
                    <a:gd name="connsiteX631" fmla="*/ 756285 w 2284602"/>
                    <a:gd name="connsiteY631" fmla="*/ 512572 h 2379471"/>
                    <a:gd name="connsiteX632" fmla="*/ 742569 w 2284602"/>
                    <a:gd name="connsiteY632" fmla="*/ 512572 h 2379471"/>
                    <a:gd name="connsiteX633" fmla="*/ 735584 w 2284602"/>
                    <a:gd name="connsiteY633" fmla="*/ 512572 h 2379471"/>
                    <a:gd name="connsiteX634" fmla="*/ 728726 w 2284602"/>
                    <a:gd name="connsiteY634" fmla="*/ 519430 h 2379471"/>
                    <a:gd name="connsiteX635" fmla="*/ 721868 w 2284602"/>
                    <a:gd name="connsiteY635" fmla="*/ 526414 h 2379471"/>
                    <a:gd name="connsiteX636" fmla="*/ 715010 w 2284602"/>
                    <a:gd name="connsiteY636" fmla="*/ 526414 h 2379471"/>
                    <a:gd name="connsiteX637" fmla="*/ 704596 w 2284602"/>
                    <a:gd name="connsiteY637" fmla="*/ 526414 h 2379471"/>
                    <a:gd name="connsiteX638" fmla="*/ 697738 w 2284602"/>
                    <a:gd name="connsiteY638" fmla="*/ 526414 h 2379471"/>
                    <a:gd name="connsiteX639" fmla="*/ 690880 w 2284602"/>
                    <a:gd name="connsiteY639" fmla="*/ 531114 h 2379471"/>
                    <a:gd name="connsiteX640" fmla="*/ 683895 w 2284602"/>
                    <a:gd name="connsiteY640" fmla="*/ 535686 h 2379471"/>
                    <a:gd name="connsiteX641" fmla="*/ 678815 w 2284602"/>
                    <a:gd name="connsiteY641" fmla="*/ 535686 h 2379471"/>
                    <a:gd name="connsiteX642" fmla="*/ 673608 w 2284602"/>
                    <a:gd name="connsiteY642" fmla="*/ 533400 h 2379471"/>
                    <a:gd name="connsiteX643" fmla="*/ 663321 w 2284602"/>
                    <a:gd name="connsiteY643" fmla="*/ 514858 h 2379471"/>
                    <a:gd name="connsiteX644" fmla="*/ 659765 w 2284602"/>
                    <a:gd name="connsiteY644" fmla="*/ 496315 h 2379471"/>
                    <a:gd name="connsiteX645" fmla="*/ 656336 w 2284602"/>
                    <a:gd name="connsiteY645" fmla="*/ 482346 h 2379471"/>
                    <a:gd name="connsiteX646" fmla="*/ 658114 w 2284602"/>
                    <a:gd name="connsiteY646" fmla="*/ 470789 h 2379471"/>
                    <a:gd name="connsiteX647" fmla="*/ 658114 w 2284602"/>
                    <a:gd name="connsiteY647" fmla="*/ 461518 h 2379471"/>
                    <a:gd name="connsiteX648" fmla="*/ 661543 w 2284602"/>
                    <a:gd name="connsiteY648" fmla="*/ 456819 h 2379471"/>
                    <a:gd name="connsiteX649" fmla="*/ 664972 w 2284602"/>
                    <a:gd name="connsiteY649" fmla="*/ 449961 h 2379471"/>
                    <a:gd name="connsiteX650" fmla="*/ 670179 w 2284602"/>
                    <a:gd name="connsiteY650" fmla="*/ 447548 h 2379471"/>
                    <a:gd name="connsiteX651" fmla="*/ 671830 w 2284602"/>
                    <a:gd name="connsiteY651" fmla="*/ 447548 h 2379471"/>
                    <a:gd name="connsiteX652" fmla="*/ 671830 w 2284602"/>
                    <a:gd name="connsiteY652" fmla="*/ 480060 h 2379471"/>
                    <a:gd name="connsiteX653" fmla="*/ 670179 w 2284602"/>
                    <a:gd name="connsiteY653" fmla="*/ 494030 h 2379471"/>
                    <a:gd name="connsiteX654" fmla="*/ 671830 w 2284602"/>
                    <a:gd name="connsiteY654" fmla="*/ 510159 h 2379471"/>
                    <a:gd name="connsiteX655" fmla="*/ 678815 w 2284602"/>
                    <a:gd name="connsiteY655" fmla="*/ 521843 h 2379471"/>
                    <a:gd name="connsiteX656" fmla="*/ 683895 w 2284602"/>
                    <a:gd name="connsiteY656" fmla="*/ 526414 h 2379471"/>
                    <a:gd name="connsiteX657" fmla="*/ 689102 w 2284602"/>
                    <a:gd name="connsiteY657" fmla="*/ 519430 h 2379471"/>
                    <a:gd name="connsiteX658" fmla="*/ 694309 w 2284602"/>
                    <a:gd name="connsiteY658" fmla="*/ 505587 h 2379471"/>
                    <a:gd name="connsiteX659" fmla="*/ 695960 w 2284602"/>
                    <a:gd name="connsiteY659" fmla="*/ 489331 h 2379471"/>
                    <a:gd name="connsiteX660" fmla="*/ 694309 w 2284602"/>
                    <a:gd name="connsiteY660" fmla="*/ 470789 h 2379471"/>
                    <a:gd name="connsiteX661" fmla="*/ 687451 w 2284602"/>
                    <a:gd name="connsiteY661" fmla="*/ 456819 h 2379471"/>
                    <a:gd name="connsiteX662" fmla="*/ 680465 w 2284602"/>
                    <a:gd name="connsiteY662" fmla="*/ 447548 h 2379471"/>
                    <a:gd name="connsiteX663" fmla="*/ 675386 w 2284602"/>
                    <a:gd name="connsiteY663" fmla="*/ 433705 h 2379471"/>
                    <a:gd name="connsiteX664" fmla="*/ 675386 w 2284602"/>
                    <a:gd name="connsiteY664" fmla="*/ 426720 h 2379471"/>
                    <a:gd name="connsiteX665" fmla="*/ 670179 w 2284602"/>
                    <a:gd name="connsiteY665" fmla="*/ 422148 h 2379471"/>
                    <a:gd name="connsiteX666" fmla="*/ 658114 w 2284602"/>
                    <a:gd name="connsiteY666" fmla="*/ 419735 h 2379471"/>
                    <a:gd name="connsiteX667" fmla="*/ 647827 w 2284602"/>
                    <a:gd name="connsiteY667" fmla="*/ 415163 h 2379471"/>
                    <a:gd name="connsiteX668" fmla="*/ 640842 w 2284602"/>
                    <a:gd name="connsiteY668" fmla="*/ 410464 h 2379471"/>
                    <a:gd name="connsiteX669" fmla="*/ 635762 w 2284602"/>
                    <a:gd name="connsiteY669" fmla="*/ 405892 h 2379471"/>
                    <a:gd name="connsiteX670" fmla="*/ 635762 w 2284602"/>
                    <a:gd name="connsiteY670" fmla="*/ 394208 h 2379471"/>
                    <a:gd name="connsiteX671" fmla="*/ 587502 w 2284602"/>
                    <a:gd name="connsiteY671" fmla="*/ 361823 h 2379471"/>
                    <a:gd name="connsiteX672" fmla="*/ 585724 w 2284602"/>
                    <a:gd name="connsiteY672" fmla="*/ 354838 h 2379471"/>
                    <a:gd name="connsiteX673" fmla="*/ 585724 w 2284602"/>
                    <a:gd name="connsiteY673" fmla="*/ 350139 h 2379471"/>
                    <a:gd name="connsiteX674" fmla="*/ 590931 w 2284602"/>
                    <a:gd name="connsiteY674" fmla="*/ 350139 h 2379471"/>
                    <a:gd name="connsiteX675" fmla="*/ 602996 w 2284602"/>
                    <a:gd name="connsiteY675" fmla="*/ 354838 h 2379471"/>
                    <a:gd name="connsiteX676" fmla="*/ 637413 w 2284602"/>
                    <a:gd name="connsiteY676" fmla="*/ 378078 h 2379471"/>
                    <a:gd name="connsiteX677" fmla="*/ 642620 w 2284602"/>
                    <a:gd name="connsiteY677" fmla="*/ 378078 h 2379471"/>
                    <a:gd name="connsiteX678" fmla="*/ 644271 w 2284602"/>
                    <a:gd name="connsiteY678" fmla="*/ 373380 h 2379471"/>
                    <a:gd name="connsiteX679" fmla="*/ 639190 w 2284602"/>
                    <a:gd name="connsiteY679" fmla="*/ 366395 h 2379471"/>
                    <a:gd name="connsiteX680" fmla="*/ 635762 w 2284602"/>
                    <a:gd name="connsiteY680" fmla="*/ 347852 h 2379471"/>
                    <a:gd name="connsiteX681" fmla="*/ 628777 w 2284602"/>
                    <a:gd name="connsiteY681" fmla="*/ 345567 h 2379471"/>
                    <a:gd name="connsiteX682" fmla="*/ 623697 w 2284602"/>
                    <a:gd name="connsiteY682" fmla="*/ 345567 h 2379471"/>
                    <a:gd name="connsiteX683" fmla="*/ 615061 w 2284602"/>
                    <a:gd name="connsiteY683" fmla="*/ 350139 h 2379471"/>
                    <a:gd name="connsiteX684" fmla="*/ 608202 w 2284602"/>
                    <a:gd name="connsiteY684" fmla="*/ 347852 h 2379471"/>
                    <a:gd name="connsiteX685" fmla="*/ 596138 w 2284602"/>
                    <a:gd name="connsiteY685" fmla="*/ 338582 h 2379471"/>
                    <a:gd name="connsiteX686" fmla="*/ 589152 w 2284602"/>
                    <a:gd name="connsiteY686" fmla="*/ 338582 h 2379471"/>
                    <a:gd name="connsiteX687" fmla="*/ 582295 w 2284602"/>
                    <a:gd name="connsiteY687" fmla="*/ 334010 h 2379471"/>
                    <a:gd name="connsiteX688" fmla="*/ 573659 w 2284602"/>
                    <a:gd name="connsiteY688" fmla="*/ 322326 h 2379471"/>
                    <a:gd name="connsiteX689" fmla="*/ 582295 w 2284602"/>
                    <a:gd name="connsiteY689" fmla="*/ 315468 h 2379471"/>
                    <a:gd name="connsiteX690" fmla="*/ 582295 w 2284602"/>
                    <a:gd name="connsiteY690" fmla="*/ 306070 h 2379471"/>
                    <a:gd name="connsiteX691" fmla="*/ 587502 w 2284602"/>
                    <a:gd name="connsiteY691" fmla="*/ 301498 h 2379471"/>
                    <a:gd name="connsiteX692" fmla="*/ 587502 w 2284602"/>
                    <a:gd name="connsiteY692" fmla="*/ 296799 h 2379471"/>
                    <a:gd name="connsiteX693" fmla="*/ 584073 w 2284602"/>
                    <a:gd name="connsiteY693" fmla="*/ 296799 h 2379471"/>
                    <a:gd name="connsiteX694" fmla="*/ 577088 w 2284602"/>
                    <a:gd name="connsiteY694" fmla="*/ 299212 h 2379471"/>
                    <a:gd name="connsiteX695" fmla="*/ 573659 w 2284602"/>
                    <a:gd name="connsiteY695" fmla="*/ 299212 h 2379471"/>
                    <a:gd name="connsiteX696" fmla="*/ 570230 w 2284602"/>
                    <a:gd name="connsiteY696" fmla="*/ 294513 h 2379471"/>
                    <a:gd name="connsiteX697" fmla="*/ 566801 w 2284602"/>
                    <a:gd name="connsiteY697" fmla="*/ 280670 h 2379471"/>
                    <a:gd name="connsiteX698" fmla="*/ 559943 w 2284602"/>
                    <a:gd name="connsiteY698" fmla="*/ 275971 h 2379471"/>
                    <a:gd name="connsiteX699" fmla="*/ 551307 w 2284602"/>
                    <a:gd name="connsiteY699" fmla="*/ 275971 h 2379471"/>
                    <a:gd name="connsiteX700" fmla="*/ 546100 w 2284602"/>
                    <a:gd name="connsiteY700" fmla="*/ 285242 h 2379471"/>
                    <a:gd name="connsiteX701" fmla="*/ 539242 w 2284602"/>
                    <a:gd name="connsiteY701" fmla="*/ 287527 h 2379471"/>
                    <a:gd name="connsiteX702" fmla="*/ 532384 w 2284602"/>
                    <a:gd name="connsiteY702" fmla="*/ 296799 h 2379471"/>
                    <a:gd name="connsiteX703" fmla="*/ 532384 w 2284602"/>
                    <a:gd name="connsiteY703" fmla="*/ 303784 h 2379471"/>
                    <a:gd name="connsiteX704" fmla="*/ 537464 w 2284602"/>
                    <a:gd name="connsiteY704" fmla="*/ 308483 h 2379471"/>
                    <a:gd name="connsiteX705" fmla="*/ 544449 w 2284602"/>
                    <a:gd name="connsiteY705" fmla="*/ 308483 h 2379471"/>
                    <a:gd name="connsiteX706" fmla="*/ 552958 w 2284602"/>
                    <a:gd name="connsiteY706" fmla="*/ 299212 h 2379471"/>
                    <a:gd name="connsiteX707" fmla="*/ 558165 w 2284602"/>
                    <a:gd name="connsiteY707" fmla="*/ 299212 h 2379471"/>
                    <a:gd name="connsiteX708" fmla="*/ 558165 w 2284602"/>
                    <a:gd name="connsiteY708" fmla="*/ 306070 h 2379471"/>
                    <a:gd name="connsiteX709" fmla="*/ 559943 w 2284602"/>
                    <a:gd name="connsiteY709" fmla="*/ 310769 h 2379471"/>
                    <a:gd name="connsiteX710" fmla="*/ 566801 w 2284602"/>
                    <a:gd name="connsiteY710" fmla="*/ 310769 h 2379471"/>
                    <a:gd name="connsiteX711" fmla="*/ 566801 w 2284602"/>
                    <a:gd name="connsiteY711" fmla="*/ 315468 h 2379471"/>
                    <a:gd name="connsiteX712" fmla="*/ 566801 w 2284602"/>
                    <a:gd name="connsiteY712" fmla="*/ 324739 h 2379471"/>
                    <a:gd name="connsiteX713" fmla="*/ 568452 w 2284602"/>
                    <a:gd name="connsiteY713" fmla="*/ 345567 h 2379471"/>
                    <a:gd name="connsiteX714" fmla="*/ 566801 w 2284602"/>
                    <a:gd name="connsiteY714" fmla="*/ 347852 h 2379471"/>
                    <a:gd name="connsiteX715" fmla="*/ 559943 w 2284602"/>
                    <a:gd name="connsiteY715" fmla="*/ 345567 h 2379471"/>
                    <a:gd name="connsiteX716" fmla="*/ 530606 w 2284602"/>
                    <a:gd name="connsiteY716" fmla="*/ 317753 h 2379471"/>
                    <a:gd name="connsiteX717" fmla="*/ 508253 w 2284602"/>
                    <a:gd name="connsiteY717" fmla="*/ 301498 h 2379471"/>
                    <a:gd name="connsiteX718" fmla="*/ 496189 w 2284602"/>
                    <a:gd name="connsiteY718" fmla="*/ 292227 h 2379471"/>
                    <a:gd name="connsiteX719" fmla="*/ 482346 w 2284602"/>
                    <a:gd name="connsiteY719" fmla="*/ 282956 h 2379471"/>
                    <a:gd name="connsiteX720" fmla="*/ 446151 w 2284602"/>
                    <a:gd name="connsiteY720" fmla="*/ 268986 h 2379471"/>
                    <a:gd name="connsiteX721" fmla="*/ 413385 w 2284602"/>
                    <a:gd name="connsiteY721" fmla="*/ 255143 h 2379471"/>
                    <a:gd name="connsiteX722" fmla="*/ 391033 w 2284602"/>
                    <a:gd name="connsiteY722" fmla="*/ 248158 h 2379471"/>
                    <a:gd name="connsiteX723" fmla="*/ 372110 w 2284602"/>
                    <a:gd name="connsiteY723" fmla="*/ 245872 h 2379471"/>
                    <a:gd name="connsiteX724" fmla="*/ 361696 w 2284602"/>
                    <a:gd name="connsiteY724" fmla="*/ 241173 h 2379471"/>
                    <a:gd name="connsiteX725" fmla="*/ 349758 w 2284602"/>
                    <a:gd name="connsiteY725" fmla="*/ 238887 h 2379471"/>
                    <a:gd name="connsiteX726" fmla="*/ 344551 w 2284602"/>
                    <a:gd name="connsiteY726" fmla="*/ 238887 h 2379471"/>
                    <a:gd name="connsiteX727" fmla="*/ 339344 w 2284602"/>
                    <a:gd name="connsiteY727" fmla="*/ 234188 h 2379471"/>
                    <a:gd name="connsiteX728" fmla="*/ 339344 w 2284602"/>
                    <a:gd name="connsiteY728" fmla="*/ 227330 h 2379471"/>
                    <a:gd name="connsiteX729" fmla="*/ 341122 w 2284602"/>
                    <a:gd name="connsiteY729" fmla="*/ 227330 h 2379471"/>
                    <a:gd name="connsiteX730" fmla="*/ 349758 w 2284602"/>
                    <a:gd name="connsiteY730" fmla="*/ 227330 h 2379471"/>
                    <a:gd name="connsiteX731" fmla="*/ 363474 w 2284602"/>
                    <a:gd name="connsiteY731" fmla="*/ 229615 h 2379471"/>
                    <a:gd name="connsiteX732" fmla="*/ 372110 w 2284602"/>
                    <a:gd name="connsiteY732" fmla="*/ 227330 h 2379471"/>
                    <a:gd name="connsiteX733" fmla="*/ 380746 w 2284602"/>
                    <a:gd name="connsiteY733" fmla="*/ 231902 h 2379471"/>
                    <a:gd name="connsiteX734" fmla="*/ 387603 w 2284602"/>
                    <a:gd name="connsiteY734" fmla="*/ 229615 h 2379471"/>
                    <a:gd name="connsiteX735" fmla="*/ 392811 w 2284602"/>
                    <a:gd name="connsiteY735" fmla="*/ 224917 h 2379471"/>
                    <a:gd name="connsiteX736" fmla="*/ 396240 w 2284602"/>
                    <a:gd name="connsiteY736" fmla="*/ 224917 h 2379471"/>
                    <a:gd name="connsiteX737" fmla="*/ 401447 w 2284602"/>
                    <a:gd name="connsiteY737" fmla="*/ 227330 h 2379471"/>
                    <a:gd name="connsiteX738" fmla="*/ 406527 w 2284602"/>
                    <a:gd name="connsiteY738" fmla="*/ 227330 h 2379471"/>
                    <a:gd name="connsiteX739" fmla="*/ 418592 w 2284602"/>
                    <a:gd name="connsiteY739" fmla="*/ 227330 h 2379471"/>
                    <a:gd name="connsiteX740" fmla="*/ 430657 w 2284602"/>
                    <a:gd name="connsiteY740" fmla="*/ 231902 h 2379471"/>
                    <a:gd name="connsiteX741" fmla="*/ 442722 w 2284602"/>
                    <a:gd name="connsiteY741" fmla="*/ 236601 h 2379471"/>
                    <a:gd name="connsiteX742" fmla="*/ 449580 w 2284602"/>
                    <a:gd name="connsiteY742" fmla="*/ 234188 h 2379471"/>
                    <a:gd name="connsiteX743" fmla="*/ 451358 w 2284602"/>
                    <a:gd name="connsiteY743" fmla="*/ 231902 h 2379471"/>
                    <a:gd name="connsiteX744" fmla="*/ 451358 w 2284602"/>
                    <a:gd name="connsiteY744" fmla="*/ 224917 h 2379471"/>
                    <a:gd name="connsiteX745" fmla="*/ 444500 w 2284602"/>
                    <a:gd name="connsiteY745" fmla="*/ 215646 h 2379471"/>
                    <a:gd name="connsiteX746" fmla="*/ 434086 w 2284602"/>
                    <a:gd name="connsiteY746" fmla="*/ 206375 h 2379471"/>
                    <a:gd name="connsiteX747" fmla="*/ 422021 w 2284602"/>
                    <a:gd name="connsiteY747" fmla="*/ 199389 h 2379471"/>
                    <a:gd name="connsiteX748" fmla="*/ 418592 w 2284602"/>
                    <a:gd name="connsiteY748" fmla="*/ 199389 h 2379471"/>
                    <a:gd name="connsiteX749" fmla="*/ 415163 w 2284602"/>
                    <a:gd name="connsiteY749" fmla="*/ 199389 h 2379471"/>
                    <a:gd name="connsiteX750" fmla="*/ 406527 w 2284602"/>
                    <a:gd name="connsiteY750" fmla="*/ 204089 h 2379471"/>
                    <a:gd name="connsiteX751" fmla="*/ 403098 w 2284602"/>
                    <a:gd name="connsiteY751" fmla="*/ 206375 h 2379471"/>
                    <a:gd name="connsiteX752" fmla="*/ 392811 w 2284602"/>
                    <a:gd name="connsiteY752" fmla="*/ 204089 h 2379471"/>
                    <a:gd name="connsiteX753" fmla="*/ 384175 w 2284602"/>
                    <a:gd name="connsiteY753" fmla="*/ 201802 h 2379471"/>
                    <a:gd name="connsiteX754" fmla="*/ 372110 w 2284602"/>
                    <a:gd name="connsiteY754" fmla="*/ 208661 h 2379471"/>
                    <a:gd name="connsiteX755" fmla="*/ 365252 w 2284602"/>
                    <a:gd name="connsiteY755" fmla="*/ 208661 h 2379471"/>
                    <a:gd name="connsiteX756" fmla="*/ 360045 w 2284602"/>
                    <a:gd name="connsiteY756" fmla="*/ 208661 h 2379471"/>
                    <a:gd name="connsiteX757" fmla="*/ 356615 w 2284602"/>
                    <a:gd name="connsiteY757" fmla="*/ 204089 h 2379471"/>
                    <a:gd name="connsiteX758" fmla="*/ 353187 w 2284602"/>
                    <a:gd name="connsiteY758" fmla="*/ 199389 h 2379471"/>
                    <a:gd name="connsiteX759" fmla="*/ 351409 w 2284602"/>
                    <a:gd name="connsiteY759" fmla="*/ 192532 h 2379471"/>
                    <a:gd name="connsiteX760" fmla="*/ 347980 w 2284602"/>
                    <a:gd name="connsiteY760" fmla="*/ 192532 h 2379471"/>
                    <a:gd name="connsiteX761" fmla="*/ 341122 w 2284602"/>
                    <a:gd name="connsiteY761" fmla="*/ 192532 h 2379471"/>
                    <a:gd name="connsiteX762" fmla="*/ 339344 w 2284602"/>
                    <a:gd name="connsiteY762" fmla="*/ 199389 h 2379471"/>
                    <a:gd name="connsiteX763" fmla="*/ 341122 w 2284602"/>
                    <a:gd name="connsiteY763" fmla="*/ 204089 h 2379471"/>
                    <a:gd name="connsiteX764" fmla="*/ 339344 w 2284602"/>
                    <a:gd name="connsiteY764" fmla="*/ 211074 h 2379471"/>
                    <a:gd name="connsiteX765" fmla="*/ 334137 w 2284602"/>
                    <a:gd name="connsiteY765" fmla="*/ 213360 h 2379471"/>
                    <a:gd name="connsiteX766" fmla="*/ 325627 w 2284602"/>
                    <a:gd name="connsiteY766" fmla="*/ 211074 h 2379471"/>
                    <a:gd name="connsiteX767" fmla="*/ 322072 w 2284602"/>
                    <a:gd name="connsiteY767" fmla="*/ 213360 h 2379471"/>
                    <a:gd name="connsiteX768" fmla="*/ 316992 w 2284602"/>
                    <a:gd name="connsiteY768" fmla="*/ 222631 h 2379471"/>
                    <a:gd name="connsiteX769" fmla="*/ 310007 w 2284602"/>
                    <a:gd name="connsiteY769" fmla="*/ 222631 h 2379471"/>
                    <a:gd name="connsiteX770" fmla="*/ 304927 w 2284602"/>
                    <a:gd name="connsiteY770" fmla="*/ 227330 h 2379471"/>
                    <a:gd name="connsiteX771" fmla="*/ 289433 w 2284602"/>
                    <a:gd name="connsiteY771" fmla="*/ 227330 h 2379471"/>
                    <a:gd name="connsiteX772" fmla="*/ 265302 w 2284602"/>
                    <a:gd name="connsiteY772" fmla="*/ 227330 h 2379471"/>
                    <a:gd name="connsiteX773" fmla="*/ 251460 w 2284602"/>
                    <a:gd name="connsiteY773" fmla="*/ 227330 h 2379471"/>
                    <a:gd name="connsiteX774" fmla="*/ 229108 w 2284602"/>
                    <a:gd name="connsiteY774" fmla="*/ 231902 h 2379471"/>
                    <a:gd name="connsiteX775" fmla="*/ 206628 w 2284602"/>
                    <a:gd name="connsiteY775" fmla="*/ 234188 h 2379471"/>
                    <a:gd name="connsiteX776" fmla="*/ 184277 w 2284602"/>
                    <a:gd name="connsiteY776" fmla="*/ 241173 h 2379471"/>
                    <a:gd name="connsiteX777" fmla="*/ 168783 w 2284602"/>
                    <a:gd name="connsiteY777" fmla="*/ 245872 h 2379471"/>
                    <a:gd name="connsiteX778" fmla="*/ 156718 w 2284602"/>
                    <a:gd name="connsiteY778" fmla="*/ 248158 h 2379471"/>
                    <a:gd name="connsiteX779" fmla="*/ 149860 w 2284602"/>
                    <a:gd name="connsiteY779" fmla="*/ 252730 h 2379471"/>
                    <a:gd name="connsiteX780" fmla="*/ 143002 w 2284602"/>
                    <a:gd name="connsiteY780" fmla="*/ 252730 h 2379471"/>
                    <a:gd name="connsiteX781" fmla="*/ 137795 w 2284602"/>
                    <a:gd name="connsiteY781" fmla="*/ 252730 h 2379471"/>
                    <a:gd name="connsiteX782" fmla="*/ 136017 w 2284602"/>
                    <a:gd name="connsiteY782" fmla="*/ 250444 h 2379471"/>
                    <a:gd name="connsiteX783" fmla="*/ 136017 w 2284602"/>
                    <a:gd name="connsiteY783" fmla="*/ 248158 h 2379471"/>
                    <a:gd name="connsiteX784" fmla="*/ 139446 w 2284602"/>
                    <a:gd name="connsiteY784" fmla="*/ 245872 h 2379471"/>
                    <a:gd name="connsiteX785" fmla="*/ 144652 w 2284602"/>
                    <a:gd name="connsiteY785" fmla="*/ 238887 h 2379471"/>
                    <a:gd name="connsiteX786" fmla="*/ 155067 w 2284602"/>
                    <a:gd name="connsiteY786" fmla="*/ 236601 h 2379471"/>
                    <a:gd name="connsiteX787" fmla="*/ 168783 w 2284602"/>
                    <a:gd name="connsiteY787" fmla="*/ 231902 h 2379471"/>
                    <a:gd name="connsiteX788" fmla="*/ 175640 w 2284602"/>
                    <a:gd name="connsiteY788" fmla="*/ 231902 h 2379471"/>
                    <a:gd name="connsiteX789" fmla="*/ 186055 w 2284602"/>
                    <a:gd name="connsiteY789" fmla="*/ 227330 h 2379471"/>
                    <a:gd name="connsiteX790" fmla="*/ 196342 w 2284602"/>
                    <a:gd name="connsiteY790" fmla="*/ 215646 h 2379471"/>
                    <a:gd name="connsiteX791" fmla="*/ 199771 w 2284602"/>
                    <a:gd name="connsiteY791" fmla="*/ 213360 h 2379471"/>
                    <a:gd name="connsiteX792" fmla="*/ 199771 w 2284602"/>
                    <a:gd name="connsiteY792" fmla="*/ 206375 h 2379471"/>
                    <a:gd name="connsiteX793" fmla="*/ 198120 w 2284602"/>
                    <a:gd name="connsiteY793" fmla="*/ 201802 h 2379471"/>
                    <a:gd name="connsiteX794" fmla="*/ 191135 w 2284602"/>
                    <a:gd name="connsiteY794" fmla="*/ 199389 h 2379471"/>
                    <a:gd name="connsiteX795" fmla="*/ 187706 w 2284602"/>
                    <a:gd name="connsiteY795" fmla="*/ 192532 h 2379471"/>
                    <a:gd name="connsiteX796" fmla="*/ 187706 w 2284602"/>
                    <a:gd name="connsiteY796" fmla="*/ 185547 h 2379471"/>
                    <a:gd name="connsiteX797" fmla="*/ 187706 w 2284602"/>
                    <a:gd name="connsiteY797" fmla="*/ 176276 h 2379471"/>
                    <a:gd name="connsiteX798" fmla="*/ 186055 w 2284602"/>
                    <a:gd name="connsiteY798" fmla="*/ 171577 h 2379471"/>
                    <a:gd name="connsiteX799" fmla="*/ 182626 w 2284602"/>
                    <a:gd name="connsiteY799" fmla="*/ 171577 h 2379471"/>
                    <a:gd name="connsiteX800" fmla="*/ 177419 w 2284602"/>
                    <a:gd name="connsiteY800" fmla="*/ 180848 h 2379471"/>
                    <a:gd name="connsiteX801" fmla="*/ 170561 w 2284602"/>
                    <a:gd name="connsiteY801" fmla="*/ 199389 h 2379471"/>
                    <a:gd name="connsiteX802" fmla="*/ 168783 w 2284602"/>
                    <a:gd name="connsiteY802" fmla="*/ 208661 h 2379471"/>
                    <a:gd name="connsiteX803" fmla="*/ 165353 w 2284602"/>
                    <a:gd name="connsiteY803" fmla="*/ 211074 h 2379471"/>
                    <a:gd name="connsiteX804" fmla="*/ 160147 w 2284602"/>
                    <a:gd name="connsiteY804" fmla="*/ 211074 h 2379471"/>
                    <a:gd name="connsiteX805" fmla="*/ 155067 w 2284602"/>
                    <a:gd name="connsiteY805" fmla="*/ 208661 h 2379471"/>
                    <a:gd name="connsiteX806" fmla="*/ 155067 w 2284602"/>
                    <a:gd name="connsiteY806" fmla="*/ 201802 h 2379471"/>
                    <a:gd name="connsiteX807" fmla="*/ 156718 w 2284602"/>
                    <a:gd name="connsiteY807" fmla="*/ 190119 h 2379471"/>
                    <a:gd name="connsiteX808" fmla="*/ 153289 w 2284602"/>
                    <a:gd name="connsiteY808" fmla="*/ 185547 h 2379471"/>
                    <a:gd name="connsiteX809" fmla="*/ 148082 w 2284602"/>
                    <a:gd name="connsiteY809" fmla="*/ 180848 h 2379471"/>
                    <a:gd name="connsiteX810" fmla="*/ 141224 w 2284602"/>
                    <a:gd name="connsiteY810" fmla="*/ 171577 h 2379471"/>
                    <a:gd name="connsiteX811" fmla="*/ 136017 w 2284602"/>
                    <a:gd name="connsiteY811" fmla="*/ 169290 h 2379471"/>
                    <a:gd name="connsiteX812" fmla="*/ 130937 w 2284602"/>
                    <a:gd name="connsiteY812" fmla="*/ 169290 h 2379471"/>
                    <a:gd name="connsiteX813" fmla="*/ 132588 w 2284602"/>
                    <a:gd name="connsiteY813" fmla="*/ 178562 h 2379471"/>
                    <a:gd name="connsiteX814" fmla="*/ 136017 w 2284602"/>
                    <a:gd name="connsiteY814" fmla="*/ 185547 h 2379471"/>
                    <a:gd name="connsiteX815" fmla="*/ 139446 w 2284602"/>
                    <a:gd name="connsiteY815" fmla="*/ 199389 h 2379471"/>
                    <a:gd name="connsiteX816" fmla="*/ 137795 w 2284602"/>
                    <a:gd name="connsiteY816" fmla="*/ 211074 h 2379471"/>
                    <a:gd name="connsiteX817" fmla="*/ 132588 w 2284602"/>
                    <a:gd name="connsiteY817" fmla="*/ 222631 h 2379471"/>
                    <a:gd name="connsiteX818" fmla="*/ 125730 w 2284602"/>
                    <a:gd name="connsiteY818" fmla="*/ 229615 h 2379471"/>
                    <a:gd name="connsiteX819" fmla="*/ 113665 w 2284602"/>
                    <a:gd name="connsiteY819" fmla="*/ 236601 h 2379471"/>
                    <a:gd name="connsiteX820" fmla="*/ 103377 w 2284602"/>
                    <a:gd name="connsiteY820" fmla="*/ 245872 h 2379471"/>
                    <a:gd name="connsiteX821" fmla="*/ 99822 w 2284602"/>
                    <a:gd name="connsiteY821" fmla="*/ 245872 h 2379471"/>
                    <a:gd name="connsiteX822" fmla="*/ 98171 w 2284602"/>
                    <a:gd name="connsiteY822" fmla="*/ 252730 h 2379471"/>
                    <a:gd name="connsiteX823" fmla="*/ 96393 w 2284602"/>
                    <a:gd name="connsiteY823" fmla="*/ 257428 h 2379471"/>
                    <a:gd name="connsiteX824" fmla="*/ 91313 w 2284602"/>
                    <a:gd name="connsiteY824" fmla="*/ 257428 h 2379471"/>
                    <a:gd name="connsiteX825" fmla="*/ 77470 w 2284602"/>
                    <a:gd name="connsiteY825" fmla="*/ 259714 h 2379471"/>
                    <a:gd name="connsiteX826" fmla="*/ 74040 w 2284602"/>
                    <a:gd name="connsiteY826" fmla="*/ 262001 h 2379471"/>
                    <a:gd name="connsiteX827" fmla="*/ 70612 w 2284602"/>
                    <a:gd name="connsiteY827" fmla="*/ 268986 h 2379471"/>
                    <a:gd name="connsiteX828" fmla="*/ 68834 w 2284602"/>
                    <a:gd name="connsiteY828" fmla="*/ 271399 h 2379471"/>
                    <a:gd name="connsiteX829" fmla="*/ 60198 w 2284602"/>
                    <a:gd name="connsiteY829" fmla="*/ 273685 h 2379471"/>
                    <a:gd name="connsiteX830" fmla="*/ 44703 w 2284602"/>
                    <a:gd name="connsiteY830" fmla="*/ 280670 h 2379471"/>
                    <a:gd name="connsiteX831" fmla="*/ 39624 w 2284602"/>
                    <a:gd name="connsiteY831" fmla="*/ 280670 h 2379471"/>
                    <a:gd name="connsiteX832" fmla="*/ 37846 w 2284602"/>
                    <a:gd name="connsiteY832" fmla="*/ 275971 h 2379471"/>
                    <a:gd name="connsiteX833" fmla="*/ 37846 w 2284602"/>
                    <a:gd name="connsiteY833" fmla="*/ 273685 h 2379471"/>
                    <a:gd name="connsiteX834" fmla="*/ 51689 w 2284602"/>
                    <a:gd name="connsiteY834" fmla="*/ 264414 h 2379471"/>
                    <a:gd name="connsiteX835" fmla="*/ 53340 w 2284602"/>
                    <a:gd name="connsiteY835" fmla="*/ 262001 h 2379471"/>
                    <a:gd name="connsiteX836" fmla="*/ 53340 w 2284602"/>
                    <a:gd name="connsiteY836" fmla="*/ 250444 h 2379471"/>
                    <a:gd name="connsiteX837" fmla="*/ 56769 w 2284602"/>
                    <a:gd name="connsiteY837" fmla="*/ 245872 h 2379471"/>
                    <a:gd name="connsiteX838" fmla="*/ 60198 w 2284602"/>
                    <a:gd name="connsiteY838" fmla="*/ 238887 h 2379471"/>
                    <a:gd name="connsiteX839" fmla="*/ 60198 w 2284602"/>
                    <a:gd name="connsiteY839" fmla="*/ 236601 h 2379471"/>
                    <a:gd name="connsiteX840" fmla="*/ 65405 w 2284602"/>
                    <a:gd name="connsiteY840" fmla="*/ 234188 h 2379471"/>
                    <a:gd name="connsiteX841" fmla="*/ 70612 w 2284602"/>
                    <a:gd name="connsiteY841" fmla="*/ 234188 h 2379471"/>
                    <a:gd name="connsiteX842" fmla="*/ 74040 w 2284602"/>
                    <a:gd name="connsiteY842" fmla="*/ 227330 h 2379471"/>
                    <a:gd name="connsiteX843" fmla="*/ 72263 w 2284602"/>
                    <a:gd name="connsiteY843" fmla="*/ 222631 h 2379471"/>
                    <a:gd name="connsiteX844" fmla="*/ 58547 w 2284602"/>
                    <a:gd name="connsiteY844" fmla="*/ 208661 h 2379471"/>
                    <a:gd name="connsiteX845" fmla="*/ 53340 w 2284602"/>
                    <a:gd name="connsiteY845" fmla="*/ 201802 h 2379471"/>
                    <a:gd name="connsiteX846" fmla="*/ 51689 w 2284602"/>
                    <a:gd name="connsiteY846" fmla="*/ 194818 h 2379471"/>
                    <a:gd name="connsiteX847" fmla="*/ 53340 w 2284602"/>
                    <a:gd name="connsiteY847" fmla="*/ 187833 h 2379471"/>
                    <a:gd name="connsiteX848" fmla="*/ 61976 w 2284602"/>
                    <a:gd name="connsiteY848" fmla="*/ 171577 h 2379471"/>
                    <a:gd name="connsiteX849" fmla="*/ 68834 w 2284602"/>
                    <a:gd name="connsiteY849" fmla="*/ 157734 h 2379471"/>
                    <a:gd name="connsiteX850" fmla="*/ 68834 w 2284602"/>
                    <a:gd name="connsiteY850" fmla="*/ 146050 h 2379471"/>
                    <a:gd name="connsiteX851" fmla="*/ 65405 w 2284602"/>
                    <a:gd name="connsiteY851" fmla="*/ 134493 h 2379471"/>
                    <a:gd name="connsiteX852" fmla="*/ 56769 w 2284602"/>
                    <a:gd name="connsiteY852" fmla="*/ 125222 h 2379471"/>
                    <a:gd name="connsiteX853" fmla="*/ 53340 w 2284602"/>
                    <a:gd name="connsiteY853" fmla="*/ 120650 h 2379471"/>
                    <a:gd name="connsiteX854" fmla="*/ 44703 w 2284602"/>
                    <a:gd name="connsiteY854" fmla="*/ 115951 h 2379471"/>
                    <a:gd name="connsiteX855" fmla="*/ 27559 w 2284602"/>
                    <a:gd name="connsiteY855" fmla="*/ 95123 h 2379471"/>
                    <a:gd name="connsiteX856" fmla="*/ 8509 w 2284602"/>
                    <a:gd name="connsiteY856" fmla="*/ 67310 h 2379471"/>
                    <a:gd name="connsiteX857" fmla="*/ 1651 w 2284602"/>
                    <a:gd name="connsiteY857" fmla="*/ 60325 h 2379471"/>
                    <a:gd name="connsiteX858" fmla="*/ 0 w 2284602"/>
                    <a:gd name="connsiteY858" fmla="*/ 53339 h 2379471"/>
                    <a:gd name="connsiteX859" fmla="*/ 1651 w 2284602"/>
                    <a:gd name="connsiteY859" fmla="*/ 44069 h 2379471"/>
                    <a:gd name="connsiteX860" fmla="*/ 8509 w 2284602"/>
                    <a:gd name="connsiteY860" fmla="*/ 30099 h 2379471"/>
                    <a:gd name="connsiteX861" fmla="*/ 10287 w 2284602"/>
                    <a:gd name="connsiteY861" fmla="*/ 20827 h 2379471"/>
                    <a:gd name="connsiteX862" fmla="*/ 10287 w 2284602"/>
                    <a:gd name="connsiteY862" fmla="*/ 0 h 2379471"/>
                    <a:gd name="connsiteX863" fmla="*/ 137795 w 2284602"/>
                    <a:gd name="connsiteY863" fmla="*/ 0 h 2379471"/>
                    <a:gd name="connsiteX864" fmla="*/ 253238 w 2284602"/>
                    <a:gd name="connsiteY864" fmla="*/ 0 h 2379471"/>
                    <a:gd name="connsiteX865" fmla="*/ 280797 w 2284602"/>
                    <a:gd name="connsiteY865" fmla="*/ 0 h 2379471"/>
                    <a:gd name="connsiteX866" fmla="*/ 375539 w 2284602"/>
                    <a:gd name="connsiteY866" fmla="*/ 0 h 2379471"/>
                    <a:gd name="connsiteX867" fmla="*/ 432435 w 2284602"/>
                    <a:gd name="connsiteY867" fmla="*/ 0 h 2379471"/>
                    <a:gd name="connsiteX868" fmla="*/ 478917 w 2284602"/>
                    <a:gd name="connsiteY868" fmla="*/ 0 h 2379471"/>
                    <a:gd name="connsiteX869" fmla="*/ 637413 w 2284602"/>
                    <a:gd name="connsiteY869" fmla="*/ 0 h 2379471"/>
                    <a:gd name="connsiteX870" fmla="*/ 644271 w 2284602"/>
                    <a:gd name="connsiteY870" fmla="*/ 0 h 2379471"/>
                    <a:gd name="connsiteX871" fmla="*/ 789051 w 2284602"/>
                    <a:gd name="connsiteY871" fmla="*/ 4572 h 237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Lst>
                  <a:rect l="l" t="t" r="r" b="b"/>
                  <a:pathLst>
                    <a:path w="2284602" h="2379471">
                      <a:moveTo>
                        <a:pt x="789051" y="4572"/>
                      </a:moveTo>
                      <a:lnTo>
                        <a:pt x="794258" y="18542"/>
                      </a:lnTo>
                      <a:lnTo>
                        <a:pt x="801115" y="34798"/>
                      </a:lnTo>
                      <a:lnTo>
                        <a:pt x="809752" y="44069"/>
                      </a:lnTo>
                      <a:lnTo>
                        <a:pt x="811402" y="48640"/>
                      </a:lnTo>
                      <a:lnTo>
                        <a:pt x="809752" y="60325"/>
                      </a:lnTo>
                      <a:lnTo>
                        <a:pt x="811402" y="90424"/>
                      </a:lnTo>
                      <a:lnTo>
                        <a:pt x="821817" y="106680"/>
                      </a:lnTo>
                      <a:lnTo>
                        <a:pt x="830452" y="113664"/>
                      </a:lnTo>
                      <a:lnTo>
                        <a:pt x="833882" y="118237"/>
                      </a:lnTo>
                      <a:lnTo>
                        <a:pt x="981964" y="129921"/>
                      </a:lnTo>
                      <a:lnTo>
                        <a:pt x="1001014" y="129921"/>
                      </a:lnTo>
                      <a:lnTo>
                        <a:pt x="1068196" y="134493"/>
                      </a:lnTo>
                      <a:lnTo>
                        <a:pt x="1090548" y="136778"/>
                      </a:lnTo>
                      <a:lnTo>
                        <a:pt x="1166368" y="141477"/>
                      </a:lnTo>
                      <a:lnTo>
                        <a:pt x="1216279" y="146050"/>
                      </a:lnTo>
                      <a:lnTo>
                        <a:pt x="1280033" y="153035"/>
                      </a:lnTo>
                      <a:lnTo>
                        <a:pt x="1309371" y="153035"/>
                      </a:lnTo>
                      <a:lnTo>
                        <a:pt x="1357630" y="157734"/>
                      </a:lnTo>
                      <a:lnTo>
                        <a:pt x="1483360" y="169290"/>
                      </a:lnTo>
                      <a:lnTo>
                        <a:pt x="1514347" y="171577"/>
                      </a:lnTo>
                      <a:lnTo>
                        <a:pt x="1557527" y="176276"/>
                      </a:lnTo>
                      <a:lnTo>
                        <a:pt x="1631569" y="180848"/>
                      </a:lnTo>
                      <a:lnTo>
                        <a:pt x="1628140" y="190119"/>
                      </a:lnTo>
                      <a:lnTo>
                        <a:pt x="1622933" y="194818"/>
                      </a:lnTo>
                      <a:lnTo>
                        <a:pt x="1626362" y="201802"/>
                      </a:lnTo>
                      <a:lnTo>
                        <a:pt x="1631569" y="208661"/>
                      </a:lnTo>
                      <a:lnTo>
                        <a:pt x="1633346" y="218059"/>
                      </a:lnTo>
                      <a:lnTo>
                        <a:pt x="1633346" y="248158"/>
                      </a:lnTo>
                      <a:lnTo>
                        <a:pt x="1641856" y="257428"/>
                      </a:lnTo>
                      <a:lnTo>
                        <a:pt x="1647063" y="262001"/>
                      </a:lnTo>
                      <a:lnTo>
                        <a:pt x="1659127" y="262001"/>
                      </a:lnTo>
                      <a:lnTo>
                        <a:pt x="1669415" y="264414"/>
                      </a:lnTo>
                      <a:lnTo>
                        <a:pt x="1681480" y="262001"/>
                      </a:lnTo>
                      <a:lnTo>
                        <a:pt x="1681480" y="252730"/>
                      </a:lnTo>
                      <a:lnTo>
                        <a:pt x="1685036" y="229615"/>
                      </a:lnTo>
                      <a:lnTo>
                        <a:pt x="1686687" y="199389"/>
                      </a:lnTo>
                      <a:lnTo>
                        <a:pt x="1688465" y="183261"/>
                      </a:lnTo>
                      <a:lnTo>
                        <a:pt x="1686687" y="171577"/>
                      </a:lnTo>
                      <a:lnTo>
                        <a:pt x="1681480" y="157734"/>
                      </a:lnTo>
                      <a:lnTo>
                        <a:pt x="1679829" y="122936"/>
                      </a:lnTo>
                      <a:lnTo>
                        <a:pt x="1679829" y="111378"/>
                      </a:lnTo>
                      <a:lnTo>
                        <a:pt x="1681480" y="104394"/>
                      </a:lnTo>
                      <a:lnTo>
                        <a:pt x="1688465" y="97409"/>
                      </a:lnTo>
                      <a:lnTo>
                        <a:pt x="1688465" y="88138"/>
                      </a:lnTo>
                      <a:lnTo>
                        <a:pt x="1691894" y="85852"/>
                      </a:lnTo>
                      <a:lnTo>
                        <a:pt x="1700530" y="88138"/>
                      </a:lnTo>
                      <a:lnTo>
                        <a:pt x="1703959" y="85852"/>
                      </a:lnTo>
                      <a:lnTo>
                        <a:pt x="1707388" y="81152"/>
                      </a:lnTo>
                      <a:lnTo>
                        <a:pt x="1712596" y="74168"/>
                      </a:lnTo>
                      <a:lnTo>
                        <a:pt x="1717674" y="74168"/>
                      </a:lnTo>
                      <a:lnTo>
                        <a:pt x="1728089" y="71882"/>
                      </a:lnTo>
                      <a:lnTo>
                        <a:pt x="1733169" y="81152"/>
                      </a:lnTo>
                      <a:lnTo>
                        <a:pt x="1745234" y="88138"/>
                      </a:lnTo>
                      <a:lnTo>
                        <a:pt x="1755647" y="88138"/>
                      </a:lnTo>
                      <a:lnTo>
                        <a:pt x="1764284" y="97409"/>
                      </a:lnTo>
                      <a:lnTo>
                        <a:pt x="1771142" y="95123"/>
                      </a:lnTo>
                      <a:lnTo>
                        <a:pt x="1776348" y="99695"/>
                      </a:lnTo>
                      <a:lnTo>
                        <a:pt x="1788414" y="111378"/>
                      </a:lnTo>
                      <a:lnTo>
                        <a:pt x="1795271" y="106680"/>
                      </a:lnTo>
                      <a:lnTo>
                        <a:pt x="1800479" y="106680"/>
                      </a:lnTo>
                      <a:lnTo>
                        <a:pt x="1805559" y="113664"/>
                      </a:lnTo>
                      <a:lnTo>
                        <a:pt x="1815972" y="115951"/>
                      </a:lnTo>
                      <a:lnTo>
                        <a:pt x="1829689" y="118237"/>
                      </a:lnTo>
                      <a:lnTo>
                        <a:pt x="1834897" y="129921"/>
                      </a:lnTo>
                      <a:lnTo>
                        <a:pt x="1838324" y="129921"/>
                      </a:lnTo>
                      <a:lnTo>
                        <a:pt x="1843532" y="134493"/>
                      </a:lnTo>
                      <a:lnTo>
                        <a:pt x="1845183" y="136778"/>
                      </a:lnTo>
                      <a:lnTo>
                        <a:pt x="1852168" y="134493"/>
                      </a:lnTo>
                      <a:lnTo>
                        <a:pt x="1857247" y="132207"/>
                      </a:lnTo>
                      <a:lnTo>
                        <a:pt x="1860676" y="132207"/>
                      </a:lnTo>
                      <a:lnTo>
                        <a:pt x="1860676" y="136778"/>
                      </a:lnTo>
                      <a:lnTo>
                        <a:pt x="1857247" y="148463"/>
                      </a:lnTo>
                      <a:lnTo>
                        <a:pt x="1855596" y="157734"/>
                      </a:lnTo>
                      <a:lnTo>
                        <a:pt x="1853819" y="167005"/>
                      </a:lnTo>
                      <a:lnTo>
                        <a:pt x="1859025" y="178562"/>
                      </a:lnTo>
                      <a:lnTo>
                        <a:pt x="1859025" y="183261"/>
                      </a:lnTo>
                      <a:lnTo>
                        <a:pt x="1860676" y="192532"/>
                      </a:lnTo>
                      <a:lnTo>
                        <a:pt x="1860676" y="199389"/>
                      </a:lnTo>
                      <a:lnTo>
                        <a:pt x="1864233" y="211074"/>
                      </a:lnTo>
                      <a:lnTo>
                        <a:pt x="1865884" y="222631"/>
                      </a:lnTo>
                      <a:lnTo>
                        <a:pt x="1864233" y="241173"/>
                      </a:lnTo>
                      <a:lnTo>
                        <a:pt x="1859025" y="250444"/>
                      </a:lnTo>
                      <a:lnTo>
                        <a:pt x="1860676" y="257428"/>
                      </a:lnTo>
                      <a:lnTo>
                        <a:pt x="1864233" y="259714"/>
                      </a:lnTo>
                      <a:lnTo>
                        <a:pt x="1869313" y="257428"/>
                      </a:lnTo>
                      <a:lnTo>
                        <a:pt x="1876172" y="250444"/>
                      </a:lnTo>
                      <a:lnTo>
                        <a:pt x="1879726" y="252730"/>
                      </a:lnTo>
                      <a:lnTo>
                        <a:pt x="1884807" y="278257"/>
                      </a:lnTo>
                      <a:lnTo>
                        <a:pt x="1886585" y="308483"/>
                      </a:lnTo>
                      <a:lnTo>
                        <a:pt x="1890014" y="331597"/>
                      </a:lnTo>
                      <a:lnTo>
                        <a:pt x="1896871" y="368808"/>
                      </a:lnTo>
                      <a:lnTo>
                        <a:pt x="1908937" y="422148"/>
                      </a:lnTo>
                      <a:lnTo>
                        <a:pt x="1912366" y="440689"/>
                      </a:lnTo>
                      <a:lnTo>
                        <a:pt x="1908937" y="456819"/>
                      </a:lnTo>
                      <a:lnTo>
                        <a:pt x="1915796" y="463803"/>
                      </a:lnTo>
                      <a:lnTo>
                        <a:pt x="1921001" y="475488"/>
                      </a:lnTo>
                      <a:lnTo>
                        <a:pt x="1921001" y="494030"/>
                      </a:lnTo>
                      <a:lnTo>
                        <a:pt x="1922780" y="519430"/>
                      </a:lnTo>
                      <a:lnTo>
                        <a:pt x="1926209" y="528827"/>
                      </a:lnTo>
                      <a:lnTo>
                        <a:pt x="1933067" y="533400"/>
                      </a:lnTo>
                      <a:lnTo>
                        <a:pt x="1936497" y="540385"/>
                      </a:lnTo>
                      <a:lnTo>
                        <a:pt x="1936497" y="551942"/>
                      </a:lnTo>
                      <a:lnTo>
                        <a:pt x="1948561" y="589026"/>
                      </a:lnTo>
                      <a:lnTo>
                        <a:pt x="1964055" y="637794"/>
                      </a:lnTo>
                      <a:lnTo>
                        <a:pt x="1971040" y="658622"/>
                      </a:lnTo>
                      <a:lnTo>
                        <a:pt x="1971040" y="667893"/>
                      </a:lnTo>
                      <a:lnTo>
                        <a:pt x="1998598" y="730504"/>
                      </a:lnTo>
                      <a:lnTo>
                        <a:pt x="2005457" y="746760"/>
                      </a:lnTo>
                      <a:lnTo>
                        <a:pt x="2008886" y="765302"/>
                      </a:lnTo>
                      <a:lnTo>
                        <a:pt x="2008886" y="788543"/>
                      </a:lnTo>
                      <a:lnTo>
                        <a:pt x="2012315" y="790829"/>
                      </a:lnTo>
                      <a:lnTo>
                        <a:pt x="2017521" y="790829"/>
                      </a:lnTo>
                      <a:lnTo>
                        <a:pt x="2024380" y="795527"/>
                      </a:lnTo>
                      <a:lnTo>
                        <a:pt x="2026158" y="807085"/>
                      </a:lnTo>
                      <a:lnTo>
                        <a:pt x="2026158" y="825627"/>
                      </a:lnTo>
                      <a:lnTo>
                        <a:pt x="2039873" y="855726"/>
                      </a:lnTo>
                      <a:lnTo>
                        <a:pt x="2060574" y="890524"/>
                      </a:lnTo>
                      <a:lnTo>
                        <a:pt x="2069211" y="909065"/>
                      </a:lnTo>
                      <a:lnTo>
                        <a:pt x="2067433" y="916051"/>
                      </a:lnTo>
                      <a:lnTo>
                        <a:pt x="2062352" y="916051"/>
                      </a:lnTo>
                      <a:lnTo>
                        <a:pt x="2048510" y="899795"/>
                      </a:lnTo>
                      <a:lnTo>
                        <a:pt x="2043302" y="899795"/>
                      </a:lnTo>
                      <a:lnTo>
                        <a:pt x="2041651" y="904494"/>
                      </a:lnTo>
                      <a:lnTo>
                        <a:pt x="2051939" y="953135"/>
                      </a:lnTo>
                      <a:lnTo>
                        <a:pt x="2062352" y="1001902"/>
                      </a:lnTo>
                      <a:lnTo>
                        <a:pt x="2081275" y="1080770"/>
                      </a:lnTo>
                      <a:lnTo>
                        <a:pt x="2103628" y="1150366"/>
                      </a:lnTo>
                      <a:lnTo>
                        <a:pt x="2119121" y="1189736"/>
                      </a:lnTo>
                      <a:lnTo>
                        <a:pt x="2139822" y="1247775"/>
                      </a:lnTo>
                      <a:lnTo>
                        <a:pt x="2153666" y="1277874"/>
                      </a:lnTo>
                      <a:lnTo>
                        <a:pt x="2163953" y="1301114"/>
                      </a:lnTo>
                      <a:lnTo>
                        <a:pt x="2172589" y="1331214"/>
                      </a:lnTo>
                      <a:lnTo>
                        <a:pt x="2182875" y="1359027"/>
                      </a:lnTo>
                      <a:lnTo>
                        <a:pt x="2189861" y="1375283"/>
                      </a:lnTo>
                      <a:lnTo>
                        <a:pt x="2196720" y="1400810"/>
                      </a:lnTo>
                      <a:lnTo>
                        <a:pt x="2198371" y="1417066"/>
                      </a:lnTo>
                      <a:lnTo>
                        <a:pt x="2198371" y="1433195"/>
                      </a:lnTo>
                      <a:lnTo>
                        <a:pt x="2203576" y="1447164"/>
                      </a:lnTo>
                      <a:lnTo>
                        <a:pt x="2215642" y="1479677"/>
                      </a:lnTo>
                      <a:lnTo>
                        <a:pt x="2224278" y="1502791"/>
                      </a:lnTo>
                      <a:lnTo>
                        <a:pt x="2232914" y="1519047"/>
                      </a:lnTo>
                      <a:lnTo>
                        <a:pt x="2237995" y="1542288"/>
                      </a:lnTo>
                      <a:lnTo>
                        <a:pt x="2234565" y="1553845"/>
                      </a:lnTo>
                      <a:lnTo>
                        <a:pt x="2234565" y="1560830"/>
                      </a:lnTo>
                      <a:lnTo>
                        <a:pt x="2243200" y="1565402"/>
                      </a:lnTo>
                      <a:lnTo>
                        <a:pt x="2251837" y="1567814"/>
                      </a:lnTo>
                      <a:lnTo>
                        <a:pt x="2257045" y="1574673"/>
                      </a:lnTo>
                      <a:lnTo>
                        <a:pt x="2262123" y="1590929"/>
                      </a:lnTo>
                      <a:lnTo>
                        <a:pt x="2269109" y="1616456"/>
                      </a:lnTo>
                      <a:lnTo>
                        <a:pt x="2272538" y="1639697"/>
                      </a:lnTo>
                      <a:lnTo>
                        <a:pt x="2275967" y="1658239"/>
                      </a:lnTo>
                      <a:lnTo>
                        <a:pt x="2281173" y="1690624"/>
                      </a:lnTo>
                      <a:lnTo>
                        <a:pt x="2282824" y="1718564"/>
                      </a:lnTo>
                      <a:lnTo>
                        <a:pt x="2284603" y="1750949"/>
                      </a:lnTo>
                      <a:lnTo>
                        <a:pt x="2282824" y="1781175"/>
                      </a:lnTo>
                      <a:lnTo>
                        <a:pt x="2279397" y="1818259"/>
                      </a:lnTo>
                      <a:lnTo>
                        <a:pt x="2274189" y="1864614"/>
                      </a:lnTo>
                      <a:lnTo>
                        <a:pt x="2270760" y="1899412"/>
                      </a:lnTo>
                      <a:lnTo>
                        <a:pt x="2270760" y="1913382"/>
                      </a:lnTo>
                      <a:lnTo>
                        <a:pt x="2267331" y="1959737"/>
                      </a:lnTo>
                      <a:lnTo>
                        <a:pt x="2263901" y="1978279"/>
                      </a:lnTo>
                      <a:lnTo>
                        <a:pt x="2260472" y="1989836"/>
                      </a:lnTo>
                      <a:lnTo>
                        <a:pt x="2258696" y="2006092"/>
                      </a:lnTo>
                      <a:lnTo>
                        <a:pt x="2258696" y="2024634"/>
                      </a:lnTo>
                      <a:lnTo>
                        <a:pt x="2257045" y="2043176"/>
                      </a:lnTo>
                      <a:lnTo>
                        <a:pt x="2255266" y="2066417"/>
                      </a:lnTo>
                      <a:lnTo>
                        <a:pt x="2258696" y="2087245"/>
                      </a:lnTo>
                      <a:lnTo>
                        <a:pt x="2258696" y="2101215"/>
                      </a:lnTo>
                      <a:lnTo>
                        <a:pt x="2258696" y="2110486"/>
                      </a:lnTo>
                      <a:lnTo>
                        <a:pt x="2257045" y="2115058"/>
                      </a:lnTo>
                      <a:lnTo>
                        <a:pt x="2253615" y="2117471"/>
                      </a:lnTo>
                      <a:lnTo>
                        <a:pt x="2248408" y="2115058"/>
                      </a:lnTo>
                      <a:lnTo>
                        <a:pt x="2246630" y="2108200"/>
                      </a:lnTo>
                      <a:lnTo>
                        <a:pt x="2246630" y="2098802"/>
                      </a:lnTo>
                      <a:lnTo>
                        <a:pt x="2248408" y="2084959"/>
                      </a:lnTo>
                      <a:lnTo>
                        <a:pt x="2244979" y="2084959"/>
                      </a:lnTo>
                      <a:lnTo>
                        <a:pt x="2241549" y="2087245"/>
                      </a:lnTo>
                      <a:lnTo>
                        <a:pt x="2237995" y="2094230"/>
                      </a:lnTo>
                      <a:lnTo>
                        <a:pt x="2236343" y="2112772"/>
                      </a:lnTo>
                      <a:lnTo>
                        <a:pt x="2234565" y="2126742"/>
                      </a:lnTo>
                      <a:lnTo>
                        <a:pt x="2231136" y="2133600"/>
                      </a:lnTo>
                      <a:lnTo>
                        <a:pt x="2220848" y="2140585"/>
                      </a:lnTo>
                      <a:lnTo>
                        <a:pt x="2217421" y="2149856"/>
                      </a:lnTo>
                      <a:lnTo>
                        <a:pt x="2213864" y="2173097"/>
                      </a:lnTo>
                      <a:lnTo>
                        <a:pt x="2207006" y="2177669"/>
                      </a:lnTo>
                      <a:lnTo>
                        <a:pt x="2203576" y="2182368"/>
                      </a:lnTo>
                      <a:lnTo>
                        <a:pt x="2200147" y="2189353"/>
                      </a:lnTo>
                      <a:lnTo>
                        <a:pt x="2200147" y="2203196"/>
                      </a:lnTo>
                      <a:lnTo>
                        <a:pt x="2200147" y="2210181"/>
                      </a:lnTo>
                      <a:lnTo>
                        <a:pt x="2196720" y="2219452"/>
                      </a:lnTo>
                      <a:lnTo>
                        <a:pt x="2191512" y="2231009"/>
                      </a:lnTo>
                      <a:lnTo>
                        <a:pt x="2189861" y="2244979"/>
                      </a:lnTo>
                      <a:lnTo>
                        <a:pt x="2193290" y="2261235"/>
                      </a:lnTo>
                      <a:lnTo>
                        <a:pt x="2198371" y="2272792"/>
                      </a:lnTo>
                      <a:lnTo>
                        <a:pt x="2198371" y="2282063"/>
                      </a:lnTo>
                      <a:lnTo>
                        <a:pt x="2196720" y="2289048"/>
                      </a:lnTo>
                      <a:lnTo>
                        <a:pt x="2181224" y="2298319"/>
                      </a:lnTo>
                      <a:lnTo>
                        <a:pt x="2179446" y="2309876"/>
                      </a:lnTo>
                      <a:lnTo>
                        <a:pt x="2176018" y="2314575"/>
                      </a:lnTo>
                      <a:lnTo>
                        <a:pt x="2169160" y="2321560"/>
                      </a:lnTo>
                      <a:lnTo>
                        <a:pt x="2165731" y="2335403"/>
                      </a:lnTo>
                      <a:lnTo>
                        <a:pt x="2163953" y="2342388"/>
                      </a:lnTo>
                      <a:lnTo>
                        <a:pt x="2155317" y="2337689"/>
                      </a:lnTo>
                      <a:lnTo>
                        <a:pt x="2150237" y="2340102"/>
                      </a:lnTo>
                      <a:lnTo>
                        <a:pt x="2146681" y="2349373"/>
                      </a:lnTo>
                      <a:lnTo>
                        <a:pt x="2141600" y="2349373"/>
                      </a:lnTo>
                      <a:lnTo>
                        <a:pt x="2129536" y="2337689"/>
                      </a:lnTo>
                      <a:lnTo>
                        <a:pt x="2120899" y="2335403"/>
                      </a:lnTo>
                      <a:lnTo>
                        <a:pt x="2117472" y="2337689"/>
                      </a:lnTo>
                      <a:lnTo>
                        <a:pt x="2119121" y="2349373"/>
                      </a:lnTo>
                      <a:lnTo>
                        <a:pt x="2114042" y="2353945"/>
                      </a:lnTo>
                      <a:lnTo>
                        <a:pt x="2107057" y="2353945"/>
                      </a:lnTo>
                      <a:lnTo>
                        <a:pt x="2093341" y="2358644"/>
                      </a:lnTo>
                      <a:lnTo>
                        <a:pt x="2082926" y="2367915"/>
                      </a:lnTo>
                      <a:lnTo>
                        <a:pt x="2058923" y="2367915"/>
                      </a:lnTo>
                      <a:lnTo>
                        <a:pt x="2048510" y="2360930"/>
                      </a:lnTo>
                      <a:lnTo>
                        <a:pt x="2041651" y="2358644"/>
                      </a:lnTo>
                      <a:lnTo>
                        <a:pt x="2027809" y="2358644"/>
                      </a:lnTo>
                      <a:lnTo>
                        <a:pt x="2012315" y="2372487"/>
                      </a:lnTo>
                      <a:lnTo>
                        <a:pt x="2007235" y="2374900"/>
                      </a:lnTo>
                      <a:lnTo>
                        <a:pt x="1998598" y="2377186"/>
                      </a:lnTo>
                      <a:lnTo>
                        <a:pt x="1983105" y="2374900"/>
                      </a:lnTo>
                      <a:lnTo>
                        <a:pt x="1971040" y="2379472"/>
                      </a:lnTo>
                      <a:lnTo>
                        <a:pt x="1964055" y="2377186"/>
                      </a:lnTo>
                      <a:lnTo>
                        <a:pt x="1957196" y="2367915"/>
                      </a:lnTo>
                      <a:lnTo>
                        <a:pt x="1946910" y="2349373"/>
                      </a:lnTo>
                      <a:lnTo>
                        <a:pt x="1943481" y="2335403"/>
                      </a:lnTo>
                      <a:lnTo>
                        <a:pt x="1941702" y="2323846"/>
                      </a:lnTo>
                      <a:lnTo>
                        <a:pt x="1943481" y="2309876"/>
                      </a:lnTo>
                      <a:lnTo>
                        <a:pt x="1946910" y="2302891"/>
                      </a:lnTo>
                      <a:lnTo>
                        <a:pt x="1953768" y="2300605"/>
                      </a:lnTo>
                      <a:lnTo>
                        <a:pt x="1960625" y="2302891"/>
                      </a:lnTo>
                      <a:lnTo>
                        <a:pt x="1965833" y="2309876"/>
                      </a:lnTo>
                      <a:lnTo>
                        <a:pt x="1972691" y="2321560"/>
                      </a:lnTo>
                      <a:lnTo>
                        <a:pt x="1981326" y="2333117"/>
                      </a:lnTo>
                      <a:lnTo>
                        <a:pt x="1989963" y="2337689"/>
                      </a:lnTo>
                      <a:lnTo>
                        <a:pt x="1998598" y="2342388"/>
                      </a:lnTo>
                      <a:lnTo>
                        <a:pt x="2008886" y="2337689"/>
                      </a:lnTo>
                      <a:lnTo>
                        <a:pt x="2015744" y="2333117"/>
                      </a:lnTo>
                      <a:lnTo>
                        <a:pt x="2019172" y="2328418"/>
                      </a:lnTo>
                      <a:lnTo>
                        <a:pt x="2017521" y="2319147"/>
                      </a:lnTo>
                      <a:lnTo>
                        <a:pt x="2019172" y="2312162"/>
                      </a:lnTo>
                      <a:lnTo>
                        <a:pt x="2020950" y="2305304"/>
                      </a:lnTo>
                      <a:lnTo>
                        <a:pt x="2020950" y="2300605"/>
                      </a:lnTo>
                      <a:lnTo>
                        <a:pt x="2017521" y="2298319"/>
                      </a:lnTo>
                      <a:lnTo>
                        <a:pt x="2007235" y="2300605"/>
                      </a:lnTo>
                      <a:lnTo>
                        <a:pt x="2002027" y="2300605"/>
                      </a:lnTo>
                      <a:lnTo>
                        <a:pt x="2000249" y="2298319"/>
                      </a:lnTo>
                      <a:lnTo>
                        <a:pt x="1996822" y="2289048"/>
                      </a:lnTo>
                      <a:lnTo>
                        <a:pt x="1991614" y="2286762"/>
                      </a:lnTo>
                      <a:lnTo>
                        <a:pt x="1989963" y="2286762"/>
                      </a:lnTo>
                      <a:lnTo>
                        <a:pt x="1977897" y="2277491"/>
                      </a:lnTo>
                      <a:lnTo>
                        <a:pt x="1974469" y="2277491"/>
                      </a:lnTo>
                      <a:lnTo>
                        <a:pt x="1965833" y="2279777"/>
                      </a:lnTo>
                      <a:lnTo>
                        <a:pt x="1962404" y="2277491"/>
                      </a:lnTo>
                      <a:lnTo>
                        <a:pt x="1950339" y="2270506"/>
                      </a:lnTo>
                      <a:lnTo>
                        <a:pt x="1945132" y="2261235"/>
                      </a:lnTo>
                      <a:lnTo>
                        <a:pt x="1943481" y="2240280"/>
                      </a:lnTo>
                      <a:lnTo>
                        <a:pt x="1938273" y="2233422"/>
                      </a:lnTo>
                      <a:lnTo>
                        <a:pt x="1931416" y="2224151"/>
                      </a:lnTo>
                      <a:lnTo>
                        <a:pt x="1929638" y="2219452"/>
                      </a:lnTo>
                      <a:lnTo>
                        <a:pt x="1933067" y="2210181"/>
                      </a:lnTo>
                      <a:lnTo>
                        <a:pt x="1931416" y="2205482"/>
                      </a:lnTo>
                      <a:lnTo>
                        <a:pt x="1922780" y="2200910"/>
                      </a:lnTo>
                      <a:lnTo>
                        <a:pt x="1921001" y="2193925"/>
                      </a:lnTo>
                      <a:lnTo>
                        <a:pt x="1910715" y="2166112"/>
                      </a:lnTo>
                      <a:lnTo>
                        <a:pt x="1902079" y="2154555"/>
                      </a:lnTo>
                      <a:lnTo>
                        <a:pt x="1896871" y="2147570"/>
                      </a:lnTo>
                      <a:lnTo>
                        <a:pt x="1888236" y="2122043"/>
                      </a:lnTo>
                      <a:lnTo>
                        <a:pt x="1881377" y="2108200"/>
                      </a:lnTo>
                      <a:lnTo>
                        <a:pt x="1872742" y="2096516"/>
                      </a:lnTo>
                      <a:lnTo>
                        <a:pt x="1857247" y="2082673"/>
                      </a:lnTo>
                      <a:lnTo>
                        <a:pt x="1845183" y="2075688"/>
                      </a:lnTo>
                      <a:lnTo>
                        <a:pt x="1838324" y="2073402"/>
                      </a:lnTo>
                      <a:lnTo>
                        <a:pt x="1833118" y="2064131"/>
                      </a:lnTo>
                      <a:lnTo>
                        <a:pt x="1826260" y="2064131"/>
                      </a:lnTo>
                      <a:lnTo>
                        <a:pt x="1822831" y="2068702"/>
                      </a:lnTo>
                      <a:lnTo>
                        <a:pt x="1812544" y="2061718"/>
                      </a:lnTo>
                      <a:lnTo>
                        <a:pt x="1805559" y="2064131"/>
                      </a:lnTo>
                      <a:lnTo>
                        <a:pt x="1800479" y="2061718"/>
                      </a:lnTo>
                      <a:lnTo>
                        <a:pt x="1793494" y="2059432"/>
                      </a:lnTo>
                      <a:lnTo>
                        <a:pt x="1788414" y="2061718"/>
                      </a:lnTo>
                      <a:lnTo>
                        <a:pt x="1783207" y="2061718"/>
                      </a:lnTo>
                      <a:lnTo>
                        <a:pt x="1779777" y="2059432"/>
                      </a:lnTo>
                      <a:lnTo>
                        <a:pt x="1771142" y="2052447"/>
                      </a:lnTo>
                      <a:lnTo>
                        <a:pt x="1760855" y="2026920"/>
                      </a:lnTo>
                      <a:lnTo>
                        <a:pt x="1748790" y="1973580"/>
                      </a:lnTo>
                      <a:lnTo>
                        <a:pt x="1741805" y="1931924"/>
                      </a:lnTo>
                      <a:lnTo>
                        <a:pt x="1740154" y="1908683"/>
                      </a:lnTo>
                      <a:lnTo>
                        <a:pt x="1740154" y="1894713"/>
                      </a:lnTo>
                      <a:lnTo>
                        <a:pt x="1740154" y="1876171"/>
                      </a:lnTo>
                      <a:lnTo>
                        <a:pt x="1740154" y="1866900"/>
                      </a:lnTo>
                      <a:lnTo>
                        <a:pt x="1733169" y="1860042"/>
                      </a:lnTo>
                      <a:lnTo>
                        <a:pt x="1733169" y="1853057"/>
                      </a:lnTo>
                      <a:lnTo>
                        <a:pt x="1733169" y="1843786"/>
                      </a:lnTo>
                      <a:lnTo>
                        <a:pt x="1729740" y="1843786"/>
                      </a:lnTo>
                      <a:lnTo>
                        <a:pt x="1721104" y="1848358"/>
                      </a:lnTo>
                      <a:lnTo>
                        <a:pt x="1716023" y="1846072"/>
                      </a:lnTo>
                      <a:lnTo>
                        <a:pt x="1705610" y="1829816"/>
                      </a:lnTo>
                      <a:lnTo>
                        <a:pt x="1698751" y="1829816"/>
                      </a:lnTo>
                      <a:lnTo>
                        <a:pt x="1693546" y="1820545"/>
                      </a:lnTo>
                      <a:lnTo>
                        <a:pt x="1693546" y="1815973"/>
                      </a:lnTo>
                      <a:lnTo>
                        <a:pt x="1700530" y="1808988"/>
                      </a:lnTo>
                      <a:lnTo>
                        <a:pt x="1698751" y="1804289"/>
                      </a:lnTo>
                      <a:lnTo>
                        <a:pt x="1690116" y="1804289"/>
                      </a:lnTo>
                      <a:lnTo>
                        <a:pt x="1681480" y="1804289"/>
                      </a:lnTo>
                      <a:lnTo>
                        <a:pt x="1678050" y="1799717"/>
                      </a:lnTo>
                      <a:lnTo>
                        <a:pt x="1676399" y="1790446"/>
                      </a:lnTo>
                      <a:lnTo>
                        <a:pt x="1676399" y="1774189"/>
                      </a:lnTo>
                      <a:lnTo>
                        <a:pt x="1672972" y="1764919"/>
                      </a:lnTo>
                      <a:lnTo>
                        <a:pt x="1667764" y="1757934"/>
                      </a:lnTo>
                      <a:lnTo>
                        <a:pt x="1665986" y="1748663"/>
                      </a:lnTo>
                      <a:lnTo>
                        <a:pt x="1667764" y="1730121"/>
                      </a:lnTo>
                      <a:lnTo>
                        <a:pt x="1671193" y="1718564"/>
                      </a:lnTo>
                      <a:lnTo>
                        <a:pt x="1676399" y="1704594"/>
                      </a:lnTo>
                      <a:lnTo>
                        <a:pt x="1672972" y="1679067"/>
                      </a:lnTo>
                      <a:lnTo>
                        <a:pt x="1667764" y="1667510"/>
                      </a:lnTo>
                      <a:lnTo>
                        <a:pt x="1662557" y="1658239"/>
                      </a:lnTo>
                      <a:lnTo>
                        <a:pt x="1664335" y="1653539"/>
                      </a:lnTo>
                      <a:lnTo>
                        <a:pt x="1667764" y="1648968"/>
                      </a:lnTo>
                      <a:lnTo>
                        <a:pt x="1681480" y="1644269"/>
                      </a:lnTo>
                      <a:lnTo>
                        <a:pt x="1685036" y="1639697"/>
                      </a:lnTo>
                      <a:lnTo>
                        <a:pt x="1685036" y="1632712"/>
                      </a:lnTo>
                      <a:lnTo>
                        <a:pt x="1681480" y="1630426"/>
                      </a:lnTo>
                      <a:lnTo>
                        <a:pt x="1672972" y="1634998"/>
                      </a:lnTo>
                      <a:lnTo>
                        <a:pt x="1665986" y="1637284"/>
                      </a:lnTo>
                      <a:lnTo>
                        <a:pt x="1660906" y="1637284"/>
                      </a:lnTo>
                      <a:lnTo>
                        <a:pt x="1657476" y="1637284"/>
                      </a:lnTo>
                      <a:lnTo>
                        <a:pt x="1650492" y="1637284"/>
                      </a:lnTo>
                      <a:lnTo>
                        <a:pt x="1645412" y="1639697"/>
                      </a:lnTo>
                      <a:lnTo>
                        <a:pt x="1624711" y="1623441"/>
                      </a:lnTo>
                      <a:lnTo>
                        <a:pt x="1619504" y="1621155"/>
                      </a:lnTo>
                      <a:lnTo>
                        <a:pt x="1617725" y="1623441"/>
                      </a:lnTo>
                      <a:lnTo>
                        <a:pt x="1617725" y="1632712"/>
                      </a:lnTo>
                      <a:lnTo>
                        <a:pt x="1622933" y="1639697"/>
                      </a:lnTo>
                      <a:lnTo>
                        <a:pt x="1643634" y="1669796"/>
                      </a:lnTo>
                      <a:lnTo>
                        <a:pt x="1647063" y="1681352"/>
                      </a:lnTo>
                      <a:lnTo>
                        <a:pt x="1647063" y="1695323"/>
                      </a:lnTo>
                      <a:lnTo>
                        <a:pt x="1643634" y="1697609"/>
                      </a:lnTo>
                      <a:lnTo>
                        <a:pt x="1634997" y="1695323"/>
                      </a:lnTo>
                      <a:lnTo>
                        <a:pt x="1631569" y="1693037"/>
                      </a:lnTo>
                      <a:lnTo>
                        <a:pt x="1624711" y="1693037"/>
                      </a:lnTo>
                      <a:lnTo>
                        <a:pt x="1621282" y="1695323"/>
                      </a:lnTo>
                      <a:lnTo>
                        <a:pt x="1616074" y="1686052"/>
                      </a:lnTo>
                      <a:lnTo>
                        <a:pt x="1610868" y="1688338"/>
                      </a:lnTo>
                      <a:lnTo>
                        <a:pt x="1607439" y="1681352"/>
                      </a:lnTo>
                      <a:lnTo>
                        <a:pt x="1595373" y="1665224"/>
                      </a:lnTo>
                      <a:lnTo>
                        <a:pt x="1591946" y="1646682"/>
                      </a:lnTo>
                      <a:lnTo>
                        <a:pt x="1586738" y="1641983"/>
                      </a:lnTo>
                      <a:lnTo>
                        <a:pt x="1579880" y="1634998"/>
                      </a:lnTo>
                      <a:lnTo>
                        <a:pt x="1573021" y="1623441"/>
                      </a:lnTo>
                      <a:lnTo>
                        <a:pt x="1567815" y="1609471"/>
                      </a:lnTo>
                      <a:lnTo>
                        <a:pt x="1555749" y="1590929"/>
                      </a:lnTo>
                      <a:lnTo>
                        <a:pt x="1552322" y="1581658"/>
                      </a:lnTo>
                      <a:lnTo>
                        <a:pt x="1552322" y="1574673"/>
                      </a:lnTo>
                      <a:lnTo>
                        <a:pt x="1554098" y="1560830"/>
                      </a:lnTo>
                      <a:lnTo>
                        <a:pt x="1550543" y="1549273"/>
                      </a:lnTo>
                      <a:lnTo>
                        <a:pt x="1540256" y="1530604"/>
                      </a:lnTo>
                      <a:lnTo>
                        <a:pt x="1531621" y="1500505"/>
                      </a:lnTo>
                      <a:lnTo>
                        <a:pt x="1526413" y="1481963"/>
                      </a:lnTo>
                      <a:lnTo>
                        <a:pt x="1526413" y="1465707"/>
                      </a:lnTo>
                      <a:lnTo>
                        <a:pt x="1524762" y="1456436"/>
                      </a:lnTo>
                      <a:lnTo>
                        <a:pt x="1514347" y="1447164"/>
                      </a:lnTo>
                      <a:lnTo>
                        <a:pt x="1507490" y="1440180"/>
                      </a:lnTo>
                      <a:lnTo>
                        <a:pt x="1493773" y="1435608"/>
                      </a:lnTo>
                      <a:lnTo>
                        <a:pt x="1491997" y="1430909"/>
                      </a:lnTo>
                      <a:lnTo>
                        <a:pt x="1495424" y="1414652"/>
                      </a:lnTo>
                      <a:lnTo>
                        <a:pt x="1497202" y="1407795"/>
                      </a:lnTo>
                      <a:lnTo>
                        <a:pt x="1498854" y="1407795"/>
                      </a:lnTo>
                      <a:lnTo>
                        <a:pt x="1505839" y="1407795"/>
                      </a:lnTo>
                      <a:lnTo>
                        <a:pt x="1519555" y="1410081"/>
                      </a:lnTo>
                      <a:lnTo>
                        <a:pt x="1521333" y="1405382"/>
                      </a:lnTo>
                      <a:lnTo>
                        <a:pt x="1519555" y="1389126"/>
                      </a:lnTo>
                      <a:lnTo>
                        <a:pt x="1517904" y="1386839"/>
                      </a:lnTo>
                      <a:lnTo>
                        <a:pt x="1516125" y="1382268"/>
                      </a:lnTo>
                      <a:lnTo>
                        <a:pt x="1517904" y="1377569"/>
                      </a:lnTo>
                      <a:lnTo>
                        <a:pt x="1524762" y="1370584"/>
                      </a:lnTo>
                      <a:lnTo>
                        <a:pt x="1526413" y="1361313"/>
                      </a:lnTo>
                      <a:lnTo>
                        <a:pt x="1526413" y="1356741"/>
                      </a:lnTo>
                      <a:lnTo>
                        <a:pt x="1528191" y="1352042"/>
                      </a:lnTo>
                      <a:lnTo>
                        <a:pt x="1533397" y="1349756"/>
                      </a:lnTo>
                      <a:lnTo>
                        <a:pt x="1540256" y="1345184"/>
                      </a:lnTo>
                      <a:lnTo>
                        <a:pt x="1545463" y="1338199"/>
                      </a:lnTo>
                      <a:lnTo>
                        <a:pt x="1552322" y="1333500"/>
                      </a:lnTo>
                      <a:lnTo>
                        <a:pt x="1554098" y="1328927"/>
                      </a:lnTo>
                      <a:lnTo>
                        <a:pt x="1552322" y="1319657"/>
                      </a:lnTo>
                      <a:lnTo>
                        <a:pt x="1552322" y="1314958"/>
                      </a:lnTo>
                      <a:lnTo>
                        <a:pt x="1555749" y="1310386"/>
                      </a:lnTo>
                      <a:lnTo>
                        <a:pt x="1566037" y="1305687"/>
                      </a:lnTo>
                      <a:lnTo>
                        <a:pt x="1579880" y="1280160"/>
                      </a:lnTo>
                      <a:lnTo>
                        <a:pt x="1578101" y="1273175"/>
                      </a:lnTo>
                      <a:lnTo>
                        <a:pt x="1576450" y="1268602"/>
                      </a:lnTo>
                      <a:lnTo>
                        <a:pt x="1573021" y="1263904"/>
                      </a:lnTo>
                      <a:lnTo>
                        <a:pt x="1571244" y="1252347"/>
                      </a:lnTo>
                      <a:lnTo>
                        <a:pt x="1573021" y="1240789"/>
                      </a:lnTo>
                      <a:lnTo>
                        <a:pt x="1566037" y="1238504"/>
                      </a:lnTo>
                      <a:lnTo>
                        <a:pt x="1564386" y="1233805"/>
                      </a:lnTo>
                      <a:lnTo>
                        <a:pt x="1560957" y="1233805"/>
                      </a:lnTo>
                      <a:lnTo>
                        <a:pt x="1557527" y="1236091"/>
                      </a:lnTo>
                      <a:lnTo>
                        <a:pt x="1555749" y="1245362"/>
                      </a:lnTo>
                      <a:lnTo>
                        <a:pt x="1550543" y="1254633"/>
                      </a:lnTo>
                      <a:lnTo>
                        <a:pt x="1552322" y="1270889"/>
                      </a:lnTo>
                      <a:lnTo>
                        <a:pt x="1550543" y="1277874"/>
                      </a:lnTo>
                      <a:lnTo>
                        <a:pt x="1547114" y="1282446"/>
                      </a:lnTo>
                      <a:lnTo>
                        <a:pt x="1542034" y="1280160"/>
                      </a:lnTo>
                      <a:lnTo>
                        <a:pt x="1538477" y="1277874"/>
                      </a:lnTo>
                      <a:lnTo>
                        <a:pt x="1533397" y="1268602"/>
                      </a:lnTo>
                      <a:lnTo>
                        <a:pt x="1533397" y="1259332"/>
                      </a:lnTo>
                      <a:lnTo>
                        <a:pt x="1533397" y="1245362"/>
                      </a:lnTo>
                      <a:lnTo>
                        <a:pt x="1533397" y="1233805"/>
                      </a:lnTo>
                      <a:lnTo>
                        <a:pt x="1526413" y="1226820"/>
                      </a:lnTo>
                      <a:lnTo>
                        <a:pt x="1514347" y="1222248"/>
                      </a:lnTo>
                      <a:lnTo>
                        <a:pt x="1509268" y="1215263"/>
                      </a:lnTo>
                      <a:lnTo>
                        <a:pt x="1504061" y="1210564"/>
                      </a:lnTo>
                      <a:lnTo>
                        <a:pt x="1498854" y="1212977"/>
                      </a:lnTo>
                      <a:lnTo>
                        <a:pt x="1497202" y="1212977"/>
                      </a:lnTo>
                      <a:lnTo>
                        <a:pt x="1491997" y="1208277"/>
                      </a:lnTo>
                      <a:lnTo>
                        <a:pt x="1490346" y="1201293"/>
                      </a:lnTo>
                      <a:lnTo>
                        <a:pt x="1486789" y="1199007"/>
                      </a:lnTo>
                      <a:lnTo>
                        <a:pt x="1485138" y="1201293"/>
                      </a:lnTo>
                      <a:lnTo>
                        <a:pt x="1483360" y="1217549"/>
                      </a:lnTo>
                      <a:lnTo>
                        <a:pt x="1483360" y="1226820"/>
                      </a:lnTo>
                      <a:lnTo>
                        <a:pt x="1479931" y="1231519"/>
                      </a:lnTo>
                      <a:lnTo>
                        <a:pt x="1476501" y="1233805"/>
                      </a:lnTo>
                      <a:lnTo>
                        <a:pt x="1476501" y="1243076"/>
                      </a:lnTo>
                      <a:lnTo>
                        <a:pt x="1479931" y="1245362"/>
                      </a:lnTo>
                      <a:lnTo>
                        <a:pt x="1493773" y="1250061"/>
                      </a:lnTo>
                      <a:lnTo>
                        <a:pt x="1498854" y="1261618"/>
                      </a:lnTo>
                      <a:lnTo>
                        <a:pt x="1505839" y="1263904"/>
                      </a:lnTo>
                      <a:lnTo>
                        <a:pt x="1507490" y="1268602"/>
                      </a:lnTo>
                      <a:lnTo>
                        <a:pt x="1504061" y="1273175"/>
                      </a:lnTo>
                      <a:lnTo>
                        <a:pt x="1504061" y="1275588"/>
                      </a:lnTo>
                      <a:lnTo>
                        <a:pt x="1505839" y="1284859"/>
                      </a:lnTo>
                      <a:lnTo>
                        <a:pt x="1505839" y="1296416"/>
                      </a:lnTo>
                      <a:lnTo>
                        <a:pt x="1504061" y="1303401"/>
                      </a:lnTo>
                      <a:lnTo>
                        <a:pt x="1504061" y="1307973"/>
                      </a:lnTo>
                      <a:lnTo>
                        <a:pt x="1504061" y="1319657"/>
                      </a:lnTo>
                      <a:lnTo>
                        <a:pt x="1502410" y="1328927"/>
                      </a:lnTo>
                      <a:lnTo>
                        <a:pt x="1497202" y="1331214"/>
                      </a:lnTo>
                      <a:lnTo>
                        <a:pt x="1490346" y="1331214"/>
                      </a:lnTo>
                      <a:lnTo>
                        <a:pt x="1486789" y="1326514"/>
                      </a:lnTo>
                      <a:lnTo>
                        <a:pt x="1485138" y="1321943"/>
                      </a:lnTo>
                      <a:lnTo>
                        <a:pt x="1479931" y="1319657"/>
                      </a:lnTo>
                      <a:lnTo>
                        <a:pt x="1474723" y="1317244"/>
                      </a:lnTo>
                      <a:lnTo>
                        <a:pt x="1469644" y="1312672"/>
                      </a:lnTo>
                      <a:lnTo>
                        <a:pt x="1467866" y="1307973"/>
                      </a:lnTo>
                      <a:lnTo>
                        <a:pt x="1464437" y="1284859"/>
                      </a:lnTo>
                      <a:lnTo>
                        <a:pt x="1462659" y="1280160"/>
                      </a:lnTo>
                      <a:lnTo>
                        <a:pt x="1459230" y="1277874"/>
                      </a:lnTo>
                      <a:lnTo>
                        <a:pt x="1454149" y="1277874"/>
                      </a:lnTo>
                      <a:lnTo>
                        <a:pt x="1452371" y="1284859"/>
                      </a:lnTo>
                      <a:lnTo>
                        <a:pt x="1448943" y="1284859"/>
                      </a:lnTo>
                      <a:lnTo>
                        <a:pt x="1447165" y="1282446"/>
                      </a:lnTo>
                      <a:lnTo>
                        <a:pt x="1442085" y="1270889"/>
                      </a:lnTo>
                      <a:lnTo>
                        <a:pt x="1440307" y="1257046"/>
                      </a:lnTo>
                      <a:lnTo>
                        <a:pt x="1440307" y="1247775"/>
                      </a:lnTo>
                      <a:lnTo>
                        <a:pt x="1445514" y="1233805"/>
                      </a:lnTo>
                      <a:lnTo>
                        <a:pt x="1454149" y="1212977"/>
                      </a:lnTo>
                      <a:lnTo>
                        <a:pt x="1459230" y="1196721"/>
                      </a:lnTo>
                      <a:lnTo>
                        <a:pt x="1459230" y="1180464"/>
                      </a:lnTo>
                      <a:lnTo>
                        <a:pt x="1459230" y="1166495"/>
                      </a:lnTo>
                      <a:lnTo>
                        <a:pt x="1455800" y="1147952"/>
                      </a:lnTo>
                      <a:lnTo>
                        <a:pt x="1455800" y="1141095"/>
                      </a:lnTo>
                      <a:lnTo>
                        <a:pt x="1462659" y="1131697"/>
                      </a:lnTo>
                      <a:lnTo>
                        <a:pt x="1473072" y="1108583"/>
                      </a:lnTo>
                      <a:lnTo>
                        <a:pt x="1474723" y="1106297"/>
                      </a:lnTo>
                      <a:lnTo>
                        <a:pt x="1476501" y="1094613"/>
                      </a:lnTo>
                      <a:lnTo>
                        <a:pt x="1476501" y="1078357"/>
                      </a:lnTo>
                      <a:lnTo>
                        <a:pt x="1479931" y="1066800"/>
                      </a:lnTo>
                      <a:lnTo>
                        <a:pt x="1483360" y="1057529"/>
                      </a:lnTo>
                      <a:lnTo>
                        <a:pt x="1485138" y="1048258"/>
                      </a:lnTo>
                      <a:lnTo>
                        <a:pt x="1490346" y="1038987"/>
                      </a:lnTo>
                      <a:lnTo>
                        <a:pt x="1491997" y="1032002"/>
                      </a:lnTo>
                      <a:lnTo>
                        <a:pt x="1488567" y="1025017"/>
                      </a:lnTo>
                      <a:lnTo>
                        <a:pt x="1491997" y="1008888"/>
                      </a:lnTo>
                      <a:lnTo>
                        <a:pt x="1495424" y="1004189"/>
                      </a:lnTo>
                      <a:lnTo>
                        <a:pt x="1497202" y="994918"/>
                      </a:lnTo>
                      <a:lnTo>
                        <a:pt x="1497202" y="981075"/>
                      </a:lnTo>
                      <a:lnTo>
                        <a:pt x="1493773" y="967105"/>
                      </a:lnTo>
                      <a:lnTo>
                        <a:pt x="1493773" y="957834"/>
                      </a:lnTo>
                      <a:lnTo>
                        <a:pt x="1495424" y="950849"/>
                      </a:lnTo>
                      <a:lnTo>
                        <a:pt x="1498854" y="946277"/>
                      </a:lnTo>
                      <a:lnTo>
                        <a:pt x="1504061" y="934593"/>
                      </a:lnTo>
                      <a:lnTo>
                        <a:pt x="1504061" y="927608"/>
                      </a:lnTo>
                      <a:lnTo>
                        <a:pt x="1498854" y="918337"/>
                      </a:lnTo>
                      <a:lnTo>
                        <a:pt x="1498854" y="911479"/>
                      </a:lnTo>
                      <a:lnTo>
                        <a:pt x="1502410" y="904494"/>
                      </a:lnTo>
                      <a:lnTo>
                        <a:pt x="1502410" y="899795"/>
                      </a:lnTo>
                      <a:lnTo>
                        <a:pt x="1502410" y="892937"/>
                      </a:lnTo>
                      <a:lnTo>
                        <a:pt x="1495424" y="890524"/>
                      </a:lnTo>
                      <a:lnTo>
                        <a:pt x="1490346" y="888238"/>
                      </a:lnTo>
                      <a:lnTo>
                        <a:pt x="1486789" y="883665"/>
                      </a:lnTo>
                      <a:lnTo>
                        <a:pt x="1486789" y="878967"/>
                      </a:lnTo>
                      <a:lnTo>
                        <a:pt x="1486789" y="876681"/>
                      </a:lnTo>
                      <a:lnTo>
                        <a:pt x="1488567" y="869696"/>
                      </a:lnTo>
                      <a:lnTo>
                        <a:pt x="1491997" y="867410"/>
                      </a:lnTo>
                      <a:lnTo>
                        <a:pt x="1498854" y="867410"/>
                      </a:lnTo>
                      <a:lnTo>
                        <a:pt x="1504061" y="867410"/>
                      </a:lnTo>
                      <a:lnTo>
                        <a:pt x="1507490" y="862711"/>
                      </a:lnTo>
                      <a:lnTo>
                        <a:pt x="1509268" y="858139"/>
                      </a:lnTo>
                      <a:lnTo>
                        <a:pt x="1505839" y="853439"/>
                      </a:lnTo>
                      <a:lnTo>
                        <a:pt x="1498854" y="844169"/>
                      </a:lnTo>
                      <a:lnTo>
                        <a:pt x="1486789" y="837184"/>
                      </a:lnTo>
                      <a:lnTo>
                        <a:pt x="1481709" y="830326"/>
                      </a:lnTo>
                      <a:lnTo>
                        <a:pt x="1478280" y="825627"/>
                      </a:lnTo>
                      <a:lnTo>
                        <a:pt x="1478280" y="814070"/>
                      </a:lnTo>
                      <a:lnTo>
                        <a:pt x="1474723" y="809371"/>
                      </a:lnTo>
                      <a:lnTo>
                        <a:pt x="1471296" y="800100"/>
                      </a:lnTo>
                      <a:lnTo>
                        <a:pt x="1473072" y="790829"/>
                      </a:lnTo>
                      <a:lnTo>
                        <a:pt x="1473072" y="786257"/>
                      </a:lnTo>
                      <a:lnTo>
                        <a:pt x="1471296" y="783844"/>
                      </a:lnTo>
                      <a:lnTo>
                        <a:pt x="1467866" y="779272"/>
                      </a:lnTo>
                      <a:lnTo>
                        <a:pt x="1457579" y="776986"/>
                      </a:lnTo>
                      <a:lnTo>
                        <a:pt x="1454149" y="774573"/>
                      </a:lnTo>
                      <a:lnTo>
                        <a:pt x="1452371" y="765302"/>
                      </a:lnTo>
                      <a:lnTo>
                        <a:pt x="1454149" y="756031"/>
                      </a:lnTo>
                      <a:lnTo>
                        <a:pt x="1455800" y="751459"/>
                      </a:lnTo>
                      <a:lnTo>
                        <a:pt x="1452371" y="744474"/>
                      </a:lnTo>
                      <a:lnTo>
                        <a:pt x="1440307" y="742188"/>
                      </a:lnTo>
                      <a:lnTo>
                        <a:pt x="1430021" y="742188"/>
                      </a:lnTo>
                      <a:lnTo>
                        <a:pt x="1402461" y="737489"/>
                      </a:lnTo>
                      <a:lnTo>
                        <a:pt x="1392046" y="737489"/>
                      </a:lnTo>
                      <a:lnTo>
                        <a:pt x="1381760" y="732917"/>
                      </a:lnTo>
                      <a:lnTo>
                        <a:pt x="1374901" y="728218"/>
                      </a:lnTo>
                      <a:lnTo>
                        <a:pt x="1373123" y="721233"/>
                      </a:lnTo>
                      <a:lnTo>
                        <a:pt x="1373123" y="714248"/>
                      </a:lnTo>
                      <a:lnTo>
                        <a:pt x="1374901" y="707389"/>
                      </a:lnTo>
                      <a:lnTo>
                        <a:pt x="1367917" y="695706"/>
                      </a:lnTo>
                      <a:lnTo>
                        <a:pt x="1359408" y="693420"/>
                      </a:lnTo>
                      <a:lnTo>
                        <a:pt x="1352422" y="693420"/>
                      </a:lnTo>
                      <a:lnTo>
                        <a:pt x="1348994" y="688848"/>
                      </a:lnTo>
                      <a:lnTo>
                        <a:pt x="1345565" y="677164"/>
                      </a:lnTo>
                      <a:lnTo>
                        <a:pt x="1345565" y="665607"/>
                      </a:lnTo>
                      <a:lnTo>
                        <a:pt x="1338707" y="651637"/>
                      </a:lnTo>
                      <a:lnTo>
                        <a:pt x="1331721" y="642365"/>
                      </a:lnTo>
                      <a:lnTo>
                        <a:pt x="1324864" y="635508"/>
                      </a:lnTo>
                      <a:lnTo>
                        <a:pt x="1319657" y="633095"/>
                      </a:lnTo>
                      <a:lnTo>
                        <a:pt x="1314576" y="633095"/>
                      </a:lnTo>
                      <a:lnTo>
                        <a:pt x="1311147" y="633095"/>
                      </a:lnTo>
                      <a:lnTo>
                        <a:pt x="1305941" y="635508"/>
                      </a:lnTo>
                      <a:lnTo>
                        <a:pt x="1302512" y="628523"/>
                      </a:lnTo>
                      <a:lnTo>
                        <a:pt x="1300734" y="621538"/>
                      </a:lnTo>
                      <a:lnTo>
                        <a:pt x="1295654" y="612267"/>
                      </a:lnTo>
                      <a:lnTo>
                        <a:pt x="1290446" y="609981"/>
                      </a:lnTo>
                      <a:lnTo>
                        <a:pt x="1283589" y="605282"/>
                      </a:lnTo>
                      <a:lnTo>
                        <a:pt x="1278382" y="600710"/>
                      </a:lnTo>
                      <a:lnTo>
                        <a:pt x="1274952" y="596011"/>
                      </a:lnTo>
                      <a:lnTo>
                        <a:pt x="1276604" y="579755"/>
                      </a:lnTo>
                      <a:lnTo>
                        <a:pt x="1274952" y="572897"/>
                      </a:lnTo>
                      <a:lnTo>
                        <a:pt x="1271523" y="558927"/>
                      </a:lnTo>
                      <a:lnTo>
                        <a:pt x="1271523" y="540385"/>
                      </a:lnTo>
                      <a:lnTo>
                        <a:pt x="1259459" y="535686"/>
                      </a:lnTo>
                      <a:lnTo>
                        <a:pt x="1249046" y="531114"/>
                      </a:lnTo>
                      <a:lnTo>
                        <a:pt x="1247394" y="519430"/>
                      </a:lnTo>
                      <a:lnTo>
                        <a:pt x="1242187" y="517144"/>
                      </a:lnTo>
                      <a:lnTo>
                        <a:pt x="1236980" y="519430"/>
                      </a:lnTo>
                      <a:lnTo>
                        <a:pt x="1230121" y="517144"/>
                      </a:lnTo>
                      <a:lnTo>
                        <a:pt x="1224915" y="503301"/>
                      </a:lnTo>
                      <a:lnTo>
                        <a:pt x="1216279" y="498602"/>
                      </a:lnTo>
                      <a:lnTo>
                        <a:pt x="1214627" y="491617"/>
                      </a:lnTo>
                      <a:lnTo>
                        <a:pt x="1214627" y="484759"/>
                      </a:lnTo>
                      <a:lnTo>
                        <a:pt x="1219835" y="480060"/>
                      </a:lnTo>
                      <a:lnTo>
                        <a:pt x="1221486" y="475488"/>
                      </a:lnTo>
                      <a:lnTo>
                        <a:pt x="1216279" y="468502"/>
                      </a:lnTo>
                      <a:lnTo>
                        <a:pt x="1207771" y="463803"/>
                      </a:lnTo>
                      <a:lnTo>
                        <a:pt x="1197356" y="449961"/>
                      </a:lnTo>
                      <a:lnTo>
                        <a:pt x="1185291" y="433705"/>
                      </a:lnTo>
                      <a:lnTo>
                        <a:pt x="1171574" y="424434"/>
                      </a:lnTo>
                      <a:lnTo>
                        <a:pt x="1161161" y="412750"/>
                      </a:lnTo>
                      <a:lnTo>
                        <a:pt x="1150873" y="412750"/>
                      </a:lnTo>
                      <a:lnTo>
                        <a:pt x="1145667" y="410464"/>
                      </a:lnTo>
                      <a:lnTo>
                        <a:pt x="1111249" y="375665"/>
                      </a:lnTo>
                      <a:lnTo>
                        <a:pt x="1099185" y="366395"/>
                      </a:lnTo>
                      <a:lnTo>
                        <a:pt x="1085342" y="361823"/>
                      </a:lnTo>
                      <a:lnTo>
                        <a:pt x="1071625" y="364109"/>
                      </a:lnTo>
                      <a:lnTo>
                        <a:pt x="1062990" y="366395"/>
                      </a:lnTo>
                      <a:lnTo>
                        <a:pt x="1054354" y="371094"/>
                      </a:lnTo>
                      <a:lnTo>
                        <a:pt x="1047497" y="371094"/>
                      </a:lnTo>
                      <a:lnTo>
                        <a:pt x="1040638" y="368808"/>
                      </a:lnTo>
                      <a:lnTo>
                        <a:pt x="1030223" y="361823"/>
                      </a:lnTo>
                      <a:lnTo>
                        <a:pt x="1025144" y="361823"/>
                      </a:lnTo>
                      <a:lnTo>
                        <a:pt x="1019937" y="361823"/>
                      </a:lnTo>
                      <a:lnTo>
                        <a:pt x="1011300" y="361823"/>
                      </a:lnTo>
                      <a:lnTo>
                        <a:pt x="1011300" y="373380"/>
                      </a:lnTo>
                      <a:lnTo>
                        <a:pt x="1009649" y="378078"/>
                      </a:lnTo>
                      <a:lnTo>
                        <a:pt x="1002665" y="378078"/>
                      </a:lnTo>
                      <a:lnTo>
                        <a:pt x="992377" y="378078"/>
                      </a:lnTo>
                      <a:lnTo>
                        <a:pt x="987172" y="380364"/>
                      </a:lnTo>
                      <a:lnTo>
                        <a:pt x="976884" y="391922"/>
                      </a:lnTo>
                      <a:lnTo>
                        <a:pt x="976884" y="398907"/>
                      </a:lnTo>
                      <a:lnTo>
                        <a:pt x="983742" y="410464"/>
                      </a:lnTo>
                      <a:lnTo>
                        <a:pt x="983742" y="412750"/>
                      </a:lnTo>
                      <a:lnTo>
                        <a:pt x="973455" y="412750"/>
                      </a:lnTo>
                      <a:lnTo>
                        <a:pt x="968247" y="412750"/>
                      </a:lnTo>
                      <a:lnTo>
                        <a:pt x="964819" y="415163"/>
                      </a:lnTo>
                      <a:lnTo>
                        <a:pt x="971676" y="419735"/>
                      </a:lnTo>
                      <a:lnTo>
                        <a:pt x="981964" y="424434"/>
                      </a:lnTo>
                      <a:lnTo>
                        <a:pt x="988948" y="429006"/>
                      </a:lnTo>
                      <a:lnTo>
                        <a:pt x="990599" y="435990"/>
                      </a:lnTo>
                      <a:lnTo>
                        <a:pt x="987172" y="440689"/>
                      </a:lnTo>
                      <a:lnTo>
                        <a:pt x="983742" y="445262"/>
                      </a:lnTo>
                      <a:lnTo>
                        <a:pt x="981964" y="445262"/>
                      </a:lnTo>
                      <a:lnTo>
                        <a:pt x="969898" y="442976"/>
                      </a:lnTo>
                      <a:lnTo>
                        <a:pt x="963041" y="435990"/>
                      </a:lnTo>
                      <a:lnTo>
                        <a:pt x="957961" y="433705"/>
                      </a:lnTo>
                      <a:lnTo>
                        <a:pt x="954405" y="433705"/>
                      </a:lnTo>
                      <a:lnTo>
                        <a:pt x="949324" y="435990"/>
                      </a:lnTo>
                      <a:lnTo>
                        <a:pt x="944118" y="440689"/>
                      </a:lnTo>
                      <a:lnTo>
                        <a:pt x="937260" y="438277"/>
                      </a:lnTo>
                      <a:lnTo>
                        <a:pt x="933831" y="438277"/>
                      </a:lnTo>
                      <a:lnTo>
                        <a:pt x="925195" y="440689"/>
                      </a:lnTo>
                      <a:lnTo>
                        <a:pt x="906145" y="456819"/>
                      </a:lnTo>
                      <a:lnTo>
                        <a:pt x="878586" y="470789"/>
                      </a:lnTo>
                      <a:lnTo>
                        <a:pt x="851027" y="489331"/>
                      </a:lnTo>
                      <a:lnTo>
                        <a:pt x="837311" y="498602"/>
                      </a:lnTo>
                      <a:lnTo>
                        <a:pt x="828675" y="505587"/>
                      </a:lnTo>
                      <a:lnTo>
                        <a:pt x="825246" y="505587"/>
                      </a:lnTo>
                      <a:lnTo>
                        <a:pt x="823468" y="503301"/>
                      </a:lnTo>
                      <a:lnTo>
                        <a:pt x="825246" y="491617"/>
                      </a:lnTo>
                      <a:lnTo>
                        <a:pt x="828675" y="487045"/>
                      </a:lnTo>
                      <a:lnTo>
                        <a:pt x="823468" y="482346"/>
                      </a:lnTo>
                      <a:lnTo>
                        <a:pt x="818388" y="482346"/>
                      </a:lnTo>
                      <a:lnTo>
                        <a:pt x="809752" y="484759"/>
                      </a:lnTo>
                      <a:lnTo>
                        <a:pt x="809752" y="494030"/>
                      </a:lnTo>
                      <a:lnTo>
                        <a:pt x="804545" y="498602"/>
                      </a:lnTo>
                      <a:lnTo>
                        <a:pt x="797687" y="498602"/>
                      </a:lnTo>
                      <a:lnTo>
                        <a:pt x="794258" y="503301"/>
                      </a:lnTo>
                      <a:lnTo>
                        <a:pt x="790829" y="512572"/>
                      </a:lnTo>
                      <a:lnTo>
                        <a:pt x="787273" y="514858"/>
                      </a:lnTo>
                      <a:lnTo>
                        <a:pt x="775208" y="514858"/>
                      </a:lnTo>
                      <a:lnTo>
                        <a:pt x="756285" y="512572"/>
                      </a:lnTo>
                      <a:lnTo>
                        <a:pt x="742569" y="512572"/>
                      </a:lnTo>
                      <a:lnTo>
                        <a:pt x="735584" y="512572"/>
                      </a:lnTo>
                      <a:lnTo>
                        <a:pt x="728726" y="519430"/>
                      </a:lnTo>
                      <a:lnTo>
                        <a:pt x="721868" y="526414"/>
                      </a:lnTo>
                      <a:lnTo>
                        <a:pt x="715010" y="526414"/>
                      </a:lnTo>
                      <a:lnTo>
                        <a:pt x="704596" y="526414"/>
                      </a:lnTo>
                      <a:lnTo>
                        <a:pt x="697738" y="526414"/>
                      </a:lnTo>
                      <a:lnTo>
                        <a:pt x="690880" y="531114"/>
                      </a:lnTo>
                      <a:lnTo>
                        <a:pt x="683895" y="535686"/>
                      </a:lnTo>
                      <a:lnTo>
                        <a:pt x="678815" y="535686"/>
                      </a:lnTo>
                      <a:lnTo>
                        <a:pt x="673608" y="533400"/>
                      </a:lnTo>
                      <a:lnTo>
                        <a:pt x="663321" y="514858"/>
                      </a:lnTo>
                      <a:lnTo>
                        <a:pt x="659765" y="496315"/>
                      </a:lnTo>
                      <a:lnTo>
                        <a:pt x="656336" y="482346"/>
                      </a:lnTo>
                      <a:lnTo>
                        <a:pt x="658114" y="470789"/>
                      </a:lnTo>
                      <a:lnTo>
                        <a:pt x="658114" y="461518"/>
                      </a:lnTo>
                      <a:lnTo>
                        <a:pt x="661543" y="456819"/>
                      </a:lnTo>
                      <a:lnTo>
                        <a:pt x="664972" y="449961"/>
                      </a:lnTo>
                      <a:lnTo>
                        <a:pt x="670179" y="447548"/>
                      </a:lnTo>
                      <a:lnTo>
                        <a:pt x="671830" y="447548"/>
                      </a:lnTo>
                      <a:lnTo>
                        <a:pt x="671830" y="480060"/>
                      </a:lnTo>
                      <a:lnTo>
                        <a:pt x="670179" y="494030"/>
                      </a:lnTo>
                      <a:lnTo>
                        <a:pt x="671830" y="510159"/>
                      </a:lnTo>
                      <a:lnTo>
                        <a:pt x="678815" y="521843"/>
                      </a:lnTo>
                      <a:lnTo>
                        <a:pt x="683895" y="526414"/>
                      </a:lnTo>
                      <a:lnTo>
                        <a:pt x="689102" y="519430"/>
                      </a:lnTo>
                      <a:lnTo>
                        <a:pt x="694309" y="505587"/>
                      </a:lnTo>
                      <a:lnTo>
                        <a:pt x="695960" y="489331"/>
                      </a:lnTo>
                      <a:lnTo>
                        <a:pt x="694309" y="470789"/>
                      </a:lnTo>
                      <a:lnTo>
                        <a:pt x="687451" y="456819"/>
                      </a:lnTo>
                      <a:lnTo>
                        <a:pt x="680465" y="447548"/>
                      </a:lnTo>
                      <a:lnTo>
                        <a:pt x="675386" y="433705"/>
                      </a:lnTo>
                      <a:lnTo>
                        <a:pt x="675386" y="426720"/>
                      </a:lnTo>
                      <a:lnTo>
                        <a:pt x="670179" y="422148"/>
                      </a:lnTo>
                      <a:lnTo>
                        <a:pt x="658114" y="419735"/>
                      </a:lnTo>
                      <a:lnTo>
                        <a:pt x="647827" y="415163"/>
                      </a:lnTo>
                      <a:lnTo>
                        <a:pt x="640842" y="410464"/>
                      </a:lnTo>
                      <a:lnTo>
                        <a:pt x="635762" y="405892"/>
                      </a:lnTo>
                      <a:lnTo>
                        <a:pt x="635762" y="394208"/>
                      </a:lnTo>
                      <a:lnTo>
                        <a:pt x="587502" y="361823"/>
                      </a:lnTo>
                      <a:lnTo>
                        <a:pt x="585724" y="354838"/>
                      </a:lnTo>
                      <a:lnTo>
                        <a:pt x="585724" y="350139"/>
                      </a:lnTo>
                      <a:lnTo>
                        <a:pt x="590931" y="350139"/>
                      </a:lnTo>
                      <a:lnTo>
                        <a:pt x="602996" y="354838"/>
                      </a:lnTo>
                      <a:lnTo>
                        <a:pt x="637413" y="378078"/>
                      </a:lnTo>
                      <a:lnTo>
                        <a:pt x="642620" y="378078"/>
                      </a:lnTo>
                      <a:lnTo>
                        <a:pt x="644271" y="373380"/>
                      </a:lnTo>
                      <a:lnTo>
                        <a:pt x="639190" y="366395"/>
                      </a:lnTo>
                      <a:lnTo>
                        <a:pt x="635762" y="347852"/>
                      </a:lnTo>
                      <a:lnTo>
                        <a:pt x="628777" y="345567"/>
                      </a:lnTo>
                      <a:lnTo>
                        <a:pt x="623697" y="345567"/>
                      </a:lnTo>
                      <a:lnTo>
                        <a:pt x="615061" y="350139"/>
                      </a:lnTo>
                      <a:lnTo>
                        <a:pt x="608202" y="347852"/>
                      </a:lnTo>
                      <a:lnTo>
                        <a:pt x="596138" y="338582"/>
                      </a:lnTo>
                      <a:lnTo>
                        <a:pt x="589152" y="338582"/>
                      </a:lnTo>
                      <a:lnTo>
                        <a:pt x="582295" y="334010"/>
                      </a:lnTo>
                      <a:lnTo>
                        <a:pt x="573659" y="322326"/>
                      </a:lnTo>
                      <a:lnTo>
                        <a:pt x="582295" y="315468"/>
                      </a:lnTo>
                      <a:lnTo>
                        <a:pt x="582295" y="306070"/>
                      </a:lnTo>
                      <a:lnTo>
                        <a:pt x="587502" y="301498"/>
                      </a:lnTo>
                      <a:lnTo>
                        <a:pt x="587502" y="296799"/>
                      </a:lnTo>
                      <a:lnTo>
                        <a:pt x="584073" y="296799"/>
                      </a:lnTo>
                      <a:lnTo>
                        <a:pt x="577088" y="299212"/>
                      </a:lnTo>
                      <a:lnTo>
                        <a:pt x="573659" y="299212"/>
                      </a:lnTo>
                      <a:lnTo>
                        <a:pt x="570230" y="294513"/>
                      </a:lnTo>
                      <a:lnTo>
                        <a:pt x="566801" y="280670"/>
                      </a:lnTo>
                      <a:lnTo>
                        <a:pt x="559943" y="275971"/>
                      </a:lnTo>
                      <a:lnTo>
                        <a:pt x="551307" y="275971"/>
                      </a:lnTo>
                      <a:lnTo>
                        <a:pt x="546100" y="285242"/>
                      </a:lnTo>
                      <a:lnTo>
                        <a:pt x="539242" y="287527"/>
                      </a:lnTo>
                      <a:lnTo>
                        <a:pt x="532384" y="296799"/>
                      </a:lnTo>
                      <a:lnTo>
                        <a:pt x="532384" y="303784"/>
                      </a:lnTo>
                      <a:lnTo>
                        <a:pt x="537464" y="308483"/>
                      </a:lnTo>
                      <a:lnTo>
                        <a:pt x="544449" y="308483"/>
                      </a:lnTo>
                      <a:lnTo>
                        <a:pt x="552958" y="299212"/>
                      </a:lnTo>
                      <a:lnTo>
                        <a:pt x="558165" y="299212"/>
                      </a:lnTo>
                      <a:lnTo>
                        <a:pt x="558165" y="306070"/>
                      </a:lnTo>
                      <a:lnTo>
                        <a:pt x="559943" y="310769"/>
                      </a:lnTo>
                      <a:lnTo>
                        <a:pt x="566801" y="310769"/>
                      </a:lnTo>
                      <a:lnTo>
                        <a:pt x="566801" y="315468"/>
                      </a:lnTo>
                      <a:lnTo>
                        <a:pt x="566801" y="324739"/>
                      </a:lnTo>
                      <a:lnTo>
                        <a:pt x="568452" y="345567"/>
                      </a:lnTo>
                      <a:lnTo>
                        <a:pt x="566801" y="347852"/>
                      </a:lnTo>
                      <a:lnTo>
                        <a:pt x="559943" y="345567"/>
                      </a:lnTo>
                      <a:lnTo>
                        <a:pt x="530606" y="317753"/>
                      </a:lnTo>
                      <a:lnTo>
                        <a:pt x="508253" y="301498"/>
                      </a:lnTo>
                      <a:lnTo>
                        <a:pt x="496189" y="292227"/>
                      </a:lnTo>
                      <a:lnTo>
                        <a:pt x="482346" y="282956"/>
                      </a:lnTo>
                      <a:lnTo>
                        <a:pt x="446151" y="268986"/>
                      </a:lnTo>
                      <a:lnTo>
                        <a:pt x="413385" y="255143"/>
                      </a:lnTo>
                      <a:lnTo>
                        <a:pt x="391033" y="248158"/>
                      </a:lnTo>
                      <a:lnTo>
                        <a:pt x="372110" y="245872"/>
                      </a:lnTo>
                      <a:lnTo>
                        <a:pt x="361696" y="241173"/>
                      </a:lnTo>
                      <a:lnTo>
                        <a:pt x="349758" y="238887"/>
                      </a:lnTo>
                      <a:lnTo>
                        <a:pt x="344551" y="238887"/>
                      </a:lnTo>
                      <a:lnTo>
                        <a:pt x="339344" y="234188"/>
                      </a:lnTo>
                      <a:lnTo>
                        <a:pt x="339344" y="227330"/>
                      </a:lnTo>
                      <a:lnTo>
                        <a:pt x="341122" y="227330"/>
                      </a:lnTo>
                      <a:lnTo>
                        <a:pt x="349758" y="227330"/>
                      </a:lnTo>
                      <a:lnTo>
                        <a:pt x="363474" y="229615"/>
                      </a:lnTo>
                      <a:lnTo>
                        <a:pt x="372110" y="227330"/>
                      </a:lnTo>
                      <a:lnTo>
                        <a:pt x="380746" y="231902"/>
                      </a:lnTo>
                      <a:lnTo>
                        <a:pt x="387603" y="229615"/>
                      </a:lnTo>
                      <a:lnTo>
                        <a:pt x="392811" y="224917"/>
                      </a:lnTo>
                      <a:lnTo>
                        <a:pt x="396240" y="224917"/>
                      </a:lnTo>
                      <a:lnTo>
                        <a:pt x="401447" y="227330"/>
                      </a:lnTo>
                      <a:lnTo>
                        <a:pt x="406527" y="227330"/>
                      </a:lnTo>
                      <a:lnTo>
                        <a:pt x="418592" y="227330"/>
                      </a:lnTo>
                      <a:lnTo>
                        <a:pt x="430657" y="231902"/>
                      </a:lnTo>
                      <a:lnTo>
                        <a:pt x="442722" y="236601"/>
                      </a:lnTo>
                      <a:lnTo>
                        <a:pt x="449580" y="234188"/>
                      </a:lnTo>
                      <a:lnTo>
                        <a:pt x="451358" y="231902"/>
                      </a:lnTo>
                      <a:lnTo>
                        <a:pt x="451358" y="224917"/>
                      </a:lnTo>
                      <a:lnTo>
                        <a:pt x="444500" y="215646"/>
                      </a:lnTo>
                      <a:lnTo>
                        <a:pt x="434086" y="206375"/>
                      </a:lnTo>
                      <a:lnTo>
                        <a:pt x="422021" y="199389"/>
                      </a:lnTo>
                      <a:lnTo>
                        <a:pt x="418592" y="199389"/>
                      </a:lnTo>
                      <a:lnTo>
                        <a:pt x="415163" y="199389"/>
                      </a:lnTo>
                      <a:lnTo>
                        <a:pt x="406527" y="204089"/>
                      </a:lnTo>
                      <a:lnTo>
                        <a:pt x="403098" y="206375"/>
                      </a:lnTo>
                      <a:lnTo>
                        <a:pt x="392811" y="204089"/>
                      </a:lnTo>
                      <a:lnTo>
                        <a:pt x="384175" y="201802"/>
                      </a:lnTo>
                      <a:lnTo>
                        <a:pt x="372110" y="208661"/>
                      </a:lnTo>
                      <a:lnTo>
                        <a:pt x="365252" y="208661"/>
                      </a:lnTo>
                      <a:lnTo>
                        <a:pt x="360045" y="208661"/>
                      </a:lnTo>
                      <a:lnTo>
                        <a:pt x="356615" y="204089"/>
                      </a:lnTo>
                      <a:lnTo>
                        <a:pt x="353187" y="199389"/>
                      </a:lnTo>
                      <a:lnTo>
                        <a:pt x="351409" y="192532"/>
                      </a:lnTo>
                      <a:lnTo>
                        <a:pt x="347980" y="192532"/>
                      </a:lnTo>
                      <a:lnTo>
                        <a:pt x="341122" y="192532"/>
                      </a:lnTo>
                      <a:lnTo>
                        <a:pt x="339344" y="199389"/>
                      </a:lnTo>
                      <a:lnTo>
                        <a:pt x="341122" y="204089"/>
                      </a:lnTo>
                      <a:lnTo>
                        <a:pt x="339344" y="211074"/>
                      </a:lnTo>
                      <a:lnTo>
                        <a:pt x="334137" y="213360"/>
                      </a:lnTo>
                      <a:lnTo>
                        <a:pt x="325627" y="211074"/>
                      </a:lnTo>
                      <a:lnTo>
                        <a:pt x="322072" y="213360"/>
                      </a:lnTo>
                      <a:lnTo>
                        <a:pt x="316992" y="222631"/>
                      </a:lnTo>
                      <a:lnTo>
                        <a:pt x="310007" y="222631"/>
                      </a:lnTo>
                      <a:lnTo>
                        <a:pt x="304927" y="227330"/>
                      </a:lnTo>
                      <a:lnTo>
                        <a:pt x="289433" y="227330"/>
                      </a:lnTo>
                      <a:lnTo>
                        <a:pt x="265302" y="227330"/>
                      </a:lnTo>
                      <a:lnTo>
                        <a:pt x="251460" y="227330"/>
                      </a:lnTo>
                      <a:lnTo>
                        <a:pt x="229108" y="231902"/>
                      </a:lnTo>
                      <a:lnTo>
                        <a:pt x="206628" y="234188"/>
                      </a:lnTo>
                      <a:lnTo>
                        <a:pt x="184277" y="241173"/>
                      </a:lnTo>
                      <a:lnTo>
                        <a:pt x="168783" y="245872"/>
                      </a:lnTo>
                      <a:lnTo>
                        <a:pt x="156718" y="248158"/>
                      </a:lnTo>
                      <a:lnTo>
                        <a:pt x="149860" y="252730"/>
                      </a:lnTo>
                      <a:lnTo>
                        <a:pt x="143002" y="252730"/>
                      </a:lnTo>
                      <a:lnTo>
                        <a:pt x="137795" y="252730"/>
                      </a:lnTo>
                      <a:lnTo>
                        <a:pt x="136017" y="250444"/>
                      </a:lnTo>
                      <a:lnTo>
                        <a:pt x="136017" y="248158"/>
                      </a:lnTo>
                      <a:lnTo>
                        <a:pt x="139446" y="245872"/>
                      </a:lnTo>
                      <a:lnTo>
                        <a:pt x="144652" y="238887"/>
                      </a:lnTo>
                      <a:lnTo>
                        <a:pt x="155067" y="236601"/>
                      </a:lnTo>
                      <a:lnTo>
                        <a:pt x="168783" y="231902"/>
                      </a:lnTo>
                      <a:lnTo>
                        <a:pt x="175640" y="231902"/>
                      </a:lnTo>
                      <a:lnTo>
                        <a:pt x="186055" y="227330"/>
                      </a:lnTo>
                      <a:lnTo>
                        <a:pt x="196342" y="215646"/>
                      </a:lnTo>
                      <a:lnTo>
                        <a:pt x="199771" y="213360"/>
                      </a:lnTo>
                      <a:lnTo>
                        <a:pt x="199771" y="206375"/>
                      </a:lnTo>
                      <a:lnTo>
                        <a:pt x="198120" y="201802"/>
                      </a:lnTo>
                      <a:lnTo>
                        <a:pt x="191135" y="199389"/>
                      </a:lnTo>
                      <a:lnTo>
                        <a:pt x="187706" y="192532"/>
                      </a:lnTo>
                      <a:lnTo>
                        <a:pt x="187706" y="185547"/>
                      </a:lnTo>
                      <a:lnTo>
                        <a:pt x="187706" y="176276"/>
                      </a:lnTo>
                      <a:lnTo>
                        <a:pt x="186055" y="171577"/>
                      </a:lnTo>
                      <a:lnTo>
                        <a:pt x="182626" y="171577"/>
                      </a:lnTo>
                      <a:lnTo>
                        <a:pt x="177419" y="180848"/>
                      </a:lnTo>
                      <a:lnTo>
                        <a:pt x="170561" y="199389"/>
                      </a:lnTo>
                      <a:lnTo>
                        <a:pt x="168783" y="208661"/>
                      </a:lnTo>
                      <a:lnTo>
                        <a:pt x="165353" y="211074"/>
                      </a:lnTo>
                      <a:lnTo>
                        <a:pt x="160147" y="211074"/>
                      </a:lnTo>
                      <a:lnTo>
                        <a:pt x="155067" y="208661"/>
                      </a:lnTo>
                      <a:lnTo>
                        <a:pt x="155067" y="201802"/>
                      </a:lnTo>
                      <a:lnTo>
                        <a:pt x="156718" y="190119"/>
                      </a:lnTo>
                      <a:lnTo>
                        <a:pt x="153289" y="185547"/>
                      </a:lnTo>
                      <a:lnTo>
                        <a:pt x="148082" y="180848"/>
                      </a:lnTo>
                      <a:lnTo>
                        <a:pt x="141224" y="171577"/>
                      </a:lnTo>
                      <a:lnTo>
                        <a:pt x="136017" y="169290"/>
                      </a:lnTo>
                      <a:lnTo>
                        <a:pt x="130937" y="169290"/>
                      </a:lnTo>
                      <a:lnTo>
                        <a:pt x="132588" y="178562"/>
                      </a:lnTo>
                      <a:lnTo>
                        <a:pt x="136017" y="185547"/>
                      </a:lnTo>
                      <a:lnTo>
                        <a:pt x="139446" y="199389"/>
                      </a:lnTo>
                      <a:lnTo>
                        <a:pt x="137795" y="211074"/>
                      </a:lnTo>
                      <a:lnTo>
                        <a:pt x="132588" y="222631"/>
                      </a:lnTo>
                      <a:lnTo>
                        <a:pt x="125730" y="229615"/>
                      </a:lnTo>
                      <a:lnTo>
                        <a:pt x="113665" y="236601"/>
                      </a:lnTo>
                      <a:lnTo>
                        <a:pt x="103377" y="245872"/>
                      </a:lnTo>
                      <a:lnTo>
                        <a:pt x="99822" y="245872"/>
                      </a:lnTo>
                      <a:lnTo>
                        <a:pt x="98171" y="252730"/>
                      </a:lnTo>
                      <a:lnTo>
                        <a:pt x="96393" y="257428"/>
                      </a:lnTo>
                      <a:lnTo>
                        <a:pt x="91313" y="257428"/>
                      </a:lnTo>
                      <a:lnTo>
                        <a:pt x="77470" y="259714"/>
                      </a:lnTo>
                      <a:lnTo>
                        <a:pt x="74040" y="262001"/>
                      </a:lnTo>
                      <a:lnTo>
                        <a:pt x="70612" y="268986"/>
                      </a:lnTo>
                      <a:lnTo>
                        <a:pt x="68834" y="271399"/>
                      </a:lnTo>
                      <a:lnTo>
                        <a:pt x="60198" y="273685"/>
                      </a:lnTo>
                      <a:lnTo>
                        <a:pt x="44703" y="280670"/>
                      </a:lnTo>
                      <a:lnTo>
                        <a:pt x="39624" y="280670"/>
                      </a:lnTo>
                      <a:lnTo>
                        <a:pt x="37846" y="275971"/>
                      </a:lnTo>
                      <a:lnTo>
                        <a:pt x="37846" y="273685"/>
                      </a:lnTo>
                      <a:lnTo>
                        <a:pt x="51689" y="264414"/>
                      </a:lnTo>
                      <a:lnTo>
                        <a:pt x="53340" y="262001"/>
                      </a:lnTo>
                      <a:lnTo>
                        <a:pt x="53340" y="250444"/>
                      </a:lnTo>
                      <a:lnTo>
                        <a:pt x="56769" y="245872"/>
                      </a:lnTo>
                      <a:lnTo>
                        <a:pt x="60198" y="238887"/>
                      </a:lnTo>
                      <a:lnTo>
                        <a:pt x="60198" y="236601"/>
                      </a:lnTo>
                      <a:lnTo>
                        <a:pt x="65405" y="234188"/>
                      </a:lnTo>
                      <a:lnTo>
                        <a:pt x="70612" y="234188"/>
                      </a:lnTo>
                      <a:lnTo>
                        <a:pt x="74040" y="227330"/>
                      </a:lnTo>
                      <a:lnTo>
                        <a:pt x="72263" y="222631"/>
                      </a:lnTo>
                      <a:lnTo>
                        <a:pt x="58547" y="208661"/>
                      </a:lnTo>
                      <a:lnTo>
                        <a:pt x="53340" y="201802"/>
                      </a:lnTo>
                      <a:lnTo>
                        <a:pt x="51689" y="194818"/>
                      </a:lnTo>
                      <a:lnTo>
                        <a:pt x="53340" y="187833"/>
                      </a:lnTo>
                      <a:lnTo>
                        <a:pt x="61976" y="171577"/>
                      </a:lnTo>
                      <a:lnTo>
                        <a:pt x="68834" y="157734"/>
                      </a:lnTo>
                      <a:lnTo>
                        <a:pt x="68834" y="146050"/>
                      </a:lnTo>
                      <a:lnTo>
                        <a:pt x="65405" y="134493"/>
                      </a:lnTo>
                      <a:lnTo>
                        <a:pt x="56769" y="125222"/>
                      </a:lnTo>
                      <a:lnTo>
                        <a:pt x="53340" y="120650"/>
                      </a:lnTo>
                      <a:lnTo>
                        <a:pt x="44703" y="115951"/>
                      </a:lnTo>
                      <a:lnTo>
                        <a:pt x="27559" y="95123"/>
                      </a:lnTo>
                      <a:lnTo>
                        <a:pt x="8509" y="67310"/>
                      </a:lnTo>
                      <a:lnTo>
                        <a:pt x="1651" y="60325"/>
                      </a:lnTo>
                      <a:lnTo>
                        <a:pt x="0" y="53339"/>
                      </a:lnTo>
                      <a:lnTo>
                        <a:pt x="1651" y="44069"/>
                      </a:lnTo>
                      <a:lnTo>
                        <a:pt x="8509" y="30099"/>
                      </a:lnTo>
                      <a:lnTo>
                        <a:pt x="10287" y="20827"/>
                      </a:lnTo>
                      <a:lnTo>
                        <a:pt x="10287" y="0"/>
                      </a:lnTo>
                      <a:lnTo>
                        <a:pt x="137795" y="0"/>
                      </a:lnTo>
                      <a:lnTo>
                        <a:pt x="253238" y="0"/>
                      </a:lnTo>
                      <a:lnTo>
                        <a:pt x="280797" y="0"/>
                      </a:lnTo>
                      <a:lnTo>
                        <a:pt x="375539" y="0"/>
                      </a:lnTo>
                      <a:lnTo>
                        <a:pt x="432435" y="0"/>
                      </a:lnTo>
                      <a:lnTo>
                        <a:pt x="478917" y="0"/>
                      </a:lnTo>
                      <a:lnTo>
                        <a:pt x="637413" y="0"/>
                      </a:lnTo>
                      <a:lnTo>
                        <a:pt x="644271" y="0"/>
                      </a:lnTo>
                      <a:lnTo>
                        <a:pt x="789051" y="4572"/>
                      </a:lnTo>
                      <a:close/>
                    </a:path>
                  </a:pathLst>
                </a:custGeom>
                <a:solidFill>
                  <a:srgbClr val="D8E7D9"/>
                </a:solidFill>
                <a:ln w="5461" cap="flat">
                  <a:solidFill>
                    <a:srgbClr val="BEBEBE"/>
                  </a:solidFill>
                  <a:prstDash val="solid"/>
                  <a:round/>
                </a:ln>
              </p:spPr>
              <p:txBody>
                <a:bodyPr rtlCol="0" anchor="ctr"/>
                <a:lstStyle/>
                <a:p>
                  <a:endParaRPr lang="en-US"/>
                </a:p>
              </p:txBody>
            </p:sp>
            <p:sp>
              <p:nvSpPr>
                <p:cNvPr id="1196" name="Freeform: Shape 1195">
                  <a:extLst>
                    <a:ext uri="{FF2B5EF4-FFF2-40B4-BE49-F238E27FC236}">
                      <a16:creationId xmlns:a16="http://schemas.microsoft.com/office/drawing/2014/main" id="{349D4E56-7C0F-1D04-FF94-56783CB9DDDC}"/>
                    </a:ext>
                  </a:extLst>
                </p:cNvPr>
                <p:cNvSpPr/>
                <p:nvPr/>
              </p:nvSpPr>
              <p:spPr>
                <a:xfrm>
                  <a:off x="28265119" y="19185509"/>
                  <a:ext cx="1433448" cy="1878584"/>
                </a:xfrm>
                <a:custGeom>
                  <a:avLst/>
                  <a:gdLst>
                    <a:gd name="connsiteX0" fmla="*/ 1419734 w 1433448"/>
                    <a:gd name="connsiteY0" fmla="*/ 1196721 h 1878584"/>
                    <a:gd name="connsiteX1" fmla="*/ 1431798 w 1433448"/>
                    <a:gd name="connsiteY1" fmla="*/ 1201293 h 1878584"/>
                    <a:gd name="connsiteX2" fmla="*/ 1433449 w 1433448"/>
                    <a:gd name="connsiteY2" fmla="*/ 1205992 h 1878584"/>
                    <a:gd name="connsiteX3" fmla="*/ 1431798 w 1433448"/>
                    <a:gd name="connsiteY3" fmla="*/ 1215263 h 1878584"/>
                    <a:gd name="connsiteX4" fmla="*/ 1421385 w 1433448"/>
                    <a:gd name="connsiteY4" fmla="*/ 1224534 h 1878584"/>
                    <a:gd name="connsiteX5" fmla="*/ 1407668 w 1433448"/>
                    <a:gd name="connsiteY5" fmla="*/ 1229233 h 1878584"/>
                    <a:gd name="connsiteX6" fmla="*/ 1400811 w 1433448"/>
                    <a:gd name="connsiteY6" fmla="*/ 1231519 h 1878584"/>
                    <a:gd name="connsiteX7" fmla="*/ 1397381 w 1433448"/>
                    <a:gd name="connsiteY7" fmla="*/ 1236091 h 1878584"/>
                    <a:gd name="connsiteX8" fmla="*/ 1399032 w 1433448"/>
                    <a:gd name="connsiteY8" fmla="*/ 1243076 h 1878584"/>
                    <a:gd name="connsiteX9" fmla="*/ 1402462 w 1433448"/>
                    <a:gd name="connsiteY9" fmla="*/ 1252347 h 1878584"/>
                    <a:gd name="connsiteX10" fmla="*/ 1390396 w 1433448"/>
                    <a:gd name="connsiteY10" fmla="*/ 1261618 h 1878584"/>
                    <a:gd name="connsiteX11" fmla="*/ 1383539 w 1433448"/>
                    <a:gd name="connsiteY11" fmla="*/ 1264031 h 1878584"/>
                    <a:gd name="connsiteX12" fmla="*/ 1374902 w 1433448"/>
                    <a:gd name="connsiteY12" fmla="*/ 1259332 h 1878584"/>
                    <a:gd name="connsiteX13" fmla="*/ 1357630 w 1433448"/>
                    <a:gd name="connsiteY13" fmla="*/ 1257046 h 1878584"/>
                    <a:gd name="connsiteX14" fmla="*/ 1354201 w 1433448"/>
                    <a:gd name="connsiteY14" fmla="*/ 1261618 h 1878584"/>
                    <a:gd name="connsiteX15" fmla="*/ 1352550 w 1433448"/>
                    <a:gd name="connsiteY15" fmla="*/ 1268603 h 1878584"/>
                    <a:gd name="connsiteX16" fmla="*/ 1359409 w 1433448"/>
                    <a:gd name="connsiteY16" fmla="*/ 1270889 h 1878584"/>
                    <a:gd name="connsiteX17" fmla="*/ 1361187 w 1433448"/>
                    <a:gd name="connsiteY17" fmla="*/ 1280160 h 1878584"/>
                    <a:gd name="connsiteX18" fmla="*/ 1364616 w 1433448"/>
                    <a:gd name="connsiteY18" fmla="*/ 1280160 h 1878584"/>
                    <a:gd name="connsiteX19" fmla="*/ 1374902 w 1433448"/>
                    <a:gd name="connsiteY19" fmla="*/ 1282573 h 1878584"/>
                    <a:gd name="connsiteX20" fmla="*/ 1374902 w 1433448"/>
                    <a:gd name="connsiteY20" fmla="*/ 1287145 h 1878584"/>
                    <a:gd name="connsiteX21" fmla="*/ 1373251 w 1433448"/>
                    <a:gd name="connsiteY21" fmla="*/ 1291844 h 1878584"/>
                    <a:gd name="connsiteX22" fmla="*/ 1364616 w 1433448"/>
                    <a:gd name="connsiteY22" fmla="*/ 1298702 h 1878584"/>
                    <a:gd name="connsiteX23" fmla="*/ 1361187 w 1433448"/>
                    <a:gd name="connsiteY23" fmla="*/ 1303401 h 1878584"/>
                    <a:gd name="connsiteX24" fmla="*/ 1354201 w 1433448"/>
                    <a:gd name="connsiteY24" fmla="*/ 1317371 h 1878584"/>
                    <a:gd name="connsiteX25" fmla="*/ 1349121 w 1433448"/>
                    <a:gd name="connsiteY25" fmla="*/ 1321943 h 1878584"/>
                    <a:gd name="connsiteX26" fmla="*/ 1343915 w 1433448"/>
                    <a:gd name="connsiteY26" fmla="*/ 1314958 h 1878584"/>
                    <a:gd name="connsiteX27" fmla="*/ 1333627 w 1433448"/>
                    <a:gd name="connsiteY27" fmla="*/ 1312672 h 1878584"/>
                    <a:gd name="connsiteX28" fmla="*/ 1326643 w 1433448"/>
                    <a:gd name="connsiteY28" fmla="*/ 1321943 h 1878584"/>
                    <a:gd name="connsiteX29" fmla="*/ 1331849 w 1433448"/>
                    <a:gd name="connsiteY29" fmla="*/ 1324229 h 1878584"/>
                    <a:gd name="connsiteX30" fmla="*/ 1331849 w 1433448"/>
                    <a:gd name="connsiteY30" fmla="*/ 1340485 h 1878584"/>
                    <a:gd name="connsiteX31" fmla="*/ 1335278 w 1433448"/>
                    <a:gd name="connsiteY31" fmla="*/ 1345184 h 1878584"/>
                    <a:gd name="connsiteX32" fmla="*/ 1345693 w 1433448"/>
                    <a:gd name="connsiteY32" fmla="*/ 1338199 h 1878584"/>
                    <a:gd name="connsiteX33" fmla="*/ 1347343 w 1433448"/>
                    <a:gd name="connsiteY33" fmla="*/ 1340485 h 1878584"/>
                    <a:gd name="connsiteX34" fmla="*/ 1347343 w 1433448"/>
                    <a:gd name="connsiteY34" fmla="*/ 1352042 h 1878584"/>
                    <a:gd name="connsiteX35" fmla="*/ 1345693 w 1433448"/>
                    <a:gd name="connsiteY35" fmla="*/ 1368298 h 1878584"/>
                    <a:gd name="connsiteX36" fmla="*/ 1340486 w 1433448"/>
                    <a:gd name="connsiteY36" fmla="*/ 1382268 h 1878584"/>
                    <a:gd name="connsiteX37" fmla="*/ 1337056 w 1433448"/>
                    <a:gd name="connsiteY37" fmla="*/ 1391539 h 1878584"/>
                    <a:gd name="connsiteX38" fmla="*/ 1328420 w 1433448"/>
                    <a:gd name="connsiteY38" fmla="*/ 1384554 h 1878584"/>
                    <a:gd name="connsiteX39" fmla="*/ 1324992 w 1433448"/>
                    <a:gd name="connsiteY39" fmla="*/ 1382268 h 1878584"/>
                    <a:gd name="connsiteX40" fmla="*/ 1318006 w 1433448"/>
                    <a:gd name="connsiteY40" fmla="*/ 1386840 h 1878584"/>
                    <a:gd name="connsiteX41" fmla="*/ 1311148 w 1433448"/>
                    <a:gd name="connsiteY41" fmla="*/ 1391539 h 1878584"/>
                    <a:gd name="connsiteX42" fmla="*/ 1304291 w 1433448"/>
                    <a:gd name="connsiteY42" fmla="*/ 1391539 h 1878584"/>
                    <a:gd name="connsiteX43" fmla="*/ 1300862 w 1433448"/>
                    <a:gd name="connsiteY43" fmla="*/ 1398524 h 1878584"/>
                    <a:gd name="connsiteX44" fmla="*/ 1300862 w 1433448"/>
                    <a:gd name="connsiteY44" fmla="*/ 1405382 h 1878584"/>
                    <a:gd name="connsiteX45" fmla="*/ 1304291 w 1433448"/>
                    <a:gd name="connsiteY45" fmla="*/ 1407795 h 1878584"/>
                    <a:gd name="connsiteX46" fmla="*/ 1309497 w 1433448"/>
                    <a:gd name="connsiteY46" fmla="*/ 1407795 h 1878584"/>
                    <a:gd name="connsiteX47" fmla="*/ 1312926 w 1433448"/>
                    <a:gd name="connsiteY47" fmla="*/ 1403096 h 1878584"/>
                    <a:gd name="connsiteX48" fmla="*/ 1323214 w 1433448"/>
                    <a:gd name="connsiteY48" fmla="*/ 1400810 h 1878584"/>
                    <a:gd name="connsiteX49" fmla="*/ 1326643 w 1433448"/>
                    <a:gd name="connsiteY49" fmla="*/ 1400810 h 1878584"/>
                    <a:gd name="connsiteX50" fmla="*/ 1328420 w 1433448"/>
                    <a:gd name="connsiteY50" fmla="*/ 1405382 h 1878584"/>
                    <a:gd name="connsiteX51" fmla="*/ 1328420 w 1433448"/>
                    <a:gd name="connsiteY51" fmla="*/ 1410081 h 1878584"/>
                    <a:gd name="connsiteX52" fmla="*/ 1324992 w 1433448"/>
                    <a:gd name="connsiteY52" fmla="*/ 1419352 h 1878584"/>
                    <a:gd name="connsiteX53" fmla="*/ 1318006 w 1433448"/>
                    <a:gd name="connsiteY53" fmla="*/ 1428623 h 1878584"/>
                    <a:gd name="connsiteX54" fmla="*/ 1312926 w 1433448"/>
                    <a:gd name="connsiteY54" fmla="*/ 1451864 h 1878584"/>
                    <a:gd name="connsiteX55" fmla="*/ 1311148 w 1433448"/>
                    <a:gd name="connsiteY55" fmla="*/ 1456436 h 1878584"/>
                    <a:gd name="connsiteX56" fmla="*/ 1299084 w 1433448"/>
                    <a:gd name="connsiteY56" fmla="*/ 1449451 h 1878584"/>
                    <a:gd name="connsiteX57" fmla="*/ 1295654 w 1433448"/>
                    <a:gd name="connsiteY57" fmla="*/ 1451864 h 1878584"/>
                    <a:gd name="connsiteX58" fmla="*/ 1290447 w 1433448"/>
                    <a:gd name="connsiteY58" fmla="*/ 1454150 h 1878584"/>
                    <a:gd name="connsiteX59" fmla="*/ 1288796 w 1433448"/>
                    <a:gd name="connsiteY59" fmla="*/ 1463421 h 1878584"/>
                    <a:gd name="connsiteX60" fmla="*/ 1288796 w 1433448"/>
                    <a:gd name="connsiteY60" fmla="*/ 1474978 h 1878584"/>
                    <a:gd name="connsiteX61" fmla="*/ 1288796 w 1433448"/>
                    <a:gd name="connsiteY61" fmla="*/ 1481963 h 1878584"/>
                    <a:gd name="connsiteX62" fmla="*/ 1283590 w 1433448"/>
                    <a:gd name="connsiteY62" fmla="*/ 1486662 h 1878584"/>
                    <a:gd name="connsiteX63" fmla="*/ 1264667 w 1433448"/>
                    <a:gd name="connsiteY63" fmla="*/ 1479677 h 1878584"/>
                    <a:gd name="connsiteX64" fmla="*/ 1257809 w 1433448"/>
                    <a:gd name="connsiteY64" fmla="*/ 1479677 h 1878584"/>
                    <a:gd name="connsiteX65" fmla="*/ 1254379 w 1433448"/>
                    <a:gd name="connsiteY65" fmla="*/ 1486662 h 1878584"/>
                    <a:gd name="connsiteX66" fmla="*/ 1252601 w 1433448"/>
                    <a:gd name="connsiteY66" fmla="*/ 1486662 h 1878584"/>
                    <a:gd name="connsiteX67" fmla="*/ 1259460 w 1433448"/>
                    <a:gd name="connsiteY67" fmla="*/ 1493520 h 1878584"/>
                    <a:gd name="connsiteX68" fmla="*/ 1266318 w 1433448"/>
                    <a:gd name="connsiteY68" fmla="*/ 1509776 h 1878584"/>
                    <a:gd name="connsiteX69" fmla="*/ 1266318 w 1433448"/>
                    <a:gd name="connsiteY69" fmla="*/ 1512062 h 1878584"/>
                    <a:gd name="connsiteX70" fmla="*/ 1262889 w 1433448"/>
                    <a:gd name="connsiteY70" fmla="*/ 1516761 h 1878584"/>
                    <a:gd name="connsiteX71" fmla="*/ 1257809 w 1433448"/>
                    <a:gd name="connsiteY71" fmla="*/ 1523746 h 1878584"/>
                    <a:gd name="connsiteX72" fmla="*/ 1254379 w 1433448"/>
                    <a:gd name="connsiteY72" fmla="*/ 1533017 h 1878584"/>
                    <a:gd name="connsiteX73" fmla="*/ 1252601 w 1433448"/>
                    <a:gd name="connsiteY73" fmla="*/ 1535303 h 1878584"/>
                    <a:gd name="connsiteX74" fmla="*/ 1254379 w 1433448"/>
                    <a:gd name="connsiteY74" fmla="*/ 1558544 h 1878584"/>
                    <a:gd name="connsiteX75" fmla="*/ 1254379 w 1433448"/>
                    <a:gd name="connsiteY75" fmla="*/ 1563116 h 1878584"/>
                    <a:gd name="connsiteX76" fmla="*/ 1250823 w 1433448"/>
                    <a:gd name="connsiteY76" fmla="*/ 1565402 h 1878584"/>
                    <a:gd name="connsiteX77" fmla="*/ 1243966 w 1433448"/>
                    <a:gd name="connsiteY77" fmla="*/ 1565402 h 1878584"/>
                    <a:gd name="connsiteX78" fmla="*/ 1233678 w 1433448"/>
                    <a:gd name="connsiteY78" fmla="*/ 1551559 h 1878584"/>
                    <a:gd name="connsiteX79" fmla="*/ 1230249 w 1433448"/>
                    <a:gd name="connsiteY79" fmla="*/ 1544574 h 1878584"/>
                    <a:gd name="connsiteX80" fmla="*/ 1226693 w 1433448"/>
                    <a:gd name="connsiteY80" fmla="*/ 1542288 h 1878584"/>
                    <a:gd name="connsiteX81" fmla="*/ 1223265 w 1433448"/>
                    <a:gd name="connsiteY81" fmla="*/ 1544574 h 1878584"/>
                    <a:gd name="connsiteX82" fmla="*/ 1226693 w 1433448"/>
                    <a:gd name="connsiteY82" fmla="*/ 1551559 h 1878584"/>
                    <a:gd name="connsiteX83" fmla="*/ 1228471 w 1433448"/>
                    <a:gd name="connsiteY83" fmla="*/ 1556131 h 1878584"/>
                    <a:gd name="connsiteX84" fmla="*/ 1225043 w 1433448"/>
                    <a:gd name="connsiteY84" fmla="*/ 1565402 h 1878584"/>
                    <a:gd name="connsiteX85" fmla="*/ 1228471 w 1433448"/>
                    <a:gd name="connsiteY85" fmla="*/ 1570101 h 1878584"/>
                    <a:gd name="connsiteX86" fmla="*/ 1235329 w 1433448"/>
                    <a:gd name="connsiteY86" fmla="*/ 1574800 h 1878584"/>
                    <a:gd name="connsiteX87" fmla="*/ 1240537 w 1433448"/>
                    <a:gd name="connsiteY87" fmla="*/ 1579372 h 1878584"/>
                    <a:gd name="connsiteX88" fmla="*/ 1242315 w 1433448"/>
                    <a:gd name="connsiteY88" fmla="*/ 1593342 h 1878584"/>
                    <a:gd name="connsiteX89" fmla="*/ 1245743 w 1433448"/>
                    <a:gd name="connsiteY89" fmla="*/ 1604899 h 1878584"/>
                    <a:gd name="connsiteX90" fmla="*/ 1254379 w 1433448"/>
                    <a:gd name="connsiteY90" fmla="*/ 1597914 h 1878584"/>
                    <a:gd name="connsiteX91" fmla="*/ 1256030 w 1433448"/>
                    <a:gd name="connsiteY91" fmla="*/ 1590929 h 1878584"/>
                    <a:gd name="connsiteX92" fmla="*/ 1259460 w 1433448"/>
                    <a:gd name="connsiteY92" fmla="*/ 1574800 h 1878584"/>
                    <a:gd name="connsiteX93" fmla="*/ 1262889 w 1433448"/>
                    <a:gd name="connsiteY93" fmla="*/ 1572387 h 1878584"/>
                    <a:gd name="connsiteX94" fmla="*/ 1264667 w 1433448"/>
                    <a:gd name="connsiteY94" fmla="*/ 1574800 h 1878584"/>
                    <a:gd name="connsiteX95" fmla="*/ 1266318 w 1433448"/>
                    <a:gd name="connsiteY95" fmla="*/ 1581658 h 1878584"/>
                    <a:gd name="connsiteX96" fmla="*/ 1266318 w 1433448"/>
                    <a:gd name="connsiteY96" fmla="*/ 1590929 h 1878584"/>
                    <a:gd name="connsiteX97" fmla="*/ 1264667 w 1433448"/>
                    <a:gd name="connsiteY97" fmla="*/ 1602613 h 1878584"/>
                    <a:gd name="connsiteX98" fmla="*/ 1259460 w 1433448"/>
                    <a:gd name="connsiteY98" fmla="*/ 1609471 h 1878584"/>
                    <a:gd name="connsiteX99" fmla="*/ 1254379 w 1433448"/>
                    <a:gd name="connsiteY99" fmla="*/ 1609471 h 1878584"/>
                    <a:gd name="connsiteX100" fmla="*/ 1249172 w 1433448"/>
                    <a:gd name="connsiteY100" fmla="*/ 1614170 h 1878584"/>
                    <a:gd name="connsiteX101" fmla="*/ 1243966 w 1433448"/>
                    <a:gd name="connsiteY101" fmla="*/ 1618742 h 1878584"/>
                    <a:gd name="connsiteX102" fmla="*/ 1237107 w 1433448"/>
                    <a:gd name="connsiteY102" fmla="*/ 1618742 h 1878584"/>
                    <a:gd name="connsiteX103" fmla="*/ 1233678 w 1433448"/>
                    <a:gd name="connsiteY103" fmla="*/ 1621155 h 1878584"/>
                    <a:gd name="connsiteX104" fmla="*/ 1233678 w 1433448"/>
                    <a:gd name="connsiteY104" fmla="*/ 1628140 h 1878584"/>
                    <a:gd name="connsiteX105" fmla="*/ 1237107 w 1433448"/>
                    <a:gd name="connsiteY105" fmla="*/ 1632712 h 1878584"/>
                    <a:gd name="connsiteX106" fmla="*/ 1243966 w 1433448"/>
                    <a:gd name="connsiteY106" fmla="*/ 1630426 h 1878584"/>
                    <a:gd name="connsiteX107" fmla="*/ 1249172 w 1433448"/>
                    <a:gd name="connsiteY107" fmla="*/ 1630426 h 1878584"/>
                    <a:gd name="connsiteX108" fmla="*/ 1252601 w 1433448"/>
                    <a:gd name="connsiteY108" fmla="*/ 1632712 h 1878584"/>
                    <a:gd name="connsiteX109" fmla="*/ 1250823 w 1433448"/>
                    <a:gd name="connsiteY109" fmla="*/ 1639697 h 1878584"/>
                    <a:gd name="connsiteX110" fmla="*/ 1242315 w 1433448"/>
                    <a:gd name="connsiteY110" fmla="*/ 1648968 h 1878584"/>
                    <a:gd name="connsiteX111" fmla="*/ 1237107 w 1433448"/>
                    <a:gd name="connsiteY111" fmla="*/ 1658239 h 1878584"/>
                    <a:gd name="connsiteX112" fmla="*/ 1235329 w 1433448"/>
                    <a:gd name="connsiteY112" fmla="*/ 1665224 h 1878584"/>
                    <a:gd name="connsiteX113" fmla="*/ 1235329 w 1433448"/>
                    <a:gd name="connsiteY113" fmla="*/ 1674495 h 1878584"/>
                    <a:gd name="connsiteX114" fmla="*/ 1231900 w 1433448"/>
                    <a:gd name="connsiteY114" fmla="*/ 1681480 h 1878584"/>
                    <a:gd name="connsiteX115" fmla="*/ 1230249 w 1433448"/>
                    <a:gd name="connsiteY115" fmla="*/ 1688338 h 1878584"/>
                    <a:gd name="connsiteX116" fmla="*/ 1230249 w 1433448"/>
                    <a:gd name="connsiteY116" fmla="*/ 1695323 h 1878584"/>
                    <a:gd name="connsiteX117" fmla="*/ 1240537 w 1433448"/>
                    <a:gd name="connsiteY117" fmla="*/ 1706880 h 1878584"/>
                    <a:gd name="connsiteX118" fmla="*/ 1240537 w 1433448"/>
                    <a:gd name="connsiteY118" fmla="*/ 1713865 h 1878584"/>
                    <a:gd name="connsiteX119" fmla="*/ 1233678 w 1433448"/>
                    <a:gd name="connsiteY119" fmla="*/ 1727835 h 1878584"/>
                    <a:gd name="connsiteX120" fmla="*/ 1219836 w 1433448"/>
                    <a:gd name="connsiteY120" fmla="*/ 1732407 h 1878584"/>
                    <a:gd name="connsiteX121" fmla="*/ 1206119 w 1433448"/>
                    <a:gd name="connsiteY121" fmla="*/ 1730121 h 1878584"/>
                    <a:gd name="connsiteX122" fmla="*/ 1195705 w 1433448"/>
                    <a:gd name="connsiteY122" fmla="*/ 1727835 h 1878584"/>
                    <a:gd name="connsiteX123" fmla="*/ 1190625 w 1433448"/>
                    <a:gd name="connsiteY123" fmla="*/ 1720850 h 1878584"/>
                    <a:gd name="connsiteX124" fmla="*/ 1185418 w 1433448"/>
                    <a:gd name="connsiteY124" fmla="*/ 1720850 h 1878584"/>
                    <a:gd name="connsiteX125" fmla="*/ 1178561 w 1433448"/>
                    <a:gd name="connsiteY125" fmla="*/ 1725549 h 1878584"/>
                    <a:gd name="connsiteX126" fmla="*/ 1166495 w 1433448"/>
                    <a:gd name="connsiteY126" fmla="*/ 1713865 h 1878584"/>
                    <a:gd name="connsiteX127" fmla="*/ 1161289 w 1433448"/>
                    <a:gd name="connsiteY127" fmla="*/ 1709293 h 1878584"/>
                    <a:gd name="connsiteX128" fmla="*/ 1154430 w 1433448"/>
                    <a:gd name="connsiteY128" fmla="*/ 1711579 h 1878584"/>
                    <a:gd name="connsiteX129" fmla="*/ 1145794 w 1433448"/>
                    <a:gd name="connsiteY129" fmla="*/ 1702308 h 1878584"/>
                    <a:gd name="connsiteX130" fmla="*/ 1135380 w 1433448"/>
                    <a:gd name="connsiteY130" fmla="*/ 1702308 h 1878584"/>
                    <a:gd name="connsiteX131" fmla="*/ 1123316 w 1433448"/>
                    <a:gd name="connsiteY131" fmla="*/ 1695323 h 1878584"/>
                    <a:gd name="connsiteX132" fmla="*/ 1118236 w 1433448"/>
                    <a:gd name="connsiteY132" fmla="*/ 1686052 h 1878584"/>
                    <a:gd name="connsiteX133" fmla="*/ 1107821 w 1433448"/>
                    <a:gd name="connsiteY133" fmla="*/ 1688338 h 1878584"/>
                    <a:gd name="connsiteX134" fmla="*/ 1102742 w 1433448"/>
                    <a:gd name="connsiteY134" fmla="*/ 1688338 h 1878584"/>
                    <a:gd name="connsiteX135" fmla="*/ 1097535 w 1433448"/>
                    <a:gd name="connsiteY135" fmla="*/ 1695323 h 1878584"/>
                    <a:gd name="connsiteX136" fmla="*/ 1094105 w 1433448"/>
                    <a:gd name="connsiteY136" fmla="*/ 1700022 h 1878584"/>
                    <a:gd name="connsiteX137" fmla="*/ 1090676 w 1433448"/>
                    <a:gd name="connsiteY137" fmla="*/ 1702308 h 1878584"/>
                    <a:gd name="connsiteX138" fmla="*/ 1082041 w 1433448"/>
                    <a:gd name="connsiteY138" fmla="*/ 1700022 h 1878584"/>
                    <a:gd name="connsiteX139" fmla="*/ 1078612 w 1433448"/>
                    <a:gd name="connsiteY139" fmla="*/ 1702308 h 1878584"/>
                    <a:gd name="connsiteX140" fmla="*/ 1078612 w 1433448"/>
                    <a:gd name="connsiteY140" fmla="*/ 1711579 h 1878584"/>
                    <a:gd name="connsiteX141" fmla="*/ 1071626 w 1433448"/>
                    <a:gd name="connsiteY141" fmla="*/ 1718564 h 1878584"/>
                    <a:gd name="connsiteX142" fmla="*/ 1069975 w 1433448"/>
                    <a:gd name="connsiteY142" fmla="*/ 1725549 h 1878584"/>
                    <a:gd name="connsiteX143" fmla="*/ 1069975 w 1433448"/>
                    <a:gd name="connsiteY143" fmla="*/ 1737106 h 1878584"/>
                    <a:gd name="connsiteX144" fmla="*/ 1071626 w 1433448"/>
                    <a:gd name="connsiteY144" fmla="*/ 1771904 h 1878584"/>
                    <a:gd name="connsiteX145" fmla="*/ 1076834 w 1433448"/>
                    <a:gd name="connsiteY145" fmla="*/ 1785747 h 1878584"/>
                    <a:gd name="connsiteX146" fmla="*/ 1078612 w 1433448"/>
                    <a:gd name="connsiteY146" fmla="*/ 1797431 h 1878584"/>
                    <a:gd name="connsiteX147" fmla="*/ 1076834 w 1433448"/>
                    <a:gd name="connsiteY147" fmla="*/ 1813560 h 1878584"/>
                    <a:gd name="connsiteX148" fmla="*/ 1075182 w 1433448"/>
                    <a:gd name="connsiteY148" fmla="*/ 1843786 h 1878584"/>
                    <a:gd name="connsiteX149" fmla="*/ 1071626 w 1433448"/>
                    <a:gd name="connsiteY149" fmla="*/ 1866900 h 1878584"/>
                    <a:gd name="connsiteX150" fmla="*/ 1071626 w 1433448"/>
                    <a:gd name="connsiteY150" fmla="*/ 1876171 h 1878584"/>
                    <a:gd name="connsiteX151" fmla="*/ 1059562 w 1433448"/>
                    <a:gd name="connsiteY151" fmla="*/ 1878584 h 1878584"/>
                    <a:gd name="connsiteX152" fmla="*/ 1049274 w 1433448"/>
                    <a:gd name="connsiteY152" fmla="*/ 1876171 h 1878584"/>
                    <a:gd name="connsiteX153" fmla="*/ 1037210 w 1433448"/>
                    <a:gd name="connsiteY153" fmla="*/ 1876171 h 1878584"/>
                    <a:gd name="connsiteX154" fmla="*/ 1032002 w 1433448"/>
                    <a:gd name="connsiteY154" fmla="*/ 1871599 h 1878584"/>
                    <a:gd name="connsiteX155" fmla="*/ 1023493 w 1433448"/>
                    <a:gd name="connsiteY155" fmla="*/ 1862328 h 1878584"/>
                    <a:gd name="connsiteX156" fmla="*/ 1023493 w 1433448"/>
                    <a:gd name="connsiteY156" fmla="*/ 1832229 h 1878584"/>
                    <a:gd name="connsiteX157" fmla="*/ 1021716 w 1433448"/>
                    <a:gd name="connsiteY157" fmla="*/ 1822831 h 1878584"/>
                    <a:gd name="connsiteX158" fmla="*/ 1016509 w 1433448"/>
                    <a:gd name="connsiteY158" fmla="*/ 1815973 h 1878584"/>
                    <a:gd name="connsiteX159" fmla="*/ 1013079 w 1433448"/>
                    <a:gd name="connsiteY159" fmla="*/ 1808988 h 1878584"/>
                    <a:gd name="connsiteX160" fmla="*/ 1018287 w 1433448"/>
                    <a:gd name="connsiteY160" fmla="*/ 1804289 h 1878584"/>
                    <a:gd name="connsiteX161" fmla="*/ 1021716 w 1433448"/>
                    <a:gd name="connsiteY161" fmla="*/ 1795018 h 1878584"/>
                    <a:gd name="connsiteX162" fmla="*/ 947674 w 1433448"/>
                    <a:gd name="connsiteY162" fmla="*/ 1790446 h 1878584"/>
                    <a:gd name="connsiteX163" fmla="*/ 904494 w 1433448"/>
                    <a:gd name="connsiteY163" fmla="*/ 1785747 h 1878584"/>
                    <a:gd name="connsiteX164" fmla="*/ 873506 w 1433448"/>
                    <a:gd name="connsiteY164" fmla="*/ 1783461 h 1878584"/>
                    <a:gd name="connsiteX165" fmla="*/ 747776 w 1433448"/>
                    <a:gd name="connsiteY165" fmla="*/ 1771904 h 1878584"/>
                    <a:gd name="connsiteX166" fmla="*/ 699517 w 1433448"/>
                    <a:gd name="connsiteY166" fmla="*/ 1767205 h 1878584"/>
                    <a:gd name="connsiteX167" fmla="*/ 670179 w 1433448"/>
                    <a:gd name="connsiteY167" fmla="*/ 1767205 h 1878584"/>
                    <a:gd name="connsiteX168" fmla="*/ 606425 w 1433448"/>
                    <a:gd name="connsiteY168" fmla="*/ 1760220 h 1878584"/>
                    <a:gd name="connsiteX169" fmla="*/ 556515 w 1433448"/>
                    <a:gd name="connsiteY169" fmla="*/ 1755648 h 1878584"/>
                    <a:gd name="connsiteX170" fmla="*/ 480695 w 1433448"/>
                    <a:gd name="connsiteY170" fmla="*/ 1750949 h 1878584"/>
                    <a:gd name="connsiteX171" fmla="*/ 458343 w 1433448"/>
                    <a:gd name="connsiteY171" fmla="*/ 1748663 h 1878584"/>
                    <a:gd name="connsiteX172" fmla="*/ 391161 w 1433448"/>
                    <a:gd name="connsiteY172" fmla="*/ 1744091 h 1878584"/>
                    <a:gd name="connsiteX173" fmla="*/ 372111 w 1433448"/>
                    <a:gd name="connsiteY173" fmla="*/ 1744091 h 1878584"/>
                    <a:gd name="connsiteX174" fmla="*/ 224028 w 1433448"/>
                    <a:gd name="connsiteY174" fmla="*/ 1732407 h 1878584"/>
                    <a:gd name="connsiteX175" fmla="*/ 220599 w 1433448"/>
                    <a:gd name="connsiteY175" fmla="*/ 1727835 h 1878584"/>
                    <a:gd name="connsiteX176" fmla="*/ 211963 w 1433448"/>
                    <a:gd name="connsiteY176" fmla="*/ 1720850 h 1878584"/>
                    <a:gd name="connsiteX177" fmla="*/ 201549 w 1433448"/>
                    <a:gd name="connsiteY177" fmla="*/ 1704594 h 1878584"/>
                    <a:gd name="connsiteX178" fmla="*/ 199899 w 1433448"/>
                    <a:gd name="connsiteY178" fmla="*/ 1674495 h 1878584"/>
                    <a:gd name="connsiteX179" fmla="*/ 201549 w 1433448"/>
                    <a:gd name="connsiteY179" fmla="*/ 1662811 h 1878584"/>
                    <a:gd name="connsiteX180" fmla="*/ 199899 w 1433448"/>
                    <a:gd name="connsiteY180" fmla="*/ 1658239 h 1878584"/>
                    <a:gd name="connsiteX181" fmla="*/ 191262 w 1433448"/>
                    <a:gd name="connsiteY181" fmla="*/ 1648968 h 1878584"/>
                    <a:gd name="connsiteX182" fmla="*/ 184404 w 1433448"/>
                    <a:gd name="connsiteY182" fmla="*/ 1632712 h 1878584"/>
                    <a:gd name="connsiteX183" fmla="*/ 179198 w 1433448"/>
                    <a:gd name="connsiteY183" fmla="*/ 1618742 h 1878584"/>
                    <a:gd name="connsiteX184" fmla="*/ 179198 w 1433448"/>
                    <a:gd name="connsiteY184" fmla="*/ 1616456 h 1878584"/>
                    <a:gd name="connsiteX185" fmla="*/ 173990 w 1433448"/>
                    <a:gd name="connsiteY185" fmla="*/ 1602613 h 1878584"/>
                    <a:gd name="connsiteX186" fmla="*/ 173990 w 1433448"/>
                    <a:gd name="connsiteY186" fmla="*/ 1586357 h 1878584"/>
                    <a:gd name="connsiteX187" fmla="*/ 172339 w 1433448"/>
                    <a:gd name="connsiteY187" fmla="*/ 1579372 h 1878584"/>
                    <a:gd name="connsiteX188" fmla="*/ 170562 w 1433448"/>
                    <a:gd name="connsiteY188" fmla="*/ 1572387 h 1878584"/>
                    <a:gd name="connsiteX189" fmla="*/ 156845 w 1433448"/>
                    <a:gd name="connsiteY189" fmla="*/ 1560830 h 1878584"/>
                    <a:gd name="connsiteX190" fmla="*/ 149861 w 1433448"/>
                    <a:gd name="connsiteY190" fmla="*/ 1546860 h 1878584"/>
                    <a:gd name="connsiteX191" fmla="*/ 149861 w 1433448"/>
                    <a:gd name="connsiteY191" fmla="*/ 1540002 h 1878584"/>
                    <a:gd name="connsiteX192" fmla="*/ 146431 w 1433448"/>
                    <a:gd name="connsiteY192" fmla="*/ 1514475 h 1878584"/>
                    <a:gd name="connsiteX193" fmla="*/ 146431 w 1433448"/>
                    <a:gd name="connsiteY193" fmla="*/ 1502791 h 1878584"/>
                    <a:gd name="connsiteX194" fmla="*/ 153289 w 1433448"/>
                    <a:gd name="connsiteY194" fmla="*/ 1495933 h 1878584"/>
                    <a:gd name="connsiteX195" fmla="*/ 155067 w 1433448"/>
                    <a:gd name="connsiteY195" fmla="*/ 1479677 h 1878584"/>
                    <a:gd name="connsiteX196" fmla="*/ 155067 w 1433448"/>
                    <a:gd name="connsiteY196" fmla="*/ 1451864 h 1878584"/>
                    <a:gd name="connsiteX197" fmla="*/ 158497 w 1433448"/>
                    <a:gd name="connsiteY197" fmla="*/ 1437894 h 1878584"/>
                    <a:gd name="connsiteX198" fmla="*/ 158497 w 1433448"/>
                    <a:gd name="connsiteY198" fmla="*/ 1424051 h 1878584"/>
                    <a:gd name="connsiteX199" fmla="*/ 165354 w 1433448"/>
                    <a:gd name="connsiteY199" fmla="*/ 1405382 h 1878584"/>
                    <a:gd name="connsiteX200" fmla="*/ 165354 w 1433448"/>
                    <a:gd name="connsiteY200" fmla="*/ 1391539 h 1878584"/>
                    <a:gd name="connsiteX201" fmla="*/ 160274 w 1433448"/>
                    <a:gd name="connsiteY201" fmla="*/ 1368298 h 1878584"/>
                    <a:gd name="connsiteX202" fmla="*/ 148210 w 1433448"/>
                    <a:gd name="connsiteY202" fmla="*/ 1340485 h 1878584"/>
                    <a:gd name="connsiteX203" fmla="*/ 144780 w 1433448"/>
                    <a:gd name="connsiteY203" fmla="*/ 1321943 h 1878584"/>
                    <a:gd name="connsiteX204" fmla="*/ 143002 w 1433448"/>
                    <a:gd name="connsiteY204" fmla="*/ 1303401 h 1878584"/>
                    <a:gd name="connsiteX205" fmla="*/ 143002 w 1433448"/>
                    <a:gd name="connsiteY205" fmla="*/ 1298702 h 1878584"/>
                    <a:gd name="connsiteX206" fmla="*/ 141351 w 1433448"/>
                    <a:gd name="connsiteY206" fmla="*/ 1266317 h 1878584"/>
                    <a:gd name="connsiteX207" fmla="*/ 151638 w 1433448"/>
                    <a:gd name="connsiteY207" fmla="*/ 1238504 h 1878584"/>
                    <a:gd name="connsiteX208" fmla="*/ 160274 w 1433448"/>
                    <a:gd name="connsiteY208" fmla="*/ 1229233 h 1878584"/>
                    <a:gd name="connsiteX209" fmla="*/ 165354 w 1433448"/>
                    <a:gd name="connsiteY209" fmla="*/ 1215263 h 1878584"/>
                    <a:gd name="connsiteX210" fmla="*/ 165354 w 1433448"/>
                    <a:gd name="connsiteY210" fmla="*/ 1201293 h 1878584"/>
                    <a:gd name="connsiteX211" fmla="*/ 165354 w 1433448"/>
                    <a:gd name="connsiteY211" fmla="*/ 1187450 h 1878584"/>
                    <a:gd name="connsiteX212" fmla="*/ 165354 w 1433448"/>
                    <a:gd name="connsiteY212" fmla="*/ 1178179 h 1878584"/>
                    <a:gd name="connsiteX213" fmla="*/ 165354 w 1433448"/>
                    <a:gd name="connsiteY213" fmla="*/ 1171194 h 1878584"/>
                    <a:gd name="connsiteX214" fmla="*/ 165354 w 1433448"/>
                    <a:gd name="connsiteY214" fmla="*/ 1164209 h 1878584"/>
                    <a:gd name="connsiteX215" fmla="*/ 168911 w 1433448"/>
                    <a:gd name="connsiteY215" fmla="*/ 1147953 h 1878584"/>
                    <a:gd name="connsiteX216" fmla="*/ 186055 w 1433448"/>
                    <a:gd name="connsiteY216" fmla="*/ 1138682 h 1878584"/>
                    <a:gd name="connsiteX217" fmla="*/ 193040 w 1433448"/>
                    <a:gd name="connsiteY217" fmla="*/ 1131824 h 1878584"/>
                    <a:gd name="connsiteX218" fmla="*/ 198120 w 1433448"/>
                    <a:gd name="connsiteY218" fmla="*/ 1120140 h 1878584"/>
                    <a:gd name="connsiteX219" fmla="*/ 204978 w 1433448"/>
                    <a:gd name="connsiteY219" fmla="*/ 1117854 h 1878584"/>
                    <a:gd name="connsiteX220" fmla="*/ 213614 w 1433448"/>
                    <a:gd name="connsiteY220" fmla="*/ 1110869 h 1878584"/>
                    <a:gd name="connsiteX221" fmla="*/ 206756 w 1433448"/>
                    <a:gd name="connsiteY221" fmla="*/ 1099312 h 1878584"/>
                    <a:gd name="connsiteX222" fmla="*/ 191262 w 1433448"/>
                    <a:gd name="connsiteY222" fmla="*/ 1087755 h 1878584"/>
                    <a:gd name="connsiteX223" fmla="*/ 182626 w 1433448"/>
                    <a:gd name="connsiteY223" fmla="*/ 1076071 h 1878584"/>
                    <a:gd name="connsiteX224" fmla="*/ 189485 w 1433448"/>
                    <a:gd name="connsiteY224" fmla="*/ 1059942 h 1878584"/>
                    <a:gd name="connsiteX225" fmla="*/ 191262 w 1433448"/>
                    <a:gd name="connsiteY225" fmla="*/ 1041273 h 1878584"/>
                    <a:gd name="connsiteX226" fmla="*/ 186055 w 1433448"/>
                    <a:gd name="connsiteY226" fmla="*/ 1022731 h 1878584"/>
                    <a:gd name="connsiteX227" fmla="*/ 187834 w 1433448"/>
                    <a:gd name="connsiteY227" fmla="*/ 1011174 h 1878584"/>
                    <a:gd name="connsiteX228" fmla="*/ 180975 w 1433448"/>
                    <a:gd name="connsiteY228" fmla="*/ 999617 h 1878584"/>
                    <a:gd name="connsiteX229" fmla="*/ 168911 w 1433448"/>
                    <a:gd name="connsiteY229" fmla="*/ 987933 h 1878584"/>
                    <a:gd name="connsiteX230" fmla="*/ 163703 w 1433448"/>
                    <a:gd name="connsiteY230" fmla="*/ 967105 h 1878584"/>
                    <a:gd name="connsiteX231" fmla="*/ 153289 w 1433448"/>
                    <a:gd name="connsiteY231" fmla="*/ 955548 h 1878584"/>
                    <a:gd name="connsiteX232" fmla="*/ 153289 w 1433448"/>
                    <a:gd name="connsiteY232" fmla="*/ 939292 h 1878584"/>
                    <a:gd name="connsiteX233" fmla="*/ 146431 w 1433448"/>
                    <a:gd name="connsiteY233" fmla="*/ 916051 h 1878584"/>
                    <a:gd name="connsiteX234" fmla="*/ 144780 w 1433448"/>
                    <a:gd name="connsiteY234" fmla="*/ 909193 h 1878584"/>
                    <a:gd name="connsiteX235" fmla="*/ 144780 w 1433448"/>
                    <a:gd name="connsiteY235" fmla="*/ 902208 h 1878584"/>
                    <a:gd name="connsiteX236" fmla="*/ 139574 w 1433448"/>
                    <a:gd name="connsiteY236" fmla="*/ 892937 h 1878584"/>
                    <a:gd name="connsiteX237" fmla="*/ 132715 w 1433448"/>
                    <a:gd name="connsiteY237" fmla="*/ 871982 h 1878584"/>
                    <a:gd name="connsiteX238" fmla="*/ 125730 w 1433448"/>
                    <a:gd name="connsiteY238" fmla="*/ 865124 h 1878584"/>
                    <a:gd name="connsiteX239" fmla="*/ 125730 w 1433448"/>
                    <a:gd name="connsiteY239" fmla="*/ 860425 h 1878584"/>
                    <a:gd name="connsiteX240" fmla="*/ 112014 w 1433448"/>
                    <a:gd name="connsiteY240" fmla="*/ 765302 h 1878584"/>
                    <a:gd name="connsiteX241" fmla="*/ 110237 w 1433448"/>
                    <a:gd name="connsiteY241" fmla="*/ 760730 h 1878584"/>
                    <a:gd name="connsiteX242" fmla="*/ 94742 w 1433448"/>
                    <a:gd name="connsiteY242" fmla="*/ 633095 h 1878584"/>
                    <a:gd name="connsiteX243" fmla="*/ 89662 w 1433448"/>
                    <a:gd name="connsiteY243" fmla="*/ 607695 h 1878584"/>
                    <a:gd name="connsiteX244" fmla="*/ 79249 w 1433448"/>
                    <a:gd name="connsiteY244" fmla="*/ 540384 h 1878584"/>
                    <a:gd name="connsiteX245" fmla="*/ 65532 w 1433448"/>
                    <a:gd name="connsiteY245" fmla="*/ 440690 h 1878584"/>
                    <a:gd name="connsiteX246" fmla="*/ 61976 w 1433448"/>
                    <a:gd name="connsiteY246" fmla="*/ 419734 h 1878584"/>
                    <a:gd name="connsiteX247" fmla="*/ 55118 w 1433448"/>
                    <a:gd name="connsiteY247" fmla="*/ 371094 h 1878584"/>
                    <a:gd name="connsiteX248" fmla="*/ 43053 w 1433448"/>
                    <a:gd name="connsiteY248" fmla="*/ 296926 h 1878584"/>
                    <a:gd name="connsiteX249" fmla="*/ 25908 w 1433448"/>
                    <a:gd name="connsiteY249" fmla="*/ 167005 h 1878584"/>
                    <a:gd name="connsiteX250" fmla="*/ 20701 w 1433448"/>
                    <a:gd name="connsiteY250" fmla="*/ 153034 h 1878584"/>
                    <a:gd name="connsiteX251" fmla="*/ 6858 w 1433448"/>
                    <a:gd name="connsiteY251" fmla="*/ 62611 h 1878584"/>
                    <a:gd name="connsiteX252" fmla="*/ 0 w 1433448"/>
                    <a:gd name="connsiteY252" fmla="*/ 6985 h 1878584"/>
                    <a:gd name="connsiteX253" fmla="*/ 46482 w 1433448"/>
                    <a:gd name="connsiteY253" fmla="*/ 6985 h 1878584"/>
                    <a:gd name="connsiteX254" fmla="*/ 74041 w 1433448"/>
                    <a:gd name="connsiteY254" fmla="*/ 6985 h 1878584"/>
                    <a:gd name="connsiteX255" fmla="*/ 101600 w 1433448"/>
                    <a:gd name="connsiteY255" fmla="*/ 6985 h 1878584"/>
                    <a:gd name="connsiteX256" fmla="*/ 186055 w 1433448"/>
                    <a:gd name="connsiteY256" fmla="*/ 6985 h 1878584"/>
                    <a:gd name="connsiteX257" fmla="*/ 236093 w 1433448"/>
                    <a:gd name="connsiteY257" fmla="*/ 4699 h 1878584"/>
                    <a:gd name="connsiteX258" fmla="*/ 251587 w 1433448"/>
                    <a:gd name="connsiteY258" fmla="*/ 4699 h 1878584"/>
                    <a:gd name="connsiteX259" fmla="*/ 294641 w 1433448"/>
                    <a:gd name="connsiteY259" fmla="*/ 4699 h 1878584"/>
                    <a:gd name="connsiteX260" fmla="*/ 385953 w 1433448"/>
                    <a:gd name="connsiteY260" fmla="*/ 4699 h 1878584"/>
                    <a:gd name="connsiteX261" fmla="*/ 387731 w 1433448"/>
                    <a:gd name="connsiteY261" fmla="*/ 0 h 1878584"/>
                    <a:gd name="connsiteX262" fmla="*/ 387731 w 1433448"/>
                    <a:gd name="connsiteY262" fmla="*/ 2286 h 1878584"/>
                    <a:gd name="connsiteX263" fmla="*/ 441071 w 1433448"/>
                    <a:gd name="connsiteY263" fmla="*/ 6985 h 1878584"/>
                    <a:gd name="connsiteX264" fmla="*/ 479044 w 1433448"/>
                    <a:gd name="connsiteY264" fmla="*/ 6985 h 1878584"/>
                    <a:gd name="connsiteX265" fmla="*/ 499618 w 1433448"/>
                    <a:gd name="connsiteY265" fmla="*/ 6985 h 1878584"/>
                    <a:gd name="connsiteX266" fmla="*/ 609981 w 1433448"/>
                    <a:gd name="connsiteY266" fmla="*/ 2286 h 1878584"/>
                    <a:gd name="connsiteX267" fmla="*/ 630555 w 1433448"/>
                    <a:gd name="connsiteY267" fmla="*/ 2286 h 1878584"/>
                    <a:gd name="connsiteX268" fmla="*/ 744347 w 1433448"/>
                    <a:gd name="connsiteY268" fmla="*/ 0 h 1878584"/>
                    <a:gd name="connsiteX269" fmla="*/ 752984 w 1433448"/>
                    <a:gd name="connsiteY269" fmla="*/ 2286 h 1878584"/>
                    <a:gd name="connsiteX270" fmla="*/ 745998 w 1433448"/>
                    <a:gd name="connsiteY270" fmla="*/ 13970 h 1878584"/>
                    <a:gd name="connsiteX271" fmla="*/ 742569 w 1433448"/>
                    <a:gd name="connsiteY271" fmla="*/ 23241 h 1878584"/>
                    <a:gd name="connsiteX272" fmla="*/ 730504 w 1433448"/>
                    <a:gd name="connsiteY272" fmla="*/ 32512 h 1878584"/>
                    <a:gd name="connsiteX273" fmla="*/ 692659 w 1433448"/>
                    <a:gd name="connsiteY273" fmla="*/ 74168 h 1878584"/>
                    <a:gd name="connsiteX274" fmla="*/ 687451 w 1433448"/>
                    <a:gd name="connsiteY274" fmla="*/ 83566 h 1878584"/>
                    <a:gd name="connsiteX275" fmla="*/ 678816 w 1433448"/>
                    <a:gd name="connsiteY275" fmla="*/ 102108 h 1878584"/>
                    <a:gd name="connsiteX276" fmla="*/ 675387 w 1433448"/>
                    <a:gd name="connsiteY276" fmla="*/ 108966 h 1878584"/>
                    <a:gd name="connsiteX277" fmla="*/ 675387 w 1433448"/>
                    <a:gd name="connsiteY277" fmla="*/ 118237 h 1878584"/>
                    <a:gd name="connsiteX278" fmla="*/ 680593 w 1433448"/>
                    <a:gd name="connsiteY278" fmla="*/ 129921 h 1878584"/>
                    <a:gd name="connsiteX279" fmla="*/ 690880 w 1433448"/>
                    <a:gd name="connsiteY279" fmla="*/ 134493 h 1878584"/>
                    <a:gd name="connsiteX280" fmla="*/ 702945 w 1433448"/>
                    <a:gd name="connsiteY280" fmla="*/ 153034 h 1878584"/>
                    <a:gd name="connsiteX281" fmla="*/ 711581 w 1433448"/>
                    <a:gd name="connsiteY281" fmla="*/ 153034 h 1878584"/>
                    <a:gd name="connsiteX282" fmla="*/ 723646 w 1433448"/>
                    <a:gd name="connsiteY282" fmla="*/ 155447 h 1878584"/>
                    <a:gd name="connsiteX283" fmla="*/ 730504 w 1433448"/>
                    <a:gd name="connsiteY283" fmla="*/ 160020 h 1878584"/>
                    <a:gd name="connsiteX284" fmla="*/ 737490 w 1433448"/>
                    <a:gd name="connsiteY284" fmla="*/ 167005 h 1878584"/>
                    <a:gd name="connsiteX285" fmla="*/ 752984 w 1433448"/>
                    <a:gd name="connsiteY285" fmla="*/ 190246 h 1878584"/>
                    <a:gd name="connsiteX286" fmla="*/ 766699 w 1433448"/>
                    <a:gd name="connsiteY286" fmla="*/ 201803 h 1878584"/>
                    <a:gd name="connsiteX287" fmla="*/ 783971 w 1433448"/>
                    <a:gd name="connsiteY287" fmla="*/ 206375 h 1878584"/>
                    <a:gd name="connsiteX288" fmla="*/ 797688 w 1433448"/>
                    <a:gd name="connsiteY288" fmla="*/ 208788 h 1878584"/>
                    <a:gd name="connsiteX289" fmla="*/ 814960 w 1433448"/>
                    <a:gd name="connsiteY289" fmla="*/ 211074 h 1878584"/>
                    <a:gd name="connsiteX290" fmla="*/ 823595 w 1433448"/>
                    <a:gd name="connsiteY290" fmla="*/ 215646 h 1878584"/>
                    <a:gd name="connsiteX291" fmla="*/ 828802 w 1433448"/>
                    <a:gd name="connsiteY291" fmla="*/ 227330 h 1878584"/>
                    <a:gd name="connsiteX292" fmla="*/ 833882 w 1433448"/>
                    <a:gd name="connsiteY292" fmla="*/ 252857 h 1878584"/>
                    <a:gd name="connsiteX293" fmla="*/ 839090 w 1433448"/>
                    <a:gd name="connsiteY293" fmla="*/ 262128 h 1878584"/>
                    <a:gd name="connsiteX294" fmla="*/ 849376 w 1433448"/>
                    <a:gd name="connsiteY294" fmla="*/ 280670 h 1878584"/>
                    <a:gd name="connsiteX295" fmla="*/ 859791 w 1433448"/>
                    <a:gd name="connsiteY295" fmla="*/ 299212 h 1878584"/>
                    <a:gd name="connsiteX296" fmla="*/ 863219 w 1433448"/>
                    <a:gd name="connsiteY296" fmla="*/ 317754 h 1878584"/>
                    <a:gd name="connsiteX297" fmla="*/ 864870 w 1433448"/>
                    <a:gd name="connsiteY297" fmla="*/ 327025 h 1878584"/>
                    <a:gd name="connsiteX298" fmla="*/ 868426 w 1433448"/>
                    <a:gd name="connsiteY298" fmla="*/ 336296 h 1878584"/>
                    <a:gd name="connsiteX299" fmla="*/ 878714 w 1433448"/>
                    <a:gd name="connsiteY299" fmla="*/ 347853 h 1878584"/>
                    <a:gd name="connsiteX300" fmla="*/ 885571 w 1433448"/>
                    <a:gd name="connsiteY300" fmla="*/ 354838 h 1878584"/>
                    <a:gd name="connsiteX301" fmla="*/ 894207 w 1433448"/>
                    <a:gd name="connsiteY301" fmla="*/ 371094 h 1878584"/>
                    <a:gd name="connsiteX302" fmla="*/ 899415 w 1433448"/>
                    <a:gd name="connsiteY302" fmla="*/ 378079 h 1878584"/>
                    <a:gd name="connsiteX303" fmla="*/ 904494 w 1433448"/>
                    <a:gd name="connsiteY303" fmla="*/ 382651 h 1878584"/>
                    <a:gd name="connsiteX304" fmla="*/ 908050 w 1433448"/>
                    <a:gd name="connsiteY304" fmla="*/ 394334 h 1878584"/>
                    <a:gd name="connsiteX305" fmla="*/ 916560 w 1433448"/>
                    <a:gd name="connsiteY305" fmla="*/ 419734 h 1878584"/>
                    <a:gd name="connsiteX306" fmla="*/ 920116 w 1433448"/>
                    <a:gd name="connsiteY306" fmla="*/ 424434 h 1878584"/>
                    <a:gd name="connsiteX307" fmla="*/ 933831 w 1433448"/>
                    <a:gd name="connsiteY307" fmla="*/ 438277 h 1878584"/>
                    <a:gd name="connsiteX308" fmla="*/ 939039 w 1433448"/>
                    <a:gd name="connsiteY308" fmla="*/ 447675 h 1878584"/>
                    <a:gd name="connsiteX309" fmla="*/ 945896 w 1433448"/>
                    <a:gd name="connsiteY309" fmla="*/ 452247 h 1878584"/>
                    <a:gd name="connsiteX310" fmla="*/ 961391 w 1433448"/>
                    <a:gd name="connsiteY310" fmla="*/ 459232 h 1878584"/>
                    <a:gd name="connsiteX311" fmla="*/ 975234 w 1433448"/>
                    <a:gd name="connsiteY311" fmla="*/ 470789 h 1878584"/>
                    <a:gd name="connsiteX312" fmla="*/ 994156 w 1433448"/>
                    <a:gd name="connsiteY312" fmla="*/ 489331 h 1878584"/>
                    <a:gd name="connsiteX313" fmla="*/ 999364 w 1433448"/>
                    <a:gd name="connsiteY313" fmla="*/ 494030 h 1878584"/>
                    <a:gd name="connsiteX314" fmla="*/ 1006221 w 1433448"/>
                    <a:gd name="connsiteY314" fmla="*/ 503301 h 1878584"/>
                    <a:gd name="connsiteX315" fmla="*/ 1011428 w 1433448"/>
                    <a:gd name="connsiteY315" fmla="*/ 512572 h 1878584"/>
                    <a:gd name="connsiteX316" fmla="*/ 1019938 w 1433448"/>
                    <a:gd name="connsiteY316" fmla="*/ 528828 h 1878584"/>
                    <a:gd name="connsiteX317" fmla="*/ 1025144 w 1433448"/>
                    <a:gd name="connsiteY317" fmla="*/ 545084 h 1878584"/>
                    <a:gd name="connsiteX318" fmla="*/ 1033780 w 1433448"/>
                    <a:gd name="connsiteY318" fmla="*/ 558927 h 1878584"/>
                    <a:gd name="connsiteX319" fmla="*/ 1038988 w 1433448"/>
                    <a:gd name="connsiteY319" fmla="*/ 565912 h 1878584"/>
                    <a:gd name="connsiteX320" fmla="*/ 1051052 w 1433448"/>
                    <a:gd name="connsiteY320" fmla="*/ 568198 h 1878584"/>
                    <a:gd name="connsiteX321" fmla="*/ 1057911 w 1433448"/>
                    <a:gd name="connsiteY321" fmla="*/ 570484 h 1878584"/>
                    <a:gd name="connsiteX322" fmla="*/ 1073404 w 1433448"/>
                    <a:gd name="connsiteY322" fmla="*/ 586740 h 1878584"/>
                    <a:gd name="connsiteX323" fmla="*/ 1085469 w 1433448"/>
                    <a:gd name="connsiteY323" fmla="*/ 598424 h 1878584"/>
                    <a:gd name="connsiteX324" fmla="*/ 1090676 w 1433448"/>
                    <a:gd name="connsiteY324" fmla="*/ 607695 h 1878584"/>
                    <a:gd name="connsiteX325" fmla="*/ 1107821 w 1433448"/>
                    <a:gd name="connsiteY325" fmla="*/ 621538 h 1878584"/>
                    <a:gd name="connsiteX326" fmla="*/ 1107821 w 1433448"/>
                    <a:gd name="connsiteY326" fmla="*/ 626237 h 1878584"/>
                    <a:gd name="connsiteX327" fmla="*/ 1106170 w 1433448"/>
                    <a:gd name="connsiteY327" fmla="*/ 633095 h 1878584"/>
                    <a:gd name="connsiteX328" fmla="*/ 1102742 w 1433448"/>
                    <a:gd name="connsiteY328" fmla="*/ 644779 h 1878584"/>
                    <a:gd name="connsiteX329" fmla="*/ 1104393 w 1433448"/>
                    <a:gd name="connsiteY329" fmla="*/ 651764 h 1878584"/>
                    <a:gd name="connsiteX330" fmla="*/ 1102742 w 1433448"/>
                    <a:gd name="connsiteY330" fmla="*/ 661034 h 1878584"/>
                    <a:gd name="connsiteX331" fmla="*/ 1106170 w 1433448"/>
                    <a:gd name="connsiteY331" fmla="*/ 670306 h 1878584"/>
                    <a:gd name="connsiteX332" fmla="*/ 1125093 w 1433448"/>
                    <a:gd name="connsiteY332" fmla="*/ 679577 h 1878584"/>
                    <a:gd name="connsiteX333" fmla="*/ 1131951 w 1433448"/>
                    <a:gd name="connsiteY333" fmla="*/ 698119 h 1878584"/>
                    <a:gd name="connsiteX334" fmla="*/ 1130300 w 1433448"/>
                    <a:gd name="connsiteY334" fmla="*/ 707390 h 1878584"/>
                    <a:gd name="connsiteX335" fmla="*/ 1131951 w 1433448"/>
                    <a:gd name="connsiteY335" fmla="*/ 714375 h 1878584"/>
                    <a:gd name="connsiteX336" fmla="*/ 1142366 w 1433448"/>
                    <a:gd name="connsiteY336" fmla="*/ 721233 h 1878584"/>
                    <a:gd name="connsiteX337" fmla="*/ 1151001 w 1433448"/>
                    <a:gd name="connsiteY337" fmla="*/ 718947 h 1878584"/>
                    <a:gd name="connsiteX338" fmla="*/ 1157860 w 1433448"/>
                    <a:gd name="connsiteY338" fmla="*/ 725932 h 1878584"/>
                    <a:gd name="connsiteX339" fmla="*/ 1154430 w 1433448"/>
                    <a:gd name="connsiteY339" fmla="*/ 737489 h 1878584"/>
                    <a:gd name="connsiteX340" fmla="*/ 1157860 w 1433448"/>
                    <a:gd name="connsiteY340" fmla="*/ 744474 h 1878584"/>
                    <a:gd name="connsiteX341" fmla="*/ 1164718 w 1433448"/>
                    <a:gd name="connsiteY341" fmla="*/ 756031 h 1878584"/>
                    <a:gd name="connsiteX342" fmla="*/ 1181990 w 1433448"/>
                    <a:gd name="connsiteY342" fmla="*/ 765302 h 1878584"/>
                    <a:gd name="connsiteX343" fmla="*/ 1197484 w 1433448"/>
                    <a:gd name="connsiteY343" fmla="*/ 772287 h 1878584"/>
                    <a:gd name="connsiteX344" fmla="*/ 1219836 w 1433448"/>
                    <a:gd name="connsiteY344" fmla="*/ 790829 h 1878584"/>
                    <a:gd name="connsiteX345" fmla="*/ 1233678 w 1433448"/>
                    <a:gd name="connsiteY345" fmla="*/ 800100 h 1878584"/>
                    <a:gd name="connsiteX346" fmla="*/ 1240537 w 1433448"/>
                    <a:gd name="connsiteY346" fmla="*/ 809371 h 1878584"/>
                    <a:gd name="connsiteX347" fmla="*/ 1237107 w 1433448"/>
                    <a:gd name="connsiteY347" fmla="*/ 834898 h 1878584"/>
                    <a:gd name="connsiteX348" fmla="*/ 1243966 w 1433448"/>
                    <a:gd name="connsiteY348" fmla="*/ 841883 h 1878584"/>
                    <a:gd name="connsiteX349" fmla="*/ 1249172 w 1433448"/>
                    <a:gd name="connsiteY349" fmla="*/ 853440 h 1878584"/>
                    <a:gd name="connsiteX350" fmla="*/ 1250823 w 1433448"/>
                    <a:gd name="connsiteY350" fmla="*/ 867409 h 1878584"/>
                    <a:gd name="connsiteX351" fmla="*/ 1259460 w 1433448"/>
                    <a:gd name="connsiteY351" fmla="*/ 871982 h 1878584"/>
                    <a:gd name="connsiteX352" fmla="*/ 1261238 w 1433448"/>
                    <a:gd name="connsiteY352" fmla="*/ 897509 h 1878584"/>
                    <a:gd name="connsiteX353" fmla="*/ 1262889 w 1433448"/>
                    <a:gd name="connsiteY353" fmla="*/ 913765 h 1878584"/>
                    <a:gd name="connsiteX354" fmla="*/ 1259460 w 1433448"/>
                    <a:gd name="connsiteY354" fmla="*/ 920750 h 1878584"/>
                    <a:gd name="connsiteX355" fmla="*/ 1259460 w 1433448"/>
                    <a:gd name="connsiteY355" fmla="*/ 927734 h 1878584"/>
                    <a:gd name="connsiteX356" fmla="*/ 1264667 w 1433448"/>
                    <a:gd name="connsiteY356" fmla="*/ 939292 h 1878584"/>
                    <a:gd name="connsiteX357" fmla="*/ 1264667 w 1433448"/>
                    <a:gd name="connsiteY357" fmla="*/ 948563 h 1878584"/>
                    <a:gd name="connsiteX358" fmla="*/ 1262889 w 1433448"/>
                    <a:gd name="connsiteY358" fmla="*/ 955548 h 1878584"/>
                    <a:gd name="connsiteX359" fmla="*/ 1268095 w 1433448"/>
                    <a:gd name="connsiteY359" fmla="*/ 967105 h 1878584"/>
                    <a:gd name="connsiteX360" fmla="*/ 1278382 w 1433448"/>
                    <a:gd name="connsiteY360" fmla="*/ 978662 h 1878584"/>
                    <a:gd name="connsiteX361" fmla="*/ 1285368 w 1433448"/>
                    <a:gd name="connsiteY361" fmla="*/ 981075 h 1878584"/>
                    <a:gd name="connsiteX362" fmla="*/ 1299084 w 1433448"/>
                    <a:gd name="connsiteY362" fmla="*/ 987933 h 1878584"/>
                    <a:gd name="connsiteX363" fmla="*/ 1326643 w 1433448"/>
                    <a:gd name="connsiteY363" fmla="*/ 1018159 h 1878584"/>
                    <a:gd name="connsiteX364" fmla="*/ 1328420 w 1433448"/>
                    <a:gd name="connsiteY364" fmla="*/ 1025144 h 1878584"/>
                    <a:gd name="connsiteX365" fmla="*/ 1331849 w 1433448"/>
                    <a:gd name="connsiteY365" fmla="*/ 1041273 h 1878584"/>
                    <a:gd name="connsiteX366" fmla="*/ 1338707 w 1433448"/>
                    <a:gd name="connsiteY366" fmla="*/ 1059942 h 1878584"/>
                    <a:gd name="connsiteX367" fmla="*/ 1345693 w 1433448"/>
                    <a:gd name="connsiteY367" fmla="*/ 1073785 h 1878584"/>
                    <a:gd name="connsiteX368" fmla="*/ 1349121 w 1433448"/>
                    <a:gd name="connsiteY368" fmla="*/ 1083056 h 1878584"/>
                    <a:gd name="connsiteX369" fmla="*/ 1347343 w 1433448"/>
                    <a:gd name="connsiteY369" fmla="*/ 1092327 h 1878584"/>
                    <a:gd name="connsiteX370" fmla="*/ 1343915 w 1433448"/>
                    <a:gd name="connsiteY370" fmla="*/ 1120140 h 1878584"/>
                    <a:gd name="connsiteX371" fmla="*/ 1338707 w 1433448"/>
                    <a:gd name="connsiteY371" fmla="*/ 1138682 h 1878584"/>
                    <a:gd name="connsiteX372" fmla="*/ 1340486 w 1433448"/>
                    <a:gd name="connsiteY372" fmla="*/ 1147953 h 1878584"/>
                    <a:gd name="connsiteX373" fmla="*/ 1345693 w 1433448"/>
                    <a:gd name="connsiteY373" fmla="*/ 1159637 h 1878584"/>
                    <a:gd name="connsiteX374" fmla="*/ 1349121 w 1433448"/>
                    <a:gd name="connsiteY374" fmla="*/ 1166622 h 1878584"/>
                    <a:gd name="connsiteX375" fmla="*/ 1359409 w 1433448"/>
                    <a:gd name="connsiteY375" fmla="*/ 1173480 h 1878584"/>
                    <a:gd name="connsiteX376" fmla="*/ 1371473 w 1433448"/>
                    <a:gd name="connsiteY376" fmla="*/ 1175893 h 1878584"/>
                    <a:gd name="connsiteX377" fmla="*/ 1386968 w 1433448"/>
                    <a:gd name="connsiteY377" fmla="*/ 1178179 h 1878584"/>
                    <a:gd name="connsiteX378" fmla="*/ 1397381 w 1433448"/>
                    <a:gd name="connsiteY378" fmla="*/ 1185164 h 1878584"/>
                    <a:gd name="connsiteX379" fmla="*/ 1409319 w 1433448"/>
                    <a:gd name="connsiteY379" fmla="*/ 1192022 h 1878584"/>
                    <a:gd name="connsiteX380" fmla="*/ 1419734 w 1433448"/>
                    <a:gd name="connsiteY380" fmla="*/ 1196721 h 187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Lst>
                  <a:rect l="l" t="t" r="r" b="b"/>
                  <a:pathLst>
                    <a:path w="1433448" h="1878584">
                      <a:moveTo>
                        <a:pt x="1419734" y="1196721"/>
                      </a:moveTo>
                      <a:lnTo>
                        <a:pt x="1431798" y="1201293"/>
                      </a:lnTo>
                      <a:lnTo>
                        <a:pt x="1433449" y="1205992"/>
                      </a:lnTo>
                      <a:lnTo>
                        <a:pt x="1431798" y="1215263"/>
                      </a:lnTo>
                      <a:lnTo>
                        <a:pt x="1421385" y="1224534"/>
                      </a:lnTo>
                      <a:lnTo>
                        <a:pt x="1407668" y="1229233"/>
                      </a:lnTo>
                      <a:lnTo>
                        <a:pt x="1400811" y="1231519"/>
                      </a:lnTo>
                      <a:lnTo>
                        <a:pt x="1397381" y="1236091"/>
                      </a:lnTo>
                      <a:lnTo>
                        <a:pt x="1399032" y="1243076"/>
                      </a:lnTo>
                      <a:lnTo>
                        <a:pt x="1402462" y="1252347"/>
                      </a:lnTo>
                      <a:lnTo>
                        <a:pt x="1390396" y="1261618"/>
                      </a:lnTo>
                      <a:lnTo>
                        <a:pt x="1383539" y="1264031"/>
                      </a:lnTo>
                      <a:lnTo>
                        <a:pt x="1374902" y="1259332"/>
                      </a:lnTo>
                      <a:lnTo>
                        <a:pt x="1357630" y="1257046"/>
                      </a:lnTo>
                      <a:lnTo>
                        <a:pt x="1354201" y="1261618"/>
                      </a:lnTo>
                      <a:lnTo>
                        <a:pt x="1352550" y="1268603"/>
                      </a:lnTo>
                      <a:lnTo>
                        <a:pt x="1359409" y="1270889"/>
                      </a:lnTo>
                      <a:lnTo>
                        <a:pt x="1361187" y="1280160"/>
                      </a:lnTo>
                      <a:lnTo>
                        <a:pt x="1364616" y="1280160"/>
                      </a:lnTo>
                      <a:lnTo>
                        <a:pt x="1374902" y="1282573"/>
                      </a:lnTo>
                      <a:lnTo>
                        <a:pt x="1374902" y="1287145"/>
                      </a:lnTo>
                      <a:lnTo>
                        <a:pt x="1373251" y="1291844"/>
                      </a:lnTo>
                      <a:lnTo>
                        <a:pt x="1364616" y="1298702"/>
                      </a:lnTo>
                      <a:lnTo>
                        <a:pt x="1361187" y="1303401"/>
                      </a:lnTo>
                      <a:lnTo>
                        <a:pt x="1354201" y="1317371"/>
                      </a:lnTo>
                      <a:lnTo>
                        <a:pt x="1349121" y="1321943"/>
                      </a:lnTo>
                      <a:lnTo>
                        <a:pt x="1343915" y="1314958"/>
                      </a:lnTo>
                      <a:lnTo>
                        <a:pt x="1333627" y="1312672"/>
                      </a:lnTo>
                      <a:lnTo>
                        <a:pt x="1326643" y="1321943"/>
                      </a:lnTo>
                      <a:lnTo>
                        <a:pt x="1331849" y="1324229"/>
                      </a:lnTo>
                      <a:lnTo>
                        <a:pt x="1331849" y="1340485"/>
                      </a:lnTo>
                      <a:lnTo>
                        <a:pt x="1335278" y="1345184"/>
                      </a:lnTo>
                      <a:lnTo>
                        <a:pt x="1345693" y="1338199"/>
                      </a:lnTo>
                      <a:lnTo>
                        <a:pt x="1347343" y="1340485"/>
                      </a:lnTo>
                      <a:lnTo>
                        <a:pt x="1347343" y="1352042"/>
                      </a:lnTo>
                      <a:lnTo>
                        <a:pt x="1345693" y="1368298"/>
                      </a:lnTo>
                      <a:lnTo>
                        <a:pt x="1340486" y="1382268"/>
                      </a:lnTo>
                      <a:lnTo>
                        <a:pt x="1337056" y="1391539"/>
                      </a:lnTo>
                      <a:lnTo>
                        <a:pt x="1328420" y="1384554"/>
                      </a:lnTo>
                      <a:lnTo>
                        <a:pt x="1324992" y="1382268"/>
                      </a:lnTo>
                      <a:lnTo>
                        <a:pt x="1318006" y="1386840"/>
                      </a:lnTo>
                      <a:lnTo>
                        <a:pt x="1311148" y="1391539"/>
                      </a:lnTo>
                      <a:lnTo>
                        <a:pt x="1304291" y="1391539"/>
                      </a:lnTo>
                      <a:lnTo>
                        <a:pt x="1300862" y="1398524"/>
                      </a:lnTo>
                      <a:lnTo>
                        <a:pt x="1300862" y="1405382"/>
                      </a:lnTo>
                      <a:lnTo>
                        <a:pt x="1304291" y="1407795"/>
                      </a:lnTo>
                      <a:lnTo>
                        <a:pt x="1309497" y="1407795"/>
                      </a:lnTo>
                      <a:lnTo>
                        <a:pt x="1312926" y="1403096"/>
                      </a:lnTo>
                      <a:lnTo>
                        <a:pt x="1323214" y="1400810"/>
                      </a:lnTo>
                      <a:lnTo>
                        <a:pt x="1326643" y="1400810"/>
                      </a:lnTo>
                      <a:lnTo>
                        <a:pt x="1328420" y="1405382"/>
                      </a:lnTo>
                      <a:lnTo>
                        <a:pt x="1328420" y="1410081"/>
                      </a:lnTo>
                      <a:lnTo>
                        <a:pt x="1324992" y="1419352"/>
                      </a:lnTo>
                      <a:lnTo>
                        <a:pt x="1318006" y="1428623"/>
                      </a:lnTo>
                      <a:lnTo>
                        <a:pt x="1312926" y="1451864"/>
                      </a:lnTo>
                      <a:lnTo>
                        <a:pt x="1311148" y="1456436"/>
                      </a:lnTo>
                      <a:lnTo>
                        <a:pt x="1299084" y="1449451"/>
                      </a:lnTo>
                      <a:lnTo>
                        <a:pt x="1295654" y="1451864"/>
                      </a:lnTo>
                      <a:lnTo>
                        <a:pt x="1290447" y="1454150"/>
                      </a:lnTo>
                      <a:lnTo>
                        <a:pt x="1288796" y="1463421"/>
                      </a:lnTo>
                      <a:lnTo>
                        <a:pt x="1288796" y="1474978"/>
                      </a:lnTo>
                      <a:lnTo>
                        <a:pt x="1288796" y="1481963"/>
                      </a:lnTo>
                      <a:lnTo>
                        <a:pt x="1283590" y="1486662"/>
                      </a:lnTo>
                      <a:lnTo>
                        <a:pt x="1264667" y="1479677"/>
                      </a:lnTo>
                      <a:lnTo>
                        <a:pt x="1257809" y="1479677"/>
                      </a:lnTo>
                      <a:lnTo>
                        <a:pt x="1254379" y="1486662"/>
                      </a:lnTo>
                      <a:lnTo>
                        <a:pt x="1252601" y="1486662"/>
                      </a:lnTo>
                      <a:lnTo>
                        <a:pt x="1259460" y="1493520"/>
                      </a:lnTo>
                      <a:lnTo>
                        <a:pt x="1266318" y="1509776"/>
                      </a:lnTo>
                      <a:lnTo>
                        <a:pt x="1266318" y="1512062"/>
                      </a:lnTo>
                      <a:lnTo>
                        <a:pt x="1262889" y="1516761"/>
                      </a:lnTo>
                      <a:lnTo>
                        <a:pt x="1257809" y="1523746"/>
                      </a:lnTo>
                      <a:lnTo>
                        <a:pt x="1254379" y="1533017"/>
                      </a:lnTo>
                      <a:lnTo>
                        <a:pt x="1252601" y="1535303"/>
                      </a:lnTo>
                      <a:lnTo>
                        <a:pt x="1254379" y="1558544"/>
                      </a:lnTo>
                      <a:lnTo>
                        <a:pt x="1254379" y="1563116"/>
                      </a:lnTo>
                      <a:lnTo>
                        <a:pt x="1250823" y="1565402"/>
                      </a:lnTo>
                      <a:lnTo>
                        <a:pt x="1243966" y="1565402"/>
                      </a:lnTo>
                      <a:lnTo>
                        <a:pt x="1233678" y="1551559"/>
                      </a:lnTo>
                      <a:lnTo>
                        <a:pt x="1230249" y="1544574"/>
                      </a:lnTo>
                      <a:lnTo>
                        <a:pt x="1226693" y="1542288"/>
                      </a:lnTo>
                      <a:lnTo>
                        <a:pt x="1223265" y="1544574"/>
                      </a:lnTo>
                      <a:lnTo>
                        <a:pt x="1226693" y="1551559"/>
                      </a:lnTo>
                      <a:lnTo>
                        <a:pt x="1228471" y="1556131"/>
                      </a:lnTo>
                      <a:lnTo>
                        <a:pt x="1225043" y="1565402"/>
                      </a:lnTo>
                      <a:lnTo>
                        <a:pt x="1228471" y="1570101"/>
                      </a:lnTo>
                      <a:lnTo>
                        <a:pt x="1235329" y="1574800"/>
                      </a:lnTo>
                      <a:lnTo>
                        <a:pt x="1240537" y="1579372"/>
                      </a:lnTo>
                      <a:lnTo>
                        <a:pt x="1242315" y="1593342"/>
                      </a:lnTo>
                      <a:lnTo>
                        <a:pt x="1245743" y="1604899"/>
                      </a:lnTo>
                      <a:lnTo>
                        <a:pt x="1254379" y="1597914"/>
                      </a:lnTo>
                      <a:lnTo>
                        <a:pt x="1256030" y="1590929"/>
                      </a:lnTo>
                      <a:lnTo>
                        <a:pt x="1259460" y="1574800"/>
                      </a:lnTo>
                      <a:lnTo>
                        <a:pt x="1262889" y="1572387"/>
                      </a:lnTo>
                      <a:lnTo>
                        <a:pt x="1264667" y="1574800"/>
                      </a:lnTo>
                      <a:lnTo>
                        <a:pt x="1266318" y="1581658"/>
                      </a:lnTo>
                      <a:lnTo>
                        <a:pt x="1266318" y="1590929"/>
                      </a:lnTo>
                      <a:lnTo>
                        <a:pt x="1264667" y="1602613"/>
                      </a:lnTo>
                      <a:lnTo>
                        <a:pt x="1259460" y="1609471"/>
                      </a:lnTo>
                      <a:lnTo>
                        <a:pt x="1254379" y="1609471"/>
                      </a:lnTo>
                      <a:lnTo>
                        <a:pt x="1249172" y="1614170"/>
                      </a:lnTo>
                      <a:lnTo>
                        <a:pt x="1243966" y="1618742"/>
                      </a:lnTo>
                      <a:lnTo>
                        <a:pt x="1237107" y="1618742"/>
                      </a:lnTo>
                      <a:lnTo>
                        <a:pt x="1233678" y="1621155"/>
                      </a:lnTo>
                      <a:lnTo>
                        <a:pt x="1233678" y="1628140"/>
                      </a:lnTo>
                      <a:lnTo>
                        <a:pt x="1237107" y="1632712"/>
                      </a:lnTo>
                      <a:lnTo>
                        <a:pt x="1243966" y="1630426"/>
                      </a:lnTo>
                      <a:lnTo>
                        <a:pt x="1249172" y="1630426"/>
                      </a:lnTo>
                      <a:lnTo>
                        <a:pt x="1252601" y="1632712"/>
                      </a:lnTo>
                      <a:lnTo>
                        <a:pt x="1250823" y="1639697"/>
                      </a:lnTo>
                      <a:lnTo>
                        <a:pt x="1242315" y="1648968"/>
                      </a:lnTo>
                      <a:lnTo>
                        <a:pt x="1237107" y="1658239"/>
                      </a:lnTo>
                      <a:lnTo>
                        <a:pt x="1235329" y="1665224"/>
                      </a:lnTo>
                      <a:lnTo>
                        <a:pt x="1235329" y="1674495"/>
                      </a:lnTo>
                      <a:lnTo>
                        <a:pt x="1231900" y="1681480"/>
                      </a:lnTo>
                      <a:lnTo>
                        <a:pt x="1230249" y="1688338"/>
                      </a:lnTo>
                      <a:lnTo>
                        <a:pt x="1230249" y="1695323"/>
                      </a:lnTo>
                      <a:lnTo>
                        <a:pt x="1240537" y="1706880"/>
                      </a:lnTo>
                      <a:lnTo>
                        <a:pt x="1240537" y="1713865"/>
                      </a:lnTo>
                      <a:lnTo>
                        <a:pt x="1233678" y="1727835"/>
                      </a:lnTo>
                      <a:lnTo>
                        <a:pt x="1219836" y="1732407"/>
                      </a:lnTo>
                      <a:lnTo>
                        <a:pt x="1206119" y="1730121"/>
                      </a:lnTo>
                      <a:lnTo>
                        <a:pt x="1195705" y="1727835"/>
                      </a:lnTo>
                      <a:lnTo>
                        <a:pt x="1190625" y="1720850"/>
                      </a:lnTo>
                      <a:lnTo>
                        <a:pt x="1185418" y="1720850"/>
                      </a:lnTo>
                      <a:lnTo>
                        <a:pt x="1178561" y="1725549"/>
                      </a:lnTo>
                      <a:lnTo>
                        <a:pt x="1166495" y="1713865"/>
                      </a:lnTo>
                      <a:lnTo>
                        <a:pt x="1161289" y="1709293"/>
                      </a:lnTo>
                      <a:lnTo>
                        <a:pt x="1154430" y="1711579"/>
                      </a:lnTo>
                      <a:lnTo>
                        <a:pt x="1145794" y="1702308"/>
                      </a:lnTo>
                      <a:lnTo>
                        <a:pt x="1135380" y="1702308"/>
                      </a:lnTo>
                      <a:lnTo>
                        <a:pt x="1123316" y="1695323"/>
                      </a:lnTo>
                      <a:lnTo>
                        <a:pt x="1118236" y="1686052"/>
                      </a:lnTo>
                      <a:lnTo>
                        <a:pt x="1107821" y="1688338"/>
                      </a:lnTo>
                      <a:lnTo>
                        <a:pt x="1102742" y="1688338"/>
                      </a:lnTo>
                      <a:lnTo>
                        <a:pt x="1097535" y="1695323"/>
                      </a:lnTo>
                      <a:lnTo>
                        <a:pt x="1094105" y="1700022"/>
                      </a:lnTo>
                      <a:lnTo>
                        <a:pt x="1090676" y="1702308"/>
                      </a:lnTo>
                      <a:lnTo>
                        <a:pt x="1082041" y="1700022"/>
                      </a:lnTo>
                      <a:lnTo>
                        <a:pt x="1078612" y="1702308"/>
                      </a:lnTo>
                      <a:lnTo>
                        <a:pt x="1078612" y="1711579"/>
                      </a:lnTo>
                      <a:lnTo>
                        <a:pt x="1071626" y="1718564"/>
                      </a:lnTo>
                      <a:lnTo>
                        <a:pt x="1069975" y="1725549"/>
                      </a:lnTo>
                      <a:lnTo>
                        <a:pt x="1069975" y="1737106"/>
                      </a:lnTo>
                      <a:lnTo>
                        <a:pt x="1071626" y="1771904"/>
                      </a:lnTo>
                      <a:lnTo>
                        <a:pt x="1076834" y="1785747"/>
                      </a:lnTo>
                      <a:lnTo>
                        <a:pt x="1078612" y="1797431"/>
                      </a:lnTo>
                      <a:lnTo>
                        <a:pt x="1076834" y="1813560"/>
                      </a:lnTo>
                      <a:lnTo>
                        <a:pt x="1075182" y="1843786"/>
                      </a:lnTo>
                      <a:lnTo>
                        <a:pt x="1071626" y="1866900"/>
                      </a:lnTo>
                      <a:lnTo>
                        <a:pt x="1071626" y="1876171"/>
                      </a:lnTo>
                      <a:lnTo>
                        <a:pt x="1059562" y="1878584"/>
                      </a:lnTo>
                      <a:lnTo>
                        <a:pt x="1049274" y="1876171"/>
                      </a:lnTo>
                      <a:lnTo>
                        <a:pt x="1037210" y="1876171"/>
                      </a:lnTo>
                      <a:lnTo>
                        <a:pt x="1032002" y="1871599"/>
                      </a:lnTo>
                      <a:lnTo>
                        <a:pt x="1023493" y="1862328"/>
                      </a:lnTo>
                      <a:lnTo>
                        <a:pt x="1023493" y="1832229"/>
                      </a:lnTo>
                      <a:lnTo>
                        <a:pt x="1021716" y="1822831"/>
                      </a:lnTo>
                      <a:lnTo>
                        <a:pt x="1016509" y="1815973"/>
                      </a:lnTo>
                      <a:lnTo>
                        <a:pt x="1013079" y="1808988"/>
                      </a:lnTo>
                      <a:lnTo>
                        <a:pt x="1018287" y="1804289"/>
                      </a:lnTo>
                      <a:lnTo>
                        <a:pt x="1021716" y="1795018"/>
                      </a:lnTo>
                      <a:lnTo>
                        <a:pt x="947674" y="1790446"/>
                      </a:lnTo>
                      <a:lnTo>
                        <a:pt x="904494" y="1785747"/>
                      </a:lnTo>
                      <a:lnTo>
                        <a:pt x="873506" y="1783461"/>
                      </a:lnTo>
                      <a:lnTo>
                        <a:pt x="747776" y="1771904"/>
                      </a:lnTo>
                      <a:lnTo>
                        <a:pt x="699517" y="1767205"/>
                      </a:lnTo>
                      <a:lnTo>
                        <a:pt x="670179" y="1767205"/>
                      </a:lnTo>
                      <a:lnTo>
                        <a:pt x="606425" y="1760220"/>
                      </a:lnTo>
                      <a:lnTo>
                        <a:pt x="556515" y="1755648"/>
                      </a:lnTo>
                      <a:lnTo>
                        <a:pt x="480695" y="1750949"/>
                      </a:lnTo>
                      <a:lnTo>
                        <a:pt x="458343" y="1748663"/>
                      </a:lnTo>
                      <a:lnTo>
                        <a:pt x="391161" y="1744091"/>
                      </a:lnTo>
                      <a:lnTo>
                        <a:pt x="372111" y="1744091"/>
                      </a:lnTo>
                      <a:lnTo>
                        <a:pt x="224028" y="1732407"/>
                      </a:lnTo>
                      <a:lnTo>
                        <a:pt x="220599" y="1727835"/>
                      </a:lnTo>
                      <a:lnTo>
                        <a:pt x="211963" y="1720850"/>
                      </a:lnTo>
                      <a:lnTo>
                        <a:pt x="201549" y="1704594"/>
                      </a:lnTo>
                      <a:lnTo>
                        <a:pt x="199899" y="1674495"/>
                      </a:lnTo>
                      <a:lnTo>
                        <a:pt x="201549" y="1662811"/>
                      </a:lnTo>
                      <a:lnTo>
                        <a:pt x="199899" y="1658239"/>
                      </a:lnTo>
                      <a:lnTo>
                        <a:pt x="191262" y="1648968"/>
                      </a:lnTo>
                      <a:lnTo>
                        <a:pt x="184404" y="1632712"/>
                      </a:lnTo>
                      <a:lnTo>
                        <a:pt x="179198" y="1618742"/>
                      </a:lnTo>
                      <a:lnTo>
                        <a:pt x="179198" y="1616456"/>
                      </a:lnTo>
                      <a:lnTo>
                        <a:pt x="173990" y="1602613"/>
                      </a:lnTo>
                      <a:lnTo>
                        <a:pt x="173990" y="1586357"/>
                      </a:lnTo>
                      <a:lnTo>
                        <a:pt x="172339" y="1579372"/>
                      </a:lnTo>
                      <a:lnTo>
                        <a:pt x="170562" y="1572387"/>
                      </a:lnTo>
                      <a:lnTo>
                        <a:pt x="156845" y="1560830"/>
                      </a:lnTo>
                      <a:lnTo>
                        <a:pt x="149861" y="1546860"/>
                      </a:lnTo>
                      <a:lnTo>
                        <a:pt x="149861" y="1540002"/>
                      </a:lnTo>
                      <a:lnTo>
                        <a:pt x="146431" y="1514475"/>
                      </a:lnTo>
                      <a:lnTo>
                        <a:pt x="146431" y="1502791"/>
                      </a:lnTo>
                      <a:lnTo>
                        <a:pt x="153289" y="1495933"/>
                      </a:lnTo>
                      <a:lnTo>
                        <a:pt x="155067" y="1479677"/>
                      </a:lnTo>
                      <a:lnTo>
                        <a:pt x="155067" y="1451864"/>
                      </a:lnTo>
                      <a:lnTo>
                        <a:pt x="158497" y="1437894"/>
                      </a:lnTo>
                      <a:lnTo>
                        <a:pt x="158497" y="1424051"/>
                      </a:lnTo>
                      <a:lnTo>
                        <a:pt x="165354" y="1405382"/>
                      </a:lnTo>
                      <a:lnTo>
                        <a:pt x="165354" y="1391539"/>
                      </a:lnTo>
                      <a:lnTo>
                        <a:pt x="160274" y="1368298"/>
                      </a:lnTo>
                      <a:lnTo>
                        <a:pt x="148210" y="1340485"/>
                      </a:lnTo>
                      <a:lnTo>
                        <a:pt x="144780" y="1321943"/>
                      </a:lnTo>
                      <a:lnTo>
                        <a:pt x="143002" y="1303401"/>
                      </a:lnTo>
                      <a:lnTo>
                        <a:pt x="143002" y="1298702"/>
                      </a:lnTo>
                      <a:lnTo>
                        <a:pt x="141351" y="1266317"/>
                      </a:lnTo>
                      <a:lnTo>
                        <a:pt x="151638" y="1238504"/>
                      </a:lnTo>
                      <a:lnTo>
                        <a:pt x="160274" y="1229233"/>
                      </a:lnTo>
                      <a:lnTo>
                        <a:pt x="165354" y="1215263"/>
                      </a:lnTo>
                      <a:lnTo>
                        <a:pt x="165354" y="1201293"/>
                      </a:lnTo>
                      <a:lnTo>
                        <a:pt x="165354" y="1187450"/>
                      </a:lnTo>
                      <a:lnTo>
                        <a:pt x="165354" y="1178179"/>
                      </a:lnTo>
                      <a:lnTo>
                        <a:pt x="165354" y="1171194"/>
                      </a:lnTo>
                      <a:lnTo>
                        <a:pt x="165354" y="1164209"/>
                      </a:lnTo>
                      <a:lnTo>
                        <a:pt x="168911" y="1147953"/>
                      </a:lnTo>
                      <a:lnTo>
                        <a:pt x="186055" y="1138682"/>
                      </a:lnTo>
                      <a:lnTo>
                        <a:pt x="193040" y="1131824"/>
                      </a:lnTo>
                      <a:lnTo>
                        <a:pt x="198120" y="1120140"/>
                      </a:lnTo>
                      <a:lnTo>
                        <a:pt x="204978" y="1117854"/>
                      </a:lnTo>
                      <a:lnTo>
                        <a:pt x="213614" y="1110869"/>
                      </a:lnTo>
                      <a:lnTo>
                        <a:pt x="206756" y="1099312"/>
                      </a:lnTo>
                      <a:lnTo>
                        <a:pt x="191262" y="1087755"/>
                      </a:lnTo>
                      <a:lnTo>
                        <a:pt x="182626" y="1076071"/>
                      </a:lnTo>
                      <a:lnTo>
                        <a:pt x="189485" y="1059942"/>
                      </a:lnTo>
                      <a:lnTo>
                        <a:pt x="191262" y="1041273"/>
                      </a:lnTo>
                      <a:lnTo>
                        <a:pt x="186055" y="1022731"/>
                      </a:lnTo>
                      <a:lnTo>
                        <a:pt x="187834" y="1011174"/>
                      </a:lnTo>
                      <a:lnTo>
                        <a:pt x="180975" y="999617"/>
                      </a:lnTo>
                      <a:lnTo>
                        <a:pt x="168911" y="987933"/>
                      </a:lnTo>
                      <a:lnTo>
                        <a:pt x="163703" y="967105"/>
                      </a:lnTo>
                      <a:lnTo>
                        <a:pt x="153289" y="955548"/>
                      </a:lnTo>
                      <a:lnTo>
                        <a:pt x="153289" y="939292"/>
                      </a:lnTo>
                      <a:lnTo>
                        <a:pt x="146431" y="916051"/>
                      </a:lnTo>
                      <a:lnTo>
                        <a:pt x="144780" y="909193"/>
                      </a:lnTo>
                      <a:lnTo>
                        <a:pt x="144780" y="902208"/>
                      </a:lnTo>
                      <a:lnTo>
                        <a:pt x="139574" y="892937"/>
                      </a:lnTo>
                      <a:lnTo>
                        <a:pt x="132715" y="871982"/>
                      </a:lnTo>
                      <a:lnTo>
                        <a:pt x="125730" y="865124"/>
                      </a:lnTo>
                      <a:lnTo>
                        <a:pt x="125730" y="860425"/>
                      </a:lnTo>
                      <a:lnTo>
                        <a:pt x="112014" y="765302"/>
                      </a:lnTo>
                      <a:lnTo>
                        <a:pt x="110237" y="760730"/>
                      </a:lnTo>
                      <a:lnTo>
                        <a:pt x="94742" y="633095"/>
                      </a:lnTo>
                      <a:lnTo>
                        <a:pt x="89662" y="607695"/>
                      </a:lnTo>
                      <a:lnTo>
                        <a:pt x="79249" y="540384"/>
                      </a:lnTo>
                      <a:lnTo>
                        <a:pt x="65532" y="440690"/>
                      </a:lnTo>
                      <a:lnTo>
                        <a:pt x="61976" y="419734"/>
                      </a:lnTo>
                      <a:lnTo>
                        <a:pt x="55118" y="371094"/>
                      </a:lnTo>
                      <a:lnTo>
                        <a:pt x="43053" y="296926"/>
                      </a:lnTo>
                      <a:lnTo>
                        <a:pt x="25908" y="167005"/>
                      </a:lnTo>
                      <a:lnTo>
                        <a:pt x="20701" y="153034"/>
                      </a:lnTo>
                      <a:lnTo>
                        <a:pt x="6858" y="62611"/>
                      </a:lnTo>
                      <a:lnTo>
                        <a:pt x="0" y="6985"/>
                      </a:lnTo>
                      <a:lnTo>
                        <a:pt x="46482" y="6985"/>
                      </a:lnTo>
                      <a:lnTo>
                        <a:pt x="74041" y="6985"/>
                      </a:lnTo>
                      <a:lnTo>
                        <a:pt x="101600" y="6985"/>
                      </a:lnTo>
                      <a:lnTo>
                        <a:pt x="186055" y="6985"/>
                      </a:lnTo>
                      <a:lnTo>
                        <a:pt x="236093" y="4699"/>
                      </a:lnTo>
                      <a:lnTo>
                        <a:pt x="251587" y="4699"/>
                      </a:lnTo>
                      <a:lnTo>
                        <a:pt x="294641" y="4699"/>
                      </a:lnTo>
                      <a:lnTo>
                        <a:pt x="385953" y="4699"/>
                      </a:lnTo>
                      <a:lnTo>
                        <a:pt x="387731" y="0"/>
                      </a:lnTo>
                      <a:lnTo>
                        <a:pt x="387731" y="2286"/>
                      </a:lnTo>
                      <a:lnTo>
                        <a:pt x="441071" y="6985"/>
                      </a:lnTo>
                      <a:lnTo>
                        <a:pt x="479044" y="6985"/>
                      </a:lnTo>
                      <a:lnTo>
                        <a:pt x="499618" y="6985"/>
                      </a:lnTo>
                      <a:lnTo>
                        <a:pt x="609981" y="2286"/>
                      </a:lnTo>
                      <a:lnTo>
                        <a:pt x="630555" y="2286"/>
                      </a:lnTo>
                      <a:lnTo>
                        <a:pt x="744347" y="0"/>
                      </a:lnTo>
                      <a:lnTo>
                        <a:pt x="752984" y="2286"/>
                      </a:lnTo>
                      <a:lnTo>
                        <a:pt x="745998" y="13970"/>
                      </a:lnTo>
                      <a:lnTo>
                        <a:pt x="742569" y="23241"/>
                      </a:lnTo>
                      <a:lnTo>
                        <a:pt x="730504" y="32512"/>
                      </a:lnTo>
                      <a:lnTo>
                        <a:pt x="692659" y="74168"/>
                      </a:lnTo>
                      <a:lnTo>
                        <a:pt x="687451" y="83566"/>
                      </a:lnTo>
                      <a:lnTo>
                        <a:pt x="678816" y="102108"/>
                      </a:lnTo>
                      <a:lnTo>
                        <a:pt x="675387" y="108966"/>
                      </a:lnTo>
                      <a:lnTo>
                        <a:pt x="675387" y="118237"/>
                      </a:lnTo>
                      <a:lnTo>
                        <a:pt x="680593" y="129921"/>
                      </a:lnTo>
                      <a:lnTo>
                        <a:pt x="690880" y="134493"/>
                      </a:lnTo>
                      <a:lnTo>
                        <a:pt x="702945" y="153034"/>
                      </a:lnTo>
                      <a:lnTo>
                        <a:pt x="711581" y="153034"/>
                      </a:lnTo>
                      <a:lnTo>
                        <a:pt x="723646" y="155447"/>
                      </a:lnTo>
                      <a:lnTo>
                        <a:pt x="730504" y="160020"/>
                      </a:lnTo>
                      <a:lnTo>
                        <a:pt x="737490" y="167005"/>
                      </a:lnTo>
                      <a:lnTo>
                        <a:pt x="752984" y="190246"/>
                      </a:lnTo>
                      <a:lnTo>
                        <a:pt x="766699" y="201803"/>
                      </a:lnTo>
                      <a:lnTo>
                        <a:pt x="783971" y="206375"/>
                      </a:lnTo>
                      <a:lnTo>
                        <a:pt x="797688" y="208788"/>
                      </a:lnTo>
                      <a:lnTo>
                        <a:pt x="814960" y="211074"/>
                      </a:lnTo>
                      <a:lnTo>
                        <a:pt x="823595" y="215646"/>
                      </a:lnTo>
                      <a:lnTo>
                        <a:pt x="828802" y="227330"/>
                      </a:lnTo>
                      <a:lnTo>
                        <a:pt x="833882" y="252857"/>
                      </a:lnTo>
                      <a:lnTo>
                        <a:pt x="839090" y="262128"/>
                      </a:lnTo>
                      <a:lnTo>
                        <a:pt x="849376" y="280670"/>
                      </a:lnTo>
                      <a:lnTo>
                        <a:pt x="859791" y="299212"/>
                      </a:lnTo>
                      <a:lnTo>
                        <a:pt x="863219" y="317754"/>
                      </a:lnTo>
                      <a:lnTo>
                        <a:pt x="864870" y="327025"/>
                      </a:lnTo>
                      <a:lnTo>
                        <a:pt x="868426" y="336296"/>
                      </a:lnTo>
                      <a:lnTo>
                        <a:pt x="878714" y="347853"/>
                      </a:lnTo>
                      <a:lnTo>
                        <a:pt x="885571" y="354838"/>
                      </a:lnTo>
                      <a:lnTo>
                        <a:pt x="894207" y="371094"/>
                      </a:lnTo>
                      <a:lnTo>
                        <a:pt x="899415" y="378079"/>
                      </a:lnTo>
                      <a:lnTo>
                        <a:pt x="904494" y="382651"/>
                      </a:lnTo>
                      <a:lnTo>
                        <a:pt x="908050" y="394334"/>
                      </a:lnTo>
                      <a:lnTo>
                        <a:pt x="916560" y="419734"/>
                      </a:lnTo>
                      <a:lnTo>
                        <a:pt x="920116" y="424434"/>
                      </a:lnTo>
                      <a:lnTo>
                        <a:pt x="933831" y="438277"/>
                      </a:lnTo>
                      <a:lnTo>
                        <a:pt x="939039" y="447675"/>
                      </a:lnTo>
                      <a:lnTo>
                        <a:pt x="945896" y="452247"/>
                      </a:lnTo>
                      <a:lnTo>
                        <a:pt x="961391" y="459232"/>
                      </a:lnTo>
                      <a:lnTo>
                        <a:pt x="975234" y="470789"/>
                      </a:lnTo>
                      <a:lnTo>
                        <a:pt x="994156" y="489331"/>
                      </a:lnTo>
                      <a:lnTo>
                        <a:pt x="999364" y="494030"/>
                      </a:lnTo>
                      <a:lnTo>
                        <a:pt x="1006221" y="503301"/>
                      </a:lnTo>
                      <a:lnTo>
                        <a:pt x="1011428" y="512572"/>
                      </a:lnTo>
                      <a:lnTo>
                        <a:pt x="1019938" y="528828"/>
                      </a:lnTo>
                      <a:lnTo>
                        <a:pt x="1025144" y="545084"/>
                      </a:lnTo>
                      <a:lnTo>
                        <a:pt x="1033780" y="558927"/>
                      </a:lnTo>
                      <a:lnTo>
                        <a:pt x="1038988" y="565912"/>
                      </a:lnTo>
                      <a:lnTo>
                        <a:pt x="1051052" y="568198"/>
                      </a:lnTo>
                      <a:lnTo>
                        <a:pt x="1057911" y="570484"/>
                      </a:lnTo>
                      <a:lnTo>
                        <a:pt x="1073404" y="586740"/>
                      </a:lnTo>
                      <a:lnTo>
                        <a:pt x="1085469" y="598424"/>
                      </a:lnTo>
                      <a:lnTo>
                        <a:pt x="1090676" y="607695"/>
                      </a:lnTo>
                      <a:lnTo>
                        <a:pt x="1107821" y="621538"/>
                      </a:lnTo>
                      <a:lnTo>
                        <a:pt x="1107821" y="626237"/>
                      </a:lnTo>
                      <a:lnTo>
                        <a:pt x="1106170" y="633095"/>
                      </a:lnTo>
                      <a:lnTo>
                        <a:pt x="1102742" y="644779"/>
                      </a:lnTo>
                      <a:lnTo>
                        <a:pt x="1104393" y="651764"/>
                      </a:lnTo>
                      <a:lnTo>
                        <a:pt x="1102742" y="661034"/>
                      </a:lnTo>
                      <a:lnTo>
                        <a:pt x="1106170" y="670306"/>
                      </a:lnTo>
                      <a:lnTo>
                        <a:pt x="1125093" y="679577"/>
                      </a:lnTo>
                      <a:lnTo>
                        <a:pt x="1131951" y="698119"/>
                      </a:lnTo>
                      <a:lnTo>
                        <a:pt x="1130300" y="707390"/>
                      </a:lnTo>
                      <a:lnTo>
                        <a:pt x="1131951" y="714375"/>
                      </a:lnTo>
                      <a:lnTo>
                        <a:pt x="1142366" y="721233"/>
                      </a:lnTo>
                      <a:lnTo>
                        <a:pt x="1151001" y="718947"/>
                      </a:lnTo>
                      <a:lnTo>
                        <a:pt x="1157860" y="725932"/>
                      </a:lnTo>
                      <a:lnTo>
                        <a:pt x="1154430" y="737489"/>
                      </a:lnTo>
                      <a:lnTo>
                        <a:pt x="1157860" y="744474"/>
                      </a:lnTo>
                      <a:lnTo>
                        <a:pt x="1164718" y="756031"/>
                      </a:lnTo>
                      <a:lnTo>
                        <a:pt x="1181990" y="765302"/>
                      </a:lnTo>
                      <a:lnTo>
                        <a:pt x="1197484" y="772287"/>
                      </a:lnTo>
                      <a:lnTo>
                        <a:pt x="1219836" y="790829"/>
                      </a:lnTo>
                      <a:lnTo>
                        <a:pt x="1233678" y="800100"/>
                      </a:lnTo>
                      <a:lnTo>
                        <a:pt x="1240537" y="809371"/>
                      </a:lnTo>
                      <a:lnTo>
                        <a:pt x="1237107" y="834898"/>
                      </a:lnTo>
                      <a:lnTo>
                        <a:pt x="1243966" y="841883"/>
                      </a:lnTo>
                      <a:lnTo>
                        <a:pt x="1249172" y="853440"/>
                      </a:lnTo>
                      <a:lnTo>
                        <a:pt x="1250823" y="867409"/>
                      </a:lnTo>
                      <a:lnTo>
                        <a:pt x="1259460" y="871982"/>
                      </a:lnTo>
                      <a:lnTo>
                        <a:pt x="1261238" y="897509"/>
                      </a:lnTo>
                      <a:lnTo>
                        <a:pt x="1262889" y="913765"/>
                      </a:lnTo>
                      <a:lnTo>
                        <a:pt x="1259460" y="920750"/>
                      </a:lnTo>
                      <a:lnTo>
                        <a:pt x="1259460" y="927734"/>
                      </a:lnTo>
                      <a:lnTo>
                        <a:pt x="1264667" y="939292"/>
                      </a:lnTo>
                      <a:lnTo>
                        <a:pt x="1264667" y="948563"/>
                      </a:lnTo>
                      <a:lnTo>
                        <a:pt x="1262889" y="955548"/>
                      </a:lnTo>
                      <a:lnTo>
                        <a:pt x="1268095" y="967105"/>
                      </a:lnTo>
                      <a:lnTo>
                        <a:pt x="1278382" y="978662"/>
                      </a:lnTo>
                      <a:lnTo>
                        <a:pt x="1285368" y="981075"/>
                      </a:lnTo>
                      <a:lnTo>
                        <a:pt x="1299084" y="987933"/>
                      </a:lnTo>
                      <a:lnTo>
                        <a:pt x="1326643" y="1018159"/>
                      </a:lnTo>
                      <a:lnTo>
                        <a:pt x="1328420" y="1025144"/>
                      </a:lnTo>
                      <a:lnTo>
                        <a:pt x="1331849" y="1041273"/>
                      </a:lnTo>
                      <a:lnTo>
                        <a:pt x="1338707" y="1059942"/>
                      </a:lnTo>
                      <a:lnTo>
                        <a:pt x="1345693" y="1073785"/>
                      </a:lnTo>
                      <a:lnTo>
                        <a:pt x="1349121" y="1083056"/>
                      </a:lnTo>
                      <a:lnTo>
                        <a:pt x="1347343" y="1092327"/>
                      </a:lnTo>
                      <a:lnTo>
                        <a:pt x="1343915" y="1120140"/>
                      </a:lnTo>
                      <a:lnTo>
                        <a:pt x="1338707" y="1138682"/>
                      </a:lnTo>
                      <a:lnTo>
                        <a:pt x="1340486" y="1147953"/>
                      </a:lnTo>
                      <a:lnTo>
                        <a:pt x="1345693" y="1159637"/>
                      </a:lnTo>
                      <a:lnTo>
                        <a:pt x="1349121" y="1166622"/>
                      </a:lnTo>
                      <a:lnTo>
                        <a:pt x="1359409" y="1173480"/>
                      </a:lnTo>
                      <a:lnTo>
                        <a:pt x="1371473" y="1175893"/>
                      </a:lnTo>
                      <a:lnTo>
                        <a:pt x="1386968" y="1178179"/>
                      </a:lnTo>
                      <a:lnTo>
                        <a:pt x="1397381" y="1185164"/>
                      </a:lnTo>
                      <a:lnTo>
                        <a:pt x="1409319" y="1192022"/>
                      </a:lnTo>
                      <a:lnTo>
                        <a:pt x="1419734" y="1196721"/>
                      </a:lnTo>
                      <a:close/>
                    </a:path>
                  </a:pathLst>
                </a:custGeom>
                <a:solidFill>
                  <a:srgbClr val="EEF0EE"/>
                </a:solidFill>
                <a:ln w="5461" cap="flat">
                  <a:solidFill>
                    <a:srgbClr val="BEBEBE"/>
                  </a:solidFill>
                  <a:prstDash val="solid"/>
                  <a:round/>
                </a:ln>
              </p:spPr>
              <p:txBody>
                <a:bodyPr rtlCol="0" anchor="ctr"/>
                <a:lstStyle/>
                <a:p>
                  <a:endParaRPr lang="en-US"/>
                </a:p>
              </p:txBody>
            </p:sp>
            <p:sp>
              <p:nvSpPr>
                <p:cNvPr id="1197" name="Freeform: Shape 1196">
                  <a:extLst>
                    <a:ext uri="{FF2B5EF4-FFF2-40B4-BE49-F238E27FC236}">
                      <a16:creationId xmlns:a16="http://schemas.microsoft.com/office/drawing/2014/main" id="{68A6E868-2BB0-BBA1-968D-89704213456B}"/>
                    </a:ext>
                  </a:extLst>
                </p:cNvPr>
                <p:cNvSpPr/>
                <p:nvPr/>
              </p:nvSpPr>
              <p:spPr>
                <a:xfrm>
                  <a:off x="18756122" y="13519784"/>
                  <a:ext cx="1859152" cy="2831718"/>
                </a:xfrm>
                <a:custGeom>
                  <a:avLst/>
                  <a:gdLst>
                    <a:gd name="connsiteX0" fmla="*/ 62103 w 1859152"/>
                    <a:gd name="connsiteY0" fmla="*/ 2827020 h 2831718"/>
                    <a:gd name="connsiteX1" fmla="*/ 62103 w 1859152"/>
                    <a:gd name="connsiteY1" fmla="*/ 2149856 h 2831718"/>
                    <a:gd name="connsiteX2" fmla="*/ 62103 w 1859152"/>
                    <a:gd name="connsiteY2" fmla="*/ 2105787 h 2831718"/>
                    <a:gd name="connsiteX3" fmla="*/ 75819 w 1859152"/>
                    <a:gd name="connsiteY3" fmla="*/ 2068703 h 2831718"/>
                    <a:gd name="connsiteX4" fmla="*/ 84455 w 1859152"/>
                    <a:gd name="connsiteY4" fmla="*/ 2038477 h 2831718"/>
                    <a:gd name="connsiteX5" fmla="*/ 89662 w 1859152"/>
                    <a:gd name="connsiteY5" fmla="*/ 2017649 h 2831718"/>
                    <a:gd name="connsiteX6" fmla="*/ 82804 w 1859152"/>
                    <a:gd name="connsiteY6" fmla="*/ 1999107 h 2831718"/>
                    <a:gd name="connsiteX7" fmla="*/ 82804 w 1859152"/>
                    <a:gd name="connsiteY7" fmla="*/ 1985137 h 2831718"/>
                    <a:gd name="connsiteX8" fmla="*/ 93091 w 1859152"/>
                    <a:gd name="connsiteY8" fmla="*/ 1971294 h 2831718"/>
                    <a:gd name="connsiteX9" fmla="*/ 98298 w 1859152"/>
                    <a:gd name="connsiteY9" fmla="*/ 1962023 h 2831718"/>
                    <a:gd name="connsiteX10" fmla="*/ 94869 w 1859152"/>
                    <a:gd name="connsiteY10" fmla="*/ 1941068 h 2831718"/>
                    <a:gd name="connsiteX11" fmla="*/ 84455 w 1859152"/>
                    <a:gd name="connsiteY11" fmla="*/ 1931797 h 2831718"/>
                    <a:gd name="connsiteX12" fmla="*/ 68961 w 1859152"/>
                    <a:gd name="connsiteY12" fmla="*/ 1917954 h 2831718"/>
                    <a:gd name="connsiteX13" fmla="*/ 55245 w 1859152"/>
                    <a:gd name="connsiteY13" fmla="*/ 1927225 h 2831718"/>
                    <a:gd name="connsiteX14" fmla="*/ 41402 w 1859152"/>
                    <a:gd name="connsiteY14" fmla="*/ 1910969 h 2831718"/>
                    <a:gd name="connsiteX15" fmla="*/ 22479 w 1859152"/>
                    <a:gd name="connsiteY15" fmla="*/ 1915668 h 2831718"/>
                    <a:gd name="connsiteX16" fmla="*/ 8636 w 1859152"/>
                    <a:gd name="connsiteY16" fmla="*/ 1906397 h 2831718"/>
                    <a:gd name="connsiteX17" fmla="*/ 8636 w 1859152"/>
                    <a:gd name="connsiteY17" fmla="*/ 1896999 h 2831718"/>
                    <a:gd name="connsiteX18" fmla="*/ 8636 w 1859152"/>
                    <a:gd name="connsiteY18" fmla="*/ 1885442 h 2831718"/>
                    <a:gd name="connsiteX19" fmla="*/ 3556 w 1859152"/>
                    <a:gd name="connsiteY19" fmla="*/ 1876171 h 2831718"/>
                    <a:gd name="connsiteX20" fmla="*/ 0 w 1859152"/>
                    <a:gd name="connsiteY20" fmla="*/ 1862328 h 2831718"/>
                    <a:gd name="connsiteX21" fmla="*/ 6985 w 1859152"/>
                    <a:gd name="connsiteY21" fmla="*/ 1843659 h 2831718"/>
                    <a:gd name="connsiteX22" fmla="*/ 8636 w 1859152"/>
                    <a:gd name="connsiteY22" fmla="*/ 1820545 h 2831718"/>
                    <a:gd name="connsiteX23" fmla="*/ 27559 w 1859152"/>
                    <a:gd name="connsiteY23" fmla="*/ 1797304 h 2831718"/>
                    <a:gd name="connsiteX24" fmla="*/ 46609 w 1859152"/>
                    <a:gd name="connsiteY24" fmla="*/ 1746250 h 2831718"/>
                    <a:gd name="connsiteX25" fmla="*/ 58674 w 1859152"/>
                    <a:gd name="connsiteY25" fmla="*/ 1718437 h 2831718"/>
                    <a:gd name="connsiteX26" fmla="*/ 72390 w 1859152"/>
                    <a:gd name="connsiteY26" fmla="*/ 1709166 h 2831718"/>
                    <a:gd name="connsiteX27" fmla="*/ 87884 w 1859152"/>
                    <a:gd name="connsiteY27" fmla="*/ 1704594 h 2831718"/>
                    <a:gd name="connsiteX28" fmla="*/ 94869 w 1859152"/>
                    <a:gd name="connsiteY28" fmla="*/ 1690624 h 2831718"/>
                    <a:gd name="connsiteX29" fmla="*/ 105156 w 1859152"/>
                    <a:gd name="connsiteY29" fmla="*/ 1681353 h 2831718"/>
                    <a:gd name="connsiteX30" fmla="*/ 113792 w 1859152"/>
                    <a:gd name="connsiteY30" fmla="*/ 1662811 h 2831718"/>
                    <a:gd name="connsiteX31" fmla="*/ 120650 w 1859152"/>
                    <a:gd name="connsiteY31" fmla="*/ 1637284 h 2831718"/>
                    <a:gd name="connsiteX32" fmla="*/ 124079 w 1859152"/>
                    <a:gd name="connsiteY32" fmla="*/ 1621028 h 2831718"/>
                    <a:gd name="connsiteX33" fmla="*/ 115443 w 1859152"/>
                    <a:gd name="connsiteY33" fmla="*/ 1618742 h 2831718"/>
                    <a:gd name="connsiteX34" fmla="*/ 117221 w 1859152"/>
                    <a:gd name="connsiteY34" fmla="*/ 1607185 h 2831718"/>
                    <a:gd name="connsiteX35" fmla="*/ 132715 w 1859152"/>
                    <a:gd name="connsiteY35" fmla="*/ 1588643 h 2831718"/>
                    <a:gd name="connsiteX36" fmla="*/ 137922 w 1859152"/>
                    <a:gd name="connsiteY36" fmla="*/ 1581658 h 2831718"/>
                    <a:gd name="connsiteX37" fmla="*/ 146558 w 1859152"/>
                    <a:gd name="connsiteY37" fmla="*/ 1570101 h 2831718"/>
                    <a:gd name="connsiteX38" fmla="*/ 155067 w 1859152"/>
                    <a:gd name="connsiteY38" fmla="*/ 1546860 h 2831718"/>
                    <a:gd name="connsiteX39" fmla="*/ 165481 w 1859152"/>
                    <a:gd name="connsiteY39" fmla="*/ 1521333 h 2831718"/>
                    <a:gd name="connsiteX40" fmla="*/ 168910 w 1859152"/>
                    <a:gd name="connsiteY40" fmla="*/ 1507490 h 2831718"/>
                    <a:gd name="connsiteX41" fmla="*/ 170561 w 1859152"/>
                    <a:gd name="connsiteY41" fmla="*/ 1488821 h 2831718"/>
                    <a:gd name="connsiteX42" fmla="*/ 203327 w 1859152"/>
                    <a:gd name="connsiteY42" fmla="*/ 1428623 h 2831718"/>
                    <a:gd name="connsiteX43" fmla="*/ 206756 w 1859152"/>
                    <a:gd name="connsiteY43" fmla="*/ 1412367 h 2831718"/>
                    <a:gd name="connsiteX44" fmla="*/ 230886 w 1859152"/>
                    <a:gd name="connsiteY44" fmla="*/ 1368298 h 2831718"/>
                    <a:gd name="connsiteX45" fmla="*/ 229235 w 1859152"/>
                    <a:gd name="connsiteY45" fmla="*/ 1354328 h 2831718"/>
                    <a:gd name="connsiteX46" fmla="*/ 213741 w 1859152"/>
                    <a:gd name="connsiteY46" fmla="*/ 1333500 h 2831718"/>
                    <a:gd name="connsiteX47" fmla="*/ 206756 w 1859152"/>
                    <a:gd name="connsiteY47" fmla="*/ 1307973 h 2831718"/>
                    <a:gd name="connsiteX48" fmla="*/ 196469 w 1859152"/>
                    <a:gd name="connsiteY48" fmla="*/ 1298702 h 2831718"/>
                    <a:gd name="connsiteX49" fmla="*/ 174117 w 1859152"/>
                    <a:gd name="connsiteY49" fmla="*/ 1294130 h 2831718"/>
                    <a:gd name="connsiteX50" fmla="*/ 160274 w 1859152"/>
                    <a:gd name="connsiteY50" fmla="*/ 1277874 h 2831718"/>
                    <a:gd name="connsiteX51" fmla="*/ 146558 w 1859152"/>
                    <a:gd name="connsiteY51" fmla="*/ 1289431 h 2831718"/>
                    <a:gd name="connsiteX52" fmla="*/ 137922 w 1859152"/>
                    <a:gd name="connsiteY52" fmla="*/ 1270889 h 2831718"/>
                    <a:gd name="connsiteX53" fmla="*/ 127508 w 1859152"/>
                    <a:gd name="connsiteY53" fmla="*/ 1259332 h 2831718"/>
                    <a:gd name="connsiteX54" fmla="*/ 117221 w 1859152"/>
                    <a:gd name="connsiteY54" fmla="*/ 1245362 h 2831718"/>
                    <a:gd name="connsiteX55" fmla="*/ 101727 w 1859152"/>
                    <a:gd name="connsiteY55" fmla="*/ 1224534 h 2831718"/>
                    <a:gd name="connsiteX56" fmla="*/ 91313 w 1859152"/>
                    <a:gd name="connsiteY56" fmla="*/ 1212850 h 2831718"/>
                    <a:gd name="connsiteX57" fmla="*/ 84455 w 1859152"/>
                    <a:gd name="connsiteY57" fmla="*/ 1185037 h 2831718"/>
                    <a:gd name="connsiteX58" fmla="*/ 93091 w 1859152"/>
                    <a:gd name="connsiteY58" fmla="*/ 1143381 h 2831718"/>
                    <a:gd name="connsiteX59" fmla="*/ 82804 w 1859152"/>
                    <a:gd name="connsiteY59" fmla="*/ 1127125 h 2831718"/>
                    <a:gd name="connsiteX60" fmla="*/ 81026 w 1859152"/>
                    <a:gd name="connsiteY60" fmla="*/ 1099312 h 2831718"/>
                    <a:gd name="connsiteX61" fmla="*/ 60325 w 1859152"/>
                    <a:gd name="connsiteY61" fmla="*/ 1073785 h 2831718"/>
                    <a:gd name="connsiteX62" fmla="*/ 60325 w 1859152"/>
                    <a:gd name="connsiteY62" fmla="*/ 1055243 h 2831718"/>
                    <a:gd name="connsiteX63" fmla="*/ 62103 w 1859152"/>
                    <a:gd name="connsiteY63" fmla="*/ 1038987 h 2831718"/>
                    <a:gd name="connsiteX64" fmla="*/ 62103 w 1859152"/>
                    <a:gd name="connsiteY64" fmla="*/ 994918 h 2831718"/>
                    <a:gd name="connsiteX65" fmla="*/ 60325 w 1859152"/>
                    <a:gd name="connsiteY65" fmla="*/ 753745 h 2831718"/>
                    <a:gd name="connsiteX66" fmla="*/ 60325 w 1859152"/>
                    <a:gd name="connsiteY66" fmla="*/ 704977 h 2831718"/>
                    <a:gd name="connsiteX67" fmla="*/ 60325 w 1859152"/>
                    <a:gd name="connsiteY67" fmla="*/ 660908 h 2831718"/>
                    <a:gd name="connsiteX68" fmla="*/ 60325 w 1859152"/>
                    <a:gd name="connsiteY68" fmla="*/ 415036 h 2831718"/>
                    <a:gd name="connsiteX69" fmla="*/ 60325 w 1859152"/>
                    <a:gd name="connsiteY69" fmla="*/ 382651 h 2831718"/>
                    <a:gd name="connsiteX70" fmla="*/ 62103 w 1859152"/>
                    <a:gd name="connsiteY70" fmla="*/ 62611 h 2831718"/>
                    <a:gd name="connsiteX71" fmla="*/ 63754 w 1859152"/>
                    <a:gd name="connsiteY71" fmla="*/ 0 h 2831718"/>
                    <a:gd name="connsiteX72" fmla="*/ 106934 w 1859152"/>
                    <a:gd name="connsiteY72" fmla="*/ 0 h 2831718"/>
                    <a:gd name="connsiteX73" fmla="*/ 199898 w 1859152"/>
                    <a:gd name="connsiteY73" fmla="*/ 2286 h 2831718"/>
                    <a:gd name="connsiteX74" fmla="*/ 306705 w 1859152"/>
                    <a:gd name="connsiteY74" fmla="*/ 0 h 2831718"/>
                    <a:gd name="connsiteX75" fmla="*/ 358394 w 1859152"/>
                    <a:gd name="connsiteY75" fmla="*/ 0 h 2831718"/>
                    <a:gd name="connsiteX76" fmla="*/ 358394 w 1859152"/>
                    <a:gd name="connsiteY76" fmla="*/ 204089 h 2831718"/>
                    <a:gd name="connsiteX77" fmla="*/ 356743 w 1859152"/>
                    <a:gd name="connsiteY77" fmla="*/ 313055 h 2831718"/>
                    <a:gd name="connsiteX78" fmla="*/ 358394 w 1859152"/>
                    <a:gd name="connsiteY78" fmla="*/ 403479 h 2831718"/>
                    <a:gd name="connsiteX79" fmla="*/ 361823 w 1859152"/>
                    <a:gd name="connsiteY79" fmla="*/ 419735 h 2831718"/>
                    <a:gd name="connsiteX80" fmla="*/ 396367 w 1859152"/>
                    <a:gd name="connsiteY80" fmla="*/ 466090 h 2831718"/>
                    <a:gd name="connsiteX81" fmla="*/ 410083 w 1859152"/>
                    <a:gd name="connsiteY81" fmla="*/ 477774 h 2831718"/>
                    <a:gd name="connsiteX82" fmla="*/ 418719 w 1859152"/>
                    <a:gd name="connsiteY82" fmla="*/ 500888 h 2831718"/>
                    <a:gd name="connsiteX83" fmla="*/ 435991 w 1859152"/>
                    <a:gd name="connsiteY83" fmla="*/ 505587 h 2831718"/>
                    <a:gd name="connsiteX84" fmla="*/ 449707 w 1859152"/>
                    <a:gd name="connsiteY84" fmla="*/ 528701 h 2831718"/>
                    <a:gd name="connsiteX85" fmla="*/ 449707 w 1859152"/>
                    <a:gd name="connsiteY85" fmla="*/ 549656 h 2831718"/>
                    <a:gd name="connsiteX86" fmla="*/ 463550 w 1859152"/>
                    <a:gd name="connsiteY86" fmla="*/ 561213 h 2831718"/>
                    <a:gd name="connsiteX87" fmla="*/ 458343 w 1859152"/>
                    <a:gd name="connsiteY87" fmla="*/ 577469 h 2831718"/>
                    <a:gd name="connsiteX88" fmla="*/ 449707 w 1859152"/>
                    <a:gd name="connsiteY88" fmla="*/ 586740 h 2831718"/>
                    <a:gd name="connsiteX89" fmla="*/ 475615 w 1859152"/>
                    <a:gd name="connsiteY89" fmla="*/ 614553 h 2831718"/>
                    <a:gd name="connsiteX90" fmla="*/ 473837 w 1859152"/>
                    <a:gd name="connsiteY90" fmla="*/ 621538 h 2831718"/>
                    <a:gd name="connsiteX91" fmla="*/ 449707 w 1859152"/>
                    <a:gd name="connsiteY91" fmla="*/ 635381 h 2831718"/>
                    <a:gd name="connsiteX92" fmla="*/ 499745 w 1859152"/>
                    <a:gd name="connsiteY92" fmla="*/ 660908 h 2831718"/>
                    <a:gd name="connsiteX93" fmla="*/ 508381 w 1859152"/>
                    <a:gd name="connsiteY93" fmla="*/ 670179 h 2831718"/>
                    <a:gd name="connsiteX94" fmla="*/ 522097 w 1859152"/>
                    <a:gd name="connsiteY94" fmla="*/ 691134 h 2831718"/>
                    <a:gd name="connsiteX95" fmla="*/ 573786 w 1859152"/>
                    <a:gd name="connsiteY95" fmla="*/ 707263 h 2831718"/>
                    <a:gd name="connsiteX96" fmla="*/ 582422 w 1859152"/>
                    <a:gd name="connsiteY96" fmla="*/ 725932 h 2831718"/>
                    <a:gd name="connsiteX97" fmla="*/ 623697 w 1859152"/>
                    <a:gd name="connsiteY97" fmla="*/ 763016 h 2831718"/>
                    <a:gd name="connsiteX98" fmla="*/ 651383 w 1859152"/>
                    <a:gd name="connsiteY98" fmla="*/ 802386 h 2831718"/>
                    <a:gd name="connsiteX99" fmla="*/ 663448 w 1859152"/>
                    <a:gd name="connsiteY99" fmla="*/ 820928 h 2831718"/>
                    <a:gd name="connsiteX100" fmla="*/ 685800 w 1859152"/>
                    <a:gd name="connsiteY100" fmla="*/ 834898 h 2831718"/>
                    <a:gd name="connsiteX101" fmla="*/ 692658 w 1859152"/>
                    <a:gd name="connsiteY101" fmla="*/ 844169 h 2831718"/>
                    <a:gd name="connsiteX102" fmla="*/ 692658 w 1859152"/>
                    <a:gd name="connsiteY102" fmla="*/ 867283 h 2831718"/>
                    <a:gd name="connsiteX103" fmla="*/ 704723 w 1859152"/>
                    <a:gd name="connsiteY103" fmla="*/ 885952 h 2831718"/>
                    <a:gd name="connsiteX104" fmla="*/ 718566 w 1859152"/>
                    <a:gd name="connsiteY104" fmla="*/ 890524 h 2831718"/>
                    <a:gd name="connsiteX105" fmla="*/ 740918 w 1859152"/>
                    <a:gd name="connsiteY105" fmla="*/ 911352 h 2831718"/>
                    <a:gd name="connsiteX106" fmla="*/ 735711 w 1859152"/>
                    <a:gd name="connsiteY106" fmla="*/ 932307 h 2831718"/>
                    <a:gd name="connsiteX107" fmla="*/ 746125 w 1859152"/>
                    <a:gd name="connsiteY107" fmla="*/ 932307 h 2831718"/>
                    <a:gd name="connsiteX108" fmla="*/ 771906 w 1859152"/>
                    <a:gd name="connsiteY108" fmla="*/ 913765 h 2831718"/>
                    <a:gd name="connsiteX109" fmla="*/ 780542 w 1859152"/>
                    <a:gd name="connsiteY109" fmla="*/ 923036 h 2831718"/>
                    <a:gd name="connsiteX110" fmla="*/ 782320 w 1859152"/>
                    <a:gd name="connsiteY110" fmla="*/ 939292 h 2831718"/>
                    <a:gd name="connsiteX111" fmla="*/ 782320 w 1859152"/>
                    <a:gd name="connsiteY111" fmla="*/ 950849 h 2831718"/>
                    <a:gd name="connsiteX112" fmla="*/ 796036 w 1859152"/>
                    <a:gd name="connsiteY112" fmla="*/ 957834 h 2831718"/>
                    <a:gd name="connsiteX113" fmla="*/ 813308 w 1859152"/>
                    <a:gd name="connsiteY113" fmla="*/ 955421 h 2831718"/>
                    <a:gd name="connsiteX114" fmla="*/ 835660 w 1859152"/>
                    <a:gd name="connsiteY114" fmla="*/ 955421 h 2831718"/>
                    <a:gd name="connsiteX115" fmla="*/ 852932 w 1859152"/>
                    <a:gd name="connsiteY115" fmla="*/ 943864 h 2831718"/>
                    <a:gd name="connsiteX116" fmla="*/ 870204 w 1859152"/>
                    <a:gd name="connsiteY116" fmla="*/ 943864 h 2831718"/>
                    <a:gd name="connsiteX117" fmla="*/ 875284 w 1859152"/>
                    <a:gd name="connsiteY117" fmla="*/ 955421 h 2831718"/>
                    <a:gd name="connsiteX118" fmla="*/ 868426 w 1859152"/>
                    <a:gd name="connsiteY118" fmla="*/ 983361 h 2831718"/>
                    <a:gd name="connsiteX119" fmla="*/ 868426 w 1859152"/>
                    <a:gd name="connsiteY119" fmla="*/ 1004189 h 2831718"/>
                    <a:gd name="connsiteX120" fmla="*/ 852932 w 1859152"/>
                    <a:gd name="connsiteY120" fmla="*/ 1011174 h 2831718"/>
                    <a:gd name="connsiteX121" fmla="*/ 859790 w 1859152"/>
                    <a:gd name="connsiteY121" fmla="*/ 1038987 h 2831718"/>
                    <a:gd name="connsiteX122" fmla="*/ 840867 w 1859152"/>
                    <a:gd name="connsiteY122" fmla="*/ 1101598 h 2831718"/>
                    <a:gd name="connsiteX123" fmla="*/ 834009 w 1859152"/>
                    <a:gd name="connsiteY123" fmla="*/ 1108583 h 2831718"/>
                    <a:gd name="connsiteX124" fmla="*/ 840867 w 1859152"/>
                    <a:gd name="connsiteY124" fmla="*/ 1127125 h 2831718"/>
                    <a:gd name="connsiteX125" fmla="*/ 839089 w 1859152"/>
                    <a:gd name="connsiteY125" fmla="*/ 1143381 h 2831718"/>
                    <a:gd name="connsiteX126" fmla="*/ 820166 w 1859152"/>
                    <a:gd name="connsiteY126" fmla="*/ 1147953 h 2831718"/>
                    <a:gd name="connsiteX127" fmla="*/ 820166 w 1859152"/>
                    <a:gd name="connsiteY127" fmla="*/ 1159510 h 2831718"/>
                    <a:gd name="connsiteX128" fmla="*/ 835660 w 1859152"/>
                    <a:gd name="connsiteY128" fmla="*/ 1173480 h 2831718"/>
                    <a:gd name="connsiteX129" fmla="*/ 834009 w 1859152"/>
                    <a:gd name="connsiteY129" fmla="*/ 1182751 h 2831718"/>
                    <a:gd name="connsiteX130" fmla="*/ 821944 w 1859152"/>
                    <a:gd name="connsiteY130" fmla="*/ 1196721 h 2831718"/>
                    <a:gd name="connsiteX131" fmla="*/ 834009 w 1859152"/>
                    <a:gd name="connsiteY131" fmla="*/ 1215263 h 2831718"/>
                    <a:gd name="connsiteX132" fmla="*/ 849503 w 1859152"/>
                    <a:gd name="connsiteY132" fmla="*/ 1222121 h 2831718"/>
                    <a:gd name="connsiteX133" fmla="*/ 849503 w 1859152"/>
                    <a:gd name="connsiteY133" fmla="*/ 1243076 h 2831718"/>
                    <a:gd name="connsiteX134" fmla="*/ 859790 w 1859152"/>
                    <a:gd name="connsiteY134" fmla="*/ 1261618 h 2831718"/>
                    <a:gd name="connsiteX135" fmla="*/ 832231 w 1859152"/>
                    <a:gd name="connsiteY135" fmla="*/ 1273175 h 2831718"/>
                    <a:gd name="connsiteX136" fmla="*/ 813308 w 1859152"/>
                    <a:gd name="connsiteY136" fmla="*/ 1287145 h 2831718"/>
                    <a:gd name="connsiteX137" fmla="*/ 809879 w 1859152"/>
                    <a:gd name="connsiteY137" fmla="*/ 1305687 h 2831718"/>
                    <a:gd name="connsiteX138" fmla="*/ 816737 w 1859152"/>
                    <a:gd name="connsiteY138" fmla="*/ 1319530 h 2831718"/>
                    <a:gd name="connsiteX139" fmla="*/ 821944 w 1859152"/>
                    <a:gd name="connsiteY139" fmla="*/ 1335786 h 2831718"/>
                    <a:gd name="connsiteX140" fmla="*/ 823595 w 1859152"/>
                    <a:gd name="connsiteY140" fmla="*/ 1349756 h 2831718"/>
                    <a:gd name="connsiteX141" fmla="*/ 802894 w 1859152"/>
                    <a:gd name="connsiteY141" fmla="*/ 1363599 h 2831718"/>
                    <a:gd name="connsiteX142" fmla="*/ 809879 w 1859152"/>
                    <a:gd name="connsiteY142" fmla="*/ 1389126 h 2831718"/>
                    <a:gd name="connsiteX143" fmla="*/ 832231 w 1859152"/>
                    <a:gd name="connsiteY143" fmla="*/ 1391539 h 2831718"/>
                    <a:gd name="connsiteX144" fmla="*/ 837438 w 1859152"/>
                    <a:gd name="connsiteY144" fmla="*/ 1403096 h 2831718"/>
                    <a:gd name="connsiteX145" fmla="*/ 871855 w 1859152"/>
                    <a:gd name="connsiteY145" fmla="*/ 1430909 h 2831718"/>
                    <a:gd name="connsiteX146" fmla="*/ 892556 w 1859152"/>
                    <a:gd name="connsiteY146" fmla="*/ 1423924 h 2831718"/>
                    <a:gd name="connsiteX147" fmla="*/ 902843 w 1859152"/>
                    <a:gd name="connsiteY147" fmla="*/ 1400810 h 2831718"/>
                    <a:gd name="connsiteX148" fmla="*/ 923544 w 1859152"/>
                    <a:gd name="connsiteY148" fmla="*/ 1400810 h 2831718"/>
                    <a:gd name="connsiteX149" fmla="*/ 951103 w 1859152"/>
                    <a:gd name="connsiteY149" fmla="*/ 1368298 h 2831718"/>
                    <a:gd name="connsiteX150" fmla="*/ 975233 w 1859152"/>
                    <a:gd name="connsiteY150" fmla="*/ 1331214 h 2831718"/>
                    <a:gd name="connsiteX151" fmla="*/ 992505 w 1859152"/>
                    <a:gd name="connsiteY151" fmla="*/ 1333500 h 2831718"/>
                    <a:gd name="connsiteX152" fmla="*/ 1007999 w 1859152"/>
                    <a:gd name="connsiteY152" fmla="*/ 1356741 h 2831718"/>
                    <a:gd name="connsiteX153" fmla="*/ 1013206 w 1859152"/>
                    <a:gd name="connsiteY153" fmla="*/ 1361313 h 2831718"/>
                    <a:gd name="connsiteX154" fmla="*/ 1030351 w 1859152"/>
                    <a:gd name="connsiteY154" fmla="*/ 1368298 h 2831718"/>
                    <a:gd name="connsiteX155" fmla="*/ 1035558 w 1859152"/>
                    <a:gd name="connsiteY155" fmla="*/ 1379855 h 2831718"/>
                    <a:gd name="connsiteX156" fmla="*/ 1026922 w 1859152"/>
                    <a:gd name="connsiteY156" fmla="*/ 1396111 h 2831718"/>
                    <a:gd name="connsiteX157" fmla="*/ 1044194 w 1859152"/>
                    <a:gd name="connsiteY157" fmla="*/ 1405382 h 2831718"/>
                    <a:gd name="connsiteX158" fmla="*/ 1047623 w 1859152"/>
                    <a:gd name="connsiteY158" fmla="*/ 1416939 h 2831718"/>
                    <a:gd name="connsiteX159" fmla="*/ 1044194 w 1859152"/>
                    <a:gd name="connsiteY159" fmla="*/ 1430909 h 2831718"/>
                    <a:gd name="connsiteX160" fmla="*/ 1056259 w 1859152"/>
                    <a:gd name="connsiteY160" fmla="*/ 1472692 h 2831718"/>
                    <a:gd name="connsiteX161" fmla="*/ 1063117 w 1859152"/>
                    <a:gd name="connsiteY161" fmla="*/ 1495806 h 2831718"/>
                    <a:gd name="connsiteX162" fmla="*/ 1100963 w 1859152"/>
                    <a:gd name="connsiteY162" fmla="*/ 1563116 h 2831718"/>
                    <a:gd name="connsiteX163" fmla="*/ 1118235 w 1859152"/>
                    <a:gd name="connsiteY163" fmla="*/ 1567688 h 2831718"/>
                    <a:gd name="connsiteX164" fmla="*/ 1138936 w 1859152"/>
                    <a:gd name="connsiteY164" fmla="*/ 1593215 h 2831718"/>
                    <a:gd name="connsiteX165" fmla="*/ 1140587 w 1859152"/>
                    <a:gd name="connsiteY165" fmla="*/ 1630299 h 2831718"/>
                    <a:gd name="connsiteX166" fmla="*/ 1125093 w 1859152"/>
                    <a:gd name="connsiteY166" fmla="*/ 1641983 h 2831718"/>
                    <a:gd name="connsiteX167" fmla="*/ 1138936 w 1859152"/>
                    <a:gd name="connsiteY167" fmla="*/ 1669796 h 2831718"/>
                    <a:gd name="connsiteX168" fmla="*/ 1156208 w 1859152"/>
                    <a:gd name="connsiteY168" fmla="*/ 1686052 h 2831718"/>
                    <a:gd name="connsiteX169" fmla="*/ 1164717 w 1859152"/>
                    <a:gd name="connsiteY169" fmla="*/ 1692910 h 2831718"/>
                    <a:gd name="connsiteX170" fmla="*/ 1166495 w 1859152"/>
                    <a:gd name="connsiteY170" fmla="*/ 1704594 h 2831718"/>
                    <a:gd name="connsiteX171" fmla="*/ 1178560 w 1859152"/>
                    <a:gd name="connsiteY171" fmla="*/ 1699895 h 2831718"/>
                    <a:gd name="connsiteX172" fmla="*/ 1204341 w 1859152"/>
                    <a:gd name="connsiteY172" fmla="*/ 1688338 h 2831718"/>
                    <a:gd name="connsiteX173" fmla="*/ 1231900 w 1859152"/>
                    <a:gd name="connsiteY173" fmla="*/ 1711579 h 2831718"/>
                    <a:gd name="connsiteX174" fmla="*/ 1256030 w 1859152"/>
                    <a:gd name="connsiteY174" fmla="*/ 1762506 h 2831718"/>
                    <a:gd name="connsiteX175" fmla="*/ 1249172 w 1859152"/>
                    <a:gd name="connsiteY175" fmla="*/ 1776476 h 2831718"/>
                    <a:gd name="connsiteX176" fmla="*/ 1268095 w 1859152"/>
                    <a:gd name="connsiteY176" fmla="*/ 1811274 h 2831718"/>
                    <a:gd name="connsiteX177" fmla="*/ 1266444 w 1859152"/>
                    <a:gd name="connsiteY177" fmla="*/ 1827530 h 2831718"/>
                    <a:gd name="connsiteX178" fmla="*/ 1283589 w 1859152"/>
                    <a:gd name="connsiteY178" fmla="*/ 1850644 h 2831718"/>
                    <a:gd name="connsiteX179" fmla="*/ 1304290 w 1859152"/>
                    <a:gd name="connsiteY179" fmla="*/ 1855343 h 2831718"/>
                    <a:gd name="connsiteX180" fmla="*/ 1319784 w 1859152"/>
                    <a:gd name="connsiteY180" fmla="*/ 1871599 h 2831718"/>
                    <a:gd name="connsiteX181" fmla="*/ 1328420 w 1859152"/>
                    <a:gd name="connsiteY181" fmla="*/ 1866900 h 2831718"/>
                    <a:gd name="connsiteX182" fmla="*/ 1326769 w 1859152"/>
                    <a:gd name="connsiteY182" fmla="*/ 1850644 h 2831718"/>
                    <a:gd name="connsiteX183" fmla="*/ 1335278 w 1859152"/>
                    <a:gd name="connsiteY183" fmla="*/ 1829816 h 2831718"/>
                    <a:gd name="connsiteX184" fmla="*/ 1357757 w 1859152"/>
                    <a:gd name="connsiteY184" fmla="*/ 1815846 h 2831718"/>
                    <a:gd name="connsiteX185" fmla="*/ 1438656 w 1859152"/>
                    <a:gd name="connsiteY185" fmla="*/ 1827530 h 2831718"/>
                    <a:gd name="connsiteX186" fmla="*/ 1452499 w 1859152"/>
                    <a:gd name="connsiteY186" fmla="*/ 1839087 h 2831718"/>
                    <a:gd name="connsiteX187" fmla="*/ 1469771 w 1859152"/>
                    <a:gd name="connsiteY187" fmla="*/ 1834388 h 2831718"/>
                    <a:gd name="connsiteX188" fmla="*/ 1471422 w 1859152"/>
                    <a:gd name="connsiteY188" fmla="*/ 1804289 h 2831718"/>
                    <a:gd name="connsiteX189" fmla="*/ 1500759 w 1859152"/>
                    <a:gd name="connsiteY189" fmla="*/ 1788033 h 2831718"/>
                    <a:gd name="connsiteX190" fmla="*/ 1521460 w 1859152"/>
                    <a:gd name="connsiteY190" fmla="*/ 1806575 h 2831718"/>
                    <a:gd name="connsiteX191" fmla="*/ 1540383 w 1859152"/>
                    <a:gd name="connsiteY191" fmla="*/ 1802003 h 2831718"/>
                    <a:gd name="connsiteX192" fmla="*/ 1555877 w 1859152"/>
                    <a:gd name="connsiteY192" fmla="*/ 1804289 h 2831718"/>
                    <a:gd name="connsiteX193" fmla="*/ 1614424 w 1859152"/>
                    <a:gd name="connsiteY193" fmla="*/ 1792732 h 2831718"/>
                    <a:gd name="connsiteX194" fmla="*/ 1631696 w 1859152"/>
                    <a:gd name="connsiteY194" fmla="*/ 1808988 h 2831718"/>
                    <a:gd name="connsiteX195" fmla="*/ 1676527 w 1859152"/>
                    <a:gd name="connsiteY195" fmla="*/ 1797304 h 2831718"/>
                    <a:gd name="connsiteX196" fmla="*/ 1686814 w 1859152"/>
                    <a:gd name="connsiteY196" fmla="*/ 1792732 h 2831718"/>
                    <a:gd name="connsiteX197" fmla="*/ 1698879 w 1859152"/>
                    <a:gd name="connsiteY197" fmla="*/ 1792732 h 2831718"/>
                    <a:gd name="connsiteX198" fmla="*/ 1729867 w 1859152"/>
                    <a:gd name="connsiteY198" fmla="*/ 1799717 h 2831718"/>
                    <a:gd name="connsiteX199" fmla="*/ 1733296 w 1859152"/>
                    <a:gd name="connsiteY199" fmla="*/ 1797304 h 2831718"/>
                    <a:gd name="connsiteX200" fmla="*/ 1719580 w 1859152"/>
                    <a:gd name="connsiteY200" fmla="*/ 1769491 h 2831718"/>
                    <a:gd name="connsiteX201" fmla="*/ 1724787 w 1859152"/>
                    <a:gd name="connsiteY201" fmla="*/ 1753235 h 2831718"/>
                    <a:gd name="connsiteX202" fmla="*/ 1729867 w 1859152"/>
                    <a:gd name="connsiteY202" fmla="*/ 1743964 h 2831718"/>
                    <a:gd name="connsiteX203" fmla="*/ 1729867 w 1859152"/>
                    <a:gd name="connsiteY203" fmla="*/ 1730121 h 2831718"/>
                    <a:gd name="connsiteX204" fmla="*/ 1731645 w 1859152"/>
                    <a:gd name="connsiteY204" fmla="*/ 1727708 h 2831718"/>
                    <a:gd name="connsiteX205" fmla="*/ 1743710 w 1859152"/>
                    <a:gd name="connsiteY205" fmla="*/ 1727708 h 2831718"/>
                    <a:gd name="connsiteX206" fmla="*/ 1752346 w 1859152"/>
                    <a:gd name="connsiteY206" fmla="*/ 1718437 h 2831718"/>
                    <a:gd name="connsiteX207" fmla="*/ 1759204 w 1859152"/>
                    <a:gd name="connsiteY207" fmla="*/ 1711579 h 2831718"/>
                    <a:gd name="connsiteX208" fmla="*/ 1772920 w 1859152"/>
                    <a:gd name="connsiteY208" fmla="*/ 1720850 h 2831718"/>
                    <a:gd name="connsiteX209" fmla="*/ 1793621 w 1859152"/>
                    <a:gd name="connsiteY209" fmla="*/ 1753235 h 2831718"/>
                    <a:gd name="connsiteX210" fmla="*/ 1805686 w 1859152"/>
                    <a:gd name="connsiteY210" fmla="*/ 1762506 h 2831718"/>
                    <a:gd name="connsiteX211" fmla="*/ 1802257 w 1859152"/>
                    <a:gd name="connsiteY211" fmla="*/ 1774190 h 2831718"/>
                    <a:gd name="connsiteX212" fmla="*/ 1807464 w 1859152"/>
                    <a:gd name="connsiteY212" fmla="*/ 1783461 h 2831718"/>
                    <a:gd name="connsiteX213" fmla="*/ 1831594 w 1859152"/>
                    <a:gd name="connsiteY213" fmla="*/ 1802003 h 2831718"/>
                    <a:gd name="connsiteX214" fmla="*/ 1836674 w 1859152"/>
                    <a:gd name="connsiteY214" fmla="*/ 1815846 h 2831718"/>
                    <a:gd name="connsiteX215" fmla="*/ 1847088 w 1859152"/>
                    <a:gd name="connsiteY215" fmla="*/ 1822831 h 2831718"/>
                    <a:gd name="connsiteX216" fmla="*/ 1857375 w 1859152"/>
                    <a:gd name="connsiteY216" fmla="*/ 1822831 h 2831718"/>
                    <a:gd name="connsiteX217" fmla="*/ 1855724 w 1859152"/>
                    <a:gd name="connsiteY217" fmla="*/ 1964309 h 2831718"/>
                    <a:gd name="connsiteX218" fmla="*/ 1857375 w 1859152"/>
                    <a:gd name="connsiteY218" fmla="*/ 2026920 h 2831718"/>
                    <a:gd name="connsiteX219" fmla="*/ 1855724 w 1859152"/>
                    <a:gd name="connsiteY219" fmla="*/ 2221738 h 2831718"/>
                    <a:gd name="connsiteX220" fmla="*/ 1859153 w 1859152"/>
                    <a:gd name="connsiteY220" fmla="*/ 2307590 h 2831718"/>
                    <a:gd name="connsiteX221" fmla="*/ 1857375 w 1859152"/>
                    <a:gd name="connsiteY221" fmla="*/ 2416556 h 2831718"/>
                    <a:gd name="connsiteX222" fmla="*/ 1857375 w 1859152"/>
                    <a:gd name="connsiteY222" fmla="*/ 2620645 h 2831718"/>
                    <a:gd name="connsiteX223" fmla="*/ 1859153 w 1859152"/>
                    <a:gd name="connsiteY223" fmla="*/ 2831719 h 2831718"/>
                    <a:gd name="connsiteX224" fmla="*/ 1726438 w 1859152"/>
                    <a:gd name="connsiteY224" fmla="*/ 2831719 h 2831718"/>
                    <a:gd name="connsiteX225" fmla="*/ 1717802 w 1859152"/>
                    <a:gd name="connsiteY225" fmla="*/ 2829433 h 2831718"/>
                    <a:gd name="connsiteX226" fmla="*/ 1540383 w 1859152"/>
                    <a:gd name="connsiteY226" fmla="*/ 2829433 h 2831718"/>
                    <a:gd name="connsiteX227" fmla="*/ 1521460 w 1859152"/>
                    <a:gd name="connsiteY227" fmla="*/ 2831719 h 2831718"/>
                    <a:gd name="connsiteX228" fmla="*/ 1268095 w 1859152"/>
                    <a:gd name="connsiteY228" fmla="*/ 2831719 h 2831718"/>
                    <a:gd name="connsiteX229" fmla="*/ 957961 w 1859152"/>
                    <a:gd name="connsiteY229" fmla="*/ 2829433 h 2831718"/>
                    <a:gd name="connsiteX230" fmla="*/ 880491 w 1859152"/>
                    <a:gd name="connsiteY230" fmla="*/ 2827020 h 2831718"/>
                    <a:gd name="connsiteX231" fmla="*/ 653034 w 1859152"/>
                    <a:gd name="connsiteY231" fmla="*/ 2827020 h 2831718"/>
                    <a:gd name="connsiteX232" fmla="*/ 62103 w 1859152"/>
                    <a:gd name="connsiteY232" fmla="*/ 2827020 h 283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859152" h="2831718">
                      <a:moveTo>
                        <a:pt x="62103" y="2827020"/>
                      </a:moveTo>
                      <a:lnTo>
                        <a:pt x="62103" y="2149856"/>
                      </a:lnTo>
                      <a:lnTo>
                        <a:pt x="62103" y="2105787"/>
                      </a:lnTo>
                      <a:lnTo>
                        <a:pt x="75819" y="2068703"/>
                      </a:lnTo>
                      <a:lnTo>
                        <a:pt x="84455" y="2038477"/>
                      </a:lnTo>
                      <a:lnTo>
                        <a:pt x="89662" y="2017649"/>
                      </a:lnTo>
                      <a:lnTo>
                        <a:pt x="82804" y="1999107"/>
                      </a:lnTo>
                      <a:lnTo>
                        <a:pt x="82804" y="1985137"/>
                      </a:lnTo>
                      <a:lnTo>
                        <a:pt x="93091" y="1971294"/>
                      </a:lnTo>
                      <a:lnTo>
                        <a:pt x="98298" y="1962023"/>
                      </a:lnTo>
                      <a:lnTo>
                        <a:pt x="94869" y="1941068"/>
                      </a:lnTo>
                      <a:lnTo>
                        <a:pt x="84455" y="1931797"/>
                      </a:lnTo>
                      <a:lnTo>
                        <a:pt x="68961" y="1917954"/>
                      </a:lnTo>
                      <a:lnTo>
                        <a:pt x="55245" y="1927225"/>
                      </a:lnTo>
                      <a:lnTo>
                        <a:pt x="41402" y="1910969"/>
                      </a:lnTo>
                      <a:lnTo>
                        <a:pt x="22479" y="1915668"/>
                      </a:lnTo>
                      <a:lnTo>
                        <a:pt x="8636" y="1906397"/>
                      </a:lnTo>
                      <a:lnTo>
                        <a:pt x="8636" y="1896999"/>
                      </a:lnTo>
                      <a:lnTo>
                        <a:pt x="8636" y="1885442"/>
                      </a:lnTo>
                      <a:lnTo>
                        <a:pt x="3556" y="1876171"/>
                      </a:lnTo>
                      <a:lnTo>
                        <a:pt x="0" y="1862328"/>
                      </a:lnTo>
                      <a:lnTo>
                        <a:pt x="6985" y="1843659"/>
                      </a:lnTo>
                      <a:lnTo>
                        <a:pt x="8636" y="1820545"/>
                      </a:lnTo>
                      <a:lnTo>
                        <a:pt x="27559" y="1797304"/>
                      </a:lnTo>
                      <a:lnTo>
                        <a:pt x="46609" y="1746250"/>
                      </a:lnTo>
                      <a:lnTo>
                        <a:pt x="58674" y="1718437"/>
                      </a:lnTo>
                      <a:lnTo>
                        <a:pt x="72390" y="1709166"/>
                      </a:lnTo>
                      <a:lnTo>
                        <a:pt x="87884" y="1704594"/>
                      </a:lnTo>
                      <a:lnTo>
                        <a:pt x="94869" y="1690624"/>
                      </a:lnTo>
                      <a:lnTo>
                        <a:pt x="105156" y="1681353"/>
                      </a:lnTo>
                      <a:lnTo>
                        <a:pt x="113792" y="1662811"/>
                      </a:lnTo>
                      <a:lnTo>
                        <a:pt x="120650" y="1637284"/>
                      </a:lnTo>
                      <a:lnTo>
                        <a:pt x="124079" y="1621028"/>
                      </a:lnTo>
                      <a:lnTo>
                        <a:pt x="115443" y="1618742"/>
                      </a:lnTo>
                      <a:lnTo>
                        <a:pt x="117221" y="1607185"/>
                      </a:lnTo>
                      <a:lnTo>
                        <a:pt x="132715" y="1588643"/>
                      </a:lnTo>
                      <a:lnTo>
                        <a:pt x="137922" y="1581658"/>
                      </a:lnTo>
                      <a:lnTo>
                        <a:pt x="146558" y="1570101"/>
                      </a:lnTo>
                      <a:lnTo>
                        <a:pt x="155067" y="1546860"/>
                      </a:lnTo>
                      <a:lnTo>
                        <a:pt x="165481" y="1521333"/>
                      </a:lnTo>
                      <a:lnTo>
                        <a:pt x="168910" y="1507490"/>
                      </a:lnTo>
                      <a:lnTo>
                        <a:pt x="170561" y="1488821"/>
                      </a:lnTo>
                      <a:lnTo>
                        <a:pt x="203327" y="1428623"/>
                      </a:lnTo>
                      <a:lnTo>
                        <a:pt x="206756" y="1412367"/>
                      </a:lnTo>
                      <a:lnTo>
                        <a:pt x="230886" y="1368298"/>
                      </a:lnTo>
                      <a:lnTo>
                        <a:pt x="229235" y="1354328"/>
                      </a:lnTo>
                      <a:lnTo>
                        <a:pt x="213741" y="1333500"/>
                      </a:lnTo>
                      <a:lnTo>
                        <a:pt x="206756" y="1307973"/>
                      </a:lnTo>
                      <a:lnTo>
                        <a:pt x="196469" y="1298702"/>
                      </a:lnTo>
                      <a:lnTo>
                        <a:pt x="174117" y="1294130"/>
                      </a:lnTo>
                      <a:lnTo>
                        <a:pt x="160274" y="1277874"/>
                      </a:lnTo>
                      <a:lnTo>
                        <a:pt x="146558" y="1289431"/>
                      </a:lnTo>
                      <a:lnTo>
                        <a:pt x="137922" y="1270889"/>
                      </a:lnTo>
                      <a:lnTo>
                        <a:pt x="127508" y="1259332"/>
                      </a:lnTo>
                      <a:lnTo>
                        <a:pt x="117221" y="1245362"/>
                      </a:lnTo>
                      <a:lnTo>
                        <a:pt x="101727" y="1224534"/>
                      </a:lnTo>
                      <a:lnTo>
                        <a:pt x="91313" y="1212850"/>
                      </a:lnTo>
                      <a:lnTo>
                        <a:pt x="84455" y="1185037"/>
                      </a:lnTo>
                      <a:lnTo>
                        <a:pt x="93091" y="1143381"/>
                      </a:lnTo>
                      <a:lnTo>
                        <a:pt x="82804" y="1127125"/>
                      </a:lnTo>
                      <a:lnTo>
                        <a:pt x="81026" y="1099312"/>
                      </a:lnTo>
                      <a:lnTo>
                        <a:pt x="60325" y="1073785"/>
                      </a:lnTo>
                      <a:lnTo>
                        <a:pt x="60325" y="1055243"/>
                      </a:lnTo>
                      <a:lnTo>
                        <a:pt x="62103" y="1038987"/>
                      </a:lnTo>
                      <a:lnTo>
                        <a:pt x="62103" y="994918"/>
                      </a:lnTo>
                      <a:lnTo>
                        <a:pt x="60325" y="753745"/>
                      </a:lnTo>
                      <a:lnTo>
                        <a:pt x="60325" y="704977"/>
                      </a:lnTo>
                      <a:lnTo>
                        <a:pt x="60325" y="660908"/>
                      </a:lnTo>
                      <a:lnTo>
                        <a:pt x="60325" y="415036"/>
                      </a:lnTo>
                      <a:lnTo>
                        <a:pt x="60325" y="382651"/>
                      </a:lnTo>
                      <a:lnTo>
                        <a:pt x="62103" y="62611"/>
                      </a:lnTo>
                      <a:lnTo>
                        <a:pt x="63754" y="0"/>
                      </a:lnTo>
                      <a:lnTo>
                        <a:pt x="106934" y="0"/>
                      </a:lnTo>
                      <a:lnTo>
                        <a:pt x="199898" y="2286"/>
                      </a:lnTo>
                      <a:lnTo>
                        <a:pt x="306705" y="0"/>
                      </a:lnTo>
                      <a:lnTo>
                        <a:pt x="358394" y="0"/>
                      </a:lnTo>
                      <a:lnTo>
                        <a:pt x="358394" y="204089"/>
                      </a:lnTo>
                      <a:lnTo>
                        <a:pt x="356743" y="313055"/>
                      </a:lnTo>
                      <a:lnTo>
                        <a:pt x="358394" y="403479"/>
                      </a:lnTo>
                      <a:lnTo>
                        <a:pt x="361823" y="419735"/>
                      </a:lnTo>
                      <a:lnTo>
                        <a:pt x="396367" y="466090"/>
                      </a:lnTo>
                      <a:lnTo>
                        <a:pt x="410083" y="477774"/>
                      </a:lnTo>
                      <a:lnTo>
                        <a:pt x="418719" y="500888"/>
                      </a:lnTo>
                      <a:lnTo>
                        <a:pt x="435991" y="505587"/>
                      </a:lnTo>
                      <a:lnTo>
                        <a:pt x="449707" y="528701"/>
                      </a:lnTo>
                      <a:lnTo>
                        <a:pt x="449707" y="549656"/>
                      </a:lnTo>
                      <a:lnTo>
                        <a:pt x="463550" y="561213"/>
                      </a:lnTo>
                      <a:lnTo>
                        <a:pt x="458343" y="577469"/>
                      </a:lnTo>
                      <a:lnTo>
                        <a:pt x="449707" y="586740"/>
                      </a:lnTo>
                      <a:lnTo>
                        <a:pt x="475615" y="614553"/>
                      </a:lnTo>
                      <a:lnTo>
                        <a:pt x="473837" y="621538"/>
                      </a:lnTo>
                      <a:lnTo>
                        <a:pt x="449707" y="635381"/>
                      </a:lnTo>
                      <a:lnTo>
                        <a:pt x="499745" y="660908"/>
                      </a:lnTo>
                      <a:lnTo>
                        <a:pt x="508381" y="670179"/>
                      </a:lnTo>
                      <a:lnTo>
                        <a:pt x="522097" y="691134"/>
                      </a:lnTo>
                      <a:lnTo>
                        <a:pt x="573786" y="707263"/>
                      </a:lnTo>
                      <a:lnTo>
                        <a:pt x="582422" y="725932"/>
                      </a:lnTo>
                      <a:lnTo>
                        <a:pt x="623697" y="763016"/>
                      </a:lnTo>
                      <a:lnTo>
                        <a:pt x="651383" y="802386"/>
                      </a:lnTo>
                      <a:lnTo>
                        <a:pt x="663448" y="820928"/>
                      </a:lnTo>
                      <a:lnTo>
                        <a:pt x="685800" y="834898"/>
                      </a:lnTo>
                      <a:lnTo>
                        <a:pt x="692658" y="844169"/>
                      </a:lnTo>
                      <a:lnTo>
                        <a:pt x="692658" y="867283"/>
                      </a:lnTo>
                      <a:lnTo>
                        <a:pt x="704723" y="885952"/>
                      </a:lnTo>
                      <a:lnTo>
                        <a:pt x="718566" y="890524"/>
                      </a:lnTo>
                      <a:lnTo>
                        <a:pt x="740918" y="911352"/>
                      </a:lnTo>
                      <a:lnTo>
                        <a:pt x="735711" y="932307"/>
                      </a:lnTo>
                      <a:lnTo>
                        <a:pt x="746125" y="932307"/>
                      </a:lnTo>
                      <a:lnTo>
                        <a:pt x="771906" y="913765"/>
                      </a:lnTo>
                      <a:lnTo>
                        <a:pt x="780542" y="923036"/>
                      </a:lnTo>
                      <a:lnTo>
                        <a:pt x="782320" y="939292"/>
                      </a:lnTo>
                      <a:lnTo>
                        <a:pt x="782320" y="950849"/>
                      </a:lnTo>
                      <a:lnTo>
                        <a:pt x="796036" y="957834"/>
                      </a:lnTo>
                      <a:lnTo>
                        <a:pt x="813308" y="955421"/>
                      </a:lnTo>
                      <a:lnTo>
                        <a:pt x="835660" y="955421"/>
                      </a:lnTo>
                      <a:lnTo>
                        <a:pt x="852932" y="943864"/>
                      </a:lnTo>
                      <a:lnTo>
                        <a:pt x="870204" y="943864"/>
                      </a:lnTo>
                      <a:lnTo>
                        <a:pt x="875284" y="955421"/>
                      </a:lnTo>
                      <a:lnTo>
                        <a:pt x="868426" y="983361"/>
                      </a:lnTo>
                      <a:lnTo>
                        <a:pt x="868426" y="1004189"/>
                      </a:lnTo>
                      <a:lnTo>
                        <a:pt x="852932" y="1011174"/>
                      </a:lnTo>
                      <a:lnTo>
                        <a:pt x="859790" y="1038987"/>
                      </a:lnTo>
                      <a:lnTo>
                        <a:pt x="840867" y="1101598"/>
                      </a:lnTo>
                      <a:lnTo>
                        <a:pt x="834009" y="1108583"/>
                      </a:lnTo>
                      <a:lnTo>
                        <a:pt x="840867" y="1127125"/>
                      </a:lnTo>
                      <a:lnTo>
                        <a:pt x="839089" y="1143381"/>
                      </a:lnTo>
                      <a:lnTo>
                        <a:pt x="820166" y="1147953"/>
                      </a:lnTo>
                      <a:lnTo>
                        <a:pt x="820166" y="1159510"/>
                      </a:lnTo>
                      <a:lnTo>
                        <a:pt x="835660" y="1173480"/>
                      </a:lnTo>
                      <a:lnTo>
                        <a:pt x="834009" y="1182751"/>
                      </a:lnTo>
                      <a:lnTo>
                        <a:pt x="821944" y="1196721"/>
                      </a:lnTo>
                      <a:lnTo>
                        <a:pt x="834009" y="1215263"/>
                      </a:lnTo>
                      <a:lnTo>
                        <a:pt x="849503" y="1222121"/>
                      </a:lnTo>
                      <a:lnTo>
                        <a:pt x="849503" y="1243076"/>
                      </a:lnTo>
                      <a:lnTo>
                        <a:pt x="859790" y="1261618"/>
                      </a:lnTo>
                      <a:lnTo>
                        <a:pt x="832231" y="1273175"/>
                      </a:lnTo>
                      <a:lnTo>
                        <a:pt x="813308" y="1287145"/>
                      </a:lnTo>
                      <a:lnTo>
                        <a:pt x="809879" y="1305687"/>
                      </a:lnTo>
                      <a:lnTo>
                        <a:pt x="816737" y="1319530"/>
                      </a:lnTo>
                      <a:lnTo>
                        <a:pt x="821944" y="1335786"/>
                      </a:lnTo>
                      <a:lnTo>
                        <a:pt x="823595" y="1349756"/>
                      </a:lnTo>
                      <a:lnTo>
                        <a:pt x="802894" y="1363599"/>
                      </a:lnTo>
                      <a:lnTo>
                        <a:pt x="809879" y="1389126"/>
                      </a:lnTo>
                      <a:lnTo>
                        <a:pt x="832231" y="1391539"/>
                      </a:lnTo>
                      <a:lnTo>
                        <a:pt x="837438" y="1403096"/>
                      </a:lnTo>
                      <a:lnTo>
                        <a:pt x="871855" y="1430909"/>
                      </a:lnTo>
                      <a:lnTo>
                        <a:pt x="892556" y="1423924"/>
                      </a:lnTo>
                      <a:lnTo>
                        <a:pt x="902843" y="1400810"/>
                      </a:lnTo>
                      <a:lnTo>
                        <a:pt x="923544" y="1400810"/>
                      </a:lnTo>
                      <a:lnTo>
                        <a:pt x="951103" y="1368298"/>
                      </a:lnTo>
                      <a:lnTo>
                        <a:pt x="975233" y="1331214"/>
                      </a:lnTo>
                      <a:lnTo>
                        <a:pt x="992505" y="1333500"/>
                      </a:lnTo>
                      <a:lnTo>
                        <a:pt x="1007999" y="1356741"/>
                      </a:lnTo>
                      <a:lnTo>
                        <a:pt x="1013206" y="1361313"/>
                      </a:lnTo>
                      <a:lnTo>
                        <a:pt x="1030351" y="1368298"/>
                      </a:lnTo>
                      <a:lnTo>
                        <a:pt x="1035558" y="1379855"/>
                      </a:lnTo>
                      <a:lnTo>
                        <a:pt x="1026922" y="1396111"/>
                      </a:lnTo>
                      <a:lnTo>
                        <a:pt x="1044194" y="1405382"/>
                      </a:lnTo>
                      <a:lnTo>
                        <a:pt x="1047623" y="1416939"/>
                      </a:lnTo>
                      <a:lnTo>
                        <a:pt x="1044194" y="1430909"/>
                      </a:lnTo>
                      <a:lnTo>
                        <a:pt x="1056259" y="1472692"/>
                      </a:lnTo>
                      <a:lnTo>
                        <a:pt x="1063117" y="1495806"/>
                      </a:lnTo>
                      <a:lnTo>
                        <a:pt x="1100963" y="1563116"/>
                      </a:lnTo>
                      <a:lnTo>
                        <a:pt x="1118235" y="1567688"/>
                      </a:lnTo>
                      <a:lnTo>
                        <a:pt x="1138936" y="1593215"/>
                      </a:lnTo>
                      <a:lnTo>
                        <a:pt x="1140587" y="1630299"/>
                      </a:lnTo>
                      <a:lnTo>
                        <a:pt x="1125093" y="1641983"/>
                      </a:lnTo>
                      <a:lnTo>
                        <a:pt x="1138936" y="1669796"/>
                      </a:lnTo>
                      <a:lnTo>
                        <a:pt x="1156208" y="1686052"/>
                      </a:lnTo>
                      <a:lnTo>
                        <a:pt x="1164717" y="1692910"/>
                      </a:lnTo>
                      <a:lnTo>
                        <a:pt x="1166495" y="1704594"/>
                      </a:lnTo>
                      <a:lnTo>
                        <a:pt x="1178560" y="1699895"/>
                      </a:lnTo>
                      <a:lnTo>
                        <a:pt x="1204341" y="1688338"/>
                      </a:lnTo>
                      <a:lnTo>
                        <a:pt x="1231900" y="1711579"/>
                      </a:lnTo>
                      <a:lnTo>
                        <a:pt x="1256030" y="1762506"/>
                      </a:lnTo>
                      <a:lnTo>
                        <a:pt x="1249172" y="1776476"/>
                      </a:lnTo>
                      <a:lnTo>
                        <a:pt x="1268095" y="1811274"/>
                      </a:lnTo>
                      <a:lnTo>
                        <a:pt x="1266444" y="1827530"/>
                      </a:lnTo>
                      <a:lnTo>
                        <a:pt x="1283589" y="1850644"/>
                      </a:lnTo>
                      <a:lnTo>
                        <a:pt x="1304290" y="1855343"/>
                      </a:lnTo>
                      <a:lnTo>
                        <a:pt x="1319784" y="1871599"/>
                      </a:lnTo>
                      <a:lnTo>
                        <a:pt x="1328420" y="1866900"/>
                      </a:lnTo>
                      <a:lnTo>
                        <a:pt x="1326769" y="1850644"/>
                      </a:lnTo>
                      <a:lnTo>
                        <a:pt x="1335278" y="1829816"/>
                      </a:lnTo>
                      <a:lnTo>
                        <a:pt x="1357757" y="1815846"/>
                      </a:lnTo>
                      <a:lnTo>
                        <a:pt x="1438656" y="1827530"/>
                      </a:lnTo>
                      <a:lnTo>
                        <a:pt x="1452499" y="1839087"/>
                      </a:lnTo>
                      <a:lnTo>
                        <a:pt x="1469771" y="1834388"/>
                      </a:lnTo>
                      <a:lnTo>
                        <a:pt x="1471422" y="1804289"/>
                      </a:lnTo>
                      <a:lnTo>
                        <a:pt x="1500759" y="1788033"/>
                      </a:lnTo>
                      <a:lnTo>
                        <a:pt x="1521460" y="1806575"/>
                      </a:lnTo>
                      <a:lnTo>
                        <a:pt x="1540383" y="1802003"/>
                      </a:lnTo>
                      <a:lnTo>
                        <a:pt x="1555877" y="1804289"/>
                      </a:lnTo>
                      <a:lnTo>
                        <a:pt x="1614424" y="1792732"/>
                      </a:lnTo>
                      <a:lnTo>
                        <a:pt x="1631696" y="1808988"/>
                      </a:lnTo>
                      <a:lnTo>
                        <a:pt x="1676527" y="1797304"/>
                      </a:lnTo>
                      <a:lnTo>
                        <a:pt x="1686814" y="1792732"/>
                      </a:lnTo>
                      <a:lnTo>
                        <a:pt x="1698879" y="1792732"/>
                      </a:lnTo>
                      <a:lnTo>
                        <a:pt x="1729867" y="1799717"/>
                      </a:lnTo>
                      <a:lnTo>
                        <a:pt x="1733296" y="1797304"/>
                      </a:lnTo>
                      <a:lnTo>
                        <a:pt x="1719580" y="1769491"/>
                      </a:lnTo>
                      <a:lnTo>
                        <a:pt x="1724787" y="1753235"/>
                      </a:lnTo>
                      <a:lnTo>
                        <a:pt x="1729867" y="1743964"/>
                      </a:lnTo>
                      <a:lnTo>
                        <a:pt x="1729867" y="1730121"/>
                      </a:lnTo>
                      <a:lnTo>
                        <a:pt x="1731645" y="1727708"/>
                      </a:lnTo>
                      <a:lnTo>
                        <a:pt x="1743710" y="1727708"/>
                      </a:lnTo>
                      <a:lnTo>
                        <a:pt x="1752346" y="1718437"/>
                      </a:lnTo>
                      <a:lnTo>
                        <a:pt x="1759204" y="1711579"/>
                      </a:lnTo>
                      <a:lnTo>
                        <a:pt x="1772920" y="1720850"/>
                      </a:lnTo>
                      <a:lnTo>
                        <a:pt x="1793621" y="1753235"/>
                      </a:lnTo>
                      <a:lnTo>
                        <a:pt x="1805686" y="1762506"/>
                      </a:lnTo>
                      <a:lnTo>
                        <a:pt x="1802257" y="1774190"/>
                      </a:lnTo>
                      <a:lnTo>
                        <a:pt x="1807464" y="1783461"/>
                      </a:lnTo>
                      <a:lnTo>
                        <a:pt x="1831594" y="1802003"/>
                      </a:lnTo>
                      <a:lnTo>
                        <a:pt x="1836674" y="1815846"/>
                      </a:lnTo>
                      <a:lnTo>
                        <a:pt x="1847088" y="1822831"/>
                      </a:lnTo>
                      <a:lnTo>
                        <a:pt x="1857375" y="1822831"/>
                      </a:lnTo>
                      <a:lnTo>
                        <a:pt x="1855724" y="1964309"/>
                      </a:lnTo>
                      <a:lnTo>
                        <a:pt x="1857375" y="2026920"/>
                      </a:lnTo>
                      <a:lnTo>
                        <a:pt x="1855724" y="2221738"/>
                      </a:lnTo>
                      <a:lnTo>
                        <a:pt x="1859153" y="2307590"/>
                      </a:lnTo>
                      <a:lnTo>
                        <a:pt x="1857375" y="2416556"/>
                      </a:lnTo>
                      <a:lnTo>
                        <a:pt x="1857375" y="2620645"/>
                      </a:lnTo>
                      <a:lnTo>
                        <a:pt x="1859153" y="2831719"/>
                      </a:lnTo>
                      <a:lnTo>
                        <a:pt x="1726438" y="2831719"/>
                      </a:lnTo>
                      <a:lnTo>
                        <a:pt x="1717802" y="2829433"/>
                      </a:lnTo>
                      <a:lnTo>
                        <a:pt x="1540383" y="2829433"/>
                      </a:lnTo>
                      <a:lnTo>
                        <a:pt x="1521460" y="2831719"/>
                      </a:lnTo>
                      <a:lnTo>
                        <a:pt x="1268095" y="2831719"/>
                      </a:lnTo>
                      <a:lnTo>
                        <a:pt x="957961" y="2829433"/>
                      </a:lnTo>
                      <a:lnTo>
                        <a:pt x="880491" y="2827020"/>
                      </a:lnTo>
                      <a:lnTo>
                        <a:pt x="653034" y="2827020"/>
                      </a:lnTo>
                      <a:lnTo>
                        <a:pt x="62103" y="2827020"/>
                      </a:lnTo>
                      <a:close/>
                    </a:path>
                  </a:pathLst>
                </a:custGeom>
                <a:solidFill>
                  <a:srgbClr val="6AAC69"/>
                </a:solidFill>
                <a:ln w="5461" cap="flat">
                  <a:solidFill>
                    <a:srgbClr val="BEBEBE"/>
                  </a:solidFill>
                  <a:prstDash val="solid"/>
                  <a:round/>
                </a:ln>
              </p:spPr>
              <p:txBody>
                <a:bodyPr rtlCol="0" anchor="ctr"/>
                <a:lstStyle/>
                <a:p>
                  <a:endParaRPr lang="en-US"/>
                </a:p>
              </p:txBody>
            </p:sp>
            <p:sp>
              <p:nvSpPr>
                <p:cNvPr id="1198" name="Freeform: Shape 1197">
                  <a:extLst>
                    <a:ext uri="{FF2B5EF4-FFF2-40B4-BE49-F238E27FC236}">
                      <a16:creationId xmlns:a16="http://schemas.microsoft.com/office/drawing/2014/main" id="{72C1CFE3-6276-C80C-892E-ED5CB25B5560}"/>
                    </a:ext>
                  </a:extLst>
                </p:cNvPr>
                <p:cNvSpPr/>
                <p:nvPr/>
              </p:nvSpPr>
              <p:spPr>
                <a:xfrm>
                  <a:off x="26493978" y="16145128"/>
                  <a:ext cx="1204340" cy="2228723"/>
                </a:xfrm>
                <a:custGeom>
                  <a:avLst/>
                  <a:gdLst>
                    <a:gd name="connsiteX0" fmla="*/ 258445 w 1204340"/>
                    <a:gd name="connsiteY0" fmla="*/ 0 h 2228723"/>
                    <a:gd name="connsiteX1" fmla="*/ 325628 w 1204340"/>
                    <a:gd name="connsiteY1" fmla="*/ 0 h 2228723"/>
                    <a:gd name="connsiteX2" fmla="*/ 477265 w 1204340"/>
                    <a:gd name="connsiteY2" fmla="*/ 2286 h 2228723"/>
                    <a:gd name="connsiteX3" fmla="*/ 497840 w 1204340"/>
                    <a:gd name="connsiteY3" fmla="*/ 0 h 2228723"/>
                    <a:gd name="connsiteX4" fmla="*/ 633984 w 1204340"/>
                    <a:gd name="connsiteY4" fmla="*/ 2286 h 2228723"/>
                    <a:gd name="connsiteX5" fmla="*/ 639190 w 1204340"/>
                    <a:gd name="connsiteY5" fmla="*/ 2286 h 2228723"/>
                    <a:gd name="connsiteX6" fmla="*/ 770128 w 1204340"/>
                    <a:gd name="connsiteY6" fmla="*/ 4572 h 2228723"/>
                    <a:gd name="connsiteX7" fmla="*/ 820039 w 1204340"/>
                    <a:gd name="connsiteY7" fmla="*/ 2286 h 2228723"/>
                    <a:gd name="connsiteX8" fmla="*/ 842518 w 1204340"/>
                    <a:gd name="connsiteY8" fmla="*/ 2286 h 2228723"/>
                    <a:gd name="connsiteX9" fmla="*/ 961390 w 1204340"/>
                    <a:gd name="connsiteY9" fmla="*/ 2286 h 2228723"/>
                    <a:gd name="connsiteX10" fmla="*/ 992378 w 1204340"/>
                    <a:gd name="connsiteY10" fmla="*/ 0 h 2228723"/>
                    <a:gd name="connsiteX11" fmla="*/ 1113028 w 1204340"/>
                    <a:gd name="connsiteY11" fmla="*/ 2286 h 2228723"/>
                    <a:gd name="connsiteX12" fmla="*/ 1113028 w 1204340"/>
                    <a:gd name="connsiteY12" fmla="*/ 13843 h 2228723"/>
                    <a:gd name="connsiteX13" fmla="*/ 1113028 w 1204340"/>
                    <a:gd name="connsiteY13" fmla="*/ 30099 h 2228723"/>
                    <a:gd name="connsiteX14" fmla="*/ 1109599 w 1204340"/>
                    <a:gd name="connsiteY14" fmla="*/ 55626 h 2228723"/>
                    <a:gd name="connsiteX15" fmla="*/ 1104392 w 1204340"/>
                    <a:gd name="connsiteY15" fmla="*/ 74168 h 2228723"/>
                    <a:gd name="connsiteX16" fmla="*/ 1104392 w 1204340"/>
                    <a:gd name="connsiteY16" fmla="*/ 92710 h 2228723"/>
                    <a:gd name="connsiteX17" fmla="*/ 1107821 w 1204340"/>
                    <a:gd name="connsiteY17" fmla="*/ 111252 h 2228723"/>
                    <a:gd name="connsiteX18" fmla="*/ 1116457 w 1204340"/>
                    <a:gd name="connsiteY18" fmla="*/ 127508 h 2228723"/>
                    <a:gd name="connsiteX19" fmla="*/ 1121537 w 1204340"/>
                    <a:gd name="connsiteY19" fmla="*/ 141351 h 2228723"/>
                    <a:gd name="connsiteX20" fmla="*/ 1130173 w 1204340"/>
                    <a:gd name="connsiteY20" fmla="*/ 155321 h 2228723"/>
                    <a:gd name="connsiteX21" fmla="*/ 1150874 w 1204340"/>
                    <a:gd name="connsiteY21" fmla="*/ 178562 h 2228723"/>
                    <a:gd name="connsiteX22" fmla="*/ 1154303 w 1204340"/>
                    <a:gd name="connsiteY22" fmla="*/ 187833 h 2228723"/>
                    <a:gd name="connsiteX23" fmla="*/ 1161288 w 1204340"/>
                    <a:gd name="connsiteY23" fmla="*/ 206375 h 2228723"/>
                    <a:gd name="connsiteX24" fmla="*/ 1164717 w 1204340"/>
                    <a:gd name="connsiteY24" fmla="*/ 229489 h 2228723"/>
                    <a:gd name="connsiteX25" fmla="*/ 1171575 w 1204340"/>
                    <a:gd name="connsiteY25" fmla="*/ 264287 h 2228723"/>
                    <a:gd name="connsiteX26" fmla="*/ 1178433 w 1204340"/>
                    <a:gd name="connsiteY26" fmla="*/ 294513 h 2228723"/>
                    <a:gd name="connsiteX27" fmla="*/ 1187069 w 1204340"/>
                    <a:gd name="connsiteY27" fmla="*/ 306070 h 2228723"/>
                    <a:gd name="connsiteX28" fmla="*/ 1193927 w 1204340"/>
                    <a:gd name="connsiteY28" fmla="*/ 310769 h 2228723"/>
                    <a:gd name="connsiteX29" fmla="*/ 1195705 w 1204340"/>
                    <a:gd name="connsiteY29" fmla="*/ 422021 h 2228723"/>
                    <a:gd name="connsiteX30" fmla="*/ 1195705 w 1204340"/>
                    <a:gd name="connsiteY30" fmla="*/ 491617 h 2228723"/>
                    <a:gd name="connsiteX31" fmla="*/ 1195705 w 1204340"/>
                    <a:gd name="connsiteY31" fmla="*/ 542671 h 2228723"/>
                    <a:gd name="connsiteX32" fmla="*/ 1193927 w 1204340"/>
                    <a:gd name="connsiteY32" fmla="*/ 602869 h 2228723"/>
                    <a:gd name="connsiteX33" fmla="*/ 1195705 w 1204340"/>
                    <a:gd name="connsiteY33" fmla="*/ 718947 h 2228723"/>
                    <a:gd name="connsiteX34" fmla="*/ 1193927 w 1204340"/>
                    <a:gd name="connsiteY34" fmla="*/ 820928 h 2228723"/>
                    <a:gd name="connsiteX35" fmla="*/ 1193927 w 1204340"/>
                    <a:gd name="connsiteY35" fmla="*/ 823214 h 2228723"/>
                    <a:gd name="connsiteX36" fmla="*/ 1193927 w 1204340"/>
                    <a:gd name="connsiteY36" fmla="*/ 955421 h 2228723"/>
                    <a:gd name="connsiteX37" fmla="*/ 1192276 w 1204340"/>
                    <a:gd name="connsiteY37" fmla="*/ 1069086 h 2228723"/>
                    <a:gd name="connsiteX38" fmla="*/ 1193927 w 1204340"/>
                    <a:gd name="connsiteY38" fmla="*/ 1173480 h 2228723"/>
                    <a:gd name="connsiteX39" fmla="*/ 1192276 w 1204340"/>
                    <a:gd name="connsiteY39" fmla="*/ 1229106 h 2228723"/>
                    <a:gd name="connsiteX40" fmla="*/ 1192276 w 1204340"/>
                    <a:gd name="connsiteY40" fmla="*/ 1275461 h 2228723"/>
                    <a:gd name="connsiteX41" fmla="*/ 1178433 w 1204340"/>
                    <a:gd name="connsiteY41" fmla="*/ 1284732 h 2228723"/>
                    <a:gd name="connsiteX42" fmla="*/ 1169797 w 1204340"/>
                    <a:gd name="connsiteY42" fmla="*/ 1296416 h 2228723"/>
                    <a:gd name="connsiteX43" fmla="*/ 1171575 w 1204340"/>
                    <a:gd name="connsiteY43" fmla="*/ 1305687 h 2228723"/>
                    <a:gd name="connsiteX44" fmla="*/ 1171575 w 1204340"/>
                    <a:gd name="connsiteY44" fmla="*/ 1312545 h 2228723"/>
                    <a:gd name="connsiteX45" fmla="*/ 1175004 w 1204340"/>
                    <a:gd name="connsiteY45" fmla="*/ 1319530 h 2228723"/>
                    <a:gd name="connsiteX46" fmla="*/ 1175004 w 1204340"/>
                    <a:gd name="connsiteY46" fmla="*/ 1328801 h 2228723"/>
                    <a:gd name="connsiteX47" fmla="*/ 1169797 w 1204340"/>
                    <a:gd name="connsiteY47" fmla="*/ 1342771 h 2228723"/>
                    <a:gd name="connsiteX48" fmla="*/ 1162939 w 1204340"/>
                    <a:gd name="connsiteY48" fmla="*/ 1349756 h 2228723"/>
                    <a:gd name="connsiteX49" fmla="*/ 1150874 w 1204340"/>
                    <a:gd name="connsiteY49" fmla="*/ 1361313 h 2228723"/>
                    <a:gd name="connsiteX50" fmla="*/ 1156081 w 1204340"/>
                    <a:gd name="connsiteY50" fmla="*/ 1370584 h 2228723"/>
                    <a:gd name="connsiteX51" fmla="*/ 1175004 w 1204340"/>
                    <a:gd name="connsiteY51" fmla="*/ 1386840 h 2228723"/>
                    <a:gd name="connsiteX52" fmla="*/ 1180211 w 1204340"/>
                    <a:gd name="connsiteY52" fmla="*/ 1393825 h 2228723"/>
                    <a:gd name="connsiteX53" fmla="*/ 1181862 w 1204340"/>
                    <a:gd name="connsiteY53" fmla="*/ 1419225 h 2228723"/>
                    <a:gd name="connsiteX54" fmla="*/ 1193927 w 1204340"/>
                    <a:gd name="connsiteY54" fmla="*/ 1430909 h 2228723"/>
                    <a:gd name="connsiteX55" fmla="*/ 1195705 w 1204340"/>
                    <a:gd name="connsiteY55" fmla="*/ 1440180 h 2228723"/>
                    <a:gd name="connsiteX56" fmla="*/ 1192276 w 1204340"/>
                    <a:gd name="connsiteY56" fmla="*/ 1456436 h 2228723"/>
                    <a:gd name="connsiteX57" fmla="*/ 1188847 w 1204340"/>
                    <a:gd name="connsiteY57" fmla="*/ 1479550 h 2228723"/>
                    <a:gd name="connsiteX58" fmla="*/ 1197356 w 1204340"/>
                    <a:gd name="connsiteY58" fmla="*/ 1500505 h 2228723"/>
                    <a:gd name="connsiteX59" fmla="*/ 1204341 w 1204340"/>
                    <a:gd name="connsiteY59" fmla="*/ 1525905 h 2228723"/>
                    <a:gd name="connsiteX60" fmla="*/ 1197356 w 1204340"/>
                    <a:gd name="connsiteY60" fmla="*/ 1539875 h 2228723"/>
                    <a:gd name="connsiteX61" fmla="*/ 1188847 w 1204340"/>
                    <a:gd name="connsiteY61" fmla="*/ 1546860 h 2228723"/>
                    <a:gd name="connsiteX62" fmla="*/ 1175004 w 1204340"/>
                    <a:gd name="connsiteY62" fmla="*/ 1553845 h 2228723"/>
                    <a:gd name="connsiteX63" fmla="*/ 1164717 w 1204340"/>
                    <a:gd name="connsiteY63" fmla="*/ 1567688 h 2228723"/>
                    <a:gd name="connsiteX64" fmla="*/ 1162939 w 1204340"/>
                    <a:gd name="connsiteY64" fmla="*/ 1583944 h 2228723"/>
                    <a:gd name="connsiteX65" fmla="*/ 1154303 w 1204340"/>
                    <a:gd name="connsiteY65" fmla="*/ 1595501 h 2228723"/>
                    <a:gd name="connsiteX66" fmla="*/ 1150874 w 1204340"/>
                    <a:gd name="connsiteY66" fmla="*/ 1604772 h 2228723"/>
                    <a:gd name="connsiteX67" fmla="*/ 1149223 w 1204340"/>
                    <a:gd name="connsiteY67" fmla="*/ 1618742 h 2228723"/>
                    <a:gd name="connsiteX68" fmla="*/ 1135380 w 1204340"/>
                    <a:gd name="connsiteY68" fmla="*/ 1630299 h 2228723"/>
                    <a:gd name="connsiteX69" fmla="*/ 1128522 w 1204340"/>
                    <a:gd name="connsiteY69" fmla="*/ 1634998 h 2228723"/>
                    <a:gd name="connsiteX70" fmla="*/ 1130173 w 1204340"/>
                    <a:gd name="connsiteY70" fmla="*/ 1646555 h 2228723"/>
                    <a:gd name="connsiteX71" fmla="*/ 1126744 w 1204340"/>
                    <a:gd name="connsiteY71" fmla="*/ 1658112 h 2228723"/>
                    <a:gd name="connsiteX72" fmla="*/ 1114679 w 1204340"/>
                    <a:gd name="connsiteY72" fmla="*/ 1674368 h 2228723"/>
                    <a:gd name="connsiteX73" fmla="*/ 1107821 w 1204340"/>
                    <a:gd name="connsiteY73" fmla="*/ 1685925 h 2228723"/>
                    <a:gd name="connsiteX74" fmla="*/ 1104392 w 1204340"/>
                    <a:gd name="connsiteY74" fmla="*/ 1702181 h 2228723"/>
                    <a:gd name="connsiteX75" fmla="*/ 1102614 w 1204340"/>
                    <a:gd name="connsiteY75" fmla="*/ 1706880 h 2228723"/>
                    <a:gd name="connsiteX76" fmla="*/ 1090549 w 1204340"/>
                    <a:gd name="connsiteY76" fmla="*/ 1704594 h 2228723"/>
                    <a:gd name="connsiteX77" fmla="*/ 1083691 w 1204340"/>
                    <a:gd name="connsiteY77" fmla="*/ 1713865 h 2228723"/>
                    <a:gd name="connsiteX78" fmla="*/ 1076833 w 1204340"/>
                    <a:gd name="connsiteY78" fmla="*/ 1706880 h 2228723"/>
                    <a:gd name="connsiteX79" fmla="*/ 1069848 w 1204340"/>
                    <a:gd name="connsiteY79" fmla="*/ 1704594 h 2228723"/>
                    <a:gd name="connsiteX80" fmla="*/ 1069848 w 1204340"/>
                    <a:gd name="connsiteY80" fmla="*/ 1720723 h 2228723"/>
                    <a:gd name="connsiteX81" fmla="*/ 1061339 w 1204340"/>
                    <a:gd name="connsiteY81" fmla="*/ 1727708 h 2228723"/>
                    <a:gd name="connsiteX82" fmla="*/ 1054354 w 1204340"/>
                    <a:gd name="connsiteY82" fmla="*/ 1729994 h 2228723"/>
                    <a:gd name="connsiteX83" fmla="*/ 1056132 w 1204340"/>
                    <a:gd name="connsiteY83" fmla="*/ 1743964 h 2228723"/>
                    <a:gd name="connsiteX84" fmla="*/ 1062990 w 1204340"/>
                    <a:gd name="connsiteY84" fmla="*/ 1753235 h 2228723"/>
                    <a:gd name="connsiteX85" fmla="*/ 1073404 w 1204340"/>
                    <a:gd name="connsiteY85" fmla="*/ 1755521 h 2228723"/>
                    <a:gd name="connsiteX86" fmla="*/ 1076833 w 1204340"/>
                    <a:gd name="connsiteY86" fmla="*/ 1760220 h 2228723"/>
                    <a:gd name="connsiteX87" fmla="*/ 1069848 w 1204340"/>
                    <a:gd name="connsiteY87" fmla="*/ 1771777 h 2228723"/>
                    <a:gd name="connsiteX88" fmla="*/ 1062990 w 1204340"/>
                    <a:gd name="connsiteY88" fmla="*/ 1790319 h 2228723"/>
                    <a:gd name="connsiteX89" fmla="*/ 1042289 w 1204340"/>
                    <a:gd name="connsiteY89" fmla="*/ 1806575 h 2228723"/>
                    <a:gd name="connsiteX90" fmla="*/ 1045845 w 1204340"/>
                    <a:gd name="connsiteY90" fmla="*/ 1818132 h 2228723"/>
                    <a:gd name="connsiteX91" fmla="*/ 1042289 w 1204340"/>
                    <a:gd name="connsiteY91" fmla="*/ 1846072 h 2228723"/>
                    <a:gd name="connsiteX92" fmla="*/ 1042289 w 1204340"/>
                    <a:gd name="connsiteY92" fmla="*/ 1859915 h 2228723"/>
                    <a:gd name="connsiteX93" fmla="*/ 1028573 w 1204340"/>
                    <a:gd name="connsiteY93" fmla="*/ 1862201 h 2228723"/>
                    <a:gd name="connsiteX94" fmla="*/ 1021715 w 1204340"/>
                    <a:gd name="connsiteY94" fmla="*/ 1864614 h 2228723"/>
                    <a:gd name="connsiteX95" fmla="*/ 1025144 w 1204340"/>
                    <a:gd name="connsiteY95" fmla="*/ 1871472 h 2228723"/>
                    <a:gd name="connsiteX96" fmla="*/ 1037209 w 1204340"/>
                    <a:gd name="connsiteY96" fmla="*/ 1880743 h 2228723"/>
                    <a:gd name="connsiteX97" fmla="*/ 1028573 w 1204340"/>
                    <a:gd name="connsiteY97" fmla="*/ 1892427 h 2228723"/>
                    <a:gd name="connsiteX98" fmla="*/ 1038860 w 1204340"/>
                    <a:gd name="connsiteY98" fmla="*/ 1896999 h 2228723"/>
                    <a:gd name="connsiteX99" fmla="*/ 1045845 w 1204340"/>
                    <a:gd name="connsiteY99" fmla="*/ 1908683 h 2228723"/>
                    <a:gd name="connsiteX100" fmla="*/ 1038860 w 1204340"/>
                    <a:gd name="connsiteY100" fmla="*/ 1920240 h 2228723"/>
                    <a:gd name="connsiteX101" fmla="*/ 1023365 w 1204340"/>
                    <a:gd name="connsiteY101" fmla="*/ 1934083 h 2228723"/>
                    <a:gd name="connsiteX102" fmla="*/ 1009650 w 1204340"/>
                    <a:gd name="connsiteY102" fmla="*/ 1945767 h 2228723"/>
                    <a:gd name="connsiteX103" fmla="*/ 1004443 w 1204340"/>
                    <a:gd name="connsiteY103" fmla="*/ 1957324 h 2228723"/>
                    <a:gd name="connsiteX104" fmla="*/ 1004443 w 1204340"/>
                    <a:gd name="connsiteY104" fmla="*/ 1973580 h 2228723"/>
                    <a:gd name="connsiteX105" fmla="*/ 1014730 w 1204340"/>
                    <a:gd name="connsiteY105" fmla="*/ 1992122 h 2228723"/>
                    <a:gd name="connsiteX106" fmla="*/ 1021715 w 1204340"/>
                    <a:gd name="connsiteY106" fmla="*/ 2008378 h 2228723"/>
                    <a:gd name="connsiteX107" fmla="*/ 1028573 w 1204340"/>
                    <a:gd name="connsiteY107" fmla="*/ 2024634 h 2228723"/>
                    <a:gd name="connsiteX108" fmla="*/ 1026795 w 1204340"/>
                    <a:gd name="connsiteY108" fmla="*/ 2029206 h 2228723"/>
                    <a:gd name="connsiteX109" fmla="*/ 1018159 w 1204340"/>
                    <a:gd name="connsiteY109" fmla="*/ 2033905 h 2228723"/>
                    <a:gd name="connsiteX110" fmla="*/ 997585 w 1204340"/>
                    <a:gd name="connsiteY110" fmla="*/ 2036191 h 2228723"/>
                    <a:gd name="connsiteX111" fmla="*/ 973455 w 1204340"/>
                    <a:gd name="connsiteY111" fmla="*/ 2043176 h 2228723"/>
                    <a:gd name="connsiteX112" fmla="*/ 949325 w 1204340"/>
                    <a:gd name="connsiteY112" fmla="*/ 2052447 h 2228723"/>
                    <a:gd name="connsiteX113" fmla="*/ 940689 w 1204340"/>
                    <a:gd name="connsiteY113" fmla="*/ 2054733 h 2228723"/>
                    <a:gd name="connsiteX114" fmla="*/ 932053 w 1204340"/>
                    <a:gd name="connsiteY114" fmla="*/ 2054733 h 2228723"/>
                    <a:gd name="connsiteX115" fmla="*/ 918337 w 1204340"/>
                    <a:gd name="connsiteY115" fmla="*/ 2057019 h 2228723"/>
                    <a:gd name="connsiteX116" fmla="*/ 911352 w 1204340"/>
                    <a:gd name="connsiteY116" fmla="*/ 2064004 h 2228723"/>
                    <a:gd name="connsiteX117" fmla="*/ 907923 w 1204340"/>
                    <a:gd name="connsiteY117" fmla="*/ 2073275 h 2228723"/>
                    <a:gd name="connsiteX118" fmla="*/ 906272 w 1204340"/>
                    <a:gd name="connsiteY118" fmla="*/ 2094103 h 2228723"/>
                    <a:gd name="connsiteX119" fmla="*/ 899287 w 1204340"/>
                    <a:gd name="connsiteY119" fmla="*/ 2105787 h 2228723"/>
                    <a:gd name="connsiteX120" fmla="*/ 897636 w 1204340"/>
                    <a:gd name="connsiteY120" fmla="*/ 2117344 h 2228723"/>
                    <a:gd name="connsiteX121" fmla="*/ 901065 w 1204340"/>
                    <a:gd name="connsiteY121" fmla="*/ 2126615 h 2228723"/>
                    <a:gd name="connsiteX122" fmla="*/ 916559 w 1204340"/>
                    <a:gd name="connsiteY122" fmla="*/ 2147443 h 2228723"/>
                    <a:gd name="connsiteX123" fmla="*/ 918337 w 1204340"/>
                    <a:gd name="connsiteY123" fmla="*/ 2161413 h 2228723"/>
                    <a:gd name="connsiteX124" fmla="*/ 916559 w 1204340"/>
                    <a:gd name="connsiteY124" fmla="*/ 2175383 h 2228723"/>
                    <a:gd name="connsiteX125" fmla="*/ 911352 w 1204340"/>
                    <a:gd name="connsiteY125" fmla="*/ 2193925 h 2228723"/>
                    <a:gd name="connsiteX126" fmla="*/ 902843 w 1204340"/>
                    <a:gd name="connsiteY126" fmla="*/ 2196211 h 2228723"/>
                    <a:gd name="connsiteX127" fmla="*/ 887222 w 1204340"/>
                    <a:gd name="connsiteY127" fmla="*/ 2193925 h 2228723"/>
                    <a:gd name="connsiteX128" fmla="*/ 876935 w 1204340"/>
                    <a:gd name="connsiteY128" fmla="*/ 2189226 h 2228723"/>
                    <a:gd name="connsiteX129" fmla="*/ 859663 w 1204340"/>
                    <a:gd name="connsiteY129" fmla="*/ 2175383 h 2228723"/>
                    <a:gd name="connsiteX130" fmla="*/ 832104 w 1204340"/>
                    <a:gd name="connsiteY130" fmla="*/ 2166112 h 2228723"/>
                    <a:gd name="connsiteX131" fmla="*/ 827024 w 1204340"/>
                    <a:gd name="connsiteY131" fmla="*/ 2161413 h 2228723"/>
                    <a:gd name="connsiteX132" fmla="*/ 807974 w 1204340"/>
                    <a:gd name="connsiteY132" fmla="*/ 2149856 h 2228723"/>
                    <a:gd name="connsiteX133" fmla="*/ 795909 w 1204340"/>
                    <a:gd name="connsiteY133" fmla="*/ 2140585 h 2228723"/>
                    <a:gd name="connsiteX134" fmla="*/ 771779 w 1204340"/>
                    <a:gd name="connsiteY134" fmla="*/ 2133600 h 2228723"/>
                    <a:gd name="connsiteX135" fmla="*/ 759840 w 1204340"/>
                    <a:gd name="connsiteY135" fmla="*/ 2131314 h 2228723"/>
                    <a:gd name="connsiteX136" fmla="*/ 747776 w 1204340"/>
                    <a:gd name="connsiteY136" fmla="*/ 2133600 h 2228723"/>
                    <a:gd name="connsiteX137" fmla="*/ 733933 w 1204340"/>
                    <a:gd name="connsiteY137" fmla="*/ 2140585 h 2228723"/>
                    <a:gd name="connsiteX138" fmla="*/ 723646 w 1204340"/>
                    <a:gd name="connsiteY138" fmla="*/ 2152142 h 2228723"/>
                    <a:gd name="connsiteX139" fmla="*/ 718439 w 1204340"/>
                    <a:gd name="connsiteY139" fmla="*/ 2170684 h 2228723"/>
                    <a:gd name="connsiteX140" fmla="*/ 708152 w 1204340"/>
                    <a:gd name="connsiteY140" fmla="*/ 2179955 h 2228723"/>
                    <a:gd name="connsiteX141" fmla="*/ 697738 w 1204340"/>
                    <a:gd name="connsiteY141" fmla="*/ 2200910 h 2228723"/>
                    <a:gd name="connsiteX142" fmla="*/ 694309 w 1204340"/>
                    <a:gd name="connsiteY142" fmla="*/ 2212467 h 2228723"/>
                    <a:gd name="connsiteX143" fmla="*/ 699515 w 1204340"/>
                    <a:gd name="connsiteY143" fmla="*/ 2228723 h 2228723"/>
                    <a:gd name="connsiteX144" fmla="*/ 692531 w 1204340"/>
                    <a:gd name="connsiteY144" fmla="*/ 2217039 h 2228723"/>
                    <a:gd name="connsiteX145" fmla="*/ 678815 w 1204340"/>
                    <a:gd name="connsiteY145" fmla="*/ 2200910 h 2228723"/>
                    <a:gd name="connsiteX146" fmla="*/ 671957 w 1204340"/>
                    <a:gd name="connsiteY146" fmla="*/ 2191512 h 2228723"/>
                    <a:gd name="connsiteX147" fmla="*/ 664972 w 1204340"/>
                    <a:gd name="connsiteY147" fmla="*/ 2193925 h 2228723"/>
                    <a:gd name="connsiteX148" fmla="*/ 666750 w 1204340"/>
                    <a:gd name="connsiteY148" fmla="*/ 2205482 h 2228723"/>
                    <a:gd name="connsiteX149" fmla="*/ 673608 w 1204340"/>
                    <a:gd name="connsiteY149" fmla="*/ 2219452 h 2228723"/>
                    <a:gd name="connsiteX150" fmla="*/ 668401 w 1204340"/>
                    <a:gd name="connsiteY150" fmla="*/ 2226310 h 2228723"/>
                    <a:gd name="connsiteX151" fmla="*/ 661543 w 1204340"/>
                    <a:gd name="connsiteY151" fmla="*/ 2226310 h 2228723"/>
                    <a:gd name="connsiteX152" fmla="*/ 652907 w 1204340"/>
                    <a:gd name="connsiteY152" fmla="*/ 2221738 h 2228723"/>
                    <a:gd name="connsiteX153" fmla="*/ 646049 w 1204340"/>
                    <a:gd name="connsiteY153" fmla="*/ 2212467 h 2228723"/>
                    <a:gd name="connsiteX154" fmla="*/ 635762 w 1204340"/>
                    <a:gd name="connsiteY154" fmla="*/ 2196211 h 2228723"/>
                    <a:gd name="connsiteX155" fmla="*/ 633984 w 1204340"/>
                    <a:gd name="connsiteY155" fmla="*/ 2182241 h 2228723"/>
                    <a:gd name="connsiteX156" fmla="*/ 630555 w 1204340"/>
                    <a:gd name="connsiteY156" fmla="*/ 2170684 h 2228723"/>
                    <a:gd name="connsiteX157" fmla="*/ 618490 w 1204340"/>
                    <a:gd name="connsiteY157" fmla="*/ 2156841 h 2228723"/>
                    <a:gd name="connsiteX158" fmla="*/ 615061 w 1204340"/>
                    <a:gd name="connsiteY158" fmla="*/ 2140585 h 2228723"/>
                    <a:gd name="connsiteX159" fmla="*/ 611632 w 1204340"/>
                    <a:gd name="connsiteY159" fmla="*/ 2124329 h 2228723"/>
                    <a:gd name="connsiteX160" fmla="*/ 601218 w 1204340"/>
                    <a:gd name="connsiteY160" fmla="*/ 2119630 h 2228723"/>
                    <a:gd name="connsiteX161" fmla="*/ 597789 w 1204340"/>
                    <a:gd name="connsiteY161" fmla="*/ 2112772 h 2228723"/>
                    <a:gd name="connsiteX162" fmla="*/ 599567 w 1204340"/>
                    <a:gd name="connsiteY162" fmla="*/ 2101088 h 2228723"/>
                    <a:gd name="connsiteX163" fmla="*/ 609854 w 1204340"/>
                    <a:gd name="connsiteY163" fmla="*/ 2094103 h 2228723"/>
                    <a:gd name="connsiteX164" fmla="*/ 621919 w 1204340"/>
                    <a:gd name="connsiteY164" fmla="*/ 2082546 h 2228723"/>
                    <a:gd name="connsiteX165" fmla="*/ 625348 w 1204340"/>
                    <a:gd name="connsiteY165" fmla="*/ 2075561 h 2228723"/>
                    <a:gd name="connsiteX166" fmla="*/ 618490 w 1204340"/>
                    <a:gd name="connsiteY166" fmla="*/ 2052447 h 2228723"/>
                    <a:gd name="connsiteX167" fmla="*/ 599567 w 1204340"/>
                    <a:gd name="connsiteY167" fmla="*/ 2012950 h 2228723"/>
                    <a:gd name="connsiteX168" fmla="*/ 596138 w 1204340"/>
                    <a:gd name="connsiteY168" fmla="*/ 2001393 h 2228723"/>
                    <a:gd name="connsiteX169" fmla="*/ 596138 w 1204340"/>
                    <a:gd name="connsiteY169" fmla="*/ 1994408 h 2228723"/>
                    <a:gd name="connsiteX170" fmla="*/ 601218 w 1204340"/>
                    <a:gd name="connsiteY170" fmla="*/ 1966595 h 2228723"/>
                    <a:gd name="connsiteX171" fmla="*/ 597789 w 1204340"/>
                    <a:gd name="connsiteY171" fmla="*/ 1957324 h 2228723"/>
                    <a:gd name="connsiteX172" fmla="*/ 587502 w 1204340"/>
                    <a:gd name="connsiteY172" fmla="*/ 1950339 h 2228723"/>
                    <a:gd name="connsiteX173" fmla="*/ 558165 w 1204340"/>
                    <a:gd name="connsiteY173" fmla="*/ 1927225 h 2228723"/>
                    <a:gd name="connsiteX174" fmla="*/ 554736 w 1204340"/>
                    <a:gd name="connsiteY174" fmla="*/ 1915541 h 2228723"/>
                    <a:gd name="connsiteX175" fmla="*/ 549529 w 1204340"/>
                    <a:gd name="connsiteY175" fmla="*/ 1903984 h 2228723"/>
                    <a:gd name="connsiteX176" fmla="*/ 535813 w 1204340"/>
                    <a:gd name="connsiteY176" fmla="*/ 1896999 h 2228723"/>
                    <a:gd name="connsiteX177" fmla="*/ 499618 w 1204340"/>
                    <a:gd name="connsiteY177" fmla="*/ 1869186 h 2228723"/>
                    <a:gd name="connsiteX178" fmla="*/ 480695 w 1204340"/>
                    <a:gd name="connsiteY178" fmla="*/ 1873885 h 2228723"/>
                    <a:gd name="connsiteX179" fmla="*/ 472059 w 1204340"/>
                    <a:gd name="connsiteY179" fmla="*/ 1866900 h 2228723"/>
                    <a:gd name="connsiteX180" fmla="*/ 456565 w 1204340"/>
                    <a:gd name="connsiteY180" fmla="*/ 1857629 h 2228723"/>
                    <a:gd name="connsiteX181" fmla="*/ 456565 w 1204340"/>
                    <a:gd name="connsiteY181" fmla="*/ 1850644 h 2228723"/>
                    <a:gd name="connsiteX182" fmla="*/ 468630 w 1204340"/>
                    <a:gd name="connsiteY182" fmla="*/ 1843659 h 2228723"/>
                    <a:gd name="connsiteX183" fmla="*/ 470281 w 1204340"/>
                    <a:gd name="connsiteY183" fmla="*/ 1836674 h 2228723"/>
                    <a:gd name="connsiteX184" fmla="*/ 465201 w 1204340"/>
                    <a:gd name="connsiteY184" fmla="*/ 1836674 h 2228723"/>
                    <a:gd name="connsiteX185" fmla="*/ 451358 w 1204340"/>
                    <a:gd name="connsiteY185" fmla="*/ 1836674 h 2228723"/>
                    <a:gd name="connsiteX186" fmla="*/ 415163 w 1204340"/>
                    <a:gd name="connsiteY186" fmla="*/ 1813560 h 2228723"/>
                    <a:gd name="connsiteX187" fmla="*/ 403098 w 1204340"/>
                    <a:gd name="connsiteY187" fmla="*/ 1795018 h 2228723"/>
                    <a:gd name="connsiteX188" fmla="*/ 392811 w 1204340"/>
                    <a:gd name="connsiteY188" fmla="*/ 1792732 h 2228723"/>
                    <a:gd name="connsiteX189" fmla="*/ 389382 w 1204340"/>
                    <a:gd name="connsiteY189" fmla="*/ 1790319 h 2228723"/>
                    <a:gd name="connsiteX190" fmla="*/ 375539 w 1204340"/>
                    <a:gd name="connsiteY190" fmla="*/ 1776476 h 2228723"/>
                    <a:gd name="connsiteX191" fmla="*/ 360045 w 1204340"/>
                    <a:gd name="connsiteY191" fmla="*/ 1755521 h 2228723"/>
                    <a:gd name="connsiteX192" fmla="*/ 339344 w 1204340"/>
                    <a:gd name="connsiteY192" fmla="*/ 1736979 h 2228723"/>
                    <a:gd name="connsiteX193" fmla="*/ 337693 w 1204340"/>
                    <a:gd name="connsiteY193" fmla="*/ 1725422 h 2228723"/>
                    <a:gd name="connsiteX194" fmla="*/ 332486 w 1204340"/>
                    <a:gd name="connsiteY194" fmla="*/ 1690624 h 2228723"/>
                    <a:gd name="connsiteX195" fmla="*/ 341122 w 1204340"/>
                    <a:gd name="connsiteY195" fmla="*/ 1669796 h 2228723"/>
                    <a:gd name="connsiteX196" fmla="*/ 347980 w 1204340"/>
                    <a:gd name="connsiteY196" fmla="*/ 1660525 h 2228723"/>
                    <a:gd name="connsiteX197" fmla="*/ 360045 w 1204340"/>
                    <a:gd name="connsiteY197" fmla="*/ 1651254 h 2228723"/>
                    <a:gd name="connsiteX198" fmla="*/ 372110 w 1204340"/>
                    <a:gd name="connsiteY198" fmla="*/ 1621028 h 2228723"/>
                    <a:gd name="connsiteX199" fmla="*/ 377317 w 1204340"/>
                    <a:gd name="connsiteY199" fmla="*/ 1604772 h 2228723"/>
                    <a:gd name="connsiteX200" fmla="*/ 391033 w 1204340"/>
                    <a:gd name="connsiteY200" fmla="*/ 1588643 h 2228723"/>
                    <a:gd name="connsiteX201" fmla="*/ 396240 w 1204340"/>
                    <a:gd name="connsiteY201" fmla="*/ 1574673 h 2228723"/>
                    <a:gd name="connsiteX202" fmla="*/ 396240 w 1204340"/>
                    <a:gd name="connsiteY202" fmla="*/ 1560703 h 2228723"/>
                    <a:gd name="connsiteX203" fmla="*/ 392811 w 1204340"/>
                    <a:gd name="connsiteY203" fmla="*/ 1546860 h 2228723"/>
                    <a:gd name="connsiteX204" fmla="*/ 394462 w 1204340"/>
                    <a:gd name="connsiteY204" fmla="*/ 1525905 h 2228723"/>
                    <a:gd name="connsiteX205" fmla="*/ 398018 w 1204340"/>
                    <a:gd name="connsiteY205" fmla="*/ 1512062 h 2228723"/>
                    <a:gd name="connsiteX206" fmla="*/ 408305 w 1204340"/>
                    <a:gd name="connsiteY206" fmla="*/ 1509776 h 2228723"/>
                    <a:gd name="connsiteX207" fmla="*/ 415163 w 1204340"/>
                    <a:gd name="connsiteY207" fmla="*/ 1500505 h 2228723"/>
                    <a:gd name="connsiteX208" fmla="*/ 415163 w 1204340"/>
                    <a:gd name="connsiteY208" fmla="*/ 1488821 h 2228723"/>
                    <a:gd name="connsiteX209" fmla="*/ 408305 w 1204340"/>
                    <a:gd name="connsiteY209" fmla="*/ 1477264 h 2228723"/>
                    <a:gd name="connsiteX210" fmla="*/ 394462 w 1204340"/>
                    <a:gd name="connsiteY210" fmla="*/ 1465707 h 2228723"/>
                    <a:gd name="connsiteX211" fmla="*/ 378968 w 1204340"/>
                    <a:gd name="connsiteY211" fmla="*/ 1451737 h 2228723"/>
                    <a:gd name="connsiteX212" fmla="*/ 370332 w 1204340"/>
                    <a:gd name="connsiteY212" fmla="*/ 1449451 h 2228723"/>
                    <a:gd name="connsiteX213" fmla="*/ 356615 w 1204340"/>
                    <a:gd name="connsiteY213" fmla="*/ 1449451 h 2228723"/>
                    <a:gd name="connsiteX214" fmla="*/ 339344 w 1204340"/>
                    <a:gd name="connsiteY214" fmla="*/ 1442466 h 2228723"/>
                    <a:gd name="connsiteX215" fmla="*/ 329057 w 1204340"/>
                    <a:gd name="connsiteY215" fmla="*/ 1440180 h 2228723"/>
                    <a:gd name="connsiteX216" fmla="*/ 315214 w 1204340"/>
                    <a:gd name="connsiteY216" fmla="*/ 1435481 h 2228723"/>
                    <a:gd name="connsiteX217" fmla="*/ 303149 w 1204340"/>
                    <a:gd name="connsiteY217" fmla="*/ 1449451 h 2228723"/>
                    <a:gd name="connsiteX218" fmla="*/ 287655 w 1204340"/>
                    <a:gd name="connsiteY218" fmla="*/ 1465707 h 2228723"/>
                    <a:gd name="connsiteX219" fmla="*/ 280797 w 1204340"/>
                    <a:gd name="connsiteY219" fmla="*/ 1472565 h 2228723"/>
                    <a:gd name="connsiteX220" fmla="*/ 270510 w 1204340"/>
                    <a:gd name="connsiteY220" fmla="*/ 1477264 h 2228723"/>
                    <a:gd name="connsiteX221" fmla="*/ 260096 w 1204340"/>
                    <a:gd name="connsiteY221" fmla="*/ 1467993 h 2228723"/>
                    <a:gd name="connsiteX222" fmla="*/ 249809 w 1204340"/>
                    <a:gd name="connsiteY222" fmla="*/ 1454023 h 2228723"/>
                    <a:gd name="connsiteX223" fmla="*/ 248031 w 1204340"/>
                    <a:gd name="connsiteY223" fmla="*/ 1444752 h 2228723"/>
                    <a:gd name="connsiteX224" fmla="*/ 241173 w 1204340"/>
                    <a:gd name="connsiteY224" fmla="*/ 1421638 h 2228723"/>
                    <a:gd name="connsiteX225" fmla="*/ 235965 w 1204340"/>
                    <a:gd name="connsiteY225" fmla="*/ 1398397 h 2228723"/>
                    <a:gd name="connsiteX226" fmla="*/ 241173 w 1204340"/>
                    <a:gd name="connsiteY226" fmla="*/ 1375156 h 2228723"/>
                    <a:gd name="connsiteX227" fmla="*/ 234315 w 1204340"/>
                    <a:gd name="connsiteY227" fmla="*/ 1361313 h 2228723"/>
                    <a:gd name="connsiteX228" fmla="*/ 232537 w 1204340"/>
                    <a:gd name="connsiteY228" fmla="*/ 1347343 h 2228723"/>
                    <a:gd name="connsiteX229" fmla="*/ 234315 w 1204340"/>
                    <a:gd name="connsiteY229" fmla="*/ 1331214 h 2228723"/>
                    <a:gd name="connsiteX230" fmla="*/ 227330 w 1204340"/>
                    <a:gd name="connsiteY230" fmla="*/ 1324229 h 2228723"/>
                    <a:gd name="connsiteX231" fmla="*/ 222250 w 1204340"/>
                    <a:gd name="connsiteY231" fmla="*/ 1312545 h 2228723"/>
                    <a:gd name="connsiteX232" fmla="*/ 206756 w 1204340"/>
                    <a:gd name="connsiteY232" fmla="*/ 1294003 h 2228723"/>
                    <a:gd name="connsiteX233" fmla="*/ 182626 w 1204340"/>
                    <a:gd name="connsiteY233" fmla="*/ 1270889 h 2228723"/>
                    <a:gd name="connsiteX234" fmla="*/ 170561 w 1204340"/>
                    <a:gd name="connsiteY234" fmla="*/ 1256919 h 2228723"/>
                    <a:gd name="connsiteX235" fmla="*/ 156718 w 1204340"/>
                    <a:gd name="connsiteY235" fmla="*/ 1252347 h 2228723"/>
                    <a:gd name="connsiteX236" fmla="*/ 139573 w 1204340"/>
                    <a:gd name="connsiteY236" fmla="*/ 1240663 h 2228723"/>
                    <a:gd name="connsiteX237" fmla="*/ 130937 w 1204340"/>
                    <a:gd name="connsiteY237" fmla="*/ 1236091 h 2228723"/>
                    <a:gd name="connsiteX238" fmla="*/ 118872 w 1204340"/>
                    <a:gd name="connsiteY238" fmla="*/ 1212850 h 2228723"/>
                    <a:gd name="connsiteX239" fmla="*/ 101600 w 1204340"/>
                    <a:gd name="connsiteY239" fmla="*/ 1189736 h 2228723"/>
                    <a:gd name="connsiteX240" fmla="*/ 94742 w 1204340"/>
                    <a:gd name="connsiteY240" fmla="*/ 1178052 h 2228723"/>
                    <a:gd name="connsiteX241" fmla="*/ 65405 w 1204340"/>
                    <a:gd name="connsiteY241" fmla="*/ 1143254 h 2228723"/>
                    <a:gd name="connsiteX242" fmla="*/ 49911 w 1204340"/>
                    <a:gd name="connsiteY242" fmla="*/ 1131697 h 2228723"/>
                    <a:gd name="connsiteX243" fmla="*/ 44703 w 1204340"/>
                    <a:gd name="connsiteY243" fmla="*/ 1122426 h 2228723"/>
                    <a:gd name="connsiteX244" fmla="*/ 41275 w 1204340"/>
                    <a:gd name="connsiteY244" fmla="*/ 1113155 h 2228723"/>
                    <a:gd name="connsiteX245" fmla="*/ 36195 w 1204340"/>
                    <a:gd name="connsiteY245" fmla="*/ 1096899 h 2228723"/>
                    <a:gd name="connsiteX246" fmla="*/ 15494 w 1204340"/>
                    <a:gd name="connsiteY246" fmla="*/ 1073785 h 2228723"/>
                    <a:gd name="connsiteX247" fmla="*/ 13715 w 1204340"/>
                    <a:gd name="connsiteY247" fmla="*/ 1062101 h 2228723"/>
                    <a:gd name="connsiteX248" fmla="*/ 17145 w 1204340"/>
                    <a:gd name="connsiteY248" fmla="*/ 1048258 h 2228723"/>
                    <a:gd name="connsiteX249" fmla="*/ 24130 w 1204340"/>
                    <a:gd name="connsiteY249" fmla="*/ 1038987 h 2228723"/>
                    <a:gd name="connsiteX250" fmla="*/ 10287 w 1204340"/>
                    <a:gd name="connsiteY250" fmla="*/ 1011047 h 2228723"/>
                    <a:gd name="connsiteX251" fmla="*/ 5080 w 1204340"/>
                    <a:gd name="connsiteY251" fmla="*/ 999490 h 2228723"/>
                    <a:gd name="connsiteX252" fmla="*/ 0 w 1204340"/>
                    <a:gd name="connsiteY252" fmla="*/ 950849 h 2228723"/>
                    <a:gd name="connsiteX253" fmla="*/ 1651 w 1204340"/>
                    <a:gd name="connsiteY253" fmla="*/ 929894 h 2228723"/>
                    <a:gd name="connsiteX254" fmla="*/ 3428 w 1204340"/>
                    <a:gd name="connsiteY254" fmla="*/ 913638 h 2228723"/>
                    <a:gd name="connsiteX255" fmla="*/ 10287 w 1204340"/>
                    <a:gd name="connsiteY255" fmla="*/ 902081 h 2228723"/>
                    <a:gd name="connsiteX256" fmla="*/ 18923 w 1204340"/>
                    <a:gd name="connsiteY256" fmla="*/ 874268 h 2228723"/>
                    <a:gd name="connsiteX257" fmla="*/ 25781 w 1204340"/>
                    <a:gd name="connsiteY257" fmla="*/ 862711 h 2228723"/>
                    <a:gd name="connsiteX258" fmla="*/ 27559 w 1204340"/>
                    <a:gd name="connsiteY258" fmla="*/ 860298 h 2228723"/>
                    <a:gd name="connsiteX259" fmla="*/ 34417 w 1204340"/>
                    <a:gd name="connsiteY259" fmla="*/ 855726 h 2228723"/>
                    <a:gd name="connsiteX260" fmla="*/ 32639 w 1204340"/>
                    <a:gd name="connsiteY260" fmla="*/ 844169 h 2228723"/>
                    <a:gd name="connsiteX261" fmla="*/ 32639 w 1204340"/>
                    <a:gd name="connsiteY261" fmla="*/ 834898 h 2228723"/>
                    <a:gd name="connsiteX262" fmla="*/ 37846 w 1204340"/>
                    <a:gd name="connsiteY262" fmla="*/ 813943 h 2228723"/>
                    <a:gd name="connsiteX263" fmla="*/ 25781 w 1204340"/>
                    <a:gd name="connsiteY263" fmla="*/ 790829 h 2228723"/>
                    <a:gd name="connsiteX264" fmla="*/ 25781 w 1204340"/>
                    <a:gd name="connsiteY264" fmla="*/ 786130 h 2228723"/>
                    <a:gd name="connsiteX265" fmla="*/ 37846 w 1204340"/>
                    <a:gd name="connsiteY265" fmla="*/ 776859 h 2228723"/>
                    <a:gd name="connsiteX266" fmla="*/ 44703 w 1204340"/>
                    <a:gd name="connsiteY266" fmla="*/ 767588 h 2228723"/>
                    <a:gd name="connsiteX267" fmla="*/ 58547 w 1204340"/>
                    <a:gd name="connsiteY267" fmla="*/ 762889 h 2228723"/>
                    <a:gd name="connsiteX268" fmla="*/ 70612 w 1204340"/>
                    <a:gd name="connsiteY268" fmla="*/ 762889 h 2228723"/>
                    <a:gd name="connsiteX269" fmla="*/ 94742 w 1204340"/>
                    <a:gd name="connsiteY269" fmla="*/ 758317 h 2228723"/>
                    <a:gd name="connsiteX270" fmla="*/ 106807 w 1204340"/>
                    <a:gd name="connsiteY270" fmla="*/ 749046 h 2228723"/>
                    <a:gd name="connsiteX271" fmla="*/ 117094 w 1204340"/>
                    <a:gd name="connsiteY271" fmla="*/ 739775 h 2228723"/>
                    <a:gd name="connsiteX272" fmla="*/ 117094 w 1204340"/>
                    <a:gd name="connsiteY272" fmla="*/ 728218 h 2228723"/>
                    <a:gd name="connsiteX273" fmla="*/ 120523 w 1204340"/>
                    <a:gd name="connsiteY273" fmla="*/ 709549 h 2228723"/>
                    <a:gd name="connsiteX274" fmla="*/ 123952 w 1204340"/>
                    <a:gd name="connsiteY274" fmla="*/ 681736 h 2228723"/>
                    <a:gd name="connsiteX275" fmla="*/ 137795 w 1204340"/>
                    <a:gd name="connsiteY275" fmla="*/ 660908 h 2228723"/>
                    <a:gd name="connsiteX276" fmla="*/ 158496 w 1204340"/>
                    <a:gd name="connsiteY276" fmla="*/ 637667 h 2228723"/>
                    <a:gd name="connsiteX277" fmla="*/ 165353 w 1204340"/>
                    <a:gd name="connsiteY277" fmla="*/ 623824 h 2228723"/>
                    <a:gd name="connsiteX278" fmla="*/ 167132 w 1204340"/>
                    <a:gd name="connsiteY278" fmla="*/ 582041 h 2228723"/>
                    <a:gd name="connsiteX279" fmla="*/ 165353 w 1204340"/>
                    <a:gd name="connsiteY279" fmla="*/ 577469 h 2228723"/>
                    <a:gd name="connsiteX280" fmla="*/ 163703 w 1204340"/>
                    <a:gd name="connsiteY280" fmla="*/ 563499 h 2228723"/>
                    <a:gd name="connsiteX281" fmla="*/ 155067 w 1204340"/>
                    <a:gd name="connsiteY281" fmla="*/ 547243 h 2228723"/>
                    <a:gd name="connsiteX282" fmla="*/ 144653 w 1204340"/>
                    <a:gd name="connsiteY282" fmla="*/ 537972 h 2228723"/>
                    <a:gd name="connsiteX283" fmla="*/ 134365 w 1204340"/>
                    <a:gd name="connsiteY283" fmla="*/ 528701 h 2228723"/>
                    <a:gd name="connsiteX284" fmla="*/ 123952 w 1204340"/>
                    <a:gd name="connsiteY284" fmla="*/ 517144 h 2228723"/>
                    <a:gd name="connsiteX285" fmla="*/ 123952 w 1204340"/>
                    <a:gd name="connsiteY285" fmla="*/ 500888 h 2228723"/>
                    <a:gd name="connsiteX286" fmla="*/ 130937 w 1204340"/>
                    <a:gd name="connsiteY286" fmla="*/ 484632 h 2228723"/>
                    <a:gd name="connsiteX287" fmla="*/ 132588 w 1204340"/>
                    <a:gd name="connsiteY287" fmla="*/ 477647 h 2228723"/>
                    <a:gd name="connsiteX288" fmla="*/ 130937 w 1204340"/>
                    <a:gd name="connsiteY288" fmla="*/ 470789 h 2228723"/>
                    <a:gd name="connsiteX289" fmla="*/ 139573 w 1204340"/>
                    <a:gd name="connsiteY289" fmla="*/ 445262 h 2228723"/>
                    <a:gd name="connsiteX290" fmla="*/ 146431 w 1204340"/>
                    <a:gd name="connsiteY290" fmla="*/ 435991 h 2228723"/>
                    <a:gd name="connsiteX291" fmla="*/ 155067 w 1204340"/>
                    <a:gd name="connsiteY291" fmla="*/ 435991 h 2228723"/>
                    <a:gd name="connsiteX292" fmla="*/ 172212 w 1204340"/>
                    <a:gd name="connsiteY292" fmla="*/ 435991 h 2228723"/>
                    <a:gd name="connsiteX293" fmla="*/ 187706 w 1204340"/>
                    <a:gd name="connsiteY293" fmla="*/ 429006 h 2228723"/>
                    <a:gd name="connsiteX294" fmla="*/ 199771 w 1204340"/>
                    <a:gd name="connsiteY294" fmla="*/ 426720 h 2228723"/>
                    <a:gd name="connsiteX295" fmla="*/ 218821 w 1204340"/>
                    <a:gd name="connsiteY295" fmla="*/ 424307 h 2228723"/>
                    <a:gd name="connsiteX296" fmla="*/ 235965 w 1204340"/>
                    <a:gd name="connsiteY296" fmla="*/ 424307 h 2228723"/>
                    <a:gd name="connsiteX297" fmla="*/ 255015 w 1204340"/>
                    <a:gd name="connsiteY297" fmla="*/ 422021 h 2228723"/>
                    <a:gd name="connsiteX298" fmla="*/ 268732 w 1204340"/>
                    <a:gd name="connsiteY298" fmla="*/ 408178 h 2228723"/>
                    <a:gd name="connsiteX299" fmla="*/ 287655 w 1204340"/>
                    <a:gd name="connsiteY299" fmla="*/ 398780 h 2228723"/>
                    <a:gd name="connsiteX300" fmla="*/ 313563 w 1204340"/>
                    <a:gd name="connsiteY300" fmla="*/ 391922 h 2228723"/>
                    <a:gd name="connsiteX301" fmla="*/ 327278 w 1204340"/>
                    <a:gd name="connsiteY301" fmla="*/ 382651 h 2228723"/>
                    <a:gd name="connsiteX302" fmla="*/ 344551 w 1204340"/>
                    <a:gd name="connsiteY302" fmla="*/ 368681 h 2228723"/>
                    <a:gd name="connsiteX303" fmla="*/ 347980 w 1204340"/>
                    <a:gd name="connsiteY303" fmla="*/ 359410 h 2228723"/>
                    <a:gd name="connsiteX304" fmla="*/ 353187 w 1204340"/>
                    <a:gd name="connsiteY304" fmla="*/ 329311 h 2228723"/>
                    <a:gd name="connsiteX305" fmla="*/ 354838 w 1204340"/>
                    <a:gd name="connsiteY305" fmla="*/ 317627 h 2228723"/>
                    <a:gd name="connsiteX306" fmla="*/ 360045 w 1204340"/>
                    <a:gd name="connsiteY306" fmla="*/ 303784 h 2228723"/>
                    <a:gd name="connsiteX307" fmla="*/ 370332 w 1204340"/>
                    <a:gd name="connsiteY307" fmla="*/ 294513 h 2228723"/>
                    <a:gd name="connsiteX308" fmla="*/ 378968 w 1204340"/>
                    <a:gd name="connsiteY308" fmla="*/ 289814 h 2228723"/>
                    <a:gd name="connsiteX309" fmla="*/ 394462 w 1204340"/>
                    <a:gd name="connsiteY309" fmla="*/ 278257 h 2228723"/>
                    <a:gd name="connsiteX310" fmla="*/ 398018 w 1204340"/>
                    <a:gd name="connsiteY310" fmla="*/ 271272 h 2228723"/>
                    <a:gd name="connsiteX311" fmla="*/ 403098 w 1204340"/>
                    <a:gd name="connsiteY311" fmla="*/ 248031 h 2228723"/>
                    <a:gd name="connsiteX312" fmla="*/ 403098 w 1204340"/>
                    <a:gd name="connsiteY312" fmla="*/ 231902 h 2228723"/>
                    <a:gd name="connsiteX313" fmla="*/ 406527 w 1204340"/>
                    <a:gd name="connsiteY313" fmla="*/ 220218 h 2228723"/>
                    <a:gd name="connsiteX314" fmla="*/ 410083 w 1204340"/>
                    <a:gd name="connsiteY314" fmla="*/ 201676 h 2228723"/>
                    <a:gd name="connsiteX315" fmla="*/ 406527 w 1204340"/>
                    <a:gd name="connsiteY315" fmla="*/ 190119 h 2228723"/>
                    <a:gd name="connsiteX316" fmla="*/ 403098 w 1204340"/>
                    <a:gd name="connsiteY316" fmla="*/ 164592 h 2228723"/>
                    <a:gd name="connsiteX317" fmla="*/ 398018 w 1204340"/>
                    <a:gd name="connsiteY317" fmla="*/ 150622 h 2228723"/>
                    <a:gd name="connsiteX318" fmla="*/ 377317 w 1204340"/>
                    <a:gd name="connsiteY318" fmla="*/ 134493 h 2228723"/>
                    <a:gd name="connsiteX319" fmla="*/ 353187 w 1204340"/>
                    <a:gd name="connsiteY319" fmla="*/ 122809 h 2228723"/>
                    <a:gd name="connsiteX320" fmla="*/ 339344 w 1204340"/>
                    <a:gd name="connsiteY320" fmla="*/ 113538 h 2228723"/>
                    <a:gd name="connsiteX321" fmla="*/ 329057 w 1204340"/>
                    <a:gd name="connsiteY321" fmla="*/ 104267 h 2228723"/>
                    <a:gd name="connsiteX322" fmla="*/ 325628 w 1204340"/>
                    <a:gd name="connsiteY322" fmla="*/ 85725 h 2228723"/>
                    <a:gd name="connsiteX323" fmla="*/ 325628 w 1204340"/>
                    <a:gd name="connsiteY323" fmla="*/ 69469 h 2228723"/>
                    <a:gd name="connsiteX324" fmla="*/ 315214 w 1204340"/>
                    <a:gd name="connsiteY324" fmla="*/ 55626 h 2228723"/>
                    <a:gd name="connsiteX325" fmla="*/ 306705 w 1204340"/>
                    <a:gd name="connsiteY325" fmla="*/ 48641 h 2228723"/>
                    <a:gd name="connsiteX326" fmla="*/ 258445 w 1204340"/>
                    <a:gd name="connsiteY326" fmla="*/ 13843 h 2228723"/>
                    <a:gd name="connsiteX327" fmla="*/ 256667 w 1204340"/>
                    <a:gd name="connsiteY327" fmla="*/ 0 h 2228723"/>
                    <a:gd name="connsiteX328" fmla="*/ 258445 w 1204340"/>
                    <a:gd name="connsiteY328" fmla="*/ 0 h 222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Lst>
                  <a:rect l="l" t="t" r="r" b="b"/>
                  <a:pathLst>
                    <a:path w="1204340" h="2228723">
                      <a:moveTo>
                        <a:pt x="258445" y="0"/>
                      </a:moveTo>
                      <a:lnTo>
                        <a:pt x="325628" y="0"/>
                      </a:lnTo>
                      <a:lnTo>
                        <a:pt x="477265" y="2286"/>
                      </a:lnTo>
                      <a:lnTo>
                        <a:pt x="497840" y="0"/>
                      </a:lnTo>
                      <a:lnTo>
                        <a:pt x="633984" y="2286"/>
                      </a:lnTo>
                      <a:lnTo>
                        <a:pt x="639190" y="2286"/>
                      </a:lnTo>
                      <a:lnTo>
                        <a:pt x="770128" y="4572"/>
                      </a:lnTo>
                      <a:lnTo>
                        <a:pt x="820039" y="2286"/>
                      </a:lnTo>
                      <a:lnTo>
                        <a:pt x="842518" y="2286"/>
                      </a:lnTo>
                      <a:lnTo>
                        <a:pt x="961390" y="2286"/>
                      </a:lnTo>
                      <a:lnTo>
                        <a:pt x="992378" y="0"/>
                      </a:lnTo>
                      <a:lnTo>
                        <a:pt x="1113028" y="2286"/>
                      </a:lnTo>
                      <a:lnTo>
                        <a:pt x="1113028" y="13843"/>
                      </a:lnTo>
                      <a:lnTo>
                        <a:pt x="1113028" y="30099"/>
                      </a:lnTo>
                      <a:lnTo>
                        <a:pt x="1109599" y="55626"/>
                      </a:lnTo>
                      <a:lnTo>
                        <a:pt x="1104392" y="74168"/>
                      </a:lnTo>
                      <a:lnTo>
                        <a:pt x="1104392" y="92710"/>
                      </a:lnTo>
                      <a:lnTo>
                        <a:pt x="1107821" y="111252"/>
                      </a:lnTo>
                      <a:lnTo>
                        <a:pt x="1116457" y="127508"/>
                      </a:lnTo>
                      <a:lnTo>
                        <a:pt x="1121537" y="141351"/>
                      </a:lnTo>
                      <a:lnTo>
                        <a:pt x="1130173" y="155321"/>
                      </a:lnTo>
                      <a:lnTo>
                        <a:pt x="1150874" y="178562"/>
                      </a:lnTo>
                      <a:lnTo>
                        <a:pt x="1154303" y="187833"/>
                      </a:lnTo>
                      <a:lnTo>
                        <a:pt x="1161288" y="206375"/>
                      </a:lnTo>
                      <a:lnTo>
                        <a:pt x="1164717" y="229489"/>
                      </a:lnTo>
                      <a:lnTo>
                        <a:pt x="1171575" y="264287"/>
                      </a:lnTo>
                      <a:lnTo>
                        <a:pt x="1178433" y="294513"/>
                      </a:lnTo>
                      <a:lnTo>
                        <a:pt x="1187069" y="306070"/>
                      </a:lnTo>
                      <a:lnTo>
                        <a:pt x="1193927" y="310769"/>
                      </a:lnTo>
                      <a:lnTo>
                        <a:pt x="1195705" y="422021"/>
                      </a:lnTo>
                      <a:lnTo>
                        <a:pt x="1195705" y="491617"/>
                      </a:lnTo>
                      <a:lnTo>
                        <a:pt x="1195705" y="542671"/>
                      </a:lnTo>
                      <a:lnTo>
                        <a:pt x="1193927" y="602869"/>
                      </a:lnTo>
                      <a:lnTo>
                        <a:pt x="1195705" y="718947"/>
                      </a:lnTo>
                      <a:lnTo>
                        <a:pt x="1193927" y="820928"/>
                      </a:lnTo>
                      <a:lnTo>
                        <a:pt x="1193927" y="823214"/>
                      </a:lnTo>
                      <a:lnTo>
                        <a:pt x="1193927" y="955421"/>
                      </a:lnTo>
                      <a:lnTo>
                        <a:pt x="1192276" y="1069086"/>
                      </a:lnTo>
                      <a:lnTo>
                        <a:pt x="1193927" y="1173480"/>
                      </a:lnTo>
                      <a:lnTo>
                        <a:pt x="1192276" y="1229106"/>
                      </a:lnTo>
                      <a:lnTo>
                        <a:pt x="1192276" y="1275461"/>
                      </a:lnTo>
                      <a:lnTo>
                        <a:pt x="1178433" y="1284732"/>
                      </a:lnTo>
                      <a:lnTo>
                        <a:pt x="1169797" y="1296416"/>
                      </a:lnTo>
                      <a:lnTo>
                        <a:pt x="1171575" y="1305687"/>
                      </a:lnTo>
                      <a:lnTo>
                        <a:pt x="1171575" y="1312545"/>
                      </a:lnTo>
                      <a:lnTo>
                        <a:pt x="1175004" y="1319530"/>
                      </a:lnTo>
                      <a:lnTo>
                        <a:pt x="1175004" y="1328801"/>
                      </a:lnTo>
                      <a:lnTo>
                        <a:pt x="1169797" y="1342771"/>
                      </a:lnTo>
                      <a:lnTo>
                        <a:pt x="1162939" y="1349756"/>
                      </a:lnTo>
                      <a:lnTo>
                        <a:pt x="1150874" y="1361313"/>
                      </a:lnTo>
                      <a:lnTo>
                        <a:pt x="1156081" y="1370584"/>
                      </a:lnTo>
                      <a:lnTo>
                        <a:pt x="1175004" y="1386840"/>
                      </a:lnTo>
                      <a:lnTo>
                        <a:pt x="1180211" y="1393825"/>
                      </a:lnTo>
                      <a:lnTo>
                        <a:pt x="1181862" y="1419225"/>
                      </a:lnTo>
                      <a:lnTo>
                        <a:pt x="1193927" y="1430909"/>
                      </a:lnTo>
                      <a:lnTo>
                        <a:pt x="1195705" y="1440180"/>
                      </a:lnTo>
                      <a:lnTo>
                        <a:pt x="1192276" y="1456436"/>
                      </a:lnTo>
                      <a:lnTo>
                        <a:pt x="1188847" y="1479550"/>
                      </a:lnTo>
                      <a:lnTo>
                        <a:pt x="1197356" y="1500505"/>
                      </a:lnTo>
                      <a:lnTo>
                        <a:pt x="1204341" y="1525905"/>
                      </a:lnTo>
                      <a:lnTo>
                        <a:pt x="1197356" y="1539875"/>
                      </a:lnTo>
                      <a:lnTo>
                        <a:pt x="1188847" y="1546860"/>
                      </a:lnTo>
                      <a:lnTo>
                        <a:pt x="1175004" y="1553845"/>
                      </a:lnTo>
                      <a:lnTo>
                        <a:pt x="1164717" y="1567688"/>
                      </a:lnTo>
                      <a:lnTo>
                        <a:pt x="1162939" y="1583944"/>
                      </a:lnTo>
                      <a:lnTo>
                        <a:pt x="1154303" y="1595501"/>
                      </a:lnTo>
                      <a:lnTo>
                        <a:pt x="1150874" y="1604772"/>
                      </a:lnTo>
                      <a:lnTo>
                        <a:pt x="1149223" y="1618742"/>
                      </a:lnTo>
                      <a:lnTo>
                        <a:pt x="1135380" y="1630299"/>
                      </a:lnTo>
                      <a:lnTo>
                        <a:pt x="1128522" y="1634998"/>
                      </a:lnTo>
                      <a:lnTo>
                        <a:pt x="1130173" y="1646555"/>
                      </a:lnTo>
                      <a:lnTo>
                        <a:pt x="1126744" y="1658112"/>
                      </a:lnTo>
                      <a:lnTo>
                        <a:pt x="1114679" y="1674368"/>
                      </a:lnTo>
                      <a:lnTo>
                        <a:pt x="1107821" y="1685925"/>
                      </a:lnTo>
                      <a:lnTo>
                        <a:pt x="1104392" y="1702181"/>
                      </a:lnTo>
                      <a:lnTo>
                        <a:pt x="1102614" y="1706880"/>
                      </a:lnTo>
                      <a:lnTo>
                        <a:pt x="1090549" y="1704594"/>
                      </a:lnTo>
                      <a:lnTo>
                        <a:pt x="1083691" y="1713865"/>
                      </a:lnTo>
                      <a:lnTo>
                        <a:pt x="1076833" y="1706880"/>
                      </a:lnTo>
                      <a:lnTo>
                        <a:pt x="1069848" y="1704594"/>
                      </a:lnTo>
                      <a:lnTo>
                        <a:pt x="1069848" y="1720723"/>
                      </a:lnTo>
                      <a:lnTo>
                        <a:pt x="1061339" y="1727708"/>
                      </a:lnTo>
                      <a:lnTo>
                        <a:pt x="1054354" y="1729994"/>
                      </a:lnTo>
                      <a:lnTo>
                        <a:pt x="1056132" y="1743964"/>
                      </a:lnTo>
                      <a:lnTo>
                        <a:pt x="1062990" y="1753235"/>
                      </a:lnTo>
                      <a:lnTo>
                        <a:pt x="1073404" y="1755521"/>
                      </a:lnTo>
                      <a:lnTo>
                        <a:pt x="1076833" y="1760220"/>
                      </a:lnTo>
                      <a:lnTo>
                        <a:pt x="1069848" y="1771777"/>
                      </a:lnTo>
                      <a:lnTo>
                        <a:pt x="1062990" y="1790319"/>
                      </a:lnTo>
                      <a:lnTo>
                        <a:pt x="1042289" y="1806575"/>
                      </a:lnTo>
                      <a:lnTo>
                        <a:pt x="1045845" y="1818132"/>
                      </a:lnTo>
                      <a:lnTo>
                        <a:pt x="1042289" y="1846072"/>
                      </a:lnTo>
                      <a:lnTo>
                        <a:pt x="1042289" y="1859915"/>
                      </a:lnTo>
                      <a:lnTo>
                        <a:pt x="1028573" y="1862201"/>
                      </a:lnTo>
                      <a:lnTo>
                        <a:pt x="1021715" y="1864614"/>
                      </a:lnTo>
                      <a:lnTo>
                        <a:pt x="1025144" y="1871472"/>
                      </a:lnTo>
                      <a:lnTo>
                        <a:pt x="1037209" y="1880743"/>
                      </a:lnTo>
                      <a:lnTo>
                        <a:pt x="1028573" y="1892427"/>
                      </a:lnTo>
                      <a:lnTo>
                        <a:pt x="1038860" y="1896999"/>
                      </a:lnTo>
                      <a:lnTo>
                        <a:pt x="1045845" y="1908683"/>
                      </a:lnTo>
                      <a:lnTo>
                        <a:pt x="1038860" y="1920240"/>
                      </a:lnTo>
                      <a:lnTo>
                        <a:pt x="1023365" y="1934083"/>
                      </a:lnTo>
                      <a:lnTo>
                        <a:pt x="1009650" y="1945767"/>
                      </a:lnTo>
                      <a:lnTo>
                        <a:pt x="1004443" y="1957324"/>
                      </a:lnTo>
                      <a:lnTo>
                        <a:pt x="1004443" y="1973580"/>
                      </a:lnTo>
                      <a:lnTo>
                        <a:pt x="1014730" y="1992122"/>
                      </a:lnTo>
                      <a:lnTo>
                        <a:pt x="1021715" y="2008378"/>
                      </a:lnTo>
                      <a:lnTo>
                        <a:pt x="1028573" y="2024634"/>
                      </a:lnTo>
                      <a:lnTo>
                        <a:pt x="1026795" y="2029206"/>
                      </a:lnTo>
                      <a:lnTo>
                        <a:pt x="1018159" y="2033905"/>
                      </a:lnTo>
                      <a:lnTo>
                        <a:pt x="997585" y="2036191"/>
                      </a:lnTo>
                      <a:lnTo>
                        <a:pt x="973455" y="2043176"/>
                      </a:lnTo>
                      <a:lnTo>
                        <a:pt x="949325" y="2052447"/>
                      </a:lnTo>
                      <a:lnTo>
                        <a:pt x="940689" y="2054733"/>
                      </a:lnTo>
                      <a:lnTo>
                        <a:pt x="932053" y="2054733"/>
                      </a:lnTo>
                      <a:lnTo>
                        <a:pt x="918337" y="2057019"/>
                      </a:lnTo>
                      <a:lnTo>
                        <a:pt x="911352" y="2064004"/>
                      </a:lnTo>
                      <a:lnTo>
                        <a:pt x="907923" y="2073275"/>
                      </a:lnTo>
                      <a:lnTo>
                        <a:pt x="906272" y="2094103"/>
                      </a:lnTo>
                      <a:lnTo>
                        <a:pt x="899287" y="2105787"/>
                      </a:lnTo>
                      <a:lnTo>
                        <a:pt x="897636" y="2117344"/>
                      </a:lnTo>
                      <a:lnTo>
                        <a:pt x="901065" y="2126615"/>
                      </a:lnTo>
                      <a:lnTo>
                        <a:pt x="916559" y="2147443"/>
                      </a:lnTo>
                      <a:lnTo>
                        <a:pt x="918337" y="2161413"/>
                      </a:lnTo>
                      <a:lnTo>
                        <a:pt x="916559" y="2175383"/>
                      </a:lnTo>
                      <a:lnTo>
                        <a:pt x="911352" y="2193925"/>
                      </a:lnTo>
                      <a:lnTo>
                        <a:pt x="902843" y="2196211"/>
                      </a:lnTo>
                      <a:lnTo>
                        <a:pt x="887222" y="2193925"/>
                      </a:lnTo>
                      <a:lnTo>
                        <a:pt x="876935" y="2189226"/>
                      </a:lnTo>
                      <a:lnTo>
                        <a:pt x="859663" y="2175383"/>
                      </a:lnTo>
                      <a:lnTo>
                        <a:pt x="832104" y="2166112"/>
                      </a:lnTo>
                      <a:lnTo>
                        <a:pt x="827024" y="2161413"/>
                      </a:lnTo>
                      <a:lnTo>
                        <a:pt x="807974" y="2149856"/>
                      </a:lnTo>
                      <a:lnTo>
                        <a:pt x="795909" y="2140585"/>
                      </a:lnTo>
                      <a:lnTo>
                        <a:pt x="771779" y="2133600"/>
                      </a:lnTo>
                      <a:lnTo>
                        <a:pt x="759840" y="2131314"/>
                      </a:lnTo>
                      <a:lnTo>
                        <a:pt x="747776" y="2133600"/>
                      </a:lnTo>
                      <a:lnTo>
                        <a:pt x="733933" y="2140585"/>
                      </a:lnTo>
                      <a:lnTo>
                        <a:pt x="723646" y="2152142"/>
                      </a:lnTo>
                      <a:lnTo>
                        <a:pt x="718439" y="2170684"/>
                      </a:lnTo>
                      <a:lnTo>
                        <a:pt x="708152" y="2179955"/>
                      </a:lnTo>
                      <a:lnTo>
                        <a:pt x="697738" y="2200910"/>
                      </a:lnTo>
                      <a:lnTo>
                        <a:pt x="694309" y="2212467"/>
                      </a:lnTo>
                      <a:lnTo>
                        <a:pt x="699515" y="2228723"/>
                      </a:lnTo>
                      <a:lnTo>
                        <a:pt x="692531" y="2217039"/>
                      </a:lnTo>
                      <a:lnTo>
                        <a:pt x="678815" y="2200910"/>
                      </a:lnTo>
                      <a:lnTo>
                        <a:pt x="671957" y="2191512"/>
                      </a:lnTo>
                      <a:lnTo>
                        <a:pt x="664972" y="2193925"/>
                      </a:lnTo>
                      <a:lnTo>
                        <a:pt x="666750" y="2205482"/>
                      </a:lnTo>
                      <a:lnTo>
                        <a:pt x="673608" y="2219452"/>
                      </a:lnTo>
                      <a:lnTo>
                        <a:pt x="668401" y="2226310"/>
                      </a:lnTo>
                      <a:lnTo>
                        <a:pt x="661543" y="2226310"/>
                      </a:lnTo>
                      <a:lnTo>
                        <a:pt x="652907" y="2221738"/>
                      </a:lnTo>
                      <a:lnTo>
                        <a:pt x="646049" y="2212467"/>
                      </a:lnTo>
                      <a:lnTo>
                        <a:pt x="635762" y="2196211"/>
                      </a:lnTo>
                      <a:lnTo>
                        <a:pt x="633984" y="2182241"/>
                      </a:lnTo>
                      <a:lnTo>
                        <a:pt x="630555" y="2170684"/>
                      </a:lnTo>
                      <a:lnTo>
                        <a:pt x="618490" y="2156841"/>
                      </a:lnTo>
                      <a:lnTo>
                        <a:pt x="615061" y="2140585"/>
                      </a:lnTo>
                      <a:lnTo>
                        <a:pt x="611632" y="2124329"/>
                      </a:lnTo>
                      <a:lnTo>
                        <a:pt x="601218" y="2119630"/>
                      </a:lnTo>
                      <a:lnTo>
                        <a:pt x="597789" y="2112772"/>
                      </a:lnTo>
                      <a:lnTo>
                        <a:pt x="599567" y="2101088"/>
                      </a:lnTo>
                      <a:lnTo>
                        <a:pt x="609854" y="2094103"/>
                      </a:lnTo>
                      <a:lnTo>
                        <a:pt x="621919" y="2082546"/>
                      </a:lnTo>
                      <a:lnTo>
                        <a:pt x="625348" y="2075561"/>
                      </a:lnTo>
                      <a:lnTo>
                        <a:pt x="618490" y="2052447"/>
                      </a:lnTo>
                      <a:lnTo>
                        <a:pt x="599567" y="2012950"/>
                      </a:lnTo>
                      <a:lnTo>
                        <a:pt x="596138" y="2001393"/>
                      </a:lnTo>
                      <a:lnTo>
                        <a:pt x="596138" y="1994408"/>
                      </a:lnTo>
                      <a:lnTo>
                        <a:pt x="601218" y="1966595"/>
                      </a:lnTo>
                      <a:lnTo>
                        <a:pt x="597789" y="1957324"/>
                      </a:lnTo>
                      <a:lnTo>
                        <a:pt x="587502" y="1950339"/>
                      </a:lnTo>
                      <a:lnTo>
                        <a:pt x="558165" y="1927225"/>
                      </a:lnTo>
                      <a:lnTo>
                        <a:pt x="554736" y="1915541"/>
                      </a:lnTo>
                      <a:lnTo>
                        <a:pt x="549529" y="1903984"/>
                      </a:lnTo>
                      <a:lnTo>
                        <a:pt x="535813" y="1896999"/>
                      </a:lnTo>
                      <a:lnTo>
                        <a:pt x="499618" y="1869186"/>
                      </a:lnTo>
                      <a:lnTo>
                        <a:pt x="480695" y="1873885"/>
                      </a:lnTo>
                      <a:lnTo>
                        <a:pt x="472059" y="1866900"/>
                      </a:lnTo>
                      <a:lnTo>
                        <a:pt x="456565" y="1857629"/>
                      </a:lnTo>
                      <a:lnTo>
                        <a:pt x="456565" y="1850644"/>
                      </a:lnTo>
                      <a:lnTo>
                        <a:pt x="468630" y="1843659"/>
                      </a:lnTo>
                      <a:lnTo>
                        <a:pt x="470281" y="1836674"/>
                      </a:lnTo>
                      <a:lnTo>
                        <a:pt x="465201" y="1836674"/>
                      </a:lnTo>
                      <a:lnTo>
                        <a:pt x="451358" y="1836674"/>
                      </a:lnTo>
                      <a:lnTo>
                        <a:pt x="415163" y="1813560"/>
                      </a:lnTo>
                      <a:lnTo>
                        <a:pt x="403098" y="1795018"/>
                      </a:lnTo>
                      <a:lnTo>
                        <a:pt x="392811" y="1792732"/>
                      </a:lnTo>
                      <a:lnTo>
                        <a:pt x="389382" y="1790319"/>
                      </a:lnTo>
                      <a:lnTo>
                        <a:pt x="375539" y="1776476"/>
                      </a:lnTo>
                      <a:lnTo>
                        <a:pt x="360045" y="1755521"/>
                      </a:lnTo>
                      <a:lnTo>
                        <a:pt x="339344" y="1736979"/>
                      </a:lnTo>
                      <a:lnTo>
                        <a:pt x="337693" y="1725422"/>
                      </a:lnTo>
                      <a:lnTo>
                        <a:pt x="332486" y="1690624"/>
                      </a:lnTo>
                      <a:lnTo>
                        <a:pt x="341122" y="1669796"/>
                      </a:lnTo>
                      <a:lnTo>
                        <a:pt x="347980" y="1660525"/>
                      </a:lnTo>
                      <a:lnTo>
                        <a:pt x="360045" y="1651254"/>
                      </a:lnTo>
                      <a:lnTo>
                        <a:pt x="372110" y="1621028"/>
                      </a:lnTo>
                      <a:lnTo>
                        <a:pt x="377317" y="1604772"/>
                      </a:lnTo>
                      <a:lnTo>
                        <a:pt x="391033" y="1588643"/>
                      </a:lnTo>
                      <a:lnTo>
                        <a:pt x="396240" y="1574673"/>
                      </a:lnTo>
                      <a:lnTo>
                        <a:pt x="396240" y="1560703"/>
                      </a:lnTo>
                      <a:lnTo>
                        <a:pt x="392811" y="1546860"/>
                      </a:lnTo>
                      <a:lnTo>
                        <a:pt x="394462" y="1525905"/>
                      </a:lnTo>
                      <a:lnTo>
                        <a:pt x="398018" y="1512062"/>
                      </a:lnTo>
                      <a:lnTo>
                        <a:pt x="408305" y="1509776"/>
                      </a:lnTo>
                      <a:lnTo>
                        <a:pt x="415163" y="1500505"/>
                      </a:lnTo>
                      <a:lnTo>
                        <a:pt x="415163" y="1488821"/>
                      </a:lnTo>
                      <a:lnTo>
                        <a:pt x="408305" y="1477264"/>
                      </a:lnTo>
                      <a:lnTo>
                        <a:pt x="394462" y="1465707"/>
                      </a:lnTo>
                      <a:lnTo>
                        <a:pt x="378968" y="1451737"/>
                      </a:lnTo>
                      <a:lnTo>
                        <a:pt x="370332" y="1449451"/>
                      </a:lnTo>
                      <a:lnTo>
                        <a:pt x="356615" y="1449451"/>
                      </a:lnTo>
                      <a:lnTo>
                        <a:pt x="339344" y="1442466"/>
                      </a:lnTo>
                      <a:lnTo>
                        <a:pt x="329057" y="1440180"/>
                      </a:lnTo>
                      <a:lnTo>
                        <a:pt x="315214" y="1435481"/>
                      </a:lnTo>
                      <a:lnTo>
                        <a:pt x="303149" y="1449451"/>
                      </a:lnTo>
                      <a:lnTo>
                        <a:pt x="287655" y="1465707"/>
                      </a:lnTo>
                      <a:lnTo>
                        <a:pt x="280797" y="1472565"/>
                      </a:lnTo>
                      <a:lnTo>
                        <a:pt x="270510" y="1477264"/>
                      </a:lnTo>
                      <a:lnTo>
                        <a:pt x="260096" y="1467993"/>
                      </a:lnTo>
                      <a:lnTo>
                        <a:pt x="249809" y="1454023"/>
                      </a:lnTo>
                      <a:lnTo>
                        <a:pt x="248031" y="1444752"/>
                      </a:lnTo>
                      <a:lnTo>
                        <a:pt x="241173" y="1421638"/>
                      </a:lnTo>
                      <a:lnTo>
                        <a:pt x="235965" y="1398397"/>
                      </a:lnTo>
                      <a:lnTo>
                        <a:pt x="241173" y="1375156"/>
                      </a:lnTo>
                      <a:lnTo>
                        <a:pt x="234315" y="1361313"/>
                      </a:lnTo>
                      <a:lnTo>
                        <a:pt x="232537" y="1347343"/>
                      </a:lnTo>
                      <a:lnTo>
                        <a:pt x="234315" y="1331214"/>
                      </a:lnTo>
                      <a:lnTo>
                        <a:pt x="227330" y="1324229"/>
                      </a:lnTo>
                      <a:lnTo>
                        <a:pt x="222250" y="1312545"/>
                      </a:lnTo>
                      <a:lnTo>
                        <a:pt x="206756" y="1294003"/>
                      </a:lnTo>
                      <a:lnTo>
                        <a:pt x="182626" y="1270889"/>
                      </a:lnTo>
                      <a:lnTo>
                        <a:pt x="170561" y="1256919"/>
                      </a:lnTo>
                      <a:lnTo>
                        <a:pt x="156718" y="1252347"/>
                      </a:lnTo>
                      <a:lnTo>
                        <a:pt x="139573" y="1240663"/>
                      </a:lnTo>
                      <a:lnTo>
                        <a:pt x="130937" y="1236091"/>
                      </a:lnTo>
                      <a:lnTo>
                        <a:pt x="118872" y="1212850"/>
                      </a:lnTo>
                      <a:lnTo>
                        <a:pt x="101600" y="1189736"/>
                      </a:lnTo>
                      <a:lnTo>
                        <a:pt x="94742" y="1178052"/>
                      </a:lnTo>
                      <a:lnTo>
                        <a:pt x="65405" y="1143254"/>
                      </a:lnTo>
                      <a:lnTo>
                        <a:pt x="49911" y="1131697"/>
                      </a:lnTo>
                      <a:lnTo>
                        <a:pt x="44703" y="1122426"/>
                      </a:lnTo>
                      <a:lnTo>
                        <a:pt x="41275" y="1113155"/>
                      </a:lnTo>
                      <a:lnTo>
                        <a:pt x="36195" y="1096899"/>
                      </a:lnTo>
                      <a:lnTo>
                        <a:pt x="15494" y="1073785"/>
                      </a:lnTo>
                      <a:lnTo>
                        <a:pt x="13715" y="1062101"/>
                      </a:lnTo>
                      <a:lnTo>
                        <a:pt x="17145" y="1048258"/>
                      </a:lnTo>
                      <a:lnTo>
                        <a:pt x="24130" y="1038987"/>
                      </a:lnTo>
                      <a:lnTo>
                        <a:pt x="10287" y="1011047"/>
                      </a:lnTo>
                      <a:lnTo>
                        <a:pt x="5080" y="999490"/>
                      </a:lnTo>
                      <a:lnTo>
                        <a:pt x="0" y="950849"/>
                      </a:lnTo>
                      <a:lnTo>
                        <a:pt x="1651" y="929894"/>
                      </a:lnTo>
                      <a:lnTo>
                        <a:pt x="3428" y="913638"/>
                      </a:lnTo>
                      <a:lnTo>
                        <a:pt x="10287" y="902081"/>
                      </a:lnTo>
                      <a:lnTo>
                        <a:pt x="18923" y="874268"/>
                      </a:lnTo>
                      <a:lnTo>
                        <a:pt x="25781" y="862711"/>
                      </a:lnTo>
                      <a:lnTo>
                        <a:pt x="27559" y="860298"/>
                      </a:lnTo>
                      <a:lnTo>
                        <a:pt x="34417" y="855726"/>
                      </a:lnTo>
                      <a:lnTo>
                        <a:pt x="32639" y="844169"/>
                      </a:lnTo>
                      <a:lnTo>
                        <a:pt x="32639" y="834898"/>
                      </a:lnTo>
                      <a:lnTo>
                        <a:pt x="37846" y="813943"/>
                      </a:lnTo>
                      <a:lnTo>
                        <a:pt x="25781" y="790829"/>
                      </a:lnTo>
                      <a:lnTo>
                        <a:pt x="25781" y="786130"/>
                      </a:lnTo>
                      <a:lnTo>
                        <a:pt x="37846" y="776859"/>
                      </a:lnTo>
                      <a:lnTo>
                        <a:pt x="44703" y="767588"/>
                      </a:lnTo>
                      <a:lnTo>
                        <a:pt x="58547" y="762889"/>
                      </a:lnTo>
                      <a:lnTo>
                        <a:pt x="70612" y="762889"/>
                      </a:lnTo>
                      <a:lnTo>
                        <a:pt x="94742" y="758317"/>
                      </a:lnTo>
                      <a:lnTo>
                        <a:pt x="106807" y="749046"/>
                      </a:lnTo>
                      <a:lnTo>
                        <a:pt x="117094" y="739775"/>
                      </a:lnTo>
                      <a:lnTo>
                        <a:pt x="117094" y="728218"/>
                      </a:lnTo>
                      <a:lnTo>
                        <a:pt x="120523" y="709549"/>
                      </a:lnTo>
                      <a:lnTo>
                        <a:pt x="123952" y="681736"/>
                      </a:lnTo>
                      <a:lnTo>
                        <a:pt x="137795" y="660908"/>
                      </a:lnTo>
                      <a:lnTo>
                        <a:pt x="158496" y="637667"/>
                      </a:lnTo>
                      <a:lnTo>
                        <a:pt x="165353" y="623824"/>
                      </a:lnTo>
                      <a:lnTo>
                        <a:pt x="167132" y="582041"/>
                      </a:lnTo>
                      <a:lnTo>
                        <a:pt x="165353" y="577469"/>
                      </a:lnTo>
                      <a:lnTo>
                        <a:pt x="163703" y="563499"/>
                      </a:lnTo>
                      <a:lnTo>
                        <a:pt x="155067" y="547243"/>
                      </a:lnTo>
                      <a:lnTo>
                        <a:pt x="144653" y="537972"/>
                      </a:lnTo>
                      <a:lnTo>
                        <a:pt x="134365" y="528701"/>
                      </a:lnTo>
                      <a:lnTo>
                        <a:pt x="123952" y="517144"/>
                      </a:lnTo>
                      <a:lnTo>
                        <a:pt x="123952" y="500888"/>
                      </a:lnTo>
                      <a:lnTo>
                        <a:pt x="130937" y="484632"/>
                      </a:lnTo>
                      <a:lnTo>
                        <a:pt x="132588" y="477647"/>
                      </a:lnTo>
                      <a:lnTo>
                        <a:pt x="130937" y="470789"/>
                      </a:lnTo>
                      <a:lnTo>
                        <a:pt x="139573" y="445262"/>
                      </a:lnTo>
                      <a:lnTo>
                        <a:pt x="146431" y="435991"/>
                      </a:lnTo>
                      <a:lnTo>
                        <a:pt x="155067" y="435991"/>
                      </a:lnTo>
                      <a:lnTo>
                        <a:pt x="172212" y="435991"/>
                      </a:lnTo>
                      <a:lnTo>
                        <a:pt x="187706" y="429006"/>
                      </a:lnTo>
                      <a:lnTo>
                        <a:pt x="199771" y="426720"/>
                      </a:lnTo>
                      <a:lnTo>
                        <a:pt x="218821" y="424307"/>
                      </a:lnTo>
                      <a:lnTo>
                        <a:pt x="235965" y="424307"/>
                      </a:lnTo>
                      <a:lnTo>
                        <a:pt x="255015" y="422021"/>
                      </a:lnTo>
                      <a:lnTo>
                        <a:pt x="268732" y="408178"/>
                      </a:lnTo>
                      <a:lnTo>
                        <a:pt x="287655" y="398780"/>
                      </a:lnTo>
                      <a:lnTo>
                        <a:pt x="313563" y="391922"/>
                      </a:lnTo>
                      <a:lnTo>
                        <a:pt x="327278" y="382651"/>
                      </a:lnTo>
                      <a:lnTo>
                        <a:pt x="344551" y="368681"/>
                      </a:lnTo>
                      <a:lnTo>
                        <a:pt x="347980" y="359410"/>
                      </a:lnTo>
                      <a:lnTo>
                        <a:pt x="353187" y="329311"/>
                      </a:lnTo>
                      <a:lnTo>
                        <a:pt x="354838" y="317627"/>
                      </a:lnTo>
                      <a:lnTo>
                        <a:pt x="360045" y="303784"/>
                      </a:lnTo>
                      <a:lnTo>
                        <a:pt x="370332" y="294513"/>
                      </a:lnTo>
                      <a:lnTo>
                        <a:pt x="378968" y="289814"/>
                      </a:lnTo>
                      <a:lnTo>
                        <a:pt x="394462" y="278257"/>
                      </a:lnTo>
                      <a:lnTo>
                        <a:pt x="398018" y="271272"/>
                      </a:lnTo>
                      <a:lnTo>
                        <a:pt x="403098" y="248031"/>
                      </a:lnTo>
                      <a:lnTo>
                        <a:pt x="403098" y="231902"/>
                      </a:lnTo>
                      <a:lnTo>
                        <a:pt x="406527" y="220218"/>
                      </a:lnTo>
                      <a:lnTo>
                        <a:pt x="410083" y="201676"/>
                      </a:lnTo>
                      <a:lnTo>
                        <a:pt x="406527" y="190119"/>
                      </a:lnTo>
                      <a:lnTo>
                        <a:pt x="403098" y="164592"/>
                      </a:lnTo>
                      <a:lnTo>
                        <a:pt x="398018" y="150622"/>
                      </a:lnTo>
                      <a:lnTo>
                        <a:pt x="377317" y="134493"/>
                      </a:lnTo>
                      <a:lnTo>
                        <a:pt x="353187" y="122809"/>
                      </a:lnTo>
                      <a:lnTo>
                        <a:pt x="339344" y="113538"/>
                      </a:lnTo>
                      <a:lnTo>
                        <a:pt x="329057" y="104267"/>
                      </a:lnTo>
                      <a:lnTo>
                        <a:pt x="325628" y="85725"/>
                      </a:lnTo>
                      <a:lnTo>
                        <a:pt x="325628" y="69469"/>
                      </a:lnTo>
                      <a:lnTo>
                        <a:pt x="315214" y="55626"/>
                      </a:lnTo>
                      <a:lnTo>
                        <a:pt x="306705" y="48641"/>
                      </a:lnTo>
                      <a:lnTo>
                        <a:pt x="258445" y="13843"/>
                      </a:lnTo>
                      <a:lnTo>
                        <a:pt x="256667" y="0"/>
                      </a:lnTo>
                      <a:lnTo>
                        <a:pt x="258445" y="0"/>
                      </a:lnTo>
                      <a:close/>
                    </a:path>
                  </a:pathLst>
                </a:custGeom>
                <a:solidFill>
                  <a:srgbClr val="D4E6D5"/>
                </a:solidFill>
                <a:ln w="5461" cap="flat">
                  <a:solidFill>
                    <a:srgbClr val="BEBEBE"/>
                  </a:solidFill>
                  <a:prstDash val="solid"/>
                  <a:round/>
                </a:ln>
              </p:spPr>
              <p:txBody>
                <a:bodyPr rtlCol="0" anchor="ctr"/>
                <a:lstStyle/>
                <a:p>
                  <a:endParaRPr lang="en-US"/>
                </a:p>
              </p:txBody>
            </p:sp>
            <p:sp>
              <p:nvSpPr>
                <p:cNvPr id="1199" name="Freeform: Shape 1198">
                  <a:extLst>
                    <a:ext uri="{FF2B5EF4-FFF2-40B4-BE49-F238E27FC236}">
                      <a16:creationId xmlns:a16="http://schemas.microsoft.com/office/drawing/2014/main" id="{8ECBDA77-AA4C-36A6-FADB-9FD738A2EAFF}"/>
                    </a:ext>
                  </a:extLst>
                </p:cNvPr>
                <p:cNvSpPr/>
                <p:nvPr/>
              </p:nvSpPr>
              <p:spPr>
                <a:xfrm>
                  <a:off x="27515693" y="16439641"/>
                  <a:ext cx="994155" cy="1616455"/>
                </a:xfrm>
                <a:custGeom>
                  <a:avLst/>
                  <a:gdLst>
                    <a:gd name="connsiteX0" fmla="*/ 24130 w 994155"/>
                    <a:gd name="connsiteY0" fmla="*/ 1614170 h 1616455"/>
                    <a:gd name="connsiteX1" fmla="*/ 17145 w 994155"/>
                    <a:gd name="connsiteY1" fmla="*/ 1602486 h 1616455"/>
                    <a:gd name="connsiteX2" fmla="*/ 6858 w 994155"/>
                    <a:gd name="connsiteY2" fmla="*/ 1597914 h 1616455"/>
                    <a:gd name="connsiteX3" fmla="*/ 15494 w 994155"/>
                    <a:gd name="connsiteY3" fmla="*/ 1586230 h 1616455"/>
                    <a:gd name="connsiteX4" fmla="*/ 3428 w 994155"/>
                    <a:gd name="connsiteY4" fmla="*/ 1576959 h 1616455"/>
                    <a:gd name="connsiteX5" fmla="*/ 0 w 994155"/>
                    <a:gd name="connsiteY5" fmla="*/ 1570101 h 1616455"/>
                    <a:gd name="connsiteX6" fmla="*/ 6858 w 994155"/>
                    <a:gd name="connsiteY6" fmla="*/ 1567688 h 1616455"/>
                    <a:gd name="connsiteX7" fmla="*/ 20574 w 994155"/>
                    <a:gd name="connsiteY7" fmla="*/ 1565402 h 1616455"/>
                    <a:gd name="connsiteX8" fmla="*/ 20574 w 994155"/>
                    <a:gd name="connsiteY8" fmla="*/ 1551559 h 1616455"/>
                    <a:gd name="connsiteX9" fmla="*/ 24130 w 994155"/>
                    <a:gd name="connsiteY9" fmla="*/ 1523619 h 1616455"/>
                    <a:gd name="connsiteX10" fmla="*/ 20574 w 994155"/>
                    <a:gd name="connsiteY10" fmla="*/ 1512062 h 1616455"/>
                    <a:gd name="connsiteX11" fmla="*/ 41275 w 994155"/>
                    <a:gd name="connsiteY11" fmla="*/ 1495806 h 1616455"/>
                    <a:gd name="connsiteX12" fmla="*/ 48133 w 994155"/>
                    <a:gd name="connsiteY12" fmla="*/ 1477264 h 1616455"/>
                    <a:gd name="connsiteX13" fmla="*/ 55118 w 994155"/>
                    <a:gd name="connsiteY13" fmla="*/ 1465707 h 1616455"/>
                    <a:gd name="connsiteX14" fmla="*/ 51688 w 994155"/>
                    <a:gd name="connsiteY14" fmla="*/ 1461008 h 1616455"/>
                    <a:gd name="connsiteX15" fmla="*/ 41275 w 994155"/>
                    <a:gd name="connsiteY15" fmla="*/ 1458722 h 1616455"/>
                    <a:gd name="connsiteX16" fmla="*/ 34417 w 994155"/>
                    <a:gd name="connsiteY16" fmla="*/ 1449451 h 1616455"/>
                    <a:gd name="connsiteX17" fmla="*/ 32638 w 994155"/>
                    <a:gd name="connsiteY17" fmla="*/ 1435481 h 1616455"/>
                    <a:gd name="connsiteX18" fmla="*/ 39624 w 994155"/>
                    <a:gd name="connsiteY18" fmla="*/ 1433195 h 1616455"/>
                    <a:gd name="connsiteX19" fmla="*/ 48133 w 994155"/>
                    <a:gd name="connsiteY19" fmla="*/ 1426210 h 1616455"/>
                    <a:gd name="connsiteX20" fmla="*/ 48133 w 994155"/>
                    <a:gd name="connsiteY20" fmla="*/ 1410081 h 1616455"/>
                    <a:gd name="connsiteX21" fmla="*/ 55118 w 994155"/>
                    <a:gd name="connsiteY21" fmla="*/ 1412367 h 1616455"/>
                    <a:gd name="connsiteX22" fmla="*/ 61975 w 994155"/>
                    <a:gd name="connsiteY22" fmla="*/ 1419352 h 1616455"/>
                    <a:gd name="connsiteX23" fmla="*/ 68834 w 994155"/>
                    <a:gd name="connsiteY23" fmla="*/ 1410081 h 1616455"/>
                    <a:gd name="connsiteX24" fmla="*/ 80899 w 994155"/>
                    <a:gd name="connsiteY24" fmla="*/ 1412367 h 1616455"/>
                    <a:gd name="connsiteX25" fmla="*/ 82676 w 994155"/>
                    <a:gd name="connsiteY25" fmla="*/ 1407668 h 1616455"/>
                    <a:gd name="connsiteX26" fmla="*/ 86106 w 994155"/>
                    <a:gd name="connsiteY26" fmla="*/ 1391412 h 1616455"/>
                    <a:gd name="connsiteX27" fmla="*/ 92963 w 994155"/>
                    <a:gd name="connsiteY27" fmla="*/ 1379855 h 1616455"/>
                    <a:gd name="connsiteX28" fmla="*/ 105028 w 994155"/>
                    <a:gd name="connsiteY28" fmla="*/ 1363599 h 1616455"/>
                    <a:gd name="connsiteX29" fmla="*/ 108458 w 994155"/>
                    <a:gd name="connsiteY29" fmla="*/ 1352042 h 1616455"/>
                    <a:gd name="connsiteX30" fmla="*/ 106807 w 994155"/>
                    <a:gd name="connsiteY30" fmla="*/ 1340485 h 1616455"/>
                    <a:gd name="connsiteX31" fmla="*/ 113664 w 994155"/>
                    <a:gd name="connsiteY31" fmla="*/ 1335786 h 1616455"/>
                    <a:gd name="connsiteX32" fmla="*/ 127508 w 994155"/>
                    <a:gd name="connsiteY32" fmla="*/ 1324229 h 1616455"/>
                    <a:gd name="connsiteX33" fmla="*/ 129159 w 994155"/>
                    <a:gd name="connsiteY33" fmla="*/ 1310259 h 1616455"/>
                    <a:gd name="connsiteX34" fmla="*/ 132588 w 994155"/>
                    <a:gd name="connsiteY34" fmla="*/ 1300988 h 1616455"/>
                    <a:gd name="connsiteX35" fmla="*/ 141224 w 994155"/>
                    <a:gd name="connsiteY35" fmla="*/ 1289431 h 1616455"/>
                    <a:gd name="connsiteX36" fmla="*/ 143001 w 994155"/>
                    <a:gd name="connsiteY36" fmla="*/ 1273175 h 1616455"/>
                    <a:gd name="connsiteX37" fmla="*/ 153288 w 994155"/>
                    <a:gd name="connsiteY37" fmla="*/ 1259332 h 1616455"/>
                    <a:gd name="connsiteX38" fmla="*/ 167132 w 994155"/>
                    <a:gd name="connsiteY38" fmla="*/ 1252347 h 1616455"/>
                    <a:gd name="connsiteX39" fmla="*/ 175640 w 994155"/>
                    <a:gd name="connsiteY39" fmla="*/ 1245362 h 1616455"/>
                    <a:gd name="connsiteX40" fmla="*/ 182625 w 994155"/>
                    <a:gd name="connsiteY40" fmla="*/ 1231392 h 1616455"/>
                    <a:gd name="connsiteX41" fmla="*/ 175640 w 994155"/>
                    <a:gd name="connsiteY41" fmla="*/ 1205992 h 1616455"/>
                    <a:gd name="connsiteX42" fmla="*/ 167132 w 994155"/>
                    <a:gd name="connsiteY42" fmla="*/ 1185037 h 1616455"/>
                    <a:gd name="connsiteX43" fmla="*/ 170561 w 994155"/>
                    <a:gd name="connsiteY43" fmla="*/ 1161923 h 1616455"/>
                    <a:gd name="connsiteX44" fmla="*/ 173989 w 994155"/>
                    <a:gd name="connsiteY44" fmla="*/ 1145667 h 1616455"/>
                    <a:gd name="connsiteX45" fmla="*/ 172212 w 994155"/>
                    <a:gd name="connsiteY45" fmla="*/ 1136396 h 1616455"/>
                    <a:gd name="connsiteX46" fmla="*/ 160147 w 994155"/>
                    <a:gd name="connsiteY46" fmla="*/ 1124712 h 1616455"/>
                    <a:gd name="connsiteX47" fmla="*/ 158496 w 994155"/>
                    <a:gd name="connsiteY47" fmla="*/ 1099312 h 1616455"/>
                    <a:gd name="connsiteX48" fmla="*/ 153288 w 994155"/>
                    <a:gd name="connsiteY48" fmla="*/ 1092327 h 1616455"/>
                    <a:gd name="connsiteX49" fmla="*/ 134365 w 994155"/>
                    <a:gd name="connsiteY49" fmla="*/ 1076071 h 1616455"/>
                    <a:gd name="connsiteX50" fmla="*/ 129159 w 994155"/>
                    <a:gd name="connsiteY50" fmla="*/ 1066800 h 1616455"/>
                    <a:gd name="connsiteX51" fmla="*/ 141224 w 994155"/>
                    <a:gd name="connsiteY51" fmla="*/ 1055243 h 1616455"/>
                    <a:gd name="connsiteX52" fmla="*/ 148082 w 994155"/>
                    <a:gd name="connsiteY52" fmla="*/ 1048258 h 1616455"/>
                    <a:gd name="connsiteX53" fmla="*/ 153288 w 994155"/>
                    <a:gd name="connsiteY53" fmla="*/ 1034288 h 1616455"/>
                    <a:gd name="connsiteX54" fmla="*/ 153288 w 994155"/>
                    <a:gd name="connsiteY54" fmla="*/ 1025017 h 1616455"/>
                    <a:gd name="connsiteX55" fmla="*/ 149860 w 994155"/>
                    <a:gd name="connsiteY55" fmla="*/ 1018032 h 1616455"/>
                    <a:gd name="connsiteX56" fmla="*/ 149860 w 994155"/>
                    <a:gd name="connsiteY56" fmla="*/ 1011174 h 1616455"/>
                    <a:gd name="connsiteX57" fmla="*/ 148082 w 994155"/>
                    <a:gd name="connsiteY57" fmla="*/ 1001903 h 1616455"/>
                    <a:gd name="connsiteX58" fmla="*/ 156718 w 994155"/>
                    <a:gd name="connsiteY58" fmla="*/ 990219 h 1616455"/>
                    <a:gd name="connsiteX59" fmla="*/ 170561 w 994155"/>
                    <a:gd name="connsiteY59" fmla="*/ 980948 h 1616455"/>
                    <a:gd name="connsiteX60" fmla="*/ 170561 w 994155"/>
                    <a:gd name="connsiteY60" fmla="*/ 934593 h 1616455"/>
                    <a:gd name="connsiteX61" fmla="*/ 172212 w 994155"/>
                    <a:gd name="connsiteY61" fmla="*/ 878967 h 1616455"/>
                    <a:gd name="connsiteX62" fmla="*/ 170561 w 994155"/>
                    <a:gd name="connsiteY62" fmla="*/ 774573 h 1616455"/>
                    <a:gd name="connsiteX63" fmla="*/ 172212 w 994155"/>
                    <a:gd name="connsiteY63" fmla="*/ 660908 h 1616455"/>
                    <a:gd name="connsiteX64" fmla="*/ 172212 w 994155"/>
                    <a:gd name="connsiteY64" fmla="*/ 528701 h 1616455"/>
                    <a:gd name="connsiteX65" fmla="*/ 172212 w 994155"/>
                    <a:gd name="connsiteY65" fmla="*/ 526415 h 1616455"/>
                    <a:gd name="connsiteX66" fmla="*/ 173989 w 994155"/>
                    <a:gd name="connsiteY66" fmla="*/ 424434 h 1616455"/>
                    <a:gd name="connsiteX67" fmla="*/ 172212 w 994155"/>
                    <a:gd name="connsiteY67" fmla="*/ 308356 h 1616455"/>
                    <a:gd name="connsiteX68" fmla="*/ 173989 w 994155"/>
                    <a:gd name="connsiteY68" fmla="*/ 248158 h 1616455"/>
                    <a:gd name="connsiteX69" fmla="*/ 173989 w 994155"/>
                    <a:gd name="connsiteY69" fmla="*/ 197104 h 1616455"/>
                    <a:gd name="connsiteX70" fmla="*/ 173989 w 994155"/>
                    <a:gd name="connsiteY70" fmla="*/ 127508 h 1616455"/>
                    <a:gd name="connsiteX71" fmla="*/ 172212 w 994155"/>
                    <a:gd name="connsiteY71" fmla="*/ 16256 h 1616455"/>
                    <a:gd name="connsiteX72" fmla="*/ 184276 w 994155"/>
                    <a:gd name="connsiteY72" fmla="*/ 25527 h 1616455"/>
                    <a:gd name="connsiteX73" fmla="*/ 191262 w 994155"/>
                    <a:gd name="connsiteY73" fmla="*/ 37084 h 1616455"/>
                    <a:gd name="connsiteX74" fmla="*/ 201549 w 994155"/>
                    <a:gd name="connsiteY74" fmla="*/ 48641 h 1616455"/>
                    <a:gd name="connsiteX75" fmla="*/ 211836 w 994155"/>
                    <a:gd name="connsiteY75" fmla="*/ 55626 h 1616455"/>
                    <a:gd name="connsiteX76" fmla="*/ 227330 w 994155"/>
                    <a:gd name="connsiteY76" fmla="*/ 60325 h 1616455"/>
                    <a:gd name="connsiteX77" fmla="*/ 239395 w 994155"/>
                    <a:gd name="connsiteY77" fmla="*/ 60325 h 1616455"/>
                    <a:gd name="connsiteX78" fmla="*/ 265302 w 994155"/>
                    <a:gd name="connsiteY78" fmla="*/ 60325 h 1616455"/>
                    <a:gd name="connsiteX79" fmla="*/ 277368 w 994155"/>
                    <a:gd name="connsiteY79" fmla="*/ 55626 h 1616455"/>
                    <a:gd name="connsiteX80" fmla="*/ 308356 w 994155"/>
                    <a:gd name="connsiteY80" fmla="*/ 46355 h 1616455"/>
                    <a:gd name="connsiteX81" fmla="*/ 330708 w 994155"/>
                    <a:gd name="connsiteY81" fmla="*/ 37084 h 1616455"/>
                    <a:gd name="connsiteX82" fmla="*/ 353187 w 994155"/>
                    <a:gd name="connsiteY82" fmla="*/ 25527 h 1616455"/>
                    <a:gd name="connsiteX83" fmla="*/ 370332 w 994155"/>
                    <a:gd name="connsiteY83" fmla="*/ 13843 h 1616455"/>
                    <a:gd name="connsiteX84" fmla="*/ 385952 w 994155"/>
                    <a:gd name="connsiteY84" fmla="*/ 4572 h 1616455"/>
                    <a:gd name="connsiteX85" fmla="*/ 475488 w 994155"/>
                    <a:gd name="connsiteY85" fmla="*/ 4572 h 1616455"/>
                    <a:gd name="connsiteX86" fmla="*/ 561594 w 994155"/>
                    <a:gd name="connsiteY86" fmla="*/ 4572 h 1616455"/>
                    <a:gd name="connsiteX87" fmla="*/ 615061 w 994155"/>
                    <a:gd name="connsiteY87" fmla="*/ 4572 h 1616455"/>
                    <a:gd name="connsiteX88" fmla="*/ 706374 w 994155"/>
                    <a:gd name="connsiteY88" fmla="*/ 4572 h 1616455"/>
                    <a:gd name="connsiteX89" fmla="*/ 733933 w 994155"/>
                    <a:gd name="connsiteY89" fmla="*/ 2286 h 1616455"/>
                    <a:gd name="connsiteX90" fmla="*/ 844169 w 994155"/>
                    <a:gd name="connsiteY90" fmla="*/ 0 h 1616455"/>
                    <a:gd name="connsiteX91" fmla="*/ 870076 w 994155"/>
                    <a:gd name="connsiteY91" fmla="*/ 0 h 1616455"/>
                    <a:gd name="connsiteX92" fmla="*/ 983742 w 994155"/>
                    <a:gd name="connsiteY92" fmla="*/ 0 h 1616455"/>
                    <a:gd name="connsiteX93" fmla="*/ 992377 w 994155"/>
                    <a:gd name="connsiteY93" fmla="*/ 0 h 1616455"/>
                    <a:gd name="connsiteX94" fmla="*/ 994156 w 994155"/>
                    <a:gd name="connsiteY94" fmla="*/ 27813 h 1616455"/>
                    <a:gd name="connsiteX95" fmla="*/ 994156 w 994155"/>
                    <a:gd name="connsiteY95" fmla="*/ 97409 h 1616455"/>
                    <a:gd name="connsiteX96" fmla="*/ 994156 w 994155"/>
                    <a:gd name="connsiteY96" fmla="*/ 141478 h 1616455"/>
                    <a:gd name="connsiteX97" fmla="*/ 992377 w 994155"/>
                    <a:gd name="connsiteY97" fmla="*/ 201676 h 1616455"/>
                    <a:gd name="connsiteX98" fmla="*/ 992377 w 994155"/>
                    <a:gd name="connsiteY98" fmla="*/ 210947 h 1616455"/>
                    <a:gd name="connsiteX99" fmla="*/ 992377 w 994155"/>
                    <a:gd name="connsiteY99" fmla="*/ 317754 h 1616455"/>
                    <a:gd name="connsiteX100" fmla="*/ 990600 w 994155"/>
                    <a:gd name="connsiteY100" fmla="*/ 343154 h 1616455"/>
                    <a:gd name="connsiteX101" fmla="*/ 988949 w 994155"/>
                    <a:gd name="connsiteY101" fmla="*/ 422021 h 1616455"/>
                    <a:gd name="connsiteX102" fmla="*/ 990600 w 994155"/>
                    <a:gd name="connsiteY102" fmla="*/ 491617 h 1616455"/>
                    <a:gd name="connsiteX103" fmla="*/ 988949 w 994155"/>
                    <a:gd name="connsiteY103" fmla="*/ 577469 h 1616455"/>
                    <a:gd name="connsiteX104" fmla="*/ 988949 w 994155"/>
                    <a:gd name="connsiteY104" fmla="*/ 593725 h 1616455"/>
                    <a:gd name="connsiteX105" fmla="*/ 987171 w 994155"/>
                    <a:gd name="connsiteY105" fmla="*/ 714248 h 1616455"/>
                    <a:gd name="connsiteX106" fmla="*/ 987171 w 994155"/>
                    <a:gd name="connsiteY106" fmla="*/ 749046 h 1616455"/>
                    <a:gd name="connsiteX107" fmla="*/ 987171 w 994155"/>
                    <a:gd name="connsiteY107" fmla="*/ 827913 h 1616455"/>
                    <a:gd name="connsiteX108" fmla="*/ 987171 w 994155"/>
                    <a:gd name="connsiteY108" fmla="*/ 892810 h 1616455"/>
                    <a:gd name="connsiteX109" fmla="*/ 987171 w 994155"/>
                    <a:gd name="connsiteY109" fmla="*/ 911352 h 1616455"/>
                    <a:gd name="connsiteX110" fmla="*/ 987171 w 994155"/>
                    <a:gd name="connsiteY110" fmla="*/ 999490 h 1616455"/>
                    <a:gd name="connsiteX111" fmla="*/ 987171 w 994155"/>
                    <a:gd name="connsiteY111" fmla="*/ 1078357 h 1616455"/>
                    <a:gd name="connsiteX112" fmla="*/ 971676 w 994155"/>
                    <a:gd name="connsiteY112" fmla="*/ 1092327 h 1616455"/>
                    <a:gd name="connsiteX113" fmla="*/ 964819 w 994155"/>
                    <a:gd name="connsiteY113" fmla="*/ 1106170 h 1616455"/>
                    <a:gd name="connsiteX114" fmla="*/ 966470 w 994155"/>
                    <a:gd name="connsiteY114" fmla="*/ 1113155 h 1616455"/>
                    <a:gd name="connsiteX115" fmla="*/ 975106 w 994155"/>
                    <a:gd name="connsiteY115" fmla="*/ 1122426 h 1616455"/>
                    <a:gd name="connsiteX116" fmla="*/ 976884 w 994155"/>
                    <a:gd name="connsiteY116" fmla="*/ 1131697 h 1616455"/>
                    <a:gd name="connsiteX117" fmla="*/ 976884 w 994155"/>
                    <a:gd name="connsiteY117" fmla="*/ 1140968 h 1616455"/>
                    <a:gd name="connsiteX118" fmla="*/ 968248 w 994155"/>
                    <a:gd name="connsiteY118" fmla="*/ 1152652 h 1616455"/>
                    <a:gd name="connsiteX119" fmla="*/ 971676 w 994155"/>
                    <a:gd name="connsiteY119" fmla="*/ 1161923 h 1616455"/>
                    <a:gd name="connsiteX120" fmla="*/ 987171 w 994155"/>
                    <a:gd name="connsiteY120" fmla="*/ 1168781 h 1616455"/>
                    <a:gd name="connsiteX121" fmla="*/ 994156 w 994155"/>
                    <a:gd name="connsiteY121" fmla="*/ 1175766 h 1616455"/>
                    <a:gd name="connsiteX122" fmla="*/ 990600 w 994155"/>
                    <a:gd name="connsiteY122" fmla="*/ 1180465 h 1616455"/>
                    <a:gd name="connsiteX123" fmla="*/ 983742 w 994155"/>
                    <a:gd name="connsiteY123" fmla="*/ 1182751 h 1616455"/>
                    <a:gd name="connsiteX124" fmla="*/ 983742 w 994155"/>
                    <a:gd name="connsiteY124" fmla="*/ 1192022 h 1616455"/>
                    <a:gd name="connsiteX125" fmla="*/ 990600 w 994155"/>
                    <a:gd name="connsiteY125" fmla="*/ 1205992 h 1616455"/>
                    <a:gd name="connsiteX126" fmla="*/ 988949 w 994155"/>
                    <a:gd name="connsiteY126" fmla="*/ 1210564 h 1616455"/>
                    <a:gd name="connsiteX127" fmla="*/ 985520 w 994155"/>
                    <a:gd name="connsiteY127" fmla="*/ 1215263 h 1616455"/>
                    <a:gd name="connsiteX128" fmla="*/ 961389 w 994155"/>
                    <a:gd name="connsiteY128" fmla="*/ 1215263 h 1616455"/>
                    <a:gd name="connsiteX129" fmla="*/ 933831 w 994155"/>
                    <a:gd name="connsiteY129" fmla="*/ 1215263 h 1616455"/>
                    <a:gd name="connsiteX130" fmla="*/ 921765 w 994155"/>
                    <a:gd name="connsiteY130" fmla="*/ 1222121 h 1616455"/>
                    <a:gd name="connsiteX131" fmla="*/ 914781 w 994155"/>
                    <a:gd name="connsiteY131" fmla="*/ 1226820 h 1616455"/>
                    <a:gd name="connsiteX132" fmla="*/ 887222 w 994155"/>
                    <a:gd name="connsiteY132" fmla="*/ 1247648 h 1616455"/>
                    <a:gd name="connsiteX133" fmla="*/ 878713 w 994155"/>
                    <a:gd name="connsiteY133" fmla="*/ 1252347 h 1616455"/>
                    <a:gd name="connsiteX134" fmla="*/ 873506 w 994155"/>
                    <a:gd name="connsiteY134" fmla="*/ 1247648 h 1616455"/>
                    <a:gd name="connsiteX135" fmla="*/ 863092 w 994155"/>
                    <a:gd name="connsiteY135" fmla="*/ 1245362 h 1616455"/>
                    <a:gd name="connsiteX136" fmla="*/ 852805 w 994155"/>
                    <a:gd name="connsiteY136" fmla="*/ 1231392 h 1616455"/>
                    <a:gd name="connsiteX137" fmla="*/ 845947 w 994155"/>
                    <a:gd name="connsiteY137" fmla="*/ 1229106 h 1616455"/>
                    <a:gd name="connsiteX138" fmla="*/ 832104 w 994155"/>
                    <a:gd name="connsiteY138" fmla="*/ 1229106 h 1616455"/>
                    <a:gd name="connsiteX139" fmla="*/ 827024 w 994155"/>
                    <a:gd name="connsiteY139" fmla="*/ 1231392 h 1616455"/>
                    <a:gd name="connsiteX140" fmla="*/ 816610 w 994155"/>
                    <a:gd name="connsiteY140" fmla="*/ 1233805 h 1616455"/>
                    <a:gd name="connsiteX141" fmla="*/ 804545 w 994155"/>
                    <a:gd name="connsiteY141" fmla="*/ 1238377 h 1616455"/>
                    <a:gd name="connsiteX142" fmla="*/ 795909 w 994155"/>
                    <a:gd name="connsiteY142" fmla="*/ 1254633 h 1616455"/>
                    <a:gd name="connsiteX143" fmla="*/ 795909 w 994155"/>
                    <a:gd name="connsiteY143" fmla="*/ 1268603 h 1616455"/>
                    <a:gd name="connsiteX144" fmla="*/ 801115 w 994155"/>
                    <a:gd name="connsiteY144" fmla="*/ 1294130 h 1616455"/>
                    <a:gd name="connsiteX145" fmla="*/ 804545 w 994155"/>
                    <a:gd name="connsiteY145" fmla="*/ 1310259 h 1616455"/>
                    <a:gd name="connsiteX146" fmla="*/ 797687 w 994155"/>
                    <a:gd name="connsiteY146" fmla="*/ 1317244 h 1616455"/>
                    <a:gd name="connsiteX147" fmla="*/ 790829 w 994155"/>
                    <a:gd name="connsiteY147" fmla="*/ 1324229 h 1616455"/>
                    <a:gd name="connsiteX148" fmla="*/ 778763 w 994155"/>
                    <a:gd name="connsiteY148" fmla="*/ 1342771 h 1616455"/>
                    <a:gd name="connsiteX149" fmla="*/ 756285 w 994155"/>
                    <a:gd name="connsiteY149" fmla="*/ 1347470 h 1616455"/>
                    <a:gd name="connsiteX150" fmla="*/ 747775 w 994155"/>
                    <a:gd name="connsiteY150" fmla="*/ 1356741 h 1616455"/>
                    <a:gd name="connsiteX151" fmla="*/ 744220 w 994155"/>
                    <a:gd name="connsiteY151" fmla="*/ 1368298 h 1616455"/>
                    <a:gd name="connsiteX152" fmla="*/ 740790 w 994155"/>
                    <a:gd name="connsiteY152" fmla="*/ 1379855 h 1616455"/>
                    <a:gd name="connsiteX153" fmla="*/ 735711 w 994155"/>
                    <a:gd name="connsiteY153" fmla="*/ 1398397 h 1616455"/>
                    <a:gd name="connsiteX154" fmla="*/ 711581 w 994155"/>
                    <a:gd name="connsiteY154" fmla="*/ 1419352 h 1616455"/>
                    <a:gd name="connsiteX155" fmla="*/ 699515 w 994155"/>
                    <a:gd name="connsiteY155" fmla="*/ 1412367 h 1616455"/>
                    <a:gd name="connsiteX156" fmla="*/ 690880 w 994155"/>
                    <a:gd name="connsiteY156" fmla="*/ 1414653 h 1616455"/>
                    <a:gd name="connsiteX157" fmla="*/ 680465 w 994155"/>
                    <a:gd name="connsiteY157" fmla="*/ 1426210 h 1616455"/>
                    <a:gd name="connsiteX158" fmla="*/ 675386 w 994155"/>
                    <a:gd name="connsiteY158" fmla="*/ 1442466 h 1616455"/>
                    <a:gd name="connsiteX159" fmla="*/ 664972 w 994155"/>
                    <a:gd name="connsiteY159" fmla="*/ 1456436 h 1616455"/>
                    <a:gd name="connsiteX160" fmla="*/ 658113 w 994155"/>
                    <a:gd name="connsiteY160" fmla="*/ 1472692 h 1616455"/>
                    <a:gd name="connsiteX161" fmla="*/ 658113 w 994155"/>
                    <a:gd name="connsiteY161" fmla="*/ 1488821 h 1616455"/>
                    <a:gd name="connsiteX162" fmla="*/ 658113 w 994155"/>
                    <a:gd name="connsiteY162" fmla="*/ 1498219 h 1616455"/>
                    <a:gd name="connsiteX163" fmla="*/ 652907 w 994155"/>
                    <a:gd name="connsiteY163" fmla="*/ 1514348 h 1616455"/>
                    <a:gd name="connsiteX164" fmla="*/ 644271 w 994155"/>
                    <a:gd name="connsiteY164" fmla="*/ 1526032 h 1616455"/>
                    <a:gd name="connsiteX165" fmla="*/ 635762 w 994155"/>
                    <a:gd name="connsiteY165" fmla="*/ 1523619 h 1616455"/>
                    <a:gd name="connsiteX166" fmla="*/ 625348 w 994155"/>
                    <a:gd name="connsiteY166" fmla="*/ 1526032 h 1616455"/>
                    <a:gd name="connsiteX167" fmla="*/ 618489 w 994155"/>
                    <a:gd name="connsiteY167" fmla="*/ 1532890 h 1616455"/>
                    <a:gd name="connsiteX168" fmla="*/ 613283 w 994155"/>
                    <a:gd name="connsiteY168" fmla="*/ 1535303 h 1616455"/>
                    <a:gd name="connsiteX169" fmla="*/ 601218 w 994155"/>
                    <a:gd name="connsiteY169" fmla="*/ 1523619 h 1616455"/>
                    <a:gd name="connsiteX170" fmla="*/ 589152 w 994155"/>
                    <a:gd name="connsiteY170" fmla="*/ 1523619 h 1616455"/>
                    <a:gd name="connsiteX171" fmla="*/ 573659 w 994155"/>
                    <a:gd name="connsiteY171" fmla="*/ 1519047 h 1616455"/>
                    <a:gd name="connsiteX172" fmla="*/ 561594 w 994155"/>
                    <a:gd name="connsiteY172" fmla="*/ 1512062 h 1616455"/>
                    <a:gd name="connsiteX173" fmla="*/ 552958 w 994155"/>
                    <a:gd name="connsiteY173" fmla="*/ 1505077 h 1616455"/>
                    <a:gd name="connsiteX174" fmla="*/ 549529 w 994155"/>
                    <a:gd name="connsiteY174" fmla="*/ 1491234 h 1616455"/>
                    <a:gd name="connsiteX175" fmla="*/ 549529 w 994155"/>
                    <a:gd name="connsiteY175" fmla="*/ 1472692 h 1616455"/>
                    <a:gd name="connsiteX176" fmla="*/ 544449 w 994155"/>
                    <a:gd name="connsiteY176" fmla="*/ 1461008 h 1616455"/>
                    <a:gd name="connsiteX177" fmla="*/ 542671 w 994155"/>
                    <a:gd name="connsiteY177" fmla="*/ 1451737 h 1616455"/>
                    <a:gd name="connsiteX178" fmla="*/ 535813 w 994155"/>
                    <a:gd name="connsiteY178" fmla="*/ 1449451 h 1616455"/>
                    <a:gd name="connsiteX179" fmla="*/ 532384 w 994155"/>
                    <a:gd name="connsiteY179" fmla="*/ 1449451 h 1616455"/>
                    <a:gd name="connsiteX180" fmla="*/ 520319 w 994155"/>
                    <a:gd name="connsiteY180" fmla="*/ 1451737 h 1616455"/>
                    <a:gd name="connsiteX181" fmla="*/ 516889 w 994155"/>
                    <a:gd name="connsiteY181" fmla="*/ 1461008 h 1616455"/>
                    <a:gd name="connsiteX182" fmla="*/ 521970 w 994155"/>
                    <a:gd name="connsiteY182" fmla="*/ 1467993 h 1616455"/>
                    <a:gd name="connsiteX183" fmla="*/ 534035 w 994155"/>
                    <a:gd name="connsiteY183" fmla="*/ 1474978 h 1616455"/>
                    <a:gd name="connsiteX184" fmla="*/ 516889 w 994155"/>
                    <a:gd name="connsiteY184" fmla="*/ 1481963 h 1616455"/>
                    <a:gd name="connsiteX185" fmla="*/ 496188 w 994155"/>
                    <a:gd name="connsiteY185" fmla="*/ 1474978 h 1616455"/>
                    <a:gd name="connsiteX186" fmla="*/ 490982 w 994155"/>
                    <a:gd name="connsiteY186" fmla="*/ 1477264 h 1616455"/>
                    <a:gd name="connsiteX187" fmla="*/ 489331 w 994155"/>
                    <a:gd name="connsiteY187" fmla="*/ 1484249 h 1616455"/>
                    <a:gd name="connsiteX188" fmla="*/ 497839 w 994155"/>
                    <a:gd name="connsiteY188" fmla="*/ 1500505 h 1616455"/>
                    <a:gd name="connsiteX189" fmla="*/ 496188 w 994155"/>
                    <a:gd name="connsiteY189" fmla="*/ 1509776 h 1616455"/>
                    <a:gd name="connsiteX190" fmla="*/ 485775 w 994155"/>
                    <a:gd name="connsiteY190" fmla="*/ 1509776 h 1616455"/>
                    <a:gd name="connsiteX191" fmla="*/ 478917 w 994155"/>
                    <a:gd name="connsiteY191" fmla="*/ 1512062 h 1616455"/>
                    <a:gd name="connsiteX192" fmla="*/ 472059 w 994155"/>
                    <a:gd name="connsiteY192" fmla="*/ 1528318 h 1616455"/>
                    <a:gd name="connsiteX193" fmla="*/ 477265 w 994155"/>
                    <a:gd name="connsiteY193" fmla="*/ 1546860 h 1616455"/>
                    <a:gd name="connsiteX194" fmla="*/ 472059 w 994155"/>
                    <a:gd name="connsiteY194" fmla="*/ 1556131 h 1616455"/>
                    <a:gd name="connsiteX195" fmla="*/ 454787 w 994155"/>
                    <a:gd name="connsiteY195" fmla="*/ 1556131 h 1616455"/>
                    <a:gd name="connsiteX196" fmla="*/ 451358 w 994155"/>
                    <a:gd name="connsiteY196" fmla="*/ 1581658 h 1616455"/>
                    <a:gd name="connsiteX197" fmla="*/ 442722 w 994155"/>
                    <a:gd name="connsiteY197" fmla="*/ 1590929 h 1616455"/>
                    <a:gd name="connsiteX198" fmla="*/ 435863 w 994155"/>
                    <a:gd name="connsiteY198" fmla="*/ 1583944 h 1616455"/>
                    <a:gd name="connsiteX199" fmla="*/ 435863 w 994155"/>
                    <a:gd name="connsiteY199" fmla="*/ 1574673 h 1616455"/>
                    <a:gd name="connsiteX200" fmla="*/ 435863 w 994155"/>
                    <a:gd name="connsiteY200" fmla="*/ 1563116 h 1616455"/>
                    <a:gd name="connsiteX201" fmla="*/ 427227 w 994155"/>
                    <a:gd name="connsiteY201" fmla="*/ 1563116 h 1616455"/>
                    <a:gd name="connsiteX202" fmla="*/ 418592 w 994155"/>
                    <a:gd name="connsiteY202" fmla="*/ 1567688 h 1616455"/>
                    <a:gd name="connsiteX203" fmla="*/ 411734 w 994155"/>
                    <a:gd name="connsiteY203" fmla="*/ 1565402 h 1616455"/>
                    <a:gd name="connsiteX204" fmla="*/ 394462 w 994155"/>
                    <a:gd name="connsiteY204" fmla="*/ 1537589 h 1616455"/>
                    <a:gd name="connsiteX205" fmla="*/ 391033 w 994155"/>
                    <a:gd name="connsiteY205" fmla="*/ 1532890 h 1616455"/>
                    <a:gd name="connsiteX206" fmla="*/ 377317 w 994155"/>
                    <a:gd name="connsiteY206" fmla="*/ 1535303 h 1616455"/>
                    <a:gd name="connsiteX207" fmla="*/ 365251 w 994155"/>
                    <a:gd name="connsiteY207" fmla="*/ 1546860 h 1616455"/>
                    <a:gd name="connsiteX208" fmla="*/ 353187 w 994155"/>
                    <a:gd name="connsiteY208" fmla="*/ 1549146 h 1616455"/>
                    <a:gd name="connsiteX209" fmla="*/ 337693 w 994155"/>
                    <a:gd name="connsiteY209" fmla="*/ 1556131 h 1616455"/>
                    <a:gd name="connsiteX210" fmla="*/ 329057 w 994155"/>
                    <a:gd name="connsiteY210" fmla="*/ 1563116 h 1616455"/>
                    <a:gd name="connsiteX211" fmla="*/ 323850 w 994155"/>
                    <a:gd name="connsiteY211" fmla="*/ 1567688 h 1616455"/>
                    <a:gd name="connsiteX212" fmla="*/ 313563 w 994155"/>
                    <a:gd name="connsiteY212" fmla="*/ 1590929 h 1616455"/>
                    <a:gd name="connsiteX213" fmla="*/ 306577 w 994155"/>
                    <a:gd name="connsiteY213" fmla="*/ 1614170 h 1616455"/>
                    <a:gd name="connsiteX214" fmla="*/ 301498 w 994155"/>
                    <a:gd name="connsiteY214" fmla="*/ 1614170 h 1616455"/>
                    <a:gd name="connsiteX215" fmla="*/ 294639 w 994155"/>
                    <a:gd name="connsiteY215" fmla="*/ 1614170 h 1616455"/>
                    <a:gd name="connsiteX216" fmla="*/ 289433 w 994155"/>
                    <a:gd name="connsiteY216" fmla="*/ 1600200 h 1616455"/>
                    <a:gd name="connsiteX217" fmla="*/ 282575 w 994155"/>
                    <a:gd name="connsiteY217" fmla="*/ 1595501 h 1616455"/>
                    <a:gd name="connsiteX218" fmla="*/ 261874 w 994155"/>
                    <a:gd name="connsiteY218" fmla="*/ 1590929 h 1616455"/>
                    <a:gd name="connsiteX219" fmla="*/ 241173 w 994155"/>
                    <a:gd name="connsiteY219" fmla="*/ 1572387 h 1616455"/>
                    <a:gd name="connsiteX220" fmla="*/ 237744 w 994155"/>
                    <a:gd name="connsiteY220" fmla="*/ 1567688 h 1616455"/>
                    <a:gd name="connsiteX221" fmla="*/ 229108 w 994155"/>
                    <a:gd name="connsiteY221" fmla="*/ 1565402 h 1616455"/>
                    <a:gd name="connsiteX222" fmla="*/ 217043 w 994155"/>
                    <a:gd name="connsiteY222" fmla="*/ 1558417 h 1616455"/>
                    <a:gd name="connsiteX223" fmla="*/ 199771 w 994155"/>
                    <a:gd name="connsiteY223" fmla="*/ 1556131 h 1616455"/>
                    <a:gd name="connsiteX224" fmla="*/ 194690 w 994155"/>
                    <a:gd name="connsiteY224" fmla="*/ 1553845 h 1616455"/>
                    <a:gd name="connsiteX225" fmla="*/ 189484 w 994155"/>
                    <a:gd name="connsiteY225" fmla="*/ 1558417 h 1616455"/>
                    <a:gd name="connsiteX226" fmla="*/ 184276 w 994155"/>
                    <a:gd name="connsiteY226" fmla="*/ 1560830 h 1616455"/>
                    <a:gd name="connsiteX227" fmla="*/ 172212 w 994155"/>
                    <a:gd name="connsiteY227" fmla="*/ 1560830 h 1616455"/>
                    <a:gd name="connsiteX228" fmla="*/ 165353 w 994155"/>
                    <a:gd name="connsiteY228" fmla="*/ 1556131 h 1616455"/>
                    <a:gd name="connsiteX229" fmla="*/ 158496 w 994155"/>
                    <a:gd name="connsiteY229" fmla="*/ 1544574 h 1616455"/>
                    <a:gd name="connsiteX230" fmla="*/ 149860 w 994155"/>
                    <a:gd name="connsiteY230" fmla="*/ 1544574 h 1616455"/>
                    <a:gd name="connsiteX231" fmla="*/ 148082 w 994155"/>
                    <a:gd name="connsiteY231" fmla="*/ 1558417 h 1616455"/>
                    <a:gd name="connsiteX232" fmla="*/ 151511 w 994155"/>
                    <a:gd name="connsiteY232" fmla="*/ 1570101 h 1616455"/>
                    <a:gd name="connsiteX233" fmla="*/ 151511 w 994155"/>
                    <a:gd name="connsiteY233" fmla="*/ 1579372 h 1616455"/>
                    <a:gd name="connsiteX234" fmla="*/ 148082 w 994155"/>
                    <a:gd name="connsiteY234" fmla="*/ 1590929 h 1616455"/>
                    <a:gd name="connsiteX235" fmla="*/ 139573 w 994155"/>
                    <a:gd name="connsiteY235" fmla="*/ 1597914 h 1616455"/>
                    <a:gd name="connsiteX236" fmla="*/ 132588 w 994155"/>
                    <a:gd name="connsiteY236" fmla="*/ 1597914 h 1616455"/>
                    <a:gd name="connsiteX237" fmla="*/ 125730 w 994155"/>
                    <a:gd name="connsiteY237" fmla="*/ 1593215 h 1616455"/>
                    <a:gd name="connsiteX238" fmla="*/ 127508 w 994155"/>
                    <a:gd name="connsiteY238" fmla="*/ 1576959 h 1616455"/>
                    <a:gd name="connsiteX239" fmla="*/ 120523 w 994155"/>
                    <a:gd name="connsiteY239" fmla="*/ 1567688 h 1616455"/>
                    <a:gd name="connsiteX240" fmla="*/ 113664 w 994155"/>
                    <a:gd name="connsiteY240" fmla="*/ 1567688 h 1616455"/>
                    <a:gd name="connsiteX241" fmla="*/ 92963 w 994155"/>
                    <a:gd name="connsiteY241" fmla="*/ 1574673 h 1616455"/>
                    <a:gd name="connsiteX242" fmla="*/ 86106 w 994155"/>
                    <a:gd name="connsiteY242" fmla="*/ 1574673 h 1616455"/>
                    <a:gd name="connsiteX243" fmla="*/ 79248 w 994155"/>
                    <a:gd name="connsiteY243" fmla="*/ 1570101 h 1616455"/>
                    <a:gd name="connsiteX244" fmla="*/ 68834 w 994155"/>
                    <a:gd name="connsiteY244" fmla="*/ 1560830 h 1616455"/>
                    <a:gd name="connsiteX245" fmla="*/ 61975 w 994155"/>
                    <a:gd name="connsiteY245" fmla="*/ 1560830 h 1616455"/>
                    <a:gd name="connsiteX246" fmla="*/ 56769 w 994155"/>
                    <a:gd name="connsiteY246" fmla="*/ 1567688 h 1616455"/>
                    <a:gd name="connsiteX247" fmla="*/ 55118 w 994155"/>
                    <a:gd name="connsiteY247" fmla="*/ 1574673 h 1616455"/>
                    <a:gd name="connsiteX248" fmla="*/ 55118 w 994155"/>
                    <a:gd name="connsiteY248" fmla="*/ 1583944 h 1616455"/>
                    <a:gd name="connsiteX249" fmla="*/ 58547 w 994155"/>
                    <a:gd name="connsiteY249" fmla="*/ 1590929 h 1616455"/>
                    <a:gd name="connsiteX250" fmla="*/ 60198 w 994155"/>
                    <a:gd name="connsiteY250" fmla="*/ 1597914 h 1616455"/>
                    <a:gd name="connsiteX251" fmla="*/ 58547 w 994155"/>
                    <a:gd name="connsiteY251" fmla="*/ 1609471 h 1616455"/>
                    <a:gd name="connsiteX252" fmla="*/ 55118 w 994155"/>
                    <a:gd name="connsiteY252" fmla="*/ 1614170 h 1616455"/>
                    <a:gd name="connsiteX253" fmla="*/ 48133 w 994155"/>
                    <a:gd name="connsiteY253" fmla="*/ 1614170 h 1616455"/>
                    <a:gd name="connsiteX254" fmla="*/ 44703 w 994155"/>
                    <a:gd name="connsiteY254" fmla="*/ 1616456 h 1616455"/>
                    <a:gd name="connsiteX255" fmla="*/ 30988 w 994155"/>
                    <a:gd name="connsiteY255" fmla="*/ 1614170 h 1616455"/>
                    <a:gd name="connsiteX256" fmla="*/ 24130 w 994155"/>
                    <a:gd name="connsiteY256" fmla="*/ 1614170 h 161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994155" h="1616455">
                      <a:moveTo>
                        <a:pt x="24130" y="1614170"/>
                      </a:moveTo>
                      <a:lnTo>
                        <a:pt x="17145" y="1602486"/>
                      </a:lnTo>
                      <a:lnTo>
                        <a:pt x="6858" y="1597914"/>
                      </a:lnTo>
                      <a:lnTo>
                        <a:pt x="15494" y="1586230"/>
                      </a:lnTo>
                      <a:lnTo>
                        <a:pt x="3428" y="1576959"/>
                      </a:lnTo>
                      <a:lnTo>
                        <a:pt x="0" y="1570101"/>
                      </a:lnTo>
                      <a:lnTo>
                        <a:pt x="6858" y="1567688"/>
                      </a:lnTo>
                      <a:lnTo>
                        <a:pt x="20574" y="1565402"/>
                      </a:lnTo>
                      <a:lnTo>
                        <a:pt x="20574" y="1551559"/>
                      </a:lnTo>
                      <a:lnTo>
                        <a:pt x="24130" y="1523619"/>
                      </a:lnTo>
                      <a:lnTo>
                        <a:pt x="20574" y="1512062"/>
                      </a:lnTo>
                      <a:lnTo>
                        <a:pt x="41275" y="1495806"/>
                      </a:lnTo>
                      <a:lnTo>
                        <a:pt x="48133" y="1477264"/>
                      </a:lnTo>
                      <a:lnTo>
                        <a:pt x="55118" y="1465707"/>
                      </a:lnTo>
                      <a:lnTo>
                        <a:pt x="51688" y="1461008"/>
                      </a:lnTo>
                      <a:lnTo>
                        <a:pt x="41275" y="1458722"/>
                      </a:lnTo>
                      <a:lnTo>
                        <a:pt x="34417" y="1449451"/>
                      </a:lnTo>
                      <a:lnTo>
                        <a:pt x="32638" y="1435481"/>
                      </a:lnTo>
                      <a:lnTo>
                        <a:pt x="39624" y="1433195"/>
                      </a:lnTo>
                      <a:lnTo>
                        <a:pt x="48133" y="1426210"/>
                      </a:lnTo>
                      <a:lnTo>
                        <a:pt x="48133" y="1410081"/>
                      </a:lnTo>
                      <a:lnTo>
                        <a:pt x="55118" y="1412367"/>
                      </a:lnTo>
                      <a:lnTo>
                        <a:pt x="61975" y="1419352"/>
                      </a:lnTo>
                      <a:lnTo>
                        <a:pt x="68834" y="1410081"/>
                      </a:lnTo>
                      <a:lnTo>
                        <a:pt x="80899" y="1412367"/>
                      </a:lnTo>
                      <a:lnTo>
                        <a:pt x="82676" y="1407668"/>
                      </a:lnTo>
                      <a:lnTo>
                        <a:pt x="86106" y="1391412"/>
                      </a:lnTo>
                      <a:lnTo>
                        <a:pt x="92963" y="1379855"/>
                      </a:lnTo>
                      <a:lnTo>
                        <a:pt x="105028" y="1363599"/>
                      </a:lnTo>
                      <a:lnTo>
                        <a:pt x="108458" y="1352042"/>
                      </a:lnTo>
                      <a:lnTo>
                        <a:pt x="106807" y="1340485"/>
                      </a:lnTo>
                      <a:lnTo>
                        <a:pt x="113664" y="1335786"/>
                      </a:lnTo>
                      <a:lnTo>
                        <a:pt x="127508" y="1324229"/>
                      </a:lnTo>
                      <a:lnTo>
                        <a:pt x="129159" y="1310259"/>
                      </a:lnTo>
                      <a:lnTo>
                        <a:pt x="132588" y="1300988"/>
                      </a:lnTo>
                      <a:lnTo>
                        <a:pt x="141224" y="1289431"/>
                      </a:lnTo>
                      <a:lnTo>
                        <a:pt x="143001" y="1273175"/>
                      </a:lnTo>
                      <a:lnTo>
                        <a:pt x="153288" y="1259332"/>
                      </a:lnTo>
                      <a:lnTo>
                        <a:pt x="167132" y="1252347"/>
                      </a:lnTo>
                      <a:lnTo>
                        <a:pt x="175640" y="1245362"/>
                      </a:lnTo>
                      <a:lnTo>
                        <a:pt x="182625" y="1231392"/>
                      </a:lnTo>
                      <a:lnTo>
                        <a:pt x="175640" y="1205992"/>
                      </a:lnTo>
                      <a:lnTo>
                        <a:pt x="167132" y="1185037"/>
                      </a:lnTo>
                      <a:lnTo>
                        <a:pt x="170561" y="1161923"/>
                      </a:lnTo>
                      <a:lnTo>
                        <a:pt x="173989" y="1145667"/>
                      </a:lnTo>
                      <a:lnTo>
                        <a:pt x="172212" y="1136396"/>
                      </a:lnTo>
                      <a:lnTo>
                        <a:pt x="160147" y="1124712"/>
                      </a:lnTo>
                      <a:lnTo>
                        <a:pt x="158496" y="1099312"/>
                      </a:lnTo>
                      <a:lnTo>
                        <a:pt x="153288" y="1092327"/>
                      </a:lnTo>
                      <a:lnTo>
                        <a:pt x="134365" y="1076071"/>
                      </a:lnTo>
                      <a:lnTo>
                        <a:pt x="129159" y="1066800"/>
                      </a:lnTo>
                      <a:lnTo>
                        <a:pt x="141224" y="1055243"/>
                      </a:lnTo>
                      <a:lnTo>
                        <a:pt x="148082" y="1048258"/>
                      </a:lnTo>
                      <a:lnTo>
                        <a:pt x="153288" y="1034288"/>
                      </a:lnTo>
                      <a:lnTo>
                        <a:pt x="153288" y="1025017"/>
                      </a:lnTo>
                      <a:lnTo>
                        <a:pt x="149860" y="1018032"/>
                      </a:lnTo>
                      <a:lnTo>
                        <a:pt x="149860" y="1011174"/>
                      </a:lnTo>
                      <a:lnTo>
                        <a:pt x="148082" y="1001903"/>
                      </a:lnTo>
                      <a:lnTo>
                        <a:pt x="156718" y="990219"/>
                      </a:lnTo>
                      <a:lnTo>
                        <a:pt x="170561" y="980948"/>
                      </a:lnTo>
                      <a:lnTo>
                        <a:pt x="170561" y="934593"/>
                      </a:lnTo>
                      <a:lnTo>
                        <a:pt x="172212" y="878967"/>
                      </a:lnTo>
                      <a:lnTo>
                        <a:pt x="170561" y="774573"/>
                      </a:lnTo>
                      <a:lnTo>
                        <a:pt x="172212" y="660908"/>
                      </a:lnTo>
                      <a:lnTo>
                        <a:pt x="172212" y="528701"/>
                      </a:lnTo>
                      <a:lnTo>
                        <a:pt x="172212" y="526415"/>
                      </a:lnTo>
                      <a:lnTo>
                        <a:pt x="173989" y="424434"/>
                      </a:lnTo>
                      <a:lnTo>
                        <a:pt x="172212" y="308356"/>
                      </a:lnTo>
                      <a:lnTo>
                        <a:pt x="173989" y="248158"/>
                      </a:lnTo>
                      <a:lnTo>
                        <a:pt x="173989" y="197104"/>
                      </a:lnTo>
                      <a:lnTo>
                        <a:pt x="173989" y="127508"/>
                      </a:lnTo>
                      <a:lnTo>
                        <a:pt x="172212" y="16256"/>
                      </a:lnTo>
                      <a:lnTo>
                        <a:pt x="184276" y="25527"/>
                      </a:lnTo>
                      <a:lnTo>
                        <a:pt x="191262" y="37084"/>
                      </a:lnTo>
                      <a:lnTo>
                        <a:pt x="201549" y="48641"/>
                      </a:lnTo>
                      <a:lnTo>
                        <a:pt x="211836" y="55626"/>
                      </a:lnTo>
                      <a:lnTo>
                        <a:pt x="227330" y="60325"/>
                      </a:lnTo>
                      <a:lnTo>
                        <a:pt x="239395" y="60325"/>
                      </a:lnTo>
                      <a:lnTo>
                        <a:pt x="265302" y="60325"/>
                      </a:lnTo>
                      <a:lnTo>
                        <a:pt x="277368" y="55626"/>
                      </a:lnTo>
                      <a:lnTo>
                        <a:pt x="308356" y="46355"/>
                      </a:lnTo>
                      <a:lnTo>
                        <a:pt x="330708" y="37084"/>
                      </a:lnTo>
                      <a:lnTo>
                        <a:pt x="353187" y="25527"/>
                      </a:lnTo>
                      <a:lnTo>
                        <a:pt x="370332" y="13843"/>
                      </a:lnTo>
                      <a:lnTo>
                        <a:pt x="385952" y="4572"/>
                      </a:lnTo>
                      <a:lnTo>
                        <a:pt x="475488" y="4572"/>
                      </a:lnTo>
                      <a:lnTo>
                        <a:pt x="561594" y="4572"/>
                      </a:lnTo>
                      <a:lnTo>
                        <a:pt x="615061" y="4572"/>
                      </a:lnTo>
                      <a:lnTo>
                        <a:pt x="706374" y="4572"/>
                      </a:lnTo>
                      <a:lnTo>
                        <a:pt x="733933" y="2286"/>
                      </a:lnTo>
                      <a:lnTo>
                        <a:pt x="844169" y="0"/>
                      </a:lnTo>
                      <a:lnTo>
                        <a:pt x="870076" y="0"/>
                      </a:lnTo>
                      <a:lnTo>
                        <a:pt x="983742" y="0"/>
                      </a:lnTo>
                      <a:lnTo>
                        <a:pt x="992377" y="0"/>
                      </a:lnTo>
                      <a:lnTo>
                        <a:pt x="994156" y="27813"/>
                      </a:lnTo>
                      <a:lnTo>
                        <a:pt x="994156" y="97409"/>
                      </a:lnTo>
                      <a:lnTo>
                        <a:pt x="994156" y="141478"/>
                      </a:lnTo>
                      <a:lnTo>
                        <a:pt x="992377" y="201676"/>
                      </a:lnTo>
                      <a:lnTo>
                        <a:pt x="992377" y="210947"/>
                      </a:lnTo>
                      <a:lnTo>
                        <a:pt x="992377" y="317754"/>
                      </a:lnTo>
                      <a:lnTo>
                        <a:pt x="990600" y="343154"/>
                      </a:lnTo>
                      <a:lnTo>
                        <a:pt x="988949" y="422021"/>
                      </a:lnTo>
                      <a:lnTo>
                        <a:pt x="990600" y="491617"/>
                      </a:lnTo>
                      <a:lnTo>
                        <a:pt x="988949" y="577469"/>
                      </a:lnTo>
                      <a:lnTo>
                        <a:pt x="988949" y="593725"/>
                      </a:lnTo>
                      <a:lnTo>
                        <a:pt x="987171" y="714248"/>
                      </a:lnTo>
                      <a:lnTo>
                        <a:pt x="987171" y="749046"/>
                      </a:lnTo>
                      <a:lnTo>
                        <a:pt x="987171" y="827913"/>
                      </a:lnTo>
                      <a:lnTo>
                        <a:pt x="987171" y="892810"/>
                      </a:lnTo>
                      <a:lnTo>
                        <a:pt x="987171" y="911352"/>
                      </a:lnTo>
                      <a:lnTo>
                        <a:pt x="987171" y="999490"/>
                      </a:lnTo>
                      <a:lnTo>
                        <a:pt x="987171" y="1078357"/>
                      </a:lnTo>
                      <a:lnTo>
                        <a:pt x="971676" y="1092327"/>
                      </a:lnTo>
                      <a:lnTo>
                        <a:pt x="964819" y="1106170"/>
                      </a:lnTo>
                      <a:lnTo>
                        <a:pt x="966470" y="1113155"/>
                      </a:lnTo>
                      <a:lnTo>
                        <a:pt x="975106" y="1122426"/>
                      </a:lnTo>
                      <a:lnTo>
                        <a:pt x="976884" y="1131697"/>
                      </a:lnTo>
                      <a:lnTo>
                        <a:pt x="976884" y="1140968"/>
                      </a:lnTo>
                      <a:lnTo>
                        <a:pt x="968248" y="1152652"/>
                      </a:lnTo>
                      <a:lnTo>
                        <a:pt x="971676" y="1161923"/>
                      </a:lnTo>
                      <a:lnTo>
                        <a:pt x="987171" y="1168781"/>
                      </a:lnTo>
                      <a:lnTo>
                        <a:pt x="994156" y="1175766"/>
                      </a:lnTo>
                      <a:lnTo>
                        <a:pt x="990600" y="1180465"/>
                      </a:lnTo>
                      <a:lnTo>
                        <a:pt x="983742" y="1182751"/>
                      </a:lnTo>
                      <a:lnTo>
                        <a:pt x="983742" y="1192022"/>
                      </a:lnTo>
                      <a:lnTo>
                        <a:pt x="990600" y="1205992"/>
                      </a:lnTo>
                      <a:lnTo>
                        <a:pt x="988949" y="1210564"/>
                      </a:lnTo>
                      <a:lnTo>
                        <a:pt x="985520" y="1215263"/>
                      </a:lnTo>
                      <a:lnTo>
                        <a:pt x="961389" y="1215263"/>
                      </a:lnTo>
                      <a:lnTo>
                        <a:pt x="933831" y="1215263"/>
                      </a:lnTo>
                      <a:lnTo>
                        <a:pt x="921765" y="1222121"/>
                      </a:lnTo>
                      <a:lnTo>
                        <a:pt x="914781" y="1226820"/>
                      </a:lnTo>
                      <a:lnTo>
                        <a:pt x="887222" y="1247648"/>
                      </a:lnTo>
                      <a:lnTo>
                        <a:pt x="878713" y="1252347"/>
                      </a:lnTo>
                      <a:lnTo>
                        <a:pt x="873506" y="1247648"/>
                      </a:lnTo>
                      <a:lnTo>
                        <a:pt x="863092" y="1245362"/>
                      </a:lnTo>
                      <a:lnTo>
                        <a:pt x="852805" y="1231392"/>
                      </a:lnTo>
                      <a:lnTo>
                        <a:pt x="845947" y="1229106"/>
                      </a:lnTo>
                      <a:lnTo>
                        <a:pt x="832104" y="1229106"/>
                      </a:lnTo>
                      <a:lnTo>
                        <a:pt x="827024" y="1231392"/>
                      </a:lnTo>
                      <a:lnTo>
                        <a:pt x="816610" y="1233805"/>
                      </a:lnTo>
                      <a:lnTo>
                        <a:pt x="804545" y="1238377"/>
                      </a:lnTo>
                      <a:lnTo>
                        <a:pt x="795909" y="1254633"/>
                      </a:lnTo>
                      <a:lnTo>
                        <a:pt x="795909" y="1268603"/>
                      </a:lnTo>
                      <a:lnTo>
                        <a:pt x="801115" y="1294130"/>
                      </a:lnTo>
                      <a:lnTo>
                        <a:pt x="804545" y="1310259"/>
                      </a:lnTo>
                      <a:lnTo>
                        <a:pt x="797687" y="1317244"/>
                      </a:lnTo>
                      <a:lnTo>
                        <a:pt x="790829" y="1324229"/>
                      </a:lnTo>
                      <a:lnTo>
                        <a:pt x="778763" y="1342771"/>
                      </a:lnTo>
                      <a:lnTo>
                        <a:pt x="756285" y="1347470"/>
                      </a:lnTo>
                      <a:lnTo>
                        <a:pt x="747775" y="1356741"/>
                      </a:lnTo>
                      <a:lnTo>
                        <a:pt x="744220" y="1368298"/>
                      </a:lnTo>
                      <a:lnTo>
                        <a:pt x="740790" y="1379855"/>
                      </a:lnTo>
                      <a:lnTo>
                        <a:pt x="735711" y="1398397"/>
                      </a:lnTo>
                      <a:lnTo>
                        <a:pt x="711581" y="1419352"/>
                      </a:lnTo>
                      <a:lnTo>
                        <a:pt x="699515" y="1412367"/>
                      </a:lnTo>
                      <a:lnTo>
                        <a:pt x="690880" y="1414653"/>
                      </a:lnTo>
                      <a:lnTo>
                        <a:pt x="680465" y="1426210"/>
                      </a:lnTo>
                      <a:lnTo>
                        <a:pt x="675386" y="1442466"/>
                      </a:lnTo>
                      <a:lnTo>
                        <a:pt x="664972" y="1456436"/>
                      </a:lnTo>
                      <a:lnTo>
                        <a:pt x="658113" y="1472692"/>
                      </a:lnTo>
                      <a:lnTo>
                        <a:pt x="658113" y="1488821"/>
                      </a:lnTo>
                      <a:lnTo>
                        <a:pt x="658113" y="1498219"/>
                      </a:lnTo>
                      <a:lnTo>
                        <a:pt x="652907" y="1514348"/>
                      </a:lnTo>
                      <a:lnTo>
                        <a:pt x="644271" y="1526032"/>
                      </a:lnTo>
                      <a:lnTo>
                        <a:pt x="635762" y="1523619"/>
                      </a:lnTo>
                      <a:lnTo>
                        <a:pt x="625348" y="1526032"/>
                      </a:lnTo>
                      <a:lnTo>
                        <a:pt x="618489" y="1532890"/>
                      </a:lnTo>
                      <a:lnTo>
                        <a:pt x="613283" y="1535303"/>
                      </a:lnTo>
                      <a:lnTo>
                        <a:pt x="601218" y="1523619"/>
                      </a:lnTo>
                      <a:lnTo>
                        <a:pt x="589152" y="1523619"/>
                      </a:lnTo>
                      <a:lnTo>
                        <a:pt x="573659" y="1519047"/>
                      </a:lnTo>
                      <a:lnTo>
                        <a:pt x="561594" y="1512062"/>
                      </a:lnTo>
                      <a:lnTo>
                        <a:pt x="552958" y="1505077"/>
                      </a:lnTo>
                      <a:lnTo>
                        <a:pt x="549529" y="1491234"/>
                      </a:lnTo>
                      <a:lnTo>
                        <a:pt x="549529" y="1472692"/>
                      </a:lnTo>
                      <a:lnTo>
                        <a:pt x="544449" y="1461008"/>
                      </a:lnTo>
                      <a:lnTo>
                        <a:pt x="542671" y="1451737"/>
                      </a:lnTo>
                      <a:lnTo>
                        <a:pt x="535813" y="1449451"/>
                      </a:lnTo>
                      <a:lnTo>
                        <a:pt x="532384" y="1449451"/>
                      </a:lnTo>
                      <a:lnTo>
                        <a:pt x="520319" y="1451737"/>
                      </a:lnTo>
                      <a:lnTo>
                        <a:pt x="516889" y="1461008"/>
                      </a:lnTo>
                      <a:lnTo>
                        <a:pt x="521970" y="1467993"/>
                      </a:lnTo>
                      <a:lnTo>
                        <a:pt x="534035" y="1474978"/>
                      </a:lnTo>
                      <a:lnTo>
                        <a:pt x="516889" y="1481963"/>
                      </a:lnTo>
                      <a:lnTo>
                        <a:pt x="496188" y="1474978"/>
                      </a:lnTo>
                      <a:lnTo>
                        <a:pt x="490982" y="1477264"/>
                      </a:lnTo>
                      <a:lnTo>
                        <a:pt x="489331" y="1484249"/>
                      </a:lnTo>
                      <a:lnTo>
                        <a:pt x="497839" y="1500505"/>
                      </a:lnTo>
                      <a:lnTo>
                        <a:pt x="496188" y="1509776"/>
                      </a:lnTo>
                      <a:lnTo>
                        <a:pt x="485775" y="1509776"/>
                      </a:lnTo>
                      <a:lnTo>
                        <a:pt x="478917" y="1512062"/>
                      </a:lnTo>
                      <a:lnTo>
                        <a:pt x="472059" y="1528318"/>
                      </a:lnTo>
                      <a:lnTo>
                        <a:pt x="477265" y="1546860"/>
                      </a:lnTo>
                      <a:lnTo>
                        <a:pt x="472059" y="1556131"/>
                      </a:lnTo>
                      <a:lnTo>
                        <a:pt x="454787" y="1556131"/>
                      </a:lnTo>
                      <a:lnTo>
                        <a:pt x="451358" y="1581658"/>
                      </a:lnTo>
                      <a:lnTo>
                        <a:pt x="442722" y="1590929"/>
                      </a:lnTo>
                      <a:lnTo>
                        <a:pt x="435863" y="1583944"/>
                      </a:lnTo>
                      <a:lnTo>
                        <a:pt x="435863" y="1574673"/>
                      </a:lnTo>
                      <a:lnTo>
                        <a:pt x="435863" y="1563116"/>
                      </a:lnTo>
                      <a:lnTo>
                        <a:pt x="427227" y="1563116"/>
                      </a:lnTo>
                      <a:lnTo>
                        <a:pt x="418592" y="1567688"/>
                      </a:lnTo>
                      <a:lnTo>
                        <a:pt x="411734" y="1565402"/>
                      </a:lnTo>
                      <a:lnTo>
                        <a:pt x="394462" y="1537589"/>
                      </a:lnTo>
                      <a:lnTo>
                        <a:pt x="391033" y="1532890"/>
                      </a:lnTo>
                      <a:lnTo>
                        <a:pt x="377317" y="1535303"/>
                      </a:lnTo>
                      <a:lnTo>
                        <a:pt x="365251" y="1546860"/>
                      </a:lnTo>
                      <a:lnTo>
                        <a:pt x="353187" y="1549146"/>
                      </a:lnTo>
                      <a:lnTo>
                        <a:pt x="337693" y="1556131"/>
                      </a:lnTo>
                      <a:lnTo>
                        <a:pt x="329057" y="1563116"/>
                      </a:lnTo>
                      <a:lnTo>
                        <a:pt x="323850" y="1567688"/>
                      </a:lnTo>
                      <a:lnTo>
                        <a:pt x="313563" y="1590929"/>
                      </a:lnTo>
                      <a:lnTo>
                        <a:pt x="306577" y="1614170"/>
                      </a:lnTo>
                      <a:lnTo>
                        <a:pt x="301498" y="1614170"/>
                      </a:lnTo>
                      <a:lnTo>
                        <a:pt x="294639" y="1614170"/>
                      </a:lnTo>
                      <a:lnTo>
                        <a:pt x="289433" y="1600200"/>
                      </a:lnTo>
                      <a:lnTo>
                        <a:pt x="282575" y="1595501"/>
                      </a:lnTo>
                      <a:lnTo>
                        <a:pt x="261874" y="1590929"/>
                      </a:lnTo>
                      <a:lnTo>
                        <a:pt x="241173" y="1572387"/>
                      </a:lnTo>
                      <a:lnTo>
                        <a:pt x="237744" y="1567688"/>
                      </a:lnTo>
                      <a:lnTo>
                        <a:pt x="229108" y="1565402"/>
                      </a:lnTo>
                      <a:lnTo>
                        <a:pt x="217043" y="1558417"/>
                      </a:lnTo>
                      <a:lnTo>
                        <a:pt x="199771" y="1556131"/>
                      </a:lnTo>
                      <a:lnTo>
                        <a:pt x="194690" y="1553845"/>
                      </a:lnTo>
                      <a:lnTo>
                        <a:pt x="189484" y="1558417"/>
                      </a:lnTo>
                      <a:lnTo>
                        <a:pt x="184276" y="1560830"/>
                      </a:lnTo>
                      <a:lnTo>
                        <a:pt x="172212" y="1560830"/>
                      </a:lnTo>
                      <a:lnTo>
                        <a:pt x="165353" y="1556131"/>
                      </a:lnTo>
                      <a:lnTo>
                        <a:pt x="158496" y="1544574"/>
                      </a:lnTo>
                      <a:lnTo>
                        <a:pt x="149860" y="1544574"/>
                      </a:lnTo>
                      <a:lnTo>
                        <a:pt x="148082" y="1558417"/>
                      </a:lnTo>
                      <a:lnTo>
                        <a:pt x="151511" y="1570101"/>
                      </a:lnTo>
                      <a:lnTo>
                        <a:pt x="151511" y="1579372"/>
                      </a:lnTo>
                      <a:lnTo>
                        <a:pt x="148082" y="1590929"/>
                      </a:lnTo>
                      <a:lnTo>
                        <a:pt x="139573" y="1597914"/>
                      </a:lnTo>
                      <a:lnTo>
                        <a:pt x="132588" y="1597914"/>
                      </a:lnTo>
                      <a:lnTo>
                        <a:pt x="125730" y="1593215"/>
                      </a:lnTo>
                      <a:lnTo>
                        <a:pt x="127508" y="1576959"/>
                      </a:lnTo>
                      <a:lnTo>
                        <a:pt x="120523" y="1567688"/>
                      </a:lnTo>
                      <a:lnTo>
                        <a:pt x="113664" y="1567688"/>
                      </a:lnTo>
                      <a:lnTo>
                        <a:pt x="92963" y="1574673"/>
                      </a:lnTo>
                      <a:lnTo>
                        <a:pt x="86106" y="1574673"/>
                      </a:lnTo>
                      <a:lnTo>
                        <a:pt x="79248" y="1570101"/>
                      </a:lnTo>
                      <a:lnTo>
                        <a:pt x="68834" y="1560830"/>
                      </a:lnTo>
                      <a:lnTo>
                        <a:pt x="61975" y="1560830"/>
                      </a:lnTo>
                      <a:lnTo>
                        <a:pt x="56769" y="1567688"/>
                      </a:lnTo>
                      <a:lnTo>
                        <a:pt x="55118" y="1574673"/>
                      </a:lnTo>
                      <a:lnTo>
                        <a:pt x="55118" y="1583944"/>
                      </a:lnTo>
                      <a:lnTo>
                        <a:pt x="58547" y="1590929"/>
                      </a:lnTo>
                      <a:lnTo>
                        <a:pt x="60198" y="1597914"/>
                      </a:lnTo>
                      <a:lnTo>
                        <a:pt x="58547" y="1609471"/>
                      </a:lnTo>
                      <a:lnTo>
                        <a:pt x="55118" y="1614170"/>
                      </a:lnTo>
                      <a:lnTo>
                        <a:pt x="48133" y="1614170"/>
                      </a:lnTo>
                      <a:lnTo>
                        <a:pt x="44703" y="1616456"/>
                      </a:lnTo>
                      <a:lnTo>
                        <a:pt x="30988" y="1614170"/>
                      </a:lnTo>
                      <a:lnTo>
                        <a:pt x="24130" y="1614170"/>
                      </a:lnTo>
                      <a:close/>
                    </a:path>
                  </a:pathLst>
                </a:custGeom>
                <a:solidFill>
                  <a:srgbClr val="CEE3CE"/>
                </a:solidFill>
                <a:ln w="5461" cap="flat">
                  <a:solidFill>
                    <a:srgbClr val="BEBEBE"/>
                  </a:solidFill>
                  <a:prstDash val="solid"/>
                  <a:round/>
                </a:ln>
              </p:spPr>
              <p:txBody>
                <a:bodyPr rtlCol="0" anchor="ctr"/>
                <a:lstStyle/>
                <a:p>
                  <a:endParaRPr lang="en-US"/>
                </a:p>
              </p:txBody>
            </p:sp>
            <p:sp>
              <p:nvSpPr>
                <p:cNvPr id="1200" name="Freeform: Shape 1199">
                  <a:extLst>
                    <a:ext uri="{FF2B5EF4-FFF2-40B4-BE49-F238E27FC236}">
                      <a16:creationId xmlns:a16="http://schemas.microsoft.com/office/drawing/2014/main" id="{EC74DD21-B15D-53B2-0E6C-56F2D6DCB4EB}"/>
                    </a:ext>
                  </a:extLst>
                </p:cNvPr>
                <p:cNvSpPr/>
                <p:nvPr/>
              </p:nvSpPr>
              <p:spPr>
                <a:xfrm>
                  <a:off x="24958802" y="15739236"/>
                  <a:ext cx="1945258" cy="1268603"/>
                </a:xfrm>
                <a:custGeom>
                  <a:avLst/>
                  <a:gdLst>
                    <a:gd name="connsiteX0" fmla="*/ 1617853 w 1945258"/>
                    <a:gd name="connsiteY0" fmla="*/ 4572 h 1268603"/>
                    <a:gd name="connsiteX1" fmla="*/ 1617853 w 1945258"/>
                    <a:gd name="connsiteY1" fmla="*/ 23114 h 1268603"/>
                    <a:gd name="connsiteX2" fmla="*/ 1624711 w 1945258"/>
                    <a:gd name="connsiteY2" fmla="*/ 32385 h 1268603"/>
                    <a:gd name="connsiteX3" fmla="*/ 1635125 w 1945258"/>
                    <a:gd name="connsiteY3" fmla="*/ 39370 h 1268603"/>
                    <a:gd name="connsiteX4" fmla="*/ 1640205 w 1945258"/>
                    <a:gd name="connsiteY4" fmla="*/ 60325 h 1268603"/>
                    <a:gd name="connsiteX5" fmla="*/ 1664335 w 1945258"/>
                    <a:gd name="connsiteY5" fmla="*/ 85725 h 1268603"/>
                    <a:gd name="connsiteX6" fmla="*/ 1667764 w 1945258"/>
                    <a:gd name="connsiteY6" fmla="*/ 99695 h 1268603"/>
                    <a:gd name="connsiteX7" fmla="*/ 1664335 w 1945258"/>
                    <a:gd name="connsiteY7" fmla="*/ 108966 h 1268603"/>
                    <a:gd name="connsiteX8" fmla="*/ 1643634 w 1945258"/>
                    <a:gd name="connsiteY8" fmla="*/ 139065 h 1268603"/>
                    <a:gd name="connsiteX9" fmla="*/ 1633347 w 1945258"/>
                    <a:gd name="connsiteY9" fmla="*/ 155321 h 1268603"/>
                    <a:gd name="connsiteX10" fmla="*/ 1631569 w 1945258"/>
                    <a:gd name="connsiteY10" fmla="*/ 173863 h 1268603"/>
                    <a:gd name="connsiteX11" fmla="*/ 1633347 w 1945258"/>
                    <a:gd name="connsiteY11" fmla="*/ 171577 h 1268603"/>
                    <a:gd name="connsiteX12" fmla="*/ 1640205 w 1945258"/>
                    <a:gd name="connsiteY12" fmla="*/ 208661 h 1268603"/>
                    <a:gd name="connsiteX13" fmla="*/ 1647190 w 1945258"/>
                    <a:gd name="connsiteY13" fmla="*/ 238887 h 1268603"/>
                    <a:gd name="connsiteX14" fmla="*/ 1659128 w 1945258"/>
                    <a:gd name="connsiteY14" fmla="*/ 257429 h 1268603"/>
                    <a:gd name="connsiteX15" fmla="*/ 1664335 w 1945258"/>
                    <a:gd name="connsiteY15" fmla="*/ 292227 h 1268603"/>
                    <a:gd name="connsiteX16" fmla="*/ 1667764 w 1945258"/>
                    <a:gd name="connsiteY16" fmla="*/ 306070 h 1268603"/>
                    <a:gd name="connsiteX17" fmla="*/ 1683258 w 1945258"/>
                    <a:gd name="connsiteY17" fmla="*/ 315341 h 1268603"/>
                    <a:gd name="connsiteX18" fmla="*/ 1698879 w 1945258"/>
                    <a:gd name="connsiteY18" fmla="*/ 327025 h 1268603"/>
                    <a:gd name="connsiteX19" fmla="*/ 1716024 w 1945258"/>
                    <a:gd name="connsiteY19" fmla="*/ 331597 h 1268603"/>
                    <a:gd name="connsiteX20" fmla="*/ 1722882 w 1945258"/>
                    <a:gd name="connsiteY20" fmla="*/ 336296 h 1268603"/>
                    <a:gd name="connsiteX21" fmla="*/ 1740154 w 1945258"/>
                    <a:gd name="connsiteY21" fmla="*/ 340868 h 1268603"/>
                    <a:gd name="connsiteX22" fmla="*/ 1760855 w 1945258"/>
                    <a:gd name="connsiteY22" fmla="*/ 350139 h 1268603"/>
                    <a:gd name="connsiteX23" fmla="*/ 1776349 w 1945258"/>
                    <a:gd name="connsiteY23" fmla="*/ 364109 h 1268603"/>
                    <a:gd name="connsiteX24" fmla="*/ 1786636 w 1945258"/>
                    <a:gd name="connsiteY24" fmla="*/ 380365 h 1268603"/>
                    <a:gd name="connsiteX25" fmla="*/ 1788414 w 1945258"/>
                    <a:gd name="connsiteY25" fmla="*/ 391922 h 1268603"/>
                    <a:gd name="connsiteX26" fmla="*/ 1793621 w 1945258"/>
                    <a:gd name="connsiteY26" fmla="*/ 405892 h 1268603"/>
                    <a:gd name="connsiteX27" fmla="*/ 1791843 w 1945258"/>
                    <a:gd name="connsiteY27" fmla="*/ 405892 h 1268603"/>
                    <a:gd name="connsiteX28" fmla="*/ 1793621 w 1945258"/>
                    <a:gd name="connsiteY28" fmla="*/ 419735 h 1268603"/>
                    <a:gd name="connsiteX29" fmla="*/ 1841881 w 1945258"/>
                    <a:gd name="connsiteY29" fmla="*/ 454533 h 1268603"/>
                    <a:gd name="connsiteX30" fmla="*/ 1850390 w 1945258"/>
                    <a:gd name="connsiteY30" fmla="*/ 461518 h 1268603"/>
                    <a:gd name="connsiteX31" fmla="*/ 1860804 w 1945258"/>
                    <a:gd name="connsiteY31" fmla="*/ 475361 h 1268603"/>
                    <a:gd name="connsiteX32" fmla="*/ 1860804 w 1945258"/>
                    <a:gd name="connsiteY32" fmla="*/ 491617 h 1268603"/>
                    <a:gd name="connsiteX33" fmla="*/ 1864233 w 1945258"/>
                    <a:gd name="connsiteY33" fmla="*/ 510159 h 1268603"/>
                    <a:gd name="connsiteX34" fmla="*/ 1874520 w 1945258"/>
                    <a:gd name="connsiteY34" fmla="*/ 519430 h 1268603"/>
                    <a:gd name="connsiteX35" fmla="*/ 1888363 w 1945258"/>
                    <a:gd name="connsiteY35" fmla="*/ 528701 h 1268603"/>
                    <a:gd name="connsiteX36" fmla="*/ 1912493 w 1945258"/>
                    <a:gd name="connsiteY36" fmla="*/ 540385 h 1268603"/>
                    <a:gd name="connsiteX37" fmla="*/ 1933194 w 1945258"/>
                    <a:gd name="connsiteY37" fmla="*/ 556514 h 1268603"/>
                    <a:gd name="connsiteX38" fmla="*/ 1938274 w 1945258"/>
                    <a:gd name="connsiteY38" fmla="*/ 570484 h 1268603"/>
                    <a:gd name="connsiteX39" fmla="*/ 1941703 w 1945258"/>
                    <a:gd name="connsiteY39" fmla="*/ 596011 h 1268603"/>
                    <a:gd name="connsiteX40" fmla="*/ 1945259 w 1945258"/>
                    <a:gd name="connsiteY40" fmla="*/ 607568 h 1268603"/>
                    <a:gd name="connsiteX41" fmla="*/ 1941703 w 1945258"/>
                    <a:gd name="connsiteY41" fmla="*/ 626110 h 1268603"/>
                    <a:gd name="connsiteX42" fmla="*/ 1938274 w 1945258"/>
                    <a:gd name="connsiteY42" fmla="*/ 637794 h 1268603"/>
                    <a:gd name="connsiteX43" fmla="*/ 1938274 w 1945258"/>
                    <a:gd name="connsiteY43" fmla="*/ 653923 h 1268603"/>
                    <a:gd name="connsiteX44" fmla="*/ 1933194 w 1945258"/>
                    <a:gd name="connsiteY44" fmla="*/ 677164 h 1268603"/>
                    <a:gd name="connsiteX45" fmla="*/ 1929638 w 1945258"/>
                    <a:gd name="connsiteY45" fmla="*/ 684149 h 1268603"/>
                    <a:gd name="connsiteX46" fmla="*/ 1914144 w 1945258"/>
                    <a:gd name="connsiteY46" fmla="*/ 695706 h 1268603"/>
                    <a:gd name="connsiteX47" fmla="*/ 1905508 w 1945258"/>
                    <a:gd name="connsiteY47" fmla="*/ 700405 h 1268603"/>
                    <a:gd name="connsiteX48" fmla="*/ 1895221 w 1945258"/>
                    <a:gd name="connsiteY48" fmla="*/ 709676 h 1268603"/>
                    <a:gd name="connsiteX49" fmla="*/ 1890014 w 1945258"/>
                    <a:gd name="connsiteY49" fmla="*/ 723519 h 1268603"/>
                    <a:gd name="connsiteX50" fmla="*/ 1888363 w 1945258"/>
                    <a:gd name="connsiteY50" fmla="*/ 735203 h 1268603"/>
                    <a:gd name="connsiteX51" fmla="*/ 1883156 w 1945258"/>
                    <a:gd name="connsiteY51" fmla="*/ 765302 h 1268603"/>
                    <a:gd name="connsiteX52" fmla="*/ 1879727 w 1945258"/>
                    <a:gd name="connsiteY52" fmla="*/ 774573 h 1268603"/>
                    <a:gd name="connsiteX53" fmla="*/ 1862455 w 1945258"/>
                    <a:gd name="connsiteY53" fmla="*/ 788543 h 1268603"/>
                    <a:gd name="connsiteX54" fmla="*/ 1848739 w 1945258"/>
                    <a:gd name="connsiteY54" fmla="*/ 797814 h 1268603"/>
                    <a:gd name="connsiteX55" fmla="*/ 1822831 w 1945258"/>
                    <a:gd name="connsiteY55" fmla="*/ 804672 h 1268603"/>
                    <a:gd name="connsiteX56" fmla="*/ 1803908 w 1945258"/>
                    <a:gd name="connsiteY56" fmla="*/ 814070 h 1268603"/>
                    <a:gd name="connsiteX57" fmla="*/ 1790192 w 1945258"/>
                    <a:gd name="connsiteY57" fmla="*/ 827913 h 1268603"/>
                    <a:gd name="connsiteX58" fmla="*/ 1771142 w 1945258"/>
                    <a:gd name="connsiteY58" fmla="*/ 830199 h 1268603"/>
                    <a:gd name="connsiteX59" fmla="*/ 1753997 w 1945258"/>
                    <a:gd name="connsiteY59" fmla="*/ 830199 h 1268603"/>
                    <a:gd name="connsiteX60" fmla="*/ 1734947 w 1945258"/>
                    <a:gd name="connsiteY60" fmla="*/ 832612 h 1268603"/>
                    <a:gd name="connsiteX61" fmla="*/ 1722882 w 1945258"/>
                    <a:gd name="connsiteY61" fmla="*/ 834898 h 1268603"/>
                    <a:gd name="connsiteX62" fmla="*/ 1707388 w 1945258"/>
                    <a:gd name="connsiteY62" fmla="*/ 841883 h 1268603"/>
                    <a:gd name="connsiteX63" fmla="*/ 1690243 w 1945258"/>
                    <a:gd name="connsiteY63" fmla="*/ 841883 h 1268603"/>
                    <a:gd name="connsiteX64" fmla="*/ 1681607 w 1945258"/>
                    <a:gd name="connsiteY64" fmla="*/ 841883 h 1268603"/>
                    <a:gd name="connsiteX65" fmla="*/ 1674749 w 1945258"/>
                    <a:gd name="connsiteY65" fmla="*/ 851154 h 1268603"/>
                    <a:gd name="connsiteX66" fmla="*/ 1666113 w 1945258"/>
                    <a:gd name="connsiteY66" fmla="*/ 876681 h 1268603"/>
                    <a:gd name="connsiteX67" fmla="*/ 1667764 w 1945258"/>
                    <a:gd name="connsiteY67" fmla="*/ 883539 h 1268603"/>
                    <a:gd name="connsiteX68" fmla="*/ 1666113 w 1945258"/>
                    <a:gd name="connsiteY68" fmla="*/ 890524 h 1268603"/>
                    <a:gd name="connsiteX69" fmla="*/ 1659128 w 1945258"/>
                    <a:gd name="connsiteY69" fmla="*/ 906780 h 1268603"/>
                    <a:gd name="connsiteX70" fmla="*/ 1659128 w 1945258"/>
                    <a:gd name="connsiteY70" fmla="*/ 923036 h 1268603"/>
                    <a:gd name="connsiteX71" fmla="*/ 1669542 w 1945258"/>
                    <a:gd name="connsiteY71" fmla="*/ 934593 h 1268603"/>
                    <a:gd name="connsiteX72" fmla="*/ 1679829 w 1945258"/>
                    <a:gd name="connsiteY72" fmla="*/ 943864 h 1268603"/>
                    <a:gd name="connsiteX73" fmla="*/ 1690243 w 1945258"/>
                    <a:gd name="connsiteY73" fmla="*/ 953135 h 1268603"/>
                    <a:gd name="connsiteX74" fmla="*/ 1698879 w 1945258"/>
                    <a:gd name="connsiteY74" fmla="*/ 969391 h 1268603"/>
                    <a:gd name="connsiteX75" fmla="*/ 1700530 w 1945258"/>
                    <a:gd name="connsiteY75" fmla="*/ 983361 h 1268603"/>
                    <a:gd name="connsiteX76" fmla="*/ 1702308 w 1945258"/>
                    <a:gd name="connsiteY76" fmla="*/ 987933 h 1268603"/>
                    <a:gd name="connsiteX77" fmla="*/ 1700530 w 1945258"/>
                    <a:gd name="connsiteY77" fmla="*/ 1029716 h 1268603"/>
                    <a:gd name="connsiteX78" fmla="*/ 1693672 w 1945258"/>
                    <a:gd name="connsiteY78" fmla="*/ 1043559 h 1268603"/>
                    <a:gd name="connsiteX79" fmla="*/ 1672971 w 1945258"/>
                    <a:gd name="connsiteY79" fmla="*/ 1066800 h 1268603"/>
                    <a:gd name="connsiteX80" fmla="*/ 1659128 w 1945258"/>
                    <a:gd name="connsiteY80" fmla="*/ 1087628 h 1268603"/>
                    <a:gd name="connsiteX81" fmla="*/ 1655699 w 1945258"/>
                    <a:gd name="connsiteY81" fmla="*/ 1115441 h 1268603"/>
                    <a:gd name="connsiteX82" fmla="*/ 1652270 w 1945258"/>
                    <a:gd name="connsiteY82" fmla="*/ 1134110 h 1268603"/>
                    <a:gd name="connsiteX83" fmla="*/ 1652270 w 1945258"/>
                    <a:gd name="connsiteY83" fmla="*/ 1145667 h 1268603"/>
                    <a:gd name="connsiteX84" fmla="*/ 1641983 w 1945258"/>
                    <a:gd name="connsiteY84" fmla="*/ 1154938 h 1268603"/>
                    <a:gd name="connsiteX85" fmla="*/ 1629918 w 1945258"/>
                    <a:gd name="connsiteY85" fmla="*/ 1164209 h 1268603"/>
                    <a:gd name="connsiteX86" fmla="*/ 1605788 w 1945258"/>
                    <a:gd name="connsiteY86" fmla="*/ 1168781 h 1268603"/>
                    <a:gd name="connsiteX87" fmla="*/ 1593723 w 1945258"/>
                    <a:gd name="connsiteY87" fmla="*/ 1168781 h 1268603"/>
                    <a:gd name="connsiteX88" fmla="*/ 1579880 w 1945258"/>
                    <a:gd name="connsiteY88" fmla="*/ 1173480 h 1268603"/>
                    <a:gd name="connsiteX89" fmla="*/ 1573022 w 1945258"/>
                    <a:gd name="connsiteY89" fmla="*/ 1182751 h 1268603"/>
                    <a:gd name="connsiteX90" fmla="*/ 1560957 w 1945258"/>
                    <a:gd name="connsiteY90" fmla="*/ 1192022 h 1268603"/>
                    <a:gd name="connsiteX91" fmla="*/ 1560957 w 1945258"/>
                    <a:gd name="connsiteY91" fmla="*/ 1196721 h 1268603"/>
                    <a:gd name="connsiteX92" fmla="*/ 1573022 w 1945258"/>
                    <a:gd name="connsiteY92" fmla="*/ 1219835 h 1268603"/>
                    <a:gd name="connsiteX93" fmla="*/ 1567815 w 1945258"/>
                    <a:gd name="connsiteY93" fmla="*/ 1240790 h 1268603"/>
                    <a:gd name="connsiteX94" fmla="*/ 1567815 w 1945258"/>
                    <a:gd name="connsiteY94" fmla="*/ 1250061 h 1268603"/>
                    <a:gd name="connsiteX95" fmla="*/ 1569593 w 1945258"/>
                    <a:gd name="connsiteY95" fmla="*/ 1261618 h 1268603"/>
                    <a:gd name="connsiteX96" fmla="*/ 1562735 w 1945258"/>
                    <a:gd name="connsiteY96" fmla="*/ 1266190 h 1268603"/>
                    <a:gd name="connsiteX97" fmla="*/ 1560957 w 1945258"/>
                    <a:gd name="connsiteY97" fmla="*/ 1268603 h 1268603"/>
                    <a:gd name="connsiteX98" fmla="*/ 1538605 w 1945258"/>
                    <a:gd name="connsiteY98" fmla="*/ 1252347 h 1268603"/>
                    <a:gd name="connsiteX99" fmla="*/ 1528191 w 1945258"/>
                    <a:gd name="connsiteY99" fmla="*/ 1229106 h 1268603"/>
                    <a:gd name="connsiteX100" fmla="*/ 1509268 w 1945258"/>
                    <a:gd name="connsiteY100" fmla="*/ 1215263 h 1268603"/>
                    <a:gd name="connsiteX101" fmla="*/ 1500632 w 1945258"/>
                    <a:gd name="connsiteY101" fmla="*/ 1192022 h 1268603"/>
                    <a:gd name="connsiteX102" fmla="*/ 1485138 w 1945258"/>
                    <a:gd name="connsiteY102" fmla="*/ 1192022 h 1268603"/>
                    <a:gd name="connsiteX103" fmla="*/ 1474851 w 1945258"/>
                    <a:gd name="connsiteY103" fmla="*/ 1171194 h 1268603"/>
                    <a:gd name="connsiteX104" fmla="*/ 1404239 w 1945258"/>
                    <a:gd name="connsiteY104" fmla="*/ 1171194 h 1268603"/>
                    <a:gd name="connsiteX105" fmla="*/ 1333500 w 1945258"/>
                    <a:gd name="connsiteY105" fmla="*/ 1171194 h 1268603"/>
                    <a:gd name="connsiteX106" fmla="*/ 1281811 w 1945258"/>
                    <a:gd name="connsiteY106" fmla="*/ 1173480 h 1268603"/>
                    <a:gd name="connsiteX107" fmla="*/ 1195705 w 1945258"/>
                    <a:gd name="connsiteY107" fmla="*/ 1175766 h 1268603"/>
                    <a:gd name="connsiteX108" fmla="*/ 1178433 w 1945258"/>
                    <a:gd name="connsiteY108" fmla="*/ 1175766 h 1268603"/>
                    <a:gd name="connsiteX109" fmla="*/ 1054481 w 1945258"/>
                    <a:gd name="connsiteY109" fmla="*/ 1175766 h 1268603"/>
                    <a:gd name="connsiteX110" fmla="*/ 971677 w 1945258"/>
                    <a:gd name="connsiteY110" fmla="*/ 1178179 h 1268603"/>
                    <a:gd name="connsiteX111" fmla="*/ 913130 w 1945258"/>
                    <a:gd name="connsiteY111" fmla="*/ 1178179 h 1268603"/>
                    <a:gd name="connsiteX112" fmla="*/ 851154 w 1945258"/>
                    <a:gd name="connsiteY112" fmla="*/ 1178179 h 1268603"/>
                    <a:gd name="connsiteX113" fmla="*/ 778764 w 1945258"/>
                    <a:gd name="connsiteY113" fmla="*/ 1178179 h 1268603"/>
                    <a:gd name="connsiteX114" fmla="*/ 711581 w 1945258"/>
                    <a:gd name="connsiteY114" fmla="*/ 1180465 h 1268603"/>
                    <a:gd name="connsiteX115" fmla="*/ 639191 w 1945258"/>
                    <a:gd name="connsiteY115" fmla="*/ 1180465 h 1268603"/>
                    <a:gd name="connsiteX116" fmla="*/ 592709 w 1945258"/>
                    <a:gd name="connsiteY116" fmla="*/ 1180465 h 1268603"/>
                    <a:gd name="connsiteX117" fmla="*/ 508254 w 1945258"/>
                    <a:gd name="connsiteY117" fmla="*/ 1178179 h 1268603"/>
                    <a:gd name="connsiteX118" fmla="*/ 422148 w 1945258"/>
                    <a:gd name="connsiteY118" fmla="*/ 1175766 h 1268603"/>
                    <a:gd name="connsiteX119" fmla="*/ 370459 w 1945258"/>
                    <a:gd name="connsiteY119" fmla="*/ 1175766 h 1268603"/>
                    <a:gd name="connsiteX120" fmla="*/ 256667 w 1945258"/>
                    <a:gd name="connsiteY120" fmla="*/ 1173480 h 1268603"/>
                    <a:gd name="connsiteX121" fmla="*/ 253238 w 1945258"/>
                    <a:gd name="connsiteY121" fmla="*/ 1175766 h 1268603"/>
                    <a:gd name="connsiteX122" fmla="*/ 251587 w 1945258"/>
                    <a:gd name="connsiteY122" fmla="*/ 1161923 h 1268603"/>
                    <a:gd name="connsiteX123" fmla="*/ 244602 w 1945258"/>
                    <a:gd name="connsiteY123" fmla="*/ 1152652 h 1268603"/>
                    <a:gd name="connsiteX124" fmla="*/ 232537 w 1945258"/>
                    <a:gd name="connsiteY124" fmla="*/ 1140968 h 1268603"/>
                    <a:gd name="connsiteX125" fmla="*/ 224028 w 1945258"/>
                    <a:gd name="connsiteY125" fmla="*/ 1129411 h 1268603"/>
                    <a:gd name="connsiteX126" fmla="*/ 220472 w 1945258"/>
                    <a:gd name="connsiteY126" fmla="*/ 1117854 h 1268603"/>
                    <a:gd name="connsiteX127" fmla="*/ 222250 w 1945258"/>
                    <a:gd name="connsiteY127" fmla="*/ 1110869 h 1268603"/>
                    <a:gd name="connsiteX128" fmla="*/ 229108 w 1945258"/>
                    <a:gd name="connsiteY128" fmla="*/ 1092327 h 1268603"/>
                    <a:gd name="connsiteX129" fmla="*/ 225679 w 1945258"/>
                    <a:gd name="connsiteY129" fmla="*/ 1076071 h 1268603"/>
                    <a:gd name="connsiteX130" fmla="*/ 234315 w 1945258"/>
                    <a:gd name="connsiteY130" fmla="*/ 1052830 h 1268603"/>
                    <a:gd name="connsiteX131" fmla="*/ 234315 w 1945258"/>
                    <a:gd name="connsiteY131" fmla="*/ 1043559 h 1268603"/>
                    <a:gd name="connsiteX132" fmla="*/ 236093 w 1945258"/>
                    <a:gd name="connsiteY132" fmla="*/ 1036701 h 1268603"/>
                    <a:gd name="connsiteX133" fmla="*/ 230886 w 1945258"/>
                    <a:gd name="connsiteY133" fmla="*/ 1027430 h 1268603"/>
                    <a:gd name="connsiteX134" fmla="*/ 220472 w 1945258"/>
                    <a:gd name="connsiteY134" fmla="*/ 1004189 h 1268603"/>
                    <a:gd name="connsiteX135" fmla="*/ 220472 w 1945258"/>
                    <a:gd name="connsiteY135" fmla="*/ 997204 h 1268603"/>
                    <a:gd name="connsiteX136" fmla="*/ 220472 w 1945258"/>
                    <a:gd name="connsiteY136" fmla="*/ 985647 h 1268603"/>
                    <a:gd name="connsiteX137" fmla="*/ 225679 w 1945258"/>
                    <a:gd name="connsiteY137" fmla="*/ 976376 h 1268603"/>
                    <a:gd name="connsiteX138" fmla="*/ 220472 w 1945258"/>
                    <a:gd name="connsiteY138" fmla="*/ 962406 h 1268603"/>
                    <a:gd name="connsiteX139" fmla="*/ 217043 w 1945258"/>
                    <a:gd name="connsiteY139" fmla="*/ 950849 h 1268603"/>
                    <a:gd name="connsiteX140" fmla="*/ 215392 w 1945258"/>
                    <a:gd name="connsiteY140" fmla="*/ 943864 h 1268603"/>
                    <a:gd name="connsiteX141" fmla="*/ 211963 w 1945258"/>
                    <a:gd name="connsiteY141" fmla="*/ 927608 h 1268603"/>
                    <a:gd name="connsiteX142" fmla="*/ 211963 w 1945258"/>
                    <a:gd name="connsiteY142" fmla="*/ 911352 h 1268603"/>
                    <a:gd name="connsiteX143" fmla="*/ 218821 w 1945258"/>
                    <a:gd name="connsiteY143" fmla="*/ 897509 h 1268603"/>
                    <a:gd name="connsiteX144" fmla="*/ 220472 w 1945258"/>
                    <a:gd name="connsiteY144" fmla="*/ 890524 h 1268603"/>
                    <a:gd name="connsiteX145" fmla="*/ 218821 w 1945258"/>
                    <a:gd name="connsiteY145" fmla="*/ 888238 h 1268603"/>
                    <a:gd name="connsiteX146" fmla="*/ 211963 w 1945258"/>
                    <a:gd name="connsiteY146" fmla="*/ 883539 h 1268603"/>
                    <a:gd name="connsiteX147" fmla="*/ 204978 w 1945258"/>
                    <a:gd name="connsiteY147" fmla="*/ 878967 h 1268603"/>
                    <a:gd name="connsiteX148" fmla="*/ 203327 w 1945258"/>
                    <a:gd name="connsiteY148" fmla="*/ 874268 h 1268603"/>
                    <a:gd name="connsiteX149" fmla="*/ 204978 w 1945258"/>
                    <a:gd name="connsiteY149" fmla="*/ 869696 h 1268603"/>
                    <a:gd name="connsiteX150" fmla="*/ 204978 w 1945258"/>
                    <a:gd name="connsiteY150" fmla="*/ 860425 h 1268603"/>
                    <a:gd name="connsiteX151" fmla="*/ 203327 w 1945258"/>
                    <a:gd name="connsiteY151" fmla="*/ 846455 h 1268603"/>
                    <a:gd name="connsiteX152" fmla="*/ 201549 w 1945258"/>
                    <a:gd name="connsiteY152" fmla="*/ 837184 h 1268603"/>
                    <a:gd name="connsiteX153" fmla="*/ 198120 w 1945258"/>
                    <a:gd name="connsiteY153" fmla="*/ 830199 h 1268603"/>
                    <a:gd name="connsiteX154" fmla="*/ 182626 w 1945258"/>
                    <a:gd name="connsiteY154" fmla="*/ 818642 h 1268603"/>
                    <a:gd name="connsiteX155" fmla="*/ 180848 w 1945258"/>
                    <a:gd name="connsiteY155" fmla="*/ 811657 h 1268603"/>
                    <a:gd name="connsiteX156" fmla="*/ 177419 w 1945258"/>
                    <a:gd name="connsiteY156" fmla="*/ 800100 h 1268603"/>
                    <a:gd name="connsiteX157" fmla="*/ 168783 w 1945258"/>
                    <a:gd name="connsiteY157" fmla="*/ 800100 h 1268603"/>
                    <a:gd name="connsiteX158" fmla="*/ 156718 w 1945258"/>
                    <a:gd name="connsiteY158" fmla="*/ 793115 h 1268603"/>
                    <a:gd name="connsiteX159" fmla="*/ 158496 w 1945258"/>
                    <a:gd name="connsiteY159" fmla="*/ 786130 h 1268603"/>
                    <a:gd name="connsiteX160" fmla="*/ 167132 w 1945258"/>
                    <a:gd name="connsiteY160" fmla="*/ 772287 h 1268603"/>
                    <a:gd name="connsiteX161" fmla="*/ 167132 w 1945258"/>
                    <a:gd name="connsiteY161" fmla="*/ 765302 h 1268603"/>
                    <a:gd name="connsiteX162" fmla="*/ 161925 w 1945258"/>
                    <a:gd name="connsiteY162" fmla="*/ 765302 h 1268603"/>
                    <a:gd name="connsiteX163" fmla="*/ 153289 w 1945258"/>
                    <a:gd name="connsiteY163" fmla="*/ 765302 h 1268603"/>
                    <a:gd name="connsiteX164" fmla="*/ 144653 w 1945258"/>
                    <a:gd name="connsiteY164" fmla="*/ 758317 h 1268603"/>
                    <a:gd name="connsiteX165" fmla="*/ 144653 w 1945258"/>
                    <a:gd name="connsiteY165" fmla="*/ 746760 h 1268603"/>
                    <a:gd name="connsiteX166" fmla="*/ 146431 w 1945258"/>
                    <a:gd name="connsiteY166" fmla="*/ 725932 h 1268603"/>
                    <a:gd name="connsiteX167" fmla="*/ 155067 w 1945258"/>
                    <a:gd name="connsiteY167" fmla="*/ 711962 h 1268603"/>
                    <a:gd name="connsiteX168" fmla="*/ 151638 w 1945258"/>
                    <a:gd name="connsiteY168" fmla="*/ 700405 h 1268603"/>
                    <a:gd name="connsiteX169" fmla="*/ 153289 w 1945258"/>
                    <a:gd name="connsiteY169" fmla="*/ 681863 h 1268603"/>
                    <a:gd name="connsiteX170" fmla="*/ 143002 w 1945258"/>
                    <a:gd name="connsiteY170" fmla="*/ 667893 h 1268603"/>
                    <a:gd name="connsiteX171" fmla="*/ 132715 w 1945258"/>
                    <a:gd name="connsiteY171" fmla="*/ 644652 h 1268603"/>
                    <a:gd name="connsiteX172" fmla="*/ 136144 w 1945258"/>
                    <a:gd name="connsiteY172" fmla="*/ 633095 h 1268603"/>
                    <a:gd name="connsiteX173" fmla="*/ 136144 w 1945258"/>
                    <a:gd name="connsiteY173" fmla="*/ 623824 h 1268603"/>
                    <a:gd name="connsiteX174" fmla="*/ 132715 w 1945258"/>
                    <a:gd name="connsiteY174" fmla="*/ 616839 h 1268603"/>
                    <a:gd name="connsiteX175" fmla="*/ 127508 w 1945258"/>
                    <a:gd name="connsiteY175" fmla="*/ 609981 h 1268603"/>
                    <a:gd name="connsiteX176" fmla="*/ 115443 w 1945258"/>
                    <a:gd name="connsiteY176" fmla="*/ 609981 h 1268603"/>
                    <a:gd name="connsiteX177" fmla="*/ 113665 w 1945258"/>
                    <a:gd name="connsiteY177" fmla="*/ 598297 h 1268603"/>
                    <a:gd name="connsiteX178" fmla="*/ 103378 w 1945258"/>
                    <a:gd name="connsiteY178" fmla="*/ 589026 h 1268603"/>
                    <a:gd name="connsiteX179" fmla="*/ 98171 w 1945258"/>
                    <a:gd name="connsiteY179" fmla="*/ 584454 h 1268603"/>
                    <a:gd name="connsiteX180" fmla="*/ 93091 w 1945258"/>
                    <a:gd name="connsiteY180" fmla="*/ 563499 h 1268603"/>
                    <a:gd name="connsiteX181" fmla="*/ 81026 w 1945258"/>
                    <a:gd name="connsiteY181" fmla="*/ 551942 h 1268603"/>
                    <a:gd name="connsiteX182" fmla="*/ 79248 w 1945258"/>
                    <a:gd name="connsiteY182" fmla="*/ 547243 h 1268603"/>
                    <a:gd name="connsiteX183" fmla="*/ 79248 w 1945258"/>
                    <a:gd name="connsiteY183" fmla="*/ 540385 h 1268603"/>
                    <a:gd name="connsiteX184" fmla="*/ 86106 w 1945258"/>
                    <a:gd name="connsiteY184" fmla="*/ 531114 h 1268603"/>
                    <a:gd name="connsiteX185" fmla="*/ 86106 w 1945258"/>
                    <a:gd name="connsiteY185" fmla="*/ 526415 h 1268603"/>
                    <a:gd name="connsiteX186" fmla="*/ 77470 w 1945258"/>
                    <a:gd name="connsiteY186" fmla="*/ 512572 h 1268603"/>
                    <a:gd name="connsiteX187" fmla="*/ 79248 w 1945258"/>
                    <a:gd name="connsiteY187" fmla="*/ 510159 h 1268603"/>
                    <a:gd name="connsiteX188" fmla="*/ 77470 w 1945258"/>
                    <a:gd name="connsiteY188" fmla="*/ 503174 h 1268603"/>
                    <a:gd name="connsiteX189" fmla="*/ 60325 w 1945258"/>
                    <a:gd name="connsiteY189" fmla="*/ 477774 h 1268603"/>
                    <a:gd name="connsiteX190" fmla="*/ 58547 w 1945258"/>
                    <a:gd name="connsiteY190" fmla="*/ 468503 h 1268603"/>
                    <a:gd name="connsiteX191" fmla="*/ 60325 w 1945258"/>
                    <a:gd name="connsiteY191" fmla="*/ 456819 h 1268603"/>
                    <a:gd name="connsiteX192" fmla="*/ 63754 w 1945258"/>
                    <a:gd name="connsiteY192" fmla="*/ 449834 h 1268603"/>
                    <a:gd name="connsiteX193" fmla="*/ 65405 w 1945258"/>
                    <a:gd name="connsiteY193" fmla="*/ 442976 h 1268603"/>
                    <a:gd name="connsiteX194" fmla="*/ 65405 w 1945258"/>
                    <a:gd name="connsiteY194" fmla="*/ 433705 h 1268603"/>
                    <a:gd name="connsiteX195" fmla="*/ 63754 w 1945258"/>
                    <a:gd name="connsiteY195" fmla="*/ 424434 h 1268603"/>
                    <a:gd name="connsiteX196" fmla="*/ 51689 w 1945258"/>
                    <a:gd name="connsiteY196" fmla="*/ 419735 h 1268603"/>
                    <a:gd name="connsiteX197" fmla="*/ 49911 w 1945258"/>
                    <a:gd name="connsiteY197" fmla="*/ 419735 h 1268603"/>
                    <a:gd name="connsiteX198" fmla="*/ 41402 w 1945258"/>
                    <a:gd name="connsiteY198" fmla="*/ 405892 h 1268603"/>
                    <a:gd name="connsiteX199" fmla="*/ 41402 w 1945258"/>
                    <a:gd name="connsiteY199" fmla="*/ 396494 h 1268603"/>
                    <a:gd name="connsiteX200" fmla="*/ 41402 w 1945258"/>
                    <a:gd name="connsiteY200" fmla="*/ 389636 h 1268603"/>
                    <a:gd name="connsiteX201" fmla="*/ 39624 w 1945258"/>
                    <a:gd name="connsiteY201" fmla="*/ 380365 h 1268603"/>
                    <a:gd name="connsiteX202" fmla="*/ 13716 w 1945258"/>
                    <a:gd name="connsiteY202" fmla="*/ 340868 h 1268603"/>
                    <a:gd name="connsiteX203" fmla="*/ 6858 w 1945258"/>
                    <a:gd name="connsiteY203" fmla="*/ 333883 h 1268603"/>
                    <a:gd name="connsiteX204" fmla="*/ 0 w 1945258"/>
                    <a:gd name="connsiteY204" fmla="*/ 327025 h 1268603"/>
                    <a:gd name="connsiteX205" fmla="*/ 0 w 1945258"/>
                    <a:gd name="connsiteY205" fmla="*/ 313055 h 1268603"/>
                    <a:gd name="connsiteX206" fmla="*/ 3429 w 1945258"/>
                    <a:gd name="connsiteY206" fmla="*/ 296799 h 1268603"/>
                    <a:gd name="connsiteX207" fmla="*/ 13716 w 1945258"/>
                    <a:gd name="connsiteY207" fmla="*/ 280543 h 1268603"/>
                    <a:gd name="connsiteX208" fmla="*/ 25781 w 1945258"/>
                    <a:gd name="connsiteY208" fmla="*/ 257429 h 1268603"/>
                    <a:gd name="connsiteX209" fmla="*/ 25781 w 1945258"/>
                    <a:gd name="connsiteY209" fmla="*/ 245745 h 1268603"/>
                    <a:gd name="connsiteX210" fmla="*/ 25781 w 1945258"/>
                    <a:gd name="connsiteY210" fmla="*/ 236474 h 1268603"/>
                    <a:gd name="connsiteX211" fmla="*/ 32766 w 1945258"/>
                    <a:gd name="connsiteY211" fmla="*/ 229616 h 1268603"/>
                    <a:gd name="connsiteX212" fmla="*/ 32766 w 1945258"/>
                    <a:gd name="connsiteY212" fmla="*/ 213360 h 1268603"/>
                    <a:gd name="connsiteX213" fmla="*/ 32766 w 1945258"/>
                    <a:gd name="connsiteY213" fmla="*/ 201803 h 1268603"/>
                    <a:gd name="connsiteX214" fmla="*/ 27559 w 1945258"/>
                    <a:gd name="connsiteY214" fmla="*/ 194818 h 1268603"/>
                    <a:gd name="connsiteX215" fmla="*/ 48260 w 1945258"/>
                    <a:gd name="connsiteY215" fmla="*/ 185547 h 1268603"/>
                    <a:gd name="connsiteX216" fmla="*/ 49911 w 1945258"/>
                    <a:gd name="connsiteY216" fmla="*/ 173863 h 1268603"/>
                    <a:gd name="connsiteX217" fmla="*/ 51689 w 1945258"/>
                    <a:gd name="connsiteY217" fmla="*/ 164592 h 1268603"/>
                    <a:gd name="connsiteX218" fmla="*/ 51689 w 1945258"/>
                    <a:gd name="connsiteY218" fmla="*/ 157734 h 1268603"/>
                    <a:gd name="connsiteX219" fmla="*/ 49911 w 1945258"/>
                    <a:gd name="connsiteY219" fmla="*/ 146050 h 1268603"/>
                    <a:gd name="connsiteX220" fmla="*/ 46482 w 1945258"/>
                    <a:gd name="connsiteY220" fmla="*/ 134493 h 1268603"/>
                    <a:gd name="connsiteX221" fmla="*/ 44831 w 1945258"/>
                    <a:gd name="connsiteY221" fmla="*/ 125222 h 1268603"/>
                    <a:gd name="connsiteX222" fmla="*/ 41402 w 1945258"/>
                    <a:gd name="connsiteY222" fmla="*/ 118237 h 1268603"/>
                    <a:gd name="connsiteX223" fmla="*/ 32766 w 1945258"/>
                    <a:gd name="connsiteY223" fmla="*/ 115951 h 1268603"/>
                    <a:gd name="connsiteX224" fmla="*/ 22352 w 1945258"/>
                    <a:gd name="connsiteY224" fmla="*/ 115951 h 1268603"/>
                    <a:gd name="connsiteX225" fmla="*/ 15494 w 1945258"/>
                    <a:gd name="connsiteY225" fmla="*/ 111252 h 1268603"/>
                    <a:gd name="connsiteX226" fmla="*/ 13716 w 1945258"/>
                    <a:gd name="connsiteY226" fmla="*/ 101981 h 1268603"/>
                    <a:gd name="connsiteX227" fmla="*/ 10287 w 1945258"/>
                    <a:gd name="connsiteY227" fmla="*/ 92710 h 1268603"/>
                    <a:gd name="connsiteX228" fmla="*/ 15494 w 1945258"/>
                    <a:gd name="connsiteY228" fmla="*/ 85725 h 1268603"/>
                    <a:gd name="connsiteX229" fmla="*/ 22352 w 1945258"/>
                    <a:gd name="connsiteY229" fmla="*/ 81153 h 1268603"/>
                    <a:gd name="connsiteX230" fmla="*/ 27559 w 1945258"/>
                    <a:gd name="connsiteY230" fmla="*/ 69596 h 1268603"/>
                    <a:gd name="connsiteX231" fmla="*/ 29337 w 1945258"/>
                    <a:gd name="connsiteY231" fmla="*/ 53340 h 1268603"/>
                    <a:gd name="connsiteX232" fmla="*/ 20701 w 1945258"/>
                    <a:gd name="connsiteY232" fmla="*/ 46355 h 1268603"/>
                    <a:gd name="connsiteX233" fmla="*/ 10287 w 1945258"/>
                    <a:gd name="connsiteY233" fmla="*/ 34798 h 1268603"/>
                    <a:gd name="connsiteX234" fmla="*/ 3429 w 1945258"/>
                    <a:gd name="connsiteY234" fmla="*/ 23114 h 1268603"/>
                    <a:gd name="connsiteX235" fmla="*/ 6858 w 1945258"/>
                    <a:gd name="connsiteY235" fmla="*/ 4572 h 1268603"/>
                    <a:gd name="connsiteX236" fmla="*/ 53340 w 1945258"/>
                    <a:gd name="connsiteY236" fmla="*/ 6985 h 1268603"/>
                    <a:gd name="connsiteX237" fmla="*/ 168783 w 1945258"/>
                    <a:gd name="connsiteY237" fmla="*/ 4572 h 1268603"/>
                    <a:gd name="connsiteX238" fmla="*/ 224028 w 1945258"/>
                    <a:gd name="connsiteY238" fmla="*/ 2286 h 1268603"/>
                    <a:gd name="connsiteX239" fmla="*/ 342900 w 1945258"/>
                    <a:gd name="connsiteY239" fmla="*/ 2286 h 1268603"/>
                    <a:gd name="connsiteX240" fmla="*/ 365252 w 1945258"/>
                    <a:gd name="connsiteY240" fmla="*/ 2286 h 1268603"/>
                    <a:gd name="connsiteX241" fmla="*/ 508254 w 1945258"/>
                    <a:gd name="connsiteY241" fmla="*/ 2286 h 1268603"/>
                    <a:gd name="connsiteX242" fmla="*/ 523748 w 1945258"/>
                    <a:gd name="connsiteY242" fmla="*/ 2286 h 1268603"/>
                    <a:gd name="connsiteX243" fmla="*/ 647827 w 1945258"/>
                    <a:gd name="connsiteY243" fmla="*/ 2286 h 1268603"/>
                    <a:gd name="connsiteX244" fmla="*/ 704723 w 1945258"/>
                    <a:gd name="connsiteY244" fmla="*/ 2286 h 1268603"/>
                    <a:gd name="connsiteX245" fmla="*/ 790829 w 1945258"/>
                    <a:gd name="connsiteY245" fmla="*/ 0 h 1268603"/>
                    <a:gd name="connsiteX246" fmla="*/ 890778 w 1945258"/>
                    <a:gd name="connsiteY246" fmla="*/ 0 h 1268603"/>
                    <a:gd name="connsiteX247" fmla="*/ 935609 w 1945258"/>
                    <a:gd name="connsiteY247" fmla="*/ 0 h 1268603"/>
                    <a:gd name="connsiteX248" fmla="*/ 1066546 w 1945258"/>
                    <a:gd name="connsiteY248" fmla="*/ 0 h 1268603"/>
                    <a:gd name="connsiteX249" fmla="*/ 1076833 w 1945258"/>
                    <a:gd name="connsiteY249" fmla="*/ 0 h 1268603"/>
                    <a:gd name="connsiteX250" fmla="*/ 1219835 w 1945258"/>
                    <a:gd name="connsiteY250" fmla="*/ 0 h 1268603"/>
                    <a:gd name="connsiteX251" fmla="*/ 1247394 w 1945258"/>
                    <a:gd name="connsiteY251" fmla="*/ 2286 h 1268603"/>
                    <a:gd name="connsiteX252" fmla="*/ 1361059 w 1945258"/>
                    <a:gd name="connsiteY252" fmla="*/ 2286 h 1268603"/>
                    <a:gd name="connsiteX253" fmla="*/ 1467993 w 1945258"/>
                    <a:gd name="connsiteY253" fmla="*/ 0 h 1268603"/>
                    <a:gd name="connsiteX254" fmla="*/ 1504061 w 1945258"/>
                    <a:gd name="connsiteY254" fmla="*/ 0 h 1268603"/>
                    <a:gd name="connsiteX255" fmla="*/ 1617853 w 1945258"/>
                    <a:gd name="connsiteY255" fmla="*/ 4572 h 126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1945258" h="1268603">
                      <a:moveTo>
                        <a:pt x="1617853" y="4572"/>
                      </a:moveTo>
                      <a:lnTo>
                        <a:pt x="1617853" y="23114"/>
                      </a:lnTo>
                      <a:lnTo>
                        <a:pt x="1624711" y="32385"/>
                      </a:lnTo>
                      <a:lnTo>
                        <a:pt x="1635125" y="39370"/>
                      </a:lnTo>
                      <a:lnTo>
                        <a:pt x="1640205" y="60325"/>
                      </a:lnTo>
                      <a:lnTo>
                        <a:pt x="1664335" y="85725"/>
                      </a:lnTo>
                      <a:lnTo>
                        <a:pt x="1667764" y="99695"/>
                      </a:lnTo>
                      <a:lnTo>
                        <a:pt x="1664335" y="108966"/>
                      </a:lnTo>
                      <a:lnTo>
                        <a:pt x="1643634" y="139065"/>
                      </a:lnTo>
                      <a:lnTo>
                        <a:pt x="1633347" y="155321"/>
                      </a:lnTo>
                      <a:lnTo>
                        <a:pt x="1631569" y="173863"/>
                      </a:lnTo>
                      <a:lnTo>
                        <a:pt x="1633347" y="171577"/>
                      </a:lnTo>
                      <a:lnTo>
                        <a:pt x="1640205" y="208661"/>
                      </a:lnTo>
                      <a:lnTo>
                        <a:pt x="1647190" y="238887"/>
                      </a:lnTo>
                      <a:lnTo>
                        <a:pt x="1659128" y="257429"/>
                      </a:lnTo>
                      <a:lnTo>
                        <a:pt x="1664335" y="292227"/>
                      </a:lnTo>
                      <a:lnTo>
                        <a:pt x="1667764" y="306070"/>
                      </a:lnTo>
                      <a:lnTo>
                        <a:pt x="1683258" y="315341"/>
                      </a:lnTo>
                      <a:lnTo>
                        <a:pt x="1698879" y="327025"/>
                      </a:lnTo>
                      <a:lnTo>
                        <a:pt x="1716024" y="331597"/>
                      </a:lnTo>
                      <a:lnTo>
                        <a:pt x="1722882" y="336296"/>
                      </a:lnTo>
                      <a:lnTo>
                        <a:pt x="1740154" y="340868"/>
                      </a:lnTo>
                      <a:lnTo>
                        <a:pt x="1760855" y="350139"/>
                      </a:lnTo>
                      <a:lnTo>
                        <a:pt x="1776349" y="364109"/>
                      </a:lnTo>
                      <a:lnTo>
                        <a:pt x="1786636" y="380365"/>
                      </a:lnTo>
                      <a:lnTo>
                        <a:pt x="1788414" y="391922"/>
                      </a:lnTo>
                      <a:lnTo>
                        <a:pt x="1793621" y="405892"/>
                      </a:lnTo>
                      <a:lnTo>
                        <a:pt x="1791843" y="405892"/>
                      </a:lnTo>
                      <a:lnTo>
                        <a:pt x="1793621" y="419735"/>
                      </a:lnTo>
                      <a:lnTo>
                        <a:pt x="1841881" y="454533"/>
                      </a:lnTo>
                      <a:lnTo>
                        <a:pt x="1850390" y="461518"/>
                      </a:lnTo>
                      <a:lnTo>
                        <a:pt x="1860804" y="475361"/>
                      </a:lnTo>
                      <a:lnTo>
                        <a:pt x="1860804" y="491617"/>
                      </a:lnTo>
                      <a:lnTo>
                        <a:pt x="1864233" y="510159"/>
                      </a:lnTo>
                      <a:lnTo>
                        <a:pt x="1874520" y="519430"/>
                      </a:lnTo>
                      <a:lnTo>
                        <a:pt x="1888363" y="528701"/>
                      </a:lnTo>
                      <a:lnTo>
                        <a:pt x="1912493" y="540385"/>
                      </a:lnTo>
                      <a:lnTo>
                        <a:pt x="1933194" y="556514"/>
                      </a:lnTo>
                      <a:lnTo>
                        <a:pt x="1938274" y="570484"/>
                      </a:lnTo>
                      <a:lnTo>
                        <a:pt x="1941703" y="596011"/>
                      </a:lnTo>
                      <a:lnTo>
                        <a:pt x="1945259" y="607568"/>
                      </a:lnTo>
                      <a:lnTo>
                        <a:pt x="1941703" y="626110"/>
                      </a:lnTo>
                      <a:lnTo>
                        <a:pt x="1938274" y="637794"/>
                      </a:lnTo>
                      <a:lnTo>
                        <a:pt x="1938274" y="653923"/>
                      </a:lnTo>
                      <a:lnTo>
                        <a:pt x="1933194" y="677164"/>
                      </a:lnTo>
                      <a:lnTo>
                        <a:pt x="1929638" y="684149"/>
                      </a:lnTo>
                      <a:lnTo>
                        <a:pt x="1914144" y="695706"/>
                      </a:lnTo>
                      <a:lnTo>
                        <a:pt x="1905508" y="700405"/>
                      </a:lnTo>
                      <a:lnTo>
                        <a:pt x="1895221" y="709676"/>
                      </a:lnTo>
                      <a:lnTo>
                        <a:pt x="1890014" y="723519"/>
                      </a:lnTo>
                      <a:lnTo>
                        <a:pt x="1888363" y="735203"/>
                      </a:lnTo>
                      <a:lnTo>
                        <a:pt x="1883156" y="765302"/>
                      </a:lnTo>
                      <a:lnTo>
                        <a:pt x="1879727" y="774573"/>
                      </a:lnTo>
                      <a:lnTo>
                        <a:pt x="1862455" y="788543"/>
                      </a:lnTo>
                      <a:lnTo>
                        <a:pt x="1848739" y="797814"/>
                      </a:lnTo>
                      <a:lnTo>
                        <a:pt x="1822831" y="804672"/>
                      </a:lnTo>
                      <a:lnTo>
                        <a:pt x="1803908" y="814070"/>
                      </a:lnTo>
                      <a:lnTo>
                        <a:pt x="1790192" y="827913"/>
                      </a:lnTo>
                      <a:lnTo>
                        <a:pt x="1771142" y="830199"/>
                      </a:lnTo>
                      <a:lnTo>
                        <a:pt x="1753997" y="830199"/>
                      </a:lnTo>
                      <a:lnTo>
                        <a:pt x="1734947" y="832612"/>
                      </a:lnTo>
                      <a:lnTo>
                        <a:pt x="1722882" y="834898"/>
                      </a:lnTo>
                      <a:lnTo>
                        <a:pt x="1707388" y="841883"/>
                      </a:lnTo>
                      <a:lnTo>
                        <a:pt x="1690243" y="841883"/>
                      </a:lnTo>
                      <a:lnTo>
                        <a:pt x="1681607" y="841883"/>
                      </a:lnTo>
                      <a:lnTo>
                        <a:pt x="1674749" y="851154"/>
                      </a:lnTo>
                      <a:lnTo>
                        <a:pt x="1666113" y="876681"/>
                      </a:lnTo>
                      <a:lnTo>
                        <a:pt x="1667764" y="883539"/>
                      </a:lnTo>
                      <a:lnTo>
                        <a:pt x="1666113" y="890524"/>
                      </a:lnTo>
                      <a:lnTo>
                        <a:pt x="1659128" y="906780"/>
                      </a:lnTo>
                      <a:lnTo>
                        <a:pt x="1659128" y="923036"/>
                      </a:lnTo>
                      <a:lnTo>
                        <a:pt x="1669542" y="934593"/>
                      </a:lnTo>
                      <a:lnTo>
                        <a:pt x="1679829" y="943864"/>
                      </a:lnTo>
                      <a:lnTo>
                        <a:pt x="1690243" y="953135"/>
                      </a:lnTo>
                      <a:lnTo>
                        <a:pt x="1698879" y="969391"/>
                      </a:lnTo>
                      <a:lnTo>
                        <a:pt x="1700530" y="983361"/>
                      </a:lnTo>
                      <a:lnTo>
                        <a:pt x="1702308" y="987933"/>
                      </a:lnTo>
                      <a:lnTo>
                        <a:pt x="1700530" y="1029716"/>
                      </a:lnTo>
                      <a:lnTo>
                        <a:pt x="1693672" y="1043559"/>
                      </a:lnTo>
                      <a:lnTo>
                        <a:pt x="1672971" y="1066800"/>
                      </a:lnTo>
                      <a:lnTo>
                        <a:pt x="1659128" y="1087628"/>
                      </a:lnTo>
                      <a:lnTo>
                        <a:pt x="1655699" y="1115441"/>
                      </a:lnTo>
                      <a:lnTo>
                        <a:pt x="1652270" y="1134110"/>
                      </a:lnTo>
                      <a:lnTo>
                        <a:pt x="1652270" y="1145667"/>
                      </a:lnTo>
                      <a:lnTo>
                        <a:pt x="1641983" y="1154938"/>
                      </a:lnTo>
                      <a:lnTo>
                        <a:pt x="1629918" y="1164209"/>
                      </a:lnTo>
                      <a:lnTo>
                        <a:pt x="1605788" y="1168781"/>
                      </a:lnTo>
                      <a:lnTo>
                        <a:pt x="1593723" y="1168781"/>
                      </a:lnTo>
                      <a:lnTo>
                        <a:pt x="1579880" y="1173480"/>
                      </a:lnTo>
                      <a:lnTo>
                        <a:pt x="1573022" y="1182751"/>
                      </a:lnTo>
                      <a:lnTo>
                        <a:pt x="1560957" y="1192022"/>
                      </a:lnTo>
                      <a:lnTo>
                        <a:pt x="1560957" y="1196721"/>
                      </a:lnTo>
                      <a:lnTo>
                        <a:pt x="1573022" y="1219835"/>
                      </a:lnTo>
                      <a:lnTo>
                        <a:pt x="1567815" y="1240790"/>
                      </a:lnTo>
                      <a:lnTo>
                        <a:pt x="1567815" y="1250061"/>
                      </a:lnTo>
                      <a:lnTo>
                        <a:pt x="1569593" y="1261618"/>
                      </a:lnTo>
                      <a:lnTo>
                        <a:pt x="1562735" y="1266190"/>
                      </a:lnTo>
                      <a:lnTo>
                        <a:pt x="1560957" y="1268603"/>
                      </a:lnTo>
                      <a:lnTo>
                        <a:pt x="1538605" y="1252347"/>
                      </a:lnTo>
                      <a:lnTo>
                        <a:pt x="1528191" y="1229106"/>
                      </a:lnTo>
                      <a:lnTo>
                        <a:pt x="1509268" y="1215263"/>
                      </a:lnTo>
                      <a:lnTo>
                        <a:pt x="1500632" y="1192022"/>
                      </a:lnTo>
                      <a:lnTo>
                        <a:pt x="1485138" y="1192022"/>
                      </a:lnTo>
                      <a:lnTo>
                        <a:pt x="1474851" y="1171194"/>
                      </a:lnTo>
                      <a:lnTo>
                        <a:pt x="1404239" y="1171194"/>
                      </a:lnTo>
                      <a:lnTo>
                        <a:pt x="1333500" y="1171194"/>
                      </a:lnTo>
                      <a:lnTo>
                        <a:pt x="1281811" y="1173480"/>
                      </a:lnTo>
                      <a:lnTo>
                        <a:pt x="1195705" y="1175766"/>
                      </a:lnTo>
                      <a:lnTo>
                        <a:pt x="1178433" y="1175766"/>
                      </a:lnTo>
                      <a:lnTo>
                        <a:pt x="1054481" y="1175766"/>
                      </a:lnTo>
                      <a:lnTo>
                        <a:pt x="971677" y="1178179"/>
                      </a:lnTo>
                      <a:lnTo>
                        <a:pt x="913130" y="1178179"/>
                      </a:lnTo>
                      <a:lnTo>
                        <a:pt x="851154" y="1178179"/>
                      </a:lnTo>
                      <a:lnTo>
                        <a:pt x="778764" y="1178179"/>
                      </a:lnTo>
                      <a:lnTo>
                        <a:pt x="711581" y="1180465"/>
                      </a:lnTo>
                      <a:lnTo>
                        <a:pt x="639191" y="1180465"/>
                      </a:lnTo>
                      <a:lnTo>
                        <a:pt x="592709" y="1180465"/>
                      </a:lnTo>
                      <a:lnTo>
                        <a:pt x="508254" y="1178179"/>
                      </a:lnTo>
                      <a:lnTo>
                        <a:pt x="422148" y="1175766"/>
                      </a:lnTo>
                      <a:lnTo>
                        <a:pt x="370459" y="1175766"/>
                      </a:lnTo>
                      <a:lnTo>
                        <a:pt x="256667" y="1173480"/>
                      </a:lnTo>
                      <a:lnTo>
                        <a:pt x="253238" y="1175766"/>
                      </a:lnTo>
                      <a:lnTo>
                        <a:pt x="251587" y="1161923"/>
                      </a:lnTo>
                      <a:lnTo>
                        <a:pt x="244602" y="1152652"/>
                      </a:lnTo>
                      <a:lnTo>
                        <a:pt x="232537" y="1140968"/>
                      </a:lnTo>
                      <a:lnTo>
                        <a:pt x="224028" y="1129411"/>
                      </a:lnTo>
                      <a:lnTo>
                        <a:pt x="220472" y="1117854"/>
                      </a:lnTo>
                      <a:lnTo>
                        <a:pt x="222250" y="1110869"/>
                      </a:lnTo>
                      <a:lnTo>
                        <a:pt x="229108" y="1092327"/>
                      </a:lnTo>
                      <a:lnTo>
                        <a:pt x="225679" y="1076071"/>
                      </a:lnTo>
                      <a:lnTo>
                        <a:pt x="234315" y="1052830"/>
                      </a:lnTo>
                      <a:lnTo>
                        <a:pt x="234315" y="1043559"/>
                      </a:lnTo>
                      <a:lnTo>
                        <a:pt x="236093" y="1036701"/>
                      </a:lnTo>
                      <a:lnTo>
                        <a:pt x="230886" y="1027430"/>
                      </a:lnTo>
                      <a:lnTo>
                        <a:pt x="220472" y="1004189"/>
                      </a:lnTo>
                      <a:lnTo>
                        <a:pt x="220472" y="997204"/>
                      </a:lnTo>
                      <a:lnTo>
                        <a:pt x="220472" y="985647"/>
                      </a:lnTo>
                      <a:lnTo>
                        <a:pt x="225679" y="976376"/>
                      </a:lnTo>
                      <a:lnTo>
                        <a:pt x="220472" y="962406"/>
                      </a:lnTo>
                      <a:lnTo>
                        <a:pt x="217043" y="950849"/>
                      </a:lnTo>
                      <a:lnTo>
                        <a:pt x="215392" y="943864"/>
                      </a:lnTo>
                      <a:lnTo>
                        <a:pt x="211963" y="927608"/>
                      </a:lnTo>
                      <a:lnTo>
                        <a:pt x="211963" y="911352"/>
                      </a:lnTo>
                      <a:lnTo>
                        <a:pt x="218821" y="897509"/>
                      </a:lnTo>
                      <a:lnTo>
                        <a:pt x="220472" y="890524"/>
                      </a:lnTo>
                      <a:lnTo>
                        <a:pt x="218821" y="888238"/>
                      </a:lnTo>
                      <a:lnTo>
                        <a:pt x="211963" y="883539"/>
                      </a:lnTo>
                      <a:lnTo>
                        <a:pt x="204978" y="878967"/>
                      </a:lnTo>
                      <a:lnTo>
                        <a:pt x="203327" y="874268"/>
                      </a:lnTo>
                      <a:lnTo>
                        <a:pt x="204978" y="869696"/>
                      </a:lnTo>
                      <a:lnTo>
                        <a:pt x="204978" y="860425"/>
                      </a:lnTo>
                      <a:lnTo>
                        <a:pt x="203327" y="846455"/>
                      </a:lnTo>
                      <a:lnTo>
                        <a:pt x="201549" y="837184"/>
                      </a:lnTo>
                      <a:lnTo>
                        <a:pt x="198120" y="830199"/>
                      </a:lnTo>
                      <a:lnTo>
                        <a:pt x="182626" y="818642"/>
                      </a:lnTo>
                      <a:lnTo>
                        <a:pt x="180848" y="811657"/>
                      </a:lnTo>
                      <a:lnTo>
                        <a:pt x="177419" y="800100"/>
                      </a:lnTo>
                      <a:lnTo>
                        <a:pt x="168783" y="800100"/>
                      </a:lnTo>
                      <a:lnTo>
                        <a:pt x="156718" y="793115"/>
                      </a:lnTo>
                      <a:lnTo>
                        <a:pt x="158496" y="786130"/>
                      </a:lnTo>
                      <a:lnTo>
                        <a:pt x="167132" y="772287"/>
                      </a:lnTo>
                      <a:lnTo>
                        <a:pt x="167132" y="765302"/>
                      </a:lnTo>
                      <a:lnTo>
                        <a:pt x="161925" y="765302"/>
                      </a:lnTo>
                      <a:lnTo>
                        <a:pt x="153289" y="765302"/>
                      </a:lnTo>
                      <a:lnTo>
                        <a:pt x="144653" y="758317"/>
                      </a:lnTo>
                      <a:lnTo>
                        <a:pt x="144653" y="746760"/>
                      </a:lnTo>
                      <a:lnTo>
                        <a:pt x="146431" y="725932"/>
                      </a:lnTo>
                      <a:lnTo>
                        <a:pt x="155067" y="711962"/>
                      </a:lnTo>
                      <a:lnTo>
                        <a:pt x="151638" y="700405"/>
                      </a:lnTo>
                      <a:lnTo>
                        <a:pt x="153289" y="681863"/>
                      </a:lnTo>
                      <a:lnTo>
                        <a:pt x="143002" y="667893"/>
                      </a:lnTo>
                      <a:lnTo>
                        <a:pt x="132715" y="644652"/>
                      </a:lnTo>
                      <a:lnTo>
                        <a:pt x="136144" y="633095"/>
                      </a:lnTo>
                      <a:lnTo>
                        <a:pt x="136144" y="623824"/>
                      </a:lnTo>
                      <a:lnTo>
                        <a:pt x="132715" y="616839"/>
                      </a:lnTo>
                      <a:lnTo>
                        <a:pt x="127508" y="609981"/>
                      </a:lnTo>
                      <a:lnTo>
                        <a:pt x="115443" y="609981"/>
                      </a:lnTo>
                      <a:lnTo>
                        <a:pt x="113665" y="598297"/>
                      </a:lnTo>
                      <a:lnTo>
                        <a:pt x="103378" y="589026"/>
                      </a:lnTo>
                      <a:lnTo>
                        <a:pt x="98171" y="584454"/>
                      </a:lnTo>
                      <a:lnTo>
                        <a:pt x="93091" y="563499"/>
                      </a:lnTo>
                      <a:lnTo>
                        <a:pt x="81026" y="551942"/>
                      </a:lnTo>
                      <a:lnTo>
                        <a:pt x="79248" y="547243"/>
                      </a:lnTo>
                      <a:lnTo>
                        <a:pt x="79248" y="540385"/>
                      </a:lnTo>
                      <a:lnTo>
                        <a:pt x="86106" y="531114"/>
                      </a:lnTo>
                      <a:lnTo>
                        <a:pt x="86106" y="526415"/>
                      </a:lnTo>
                      <a:lnTo>
                        <a:pt x="77470" y="512572"/>
                      </a:lnTo>
                      <a:lnTo>
                        <a:pt x="79248" y="510159"/>
                      </a:lnTo>
                      <a:lnTo>
                        <a:pt x="77470" y="503174"/>
                      </a:lnTo>
                      <a:lnTo>
                        <a:pt x="60325" y="477774"/>
                      </a:lnTo>
                      <a:lnTo>
                        <a:pt x="58547" y="468503"/>
                      </a:lnTo>
                      <a:lnTo>
                        <a:pt x="60325" y="456819"/>
                      </a:lnTo>
                      <a:lnTo>
                        <a:pt x="63754" y="449834"/>
                      </a:lnTo>
                      <a:lnTo>
                        <a:pt x="65405" y="442976"/>
                      </a:lnTo>
                      <a:lnTo>
                        <a:pt x="65405" y="433705"/>
                      </a:lnTo>
                      <a:lnTo>
                        <a:pt x="63754" y="424434"/>
                      </a:lnTo>
                      <a:lnTo>
                        <a:pt x="51689" y="419735"/>
                      </a:lnTo>
                      <a:lnTo>
                        <a:pt x="49911" y="419735"/>
                      </a:lnTo>
                      <a:lnTo>
                        <a:pt x="41402" y="405892"/>
                      </a:lnTo>
                      <a:lnTo>
                        <a:pt x="41402" y="396494"/>
                      </a:lnTo>
                      <a:lnTo>
                        <a:pt x="41402" y="389636"/>
                      </a:lnTo>
                      <a:lnTo>
                        <a:pt x="39624" y="380365"/>
                      </a:lnTo>
                      <a:lnTo>
                        <a:pt x="13716" y="340868"/>
                      </a:lnTo>
                      <a:lnTo>
                        <a:pt x="6858" y="333883"/>
                      </a:lnTo>
                      <a:lnTo>
                        <a:pt x="0" y="327025"/>
                      </a:lnTo>
                      <a:lnTo>
                        <a:pt x="0" y="313055"/>
                      </a:lnTo>
                      <a:lnTo>
                        <a:pt x="3429" y="296799"/>
                      </a:lnTo>
                      <a:lnTo>
                        <a:pt x="13716" y="280543"/>
                      </a:lnTo>
                      <a:lnTo>
                        <a:pt x="25781" y="257429"/>
                      </a:lnTo>
                      <a:lnTo>
                        <a:pt x="25781" y="245745"/>
                      </a:lnTo>
                      <a:lnTo>
                        <a:pt x="25781" y="236474"/>
                      </a:lnTo>
                      <a:lnTo>
                        <a:pt x="32766" y="229616"/>
                      </a:lnTo>
                      <a:lnTo>
                        <a:pt x="32766" y="213360"/>
                      </a:lnTo>
                      <a:lnTo>
                        <a:pt x="32766" y="201803"/>
                      </a:lnTo>
                      <a:lnTo>
                        <a:pt x="27559" y="194818"/>
                      </a:lnTo>
                      <a:lnTo>
                        <a:pt x="48260" y="185547"/>
                      </a:lnTo>
                      <a:lnTo>
                        <a:pt x="49911" y="173863"/>
                      </a:lnTo>
                      <a:lnTo>
                        <a:pt x="51689" y="164592"/>
                      </a:lnTo>
                      <a:lnTo>
                        <a:pt x="51689" y="157734"/>
                      </a:lnTo>
                      <a:lnTo>
                        <a:pt x="49911" y="146050"/>
                      </a:lnTo>
                      <a:lnTo>
                        <a:pt x="46482" y="134493"/>
                      </a:lnTo>
                      <a:lnTo>
                        <a:pt x="44831" y="125222"/>
                      </a:lnTo>
                      <a:lnTo>
                        <a:pt x="41402" y="118237"/>
                      </a:lnTo>
                      <a:lnTo>
                        <a:pt x="32766" y="115951"/>
                      </a:lnTo>
                      <a:lnTo>
                        <a:pt x="22352" y="115951"/>
                      </a:lnTo>
                      <a:lnTo>
                        <a:pt x="15494" y="111252"/>
                      </a:lnTo>
                      <a:lnTo>
                        <a:pt x="13716" y="101981"/>
                      </a:lnTo>
                      <a:lnTo>
                        <a:pt x="10287" y="92710"/>
                      </a:lnTo>
                      <a:lnTo>
                        <a:pt x="15494" y="85725"/>
                      </a:lnTo>
                      <a:lnTo>
                        <a:pt x="22352" y="81153"/>
                      </a:lnTo>
                      <a:lnTo>
                        <a:pt x="27559" y="69596"/>
                      </a:lnTo>
                      <a:lnTo>
                        <a:pt x="29337" y="53340"/>
                      </a:lnTo>
                      <a:lnTo>
                        <a:pt x="20701" y="46355"/>
                      </a:lnTo>
                      <a:lnTo>
                        <a:pt x="10287" y="34798"/>
                      </a:lnTo>
                      <a:lnTo>
                        <a:pt x="3429" y="23114"/>
                      </a:lnTo>
                      <a:lnTo>
                        <a:pt x="6858" y="4572"/>
                      </a:lnTo>
                      <a:lnTo>
                        <a:pt x="53340" y="6985"/>
                      </a:lnTo>
                      <a:lnTo>
                        <a:pt x="168783" y="4572"/>
                      </a:lnTo>
                      <a:lnTo>
                        <a:pt x="224028" y="2286"/>
                      </a:lnTo>
                      <a:lnTo>
                        <a:pt x="342900" y="2286"/>
                      </a:lnTo>
                      <a:lnTo>
                        <a:pt x="365252" y="2286"/>
                      </a:lnTo>
                      <a:lnTo>
                        <a:pt x="508254" y="2286"/>
                      </a:lnTo>
                      <a:lnTo>
                        <a:pt x="523748" y="2286"/>
                      </a:lnTo>
                      <a:lnTo>
                        <a:pt x="647827" y="2286"/>
                      </a:lnTo>
                      <a:lnTo>
                        <a:pt x="704723" y="2286"/>
                      </a:lnTo>
                      <a:lnTo>
                        <a:pt x="790829" y="0"/>
                      </a:lnTo>
                      <a:lnTo>
                        <a:pt x="890778" y="0"/>
                      </a:lnTo>
                      <a:lnTo>
                        <a:pt x="935609" y="0"/>
                      </a:lnTo>
                      <a:lnTo>
                        <a:pt x="1066546" y="0"/>
                      </a:lnTo>
                      <a:lnTo>
                        <a:pt x="1076833" y="0"/>
                      </a:lnTo>
                      <a:lnTo>
                        <a:pt x="1219835" y="0"/>
                      </a:lnTo>
                      <a:lnTo>
                        <a:pt x="1247394" y="2286"/>
                      </a:lnTo>
                      <a:lnTo>
                        <a:pt x="1361059" y="2286"/>
                      </a:lnTo>
                      <a:lnTo>
                        <a:pt x="1467993" y="0"/>
                      </a:lnTo>
                      <a:lnTo>
                        <a:pt x="1504061" y="0"/>
                      </a:lnTo>
                      <a:lnTo>
                        <a:pt x="1617853" y="4572"/>
                      </a:lnTo>
                      <a:close/>
                    </a:path>
                  </a:pathLst>
                </a:custGeom>
                <a:solidFill>
                  <a:srgbClr val="8DC18E"/>
                </a:solidFill>
                <a:ln w="5461" cap="flat">
                  <a:solidFill>
                    <a:srgbClr val="BEBEBE"/>
                  </a:solidFill>
                  <a:prstDash val="solid"/>
                  <a:round/>
                </a:ln>
              </p:spPr>
              <p:txBody>
                <a:bodyPr rtlCol="0" anchor="ctr"/>
                <a:lstStyle/>
                <a:p>
                  <a:endParaRPr lang="en-US"/>
                </a:p>
              </p:txBody>
            </p:sp>
            <p:sp>
              <p:nvSpPr>
                <p:cNvPr id="1201" name="Freeform: Shape 1200">
                  <a:extLst>
                    <a:ext uri="{FF2B5EF4-FFF2-40B4-BE49-F238E27FC236}">
                      <a16:creationId xmlns:a16="http://schemas.microsoft.com/office/drawing/2014/main" id="{7985AC15-4629-C590-0A19-71F8DFBA97C6}"/>
                    </a:ext>
                  </a:extLst>
                </p:cNvPr>
                <p:cNvSpPr/>
                <p:nvPr/>
              </p:nvSpPr>
              <p:spPr>
                <a:xfrm>
                  <a:off x="23318596" y="17151603"/>
                  <a:ext cx="2248408" cy="1224534"/>
                </a:xfrm>
                <a:custGeom>
                  <a:avLst/>
                  <a:gdLst>
                    <a:gd name="connsiteX0" fmla="*/ 2232914 w 2248408"/>
                    <a:gd name="connsiteY0" fmla="*/ 1212977 h 1224534"/>
                    <a:gd name="connsiteX1" fmla="*/ 2120900 w 2248408"/>
                    <a:gd name="connsiteY1" fmla="*/ 1217549 h 1224534"/>
                    <a:gd name="connsiteX2" fmla="*/ 2096771 w 2248408"/>
                    <a:gd name="connsiteY2" fmla="*/ 1217549 h 1224534"/>
                    <a:gd name="connsiteX3" fmla="*/ 1996822 w 2248408"/>
                    <a:gd name="connsiteY3" fmla="*/ 1217549 h 1224534"/>
                    <a:gd name="connsiteX4" fmla="*/ 1964055 w 2248408"/>
                    <a:gd name="connsiteY4" fmla="*/ 1215263 h 1224534"/>
                    <a:gd name="connsiteX5" fmla="*/ 1881378 w 2248408"/>
                    <a:gd name="connsiteY5" fmla="*/ 1217549 h 1224534"/>
                    <a:gd name="connsiteX6" fmla="*/ 1829689 w 2248408"/>
                    <a:gd name="connsiteY6" fmla="*/ 1217549 h 1224534"/>
                    <a:gd name="connsiteX7" fmla="*/ 1819402 w 2248408"/>
                    <a:gd name="connsiteY7" fmla="*/ 1219835 h 1224534"/>
                    <a:gd name="connsiteX8" fmla="*/ 1662557 w 2248408"/>
                    <a:gd name="connsiteY8" fmla="*/ 1222248 h 1224534"/>
                    <a:gd name="connsiteX9" fmla="*/ 1598803 w 2248408"/>
                    <a:gd name="connsiteY9" fmla="*/ 1224534 h 1224534"/>
                    <a:gd name="connsiteX10" fmla="*/ 1469644 w 2248408"/>
                    <a:gd name="connsiteY10" fmla="*/ 1224534 h 1224534"/>
                    <a:gd name="connsiteX11" fmla="*/ 1381760 w 2248408"/>
                    <a:gd name="connsiteY11" fmla="*/ 1222248 h 1224534"/>
                    <a:gd name="connsiteX12" fmla="*/ 1278382 w 2248408"/>
                    <a:gd name="connsiteY12" fmla="*/ 1224534 h 1224534"/>
                    <a:gd name="connsiteX13" fmla="*/ 1187069 w 2248408"/>
                    <a:gd name="connsiteY13" fmla="*/ 1224534 h 1224534"/>
                    <a:gd name="connsiteX14" fmla="*/ 1114679 w 2248408"/>
                    <a:gd name="connsiteY14" fmla="*/ 1224534 h 1224534"/>
                    <a:gd name="connsiteX15" fmla="*/ 1057784 w 2248408"/>
                    <a:gd name="connsiteY15" fmla="*/ 1222248 h 1224534"/>
                    <a:gd name="connsiteX16" fmla="*/ 916560 w 2248408"/>
                    <a:gd name="connsiteY16" fmla="*/ 1222248 h 1224534"/>
                    <a:gd name="connsiteX17" fmla="*/ 776986 w 2248408"/>
                    <a:gd name="connsiteY17" fmla="*/ 1224534 h 1224534"/>
                    <a:gd name="connsiteX18" fmla="*/ 754635 w 2248408"/>
                    <a:gd name="connsiteY18" fmla="*/ 1224534 h 1224534"/>
                    <a:gd name="connsiteX19" fmla="*/ 616712 w 2248408"/>
                    <a:gd name="connsiteY19" fmla="*/ 1224534 h 1224534"/>
                    <a:gd name="connsiteX20" fmla="*/ 594360 w 2248408"/>
                    <a:gd name="connsiteY20" fmla="*/ 1222248 h 1224534"/>
                    <a:gd name="connsiteX21" fmla="*/ 432435 w 2248408"/>
                    <a:gd name="connsiteY21" fmla="*/ 1222248 h 1224534"/>
                    <a:gd name="connsiteX22" fmla="*/ 337693 w 2248408"/>
                    <a:gd name="connsiteY22" fmla="*/ 1222248 h 1224534"/>
                    <a:gd name="connsiteX23" fmla="*/ 298069 w 2248408"/>
                    <a:gd name="connsiteY23" fmla="*/ 1222248 h 1224534"/>
                    <a:gd name="connsiteX24" fmla="*/ 151511 w 2248408"/>
                    <a:gd name="connsiteY24" fmla="*/ 1222248 h 1224534"/>
                    <a:gd name="connsiteX25" fmla="*/ 13716 w 2248408"/>
                    <a:gd name="connsiteY25" fmla="*/ 1224534 h 1224534"/>
                    <a:gd name="connsiteX26" fmla="*/ 3429 w 2248408"/>
                    <a:gd name="connsiteY26" fmla="*/ 1222248 h 1224534"/>
                    <a:gd name="connsiteX27" fmla="*/ 3429 w 2248408"/>
                    <a:gd name="connsiteY27" fmla="*/ 1066800 h 1224534"/>
                    <a:gd name="connsiteX28" fmla="*/ 5080 w 2248408"/>
                    <a:gd name="connsiteY28" fmla="*/ 960120 h 1224534"/>
                    <a:gd name="connsiteX29" fmla="*/ 5080 w 2248408"/>
                    <a:gd name="connsiteY29" fmla="*/ 925322 h 1224534"/>
                    <a:gd name="connsiteX30" fmla="*/ 3429 w 2248408"/>
                    <a:gd name="connsiteY30" fmla="*/ 714248 h 1224534"/>
                    <a:gd name="connsiteX31" fmla="*/ 3429 w 2248408"/>
                    <a:gd name="connsiteY31" fmla="*/ 570484 h 1224534"/>
                    <a:gd name="connsiteX32" fmla="*/ 3429 w 2248408"/>
                    <a:gd name="connsiteY32" fmla="*/ 538099 h 1224534"/>
                    <a:gd name="connsiteX33" fmla="*/ 1651 w 2248408"/>
                    <a:gd name="connsiteY33" fmla="*/ 391922 h 1224534"/>
                    <a:gd name="connsiteX34" fmla="*/ 1651 w 2248408"/>
                    <a:gd name="connsiteY34" fmla="*/ 359410 h 1224534"/>
                    <a:gd name="connsiteX35" fmla="*/ 1651 w 2248408"/>
                    <a:gd name="connsiteY35" fmla="*/ 183261 h 1224534"/>
                    <a:gd name="connsiteX36" fmla="*/ 1651 w 2248408"/>
                    <a:gd name="connsiteY36" fmla="*/ 178562 h 1224534"/>
                    <a:gd name="connsiteX37" fmla="*/ 0 w 2248408"/>
                    <a:gd name="connsiteY37" fmla="*/ 6985 h 1224534"/>
                    <a:gd name="connsiteX38" fmla="*/ 1651 w 2248408"/>
                    <a:gd name="connsiteY38" fmla="*/ 4572 h 1224534"/>
                    <a:gd name="connsiteX39" fmla="*/ 196342 w 2248408"/>
                    <a:gd name="connsiteY39" fmla="*/ 6985 h 1224534"/>
                    <a:gd name="connsiteX40" fmla="*/ 223901 w 2248408"/>
                    <a:gd name="connsiteY40" fmla="*/ 4572 h 1224534"/>
                    <a:gd name="connsiteX41" fmla="*/ 391034 w 2248408"/>
                    <a:gd name="connsiteY41" fmla="*/ 4572 h 1224534"/>
                    <a:gd name="connsiteX42" fmla="*/ 399669 w 2248408"/>
                    <a:gd name="connsiteY42" fmla="*/ 6985 h 1224534"/>
                    <a:gd name="connsiteX43" fmla="*/ 565023 w 2248408"/>
                    <a:gd name="connsiteY43" fmla="*/ 6985 h 1224534"/>
                    <a:gd name="connsiteX44" fmla="*/ 730504 w 2248408"/>
                    <a:gd name="connsiteY44" fmla="*/ 6985 h 1224534"/>
                    <a:gd name="connsiteX45" fmla="*/ 730504 w 2248408"/>
                    <a:gd name="connsiteY45" fmla="*/ 9271 h 1224534"/>
                    <a:gd name="connsiteX46" fmla="*/ 870077 w 2248408"/>
                    <a:gd name="connsiteY46" fmla="*/ 9271 h 1224534"/>
                    <a:gd name="connsiteX47" fmla="*/ 899287 w 2248408"/>
                    <a:gd name="connsiteY47" fmla="*/ 6985 h 1224534"/>
                    <a:gd name="connsiteX48" fmla="*/ 1006094 w 2248408"/>
                    <a:gd name="connsiteY48" fmla="*/ 6985 h 1224534"/>
                    <a:gd name="connsiteX49" fmla="*/ 1066419 w 2248408"/>
                    <a:gd name="connsiteY49" fmla="*/ 6985 h 1224534"/>
                    <a:gd name="connsiteX50" fmla="*/ 1137031 w 2248408"/>
                    <a:gd name="connsiteY50" fmla="*/ 6985 h 1224534"/>
                    <a:gd name="connsiteX51" fmla="*/ 1236980 w 2248408"/>
                    <a:gd name="connsiteY51" fmla="*/ 4572 h 1224534"/>
                    <a:gd name="connsiteX52" fmla="*/ 1276604 w 2248408"/>
                    <a:gd name="connsiteY52" fmla="*/ 6985 h 1224534"/>
                    <a:gd name="connsiteX53" fmla="*/ 1409319 w 2248408"/>
                    <a:gd name="connsiteY53" fmla="*/ 6985 h 1224534"/>
                    <a:gd name="connsiteX54" fmla="*/ 1550543 w 2248408"/>
                    <a:gd name="connsiteY54" fmla="*/ 6985 h 1224534"/>
                    <a:gd name="connsiteX55" fmla="*/ 1578229 w 2248408"/>
                    <a:gd name="connsiteY55" fmla="*/ 6985 h 1224534"/>
                    <a:gd name="connsiteX56" fmla="*/ 1685036 w 2248408"/>
                    <a:gd name="connsiteY56" fmla="*/ 6985 h 1224534"/>
                    <a:gd name="connsiteX57" fmla="*/ 1750441 w 2248408"/>
                    <a:gd name="connsiteY57" fmla="*/ 9271 h 1224534"/>
                    <a:gd name="connsiteX58" fmla="*/ 1815973 w 2248408"/>
                    <a:gd name="connsiteY58" fmla="*/ 6985 h 1224534"/>
                    <a:gd name="connsiteX59" fmla="*/ 1883156 w 2248408"/>
                    <a:gd name="connsiteY59" fmla="*/ 6985 h 1224534"/>
                    <a:gd name="connsiteX60" fmla="*/ 2017522 w 2248408"/>
                    <a:gd name="connsiteY60" fmla="*/ 2286 h 1224534"/>
                    <a:gd name="connsiteX61" fmla="*/ 2022729 w 2248408"/>
                    <a:gd name="connsiteY61" fmla="*/ 0 h 1224534"/>
                    <a:gd name="connsiteX62" fmla="*/ 2033016 w 2248408"/>
                    <a:gd name="connsiteY62" fmla="*/ 4572 h 1224534"/>
                    <a:gd name="connsiteX63" fmla="*/ 2048510 w 2248408"/>
                    <a:gd name="connsiteY63" fmla="*/ 20828 h 1224534"/>
                    <a:gd name="connsiteX64" fmla="*/ 2055368 w 2248408"/>
                    <a:gd name="connsiteY64" fmla="*/ 32512 h 1224534"/>
                    <a:gd name="connsiteX65" fmla="*/ 2069211 w 2248408"/>
                    <a:gd name="connsiteY65" fmla="*/ 44069 h 1224534"/>
                    <a:gd name="connsiteX66" fmla="*/ 2084705 w 2248408"/>
                    <a:gd name="connsiteY66" fmla="*/ 60325 h 1224534"/>
                    <a:gd name="connsiteX67" fmla="*/ 2108835 w 2248408"/>
                    <a:gd name="connsiteY67" fmla="*/ 55626 h 1224534"/>
                    <a:gd name="connsiteX68" fmla="*/ 2115693 w 2248408"/>
                    <a:gd name="connsiteY68" fmla="*/ 46355 h 1224534"/>
                    <a:gd name="connsiteX69" fmla="*/ 2122678 w 2248408"/>
                    <a:gd name="connsiteY69" fmla="*/ 44069 h 1224534"/>
                    <a:gd name="connsiteX70" fmla="*/ 2129536 w 2248408"/>
                    <a:gd name="connsiteY70" fmla="*/ 37084 h 1224534"/>
                    <a:gd name="connsiteX71" fmla="*/ 2138172 w 2248408"/>
                    <a:gd name="connsiteY71" fmla="*/ 60325 h 1224534"/>
                    <a:gd name="connsiteX72" fmla="*/ 2155317 w 2248408"/>
                    <a:gd name="connsiteY72" fmla="*/ 62611 h 1224534"/>
                    <a:gd name="connsiteX73" fmla="*/ 2157096 w 2248408"/>
                    <a:gd name="connsiteY73" fmla="*/ 76581 h 1224534"/>
                    <a:gd name="connsiteX74" fmla="*/ 2155317 w 2248408"/>
                    <a:gd name="connsiteY74" fmla="*/ 90424 h 1224534"/>
                    <a:gd name="connsiteX75" fmla="*/ 2145030 w 2248408"/>
                    <a:gd name="connsiteY75" fmla="*/ 95123 h 1224534"/>
                    <a:gd name="connsiteX76" fmla="*/ 2162302 w 2248408"/>
                    <a:gd name="connsiteY76" fmla="*/ 106680 h 1224534"/>
                    <a:gd name="connsiteX77" fmla="*/ 2150237 w 2248408"/>
                    <a:gd name="connsiteY77" fmla="*/ 108966 h 1224534"/>
                    <a:gd name="connsiteX78" fmla="*/ 2129536 w 2248408"/>
                    <a:gd name="connsiteY78" fmla="*/ 108966 h 1224534"/>
                    <a:gd name="connsiteX79" fmla="*/ 2129536 w 2248408"/>
                    <a:gd name="connsiteY79" fmla="*/ 125222 h 1224534"/>
                    <a:gd name="connsiteX80" fmla="*/ 2112264 w 2248408"/>
                    <a:gd name="connsiteY80" fmla="*/ 141478 h 1224534"/>
                    <a:gd name="connsiteX81" fmla="*/ 2105406 w 2248408"/>
                    <a:gd name="connsiteY81" fmla="*/ 155321 h 1224534"/>
                    <a:gd name="connsiteX82" fmla="*/ 2100199 w 2248408"/>
                    <a:gd name="connsiteY82" fmla="*/ 169291 h 1224534"/>
                    <a:gd name="connsiteX83" fmla="*/ 2089912 w 2248408"/>
                    <a:gd name="connsiteY83" fmla="*/ 187833 h 1224534"/>
                    <a:gd name="connsiteX84" fmla="*/ 2089912 w 2248408"/>
                    <a:gd name="connsiteY84" fmla="*/ 194818 h 1224534"/>
                    <a:gd name="connsiteX85" fmla="*/ 2103628 w 2248408"/>
                    <a:gd name="connsiteY85" fmla="*/ 208661 h 1224534"/>
                    <a:gd name="connsiteX86" fmla="*/ 2127759 w 2248408"/>
                    <a:gd name="connsiteY86" fmla="*/ 224917 h 1224534"/>
                    <a:gd name="connsiteX87" fmla="*/ 2136395 w 2248408"/>
                    <a:gd name="connsiteY87" fmla="*/ 241173 h 1224534"/>
                    <a:gd name="connsiteX88" fmla="*/ 2141601 w 2248408"/>
                    <a:gd name="connsiteY88" fmla="*/ 250444 h 1224534"/>
                    <a:gd name="connsiteX89" fmla="*/ 2155317 w 2248408"/>
                    <a:gd name="connsiteY89" fmla="*/ 257429 h 1224534"/>
                    <a:gd name="connsiteX90" fmla="*/ 2155317 w 2248408"/>
                    <a:gd name="connsiteY90" fmla="*/ 278257 h 1224534"/>
                    <a:gd name="connsiteX91" fmla="*/ 2165731 w 2248408"/>
                    <a:gd name="connsiteY91" fmla="*/ 301498 h 1224534"/>
                    <a:gd name="connsiteX92" fmla="*/ 2179447 w 2248408"/>
                    <a:gd name="connsiteY92" fmla="*/ 327025 h 1224534"/>
                    <a:gd name="connsiteX93" fmla="*/ 2193290 w 2248408"/>
                    <a:gd name="connsiteY93" fmla="*/ 334010 h 1224534"/>
                    <a:gd name="connsiteX94" fmla="*/ 2203577 w 2248408"/>
                    <a:gd name="connsiteY94" fmla="*/ 340868 h 1224534"/>
                    <a:gd name="connsiteX95" fmla="*/ 2219072 w 2248408"/>
                    <a:gd name="connsiteY95" fmla="*/ 334010 h 1224534"/>
                    <a:gd name="connsiteX96" fmla="*/ 2231136 w 2248408"/>
                    <a:gd name="connsiteY96" fmla="*/ 345567 h 1224534"/>
                    <a:gd name="connsiteX97" fmla="*/ 2241550 w 2248408"/>
                    <a:gd name="connsiteY97" fmla="*/ 350139 h 1224534"/>
                    <a:gd name="connsiteX98" fmla="*/ 2248409 w 2248408"/>
                    <a:gd name="connsiteY98" fmla="*/ 350139 h 1224534"/>
                    <a:gd name="connsiteX99" fmla="*/ 2244979 w 2248408"/>
                    <a:gd name="connsiteY99" fmla="*/ 357124 h 1224534"/>
                    <a:gd name="connsiteX100" fmla="*/ 2239772 w 2248408"/>
                    <a:gd name="connsiteY100" fmla="*/ 391922 h 1224534"/>
                    <a:gd name="connsiteX101" fmla="*/ 2237995 w 2248408"/>
                    <a:gd name="connsiteY101" fmla="*/ 475361 h 1224534"/>
                    <a:gd name="connsiteX102" fmla="*/ 2239772 w 2248408"/>
                    <a:gd name="connsiteY102" fmla="*/ 519430 h 1224534"/>
                    <a:gd name="connsiteX103" fmla="*/ 2237995 w 2248408"/>
                    <a:gd name="connsiteY103" fmla="*/ 623824 h 1224534"/>
                    <a:gd name="connsiteX104" fmla="*/ 2239772 w 2248408"/>
                    <a:gd name="connsiteY104" fmla="*/ 658622 h 1224534"/>
                    <a:gd name="connsiteX105" fmla="*/ 2236343 w 2248408"/>
                    <a:gd name="connsiteY105" fmla="*/ 793115 h 1224534"/>
                    <a:gd name="connsiteX106" fmla="*/ 2236343 w 2248408"/>
                    <a:gd name="connsiteY106" fmla="*/ 800100 h 1224534"/>
                    <a:gd name="connsiteX107" fmla="*/ 2234565 w 2248408"/>
                    <a:gd name="connsiteY107" fmla="*/ 948563 h 1224534"/>
                    <a:gd name="connsiteX108" fmla="*/ 2234565 w 2248408"/>
                    <a:gd name="connsiteY108" fmla="*/ 957834 h 1224534"/>
                    <a:gd name="connsiteX109" fmla="*/ 2234565 w 2248408"/>
                    <a:gd name="connsiteY109" fmla="*/ 1071499 h 1224534"/>
                    <a:gd name="connsiteX110" fmla="*/ 2232914 w 2248408"/>
                    <a:gd name="connsiteY110" fmla="*/ 1083056 h 1224534"/>
                    <a:gd name="connsiteX111" fmla="*/ 2232914 w 2248408"/>
                    <a:gd name="connsiteY111" fmla="*/ 1196721 h 1224534"/>
                    <a:gd name="connsiteX112" fmla="*/ 2232914 w 2248408"/>
                    <a:gd name="connsiteY112" fmla="*/ 1212977 h 12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2248408" h="1224534">
                      <a:moveTo>
                        <a:pt x="2232914" y="1212977"/>
                      </a:moveTo>
                      <a:lnTo>
                        <a:pt x="2120900" y="1217549"/>
                      </a:lnTo>
                      <a:lnTo>
                        <a:pt x="2096771" y="1217549"/>
                      </a:lnTo>
                      <a:lnTo>
                        <a:pt x="1996822" y="1217549"/>
                      </a:lnTo>
                      <a:lnTo>
                        <a:pt x="1964055" y="1215263"/>
                      </a:lnTo>
                      <a:lnTo>
                        <a:pt x="1881378" y="1217549"/>
                      </a:lnTo>
                      <a:lnTo>
                        <a:pt x="1829689" y="1217549"/>
                      </a:lnTo>
                      <a:lnTo>
                        <a:pt x="1819402" y="1219835"/>
                      </a:lnTo>
                      <a:lnTo>
                        <a:pt x="1662557" y="1222248"/>
                      </a:lnTo>
                      <a:lnTo>
                        <a:pt x="1598803" y="1224534"/>
                      </a:lnTo>
                      <a:lnTo>
                        <a:pt x="1469644" y="1224534"/>
                      </a:lnTo>
                      <a:lnTo>
                        <a:pt x="1381760" y="1222248"/>
                      </a:lnTo>
                      <a:lnTo>
                        <a:pt x="1278382" y="1224534"/>
                      </a:lnTo>
                      <a:lnTo>
                        <a:pt x="1187069" y="1224534"/>
                      </a:lnTo>
                      <a:lnTo>
                        <a:pt x="1114679" y="1224534"/>
                      </a:lnTo>
                      <a:lnTo>
                        <a:pt x="1057784" y="1222248"/>
                      </a:lnTo>
                      <a:lnTo>
                        <a:pt x="916560" y="1222248"/>
                      </a:lnTo>
                      <a:lnTo>
                        <a:pt x="776986" y="1224534"/>
                      </a:lnTo>
                      <a:lnTo>
                        <a:pt x="754635" y="1224534"/>
                      </a:lnTo>
                      <a:lnTo>
                        <a:pt x="616712" y="1224534"/>
                      </a:lnTo>
                      <a:lnTo>
                        <a:pt x="594360" y="1222248"/>
                      </a:lnTo>
                      <a:lnTo>
                        <a:pt x="432435" y="1222248"/>
                      </a:lnTo>
                      <a:lnTo>
                        <a:pt x="337693" y="1222248"/>
                      </a:lnTo>
                      <a:lnTo>
                        <a:pt x="298069" y="1222248"/>
                      </a:lnTo>
                      <a:lnTo>
                        <a:pt x="151511" y="1222248"/>
                      </a:lnTo>
                      <a:lnTo>
                        <a:pt x="13716" y="1224534"/>
                      </a:lnTo>
                      <a:lnTo>
                        <a:pt x="3429" y="1222248"/>
                      </a:lnTo>
                      <a:lnTo>
                        <a:pt x="3429" y="1066800"/>
                      </a:lnTo>
                      <a:lnTo>
                        <a:pt x="5080" y="960120"/>
                      </a:lnTo>
                      <a:lnTo>
                        <a:pt x="5080" y="925322"/>
                      </a:lnTo>
                      <a:lnTo>
                        <a:pt x="3429" y="714248"/>
                      </a:lnTo>
                      <a:lnTo>
                        <a:pt x="3429" y="570484"/>
                      </a:lnTo>
                      <a:lnTo>
                        <a:pt x="3429" y="538099"/>
                      </a:lnTo>
                      <a:lnTo>
                        <a:pt x="1651" y="391922"/>
                      </a:lnTo>
                      <a:lnTo>
                        <a:pt x="1651" y="359410"/>
                      </a:lnTo>
                      <a:lnTo>
                        <a:pt x="1651" y="183261"/>
                      </a:lnTo>
                      <a:lnTo>
                        <a:pt x="1651" y="178562"/>
                      </a:lnTo>
                      <a:lnTo>
                        <a:pt x="0" y="6985"/>
                      </a:lnTo>
                      <a:lnTo>
                        <a:pt x="1651" y="4572"/>
                      </a:lnTo>
                      <a:lnTo>
                        <a:pt x="196342" y="6985"/>
                      </a:lnTo>
                      <a:lnTo>
                        <a:pt x="223901" y="4572"/>
                      </a:lnTo>
                      <a:lnTo>
                        <a:pt x="391034" y="4572"/>
                      </a:lnTo>
                      <a:lnTo>
                        <a:pt x="399669" y="6985"/>
                      </a:lnTo>
                      <a:lnTo>
                        <a:pt x="565023" y="6985"/>
                      </a:lnTo>
                      <a:lnTo>
                        <a:pt x="730504" y="6985"/>
                      </a:lnTo>
                      <a:lnTo>
                        <a:pt x="730504" y="9271"/>
                      </a:lnTo>
                      <a:lnTo>
                        <a:pt x="870077" y="9271"/>
                      </a:lnTo>
                      <a:lnTo>
                        <a:pt x="899287" y="6985"/>
                      </a:lnTo>
                      <a:lnTo>
                        <a:pt x="1006094" y="6985"/>
                      </a:lnTo>
                      <a:lnTo>
                        <a:pt x="1066419" y="6985"/>
                      </a:lnTo>
                      <a:lnTo>
                        <a:pt x="1137031" y="6985"/>
                      </a:lnTo>
                      <a:lnTo>
                        <a:pt x="1236980" y="4572"/>
                      </a:lnTo>
                      <a:lnTo>
                        <a:pt x="1276604" y="6985"/>
                      </a:lnTo>
                      <a:lnTo>
                        <a:pt x="1409319" y="6985"/>
                      </a:lnTo>
                      <a:lnTo>
                        <a:pt x="1550543" y="6985"/>
                      </a:lnTo>
                      <a:lnTo>
                        <a:pt x="1578229" y="6985"/>
                      </a:lnTo>
                      <a:lnTo>
                        <a:pt x="1685036" y="6985"/>
                      </a:lnTo>
                      <a:lnTo>
                        <a:pt x="1750441" y="9271"/>
                      </a:lnTo>
                      <a:lnTo>
                        <a:pt x="1815973" y="6985"/>
                      </a:lnTo>
                      <a:lnTo>
                        <a:pt x="1883156" y="6985"/>
                      </a:lnTo>
                      <a:lnTo>
                        <a:pt x="2017522" y="2286"/>
                      </a:lnTo>
                      <a:lnTo>
                        <a:pt x="2022729" y="0"/>
                      </a:lnTo>
                      <a:lnTo>
                        <a:pt x="2033016" y="4572"/>
                      </a:lnTo>
                      <a:lnTo>
                        <a:pt x="2048510" y="20828"/>
                      </a:lnTo>
                      <a:lnTo>
                        <a:pt x="2055368" y="32512"/>
                      </a:lnTo>
                      <a:lnTo>
                        <a:pt x="2069211" y="44069"/>
                      </a:lnTo>
                      <a:lnTo>
                        <a:pt x="2084705" y="60325"/>
                      </a:lnTo>
                      <a:lnTo>
                        <a:pt x="2108835" y="55626"/>
                      </a:lnTo>
                      <a:lnTo>
                        <a:pt x="2115693" y="46355"/>
                      </a:lnTo>
                      <a:lnTo>
                        <a:pt x="2122678" y="44069"/>
                      </a:lnTo>
                      <a:lnTo>
                        <a:pt x="2129536" y="37084"/>
                      </a:lnTo>
                      <a:lnTo>
                        <a:pt x="2138172" y="60325"/>
                      </a:lnTo>
                      <a:lnTo>
                        <a:pt x="2155317" y="62611"/>
                      </a:lnTo>
                      <a:lnTo>
                        <a:pt x="2157096" y="76581"/>
                      </a:lnTo>
                      <a:lnTo>
                        <a:pt x="2155317" y="90424"/>
                      </a:lnTo>
                      <a:lnTo>
                        <a:pt x="2145030" y="95123"/>
                      </a:lnTo>
                      <a:lnTo>
                        <a:pt x="2162302" y="106680"/>
                      </a:lnTo>
                      <a:lnTo>
                        <a:pt x="2150237" y="108966"/>
                      </a:lnTo>
                      <a:lnTo>
                        <a:pt x="2129536" y="108966"/>
                      </a:lnTo>
                      <a:lnTo>
                        <a:pt x="2129536" y="125222"/>
                      </a:lnTo>
                      <a:lnTo>
                        <a:pt x="2112264" y="141478"/>
                      </a:lnTo>
                      <a:lnTo>
                        <a:pt x="2105406" y="155321"/>
                      </a:lnTo>
                      <a:lnTo>
                        <a:pt x="2100199" y="169291"/>
                      </a:lnTo>
                      <a:lnTo>
                        <a:pt x="2089912" y="187833"/>
                      </a:lnTo>
                      <a:lnTo>
                        <a:pt x="2089912" y="194818"/>
                      </a:lnTo>
                      <a:lnTo>
                        <a:pt x="2103628" y="208661"/>
                      </a:lnTo>
                      <a:lnTo>
                        <a:pt x="2127759" y="224917"/>
                      </a:lnTo>
                      <a:lnTo>
                        <a:pt x="2136395" y="241173"/>
                      </a:lnTo>
                      <a:lnTo>
                        <a:pt x="2141601" y="250444"/>
                      </a:lnTo>
                      <a:lnTo>
                        <a:pt x="2155317" y="257429"/>
                      </a:lnTo>
                      <a:lnTo>
                        <a:pt x="2155317" y="278257"/>
                      </a:lnTo>
                      <a:lnTo>
                        <a:pt x="2165731" y="301498"/>
                      </a:lnTo>
                      <a:lnTo>
                        <a:pt x="2179447" y="327025"/>
                      </a:lnTo>
                      <a:lnTo>
                        <a:pt x="2193290" y="334010"/>
                      </a:lnTo>
                      <a:lnTo>
                        <a:pt x="2203577" y="340868"/>
                      </a:lnTo>
                      <a:lnTo>
                        <a:pt x="2219072" y="334010"/>
                      </a:lnTo>
                      <a:lnTo>
                        <a:pt x="2231136" y="345567"/>
                      </a:lnTo>
                      <a:lnTo>
                        <a:pt x="2241550" y="350139"/>
                      </a:lnTo>
                      <a:lnTo>
                        <a:pt x="2248409" y="350139"/>
                      </a:lnTo>
                      <a:lnTo>
                        <a:pt x="2244979" y="357124"/>
                      </a:lnTo>
                      <a:lnTo>
                        <a:pt x="2239772" y="391922"/>
                      </a:lnTo>
                      <a:lnTo>
                        <a:pt x="2237995" y="475361"/>
                      </a:lnTo>
                      <a:lnTo>
                        <a:pt x="2239772" y="519430"/>
                      </a:lnTo>
                      <a:lnTo>
                        <a:pt x="2237995" y="623824"/>
                      </a:lnTo>
                      <a:lnTo>
                        <a:pt x="2239772" y="658622"/>
                      </a:lnTo>
                      <a:lnTo>
                        <a:pt x="2236343" y="793115"/>
                      </a:lnTo>
                      <a:lnTo>
                        <a:pt x="2236343" y="800100"/>
                      </a:lnTo>
                      <a:lnTo>
                        <a:pt x="2234565" y="948563"/>
                      </a:lnTo>
                      <a:lnTo>
                        <a:pt x="2234565" y="957834"/>
                      </a:lnTo>
                      <a:lnTo>
                        <a:pt x="2234565" y="1071499"/>
                      </a:lnTo>
                      <a:lnTo>
                        <a:pt x="2232914" y="1083056"/>
                      </a:lnTo>
                      <a:lnTo>
                        <a:pt x="2232914" y="1196721"/>
                      </a:lnTo>
                      <a:lnTo>
                        <a:pt x="2232914" y="1212977"/>
                      </a:lnTo>
                      <a:close/>
                    </a:path>
                  </a:pathLst>
                </a:custGeom>
                <a:solidFill>
                  <a:srgbClr val="B3D5B3"/>
                </a:solidFill>
                <a:ln w="5461" cap="flat">
                  <a:solidFill>
                    <a:srgbClr val="BEBEBE"/>
                  </a:solidFill>
                  <a:prstDash val="solid"/>
                  <a:round/>
                </a:ln>
              </p:spPr>
              <p:txBody>
                <a:bodyPr rtlCol="0" anchor="ctr"/>
                <a:lstStyle/>
                <a:p>
                  <a:endParaRPr lang="en-US"/>
                </a:p>
              </p:txBody>
            </p:sp>
            <p:sp>
              <p:nvSpPr>
                <p:cNvPr id="1202" name="Freeform: Shape 1201">
                  <a:extLst>
                    <a:ext uri="{FF2B5EF4-FFF2-40B4-BE49-F238E27FC236}">
                      <a16:creationId xmlns:a16="http://schemas.microsoft.com/office/drawing/2014/main" id="{51C97B78-BAF7-9C84-1B39-B294917B106E}"/>
                    </a:ext>
                  </a:extLst>
                </p:cNvPr>
                <p:cNvSpPr/>
                <p:nvPr/>
              </p:nvSpPr>
              <p:spPr>
                <a:xfrm>
                  <a:off x="27124532" y="17511014"/>
                  <a:ext cx="2236343" cy="1066926"/>
                </a:xfrm>
                <a:custGeom>
                  <a:avLst/>
                  <a:gdLst>
                    <a:gd name="connsiteX0" fmla="*/ 2055496 w 2236343"/>
                    <a:gd name="connsiteY0" fmla="*/ 285369 h 1066926"/>
                    <a:gd name="connsiteX1" fmla="*/ 2053717 w 2236343"/>
                    <a:gd name="connsiteY1" fmla="*/ 280670 h 1066926"/>
                    <a:gd name="connsiteX2" fmla="*/ 2052066 w 2236343"/>
                    <a:gd name="connsiteY2" fmla="*/ 285369 h 1066926"/>
                    <a:gd name="connsiteX3" fmla="*/ 2050288 w 2236343"/>
                    <a:gd name="connsiteY3" fmla="*/ 313182 h 1066926"/>
                    <a:gd name="connsiteX4" fmla="*/ 2052066 w 2236343"/>
                    <a:gd name="connsiteY4" fmla="*/ 322453 h 1066926"/>
                    <a:gd name="connsiteX5" fmla="*/ 2055496 w 2236343"/>
                    <a:gd name="connsiteY5" fmla="*/ 336296 h 1066926"/>
                    <a:gd name="connsiteX6" fmla="*/ 2057147 w 2236343"/>
                    <a:gd name="connsiteY6" fmla="*/ 345567 h 1066926"/>
                    <a:gd name="connsiteX7" fmla="*/ 2053717 w 2236343"/>
                    <a:gd name="connsiteY7" fmla="*/ 354838 h 1066926"/>
                    <a:gd name="connsiteX8" fmla="*/ 2050288 w 2236343"/>
                    <a:gd name="connsiteY8" fmla="*/ 361823 h 1066926"/>
                    <a:gd name="connsiteX9" fmla="*/ 2050288 w 2236343"/>
                    <a:gd name="connsiteY9" fmla="*/ 371094 h 1066926"/>
                    <a:gd name="connsiteX10" fmla="*/ 2052066 w 2236343"/>
                    <a:gd name="connsiteY10" fmla="*/ 382778 h 1066926"/>
                    <a:gd name="connsiteX11" fmla="*/ 2046859 w 2236343"/>
                    <a:gd name="connsiteY11" fmla="*/ 387350 h 1066926"/>
                    <a:gd name="connsiteX12" fmla="*/ 2041653 w 2236343"/>
                    <a:gd name="connsiteY12" fmla="*/ 392049 h 1066926"/>
                    <a:gd name="connsiteX13" fmla="*/ 2040002 w 2236343"/>
                    <a:gd name="connsiteY13" fmla="*/ 396621 h 1066926"/>
                    <a:gd name="connsiteX14" fmla="*/ 2041653 w 2236343"/>
                    <a:gd name="connsiteY14" fmla="*/ 405892 h 1066926"/>
                    <a:gd name="connsiteX15" fmla="*/ 2060703 w 2236343"/>
                    <a:gd name="connsiteY15" fmla="*/ 429133 h 1066926"/>
                    <a:gd name="connsiteX16" fmla="*/ 2083055 w 2236343"/>
                    <a:gd name="connsiteY16" fmla="*/ 461518 h 1066926"/>
                    <a:gd name="connsiteX17" fmla="*/ 2086483 w 2236343"/>
                    <a:gd name="connsiteY17" fmla="*/ 470789 h 1066926"/>
                    <a:gd name="connsiteX18" fmla="*/ 2084832 w 2236343"/>
                    <a:gd name="connsiteY18" fmla="*/ 475488 h 1066926"/>
                    <a:gd name="connsiteX19" fmla="*/ 2081277 w 2236343"/>
                    <a:gd name="connsiteY19" fmla="*/ 484759 h 1066926"/>
                    <a:gd name="connsiteX20" fmla="*/ 2081277 w 2236343"/>
                    <a:gd name="connsiteY20" fmla="*/ 489458 h 1066926"/>
                    <a:gd name="connsiteX21" fmla="*/ 2086483 w 2236343"/>
                    <a:gd name="connsiteY21" fmla="*/ 496316 h 1066926"/>
                    <a:gd name="connsiteX22" fmla="*/ 2091690 w 2236343"/>
                    <a:gd name="connsiteY22" fmla="*/ 498729 h 1066926"/>
                    <a:gd name="connsiteX23" fmla="*/ 2098549 w 2236343"/>
                    <a:gd name="connsiteY23" fmla="*/ 501015 h 1066926"/>
                    <a:gd name="connsiteX24" fmla="*/ 2103755 w 2236343"/>
                    <a:gd name="connsiteY24" fmla="*/ 519557 h 1066926"/>
                    <a:gd name="connsiteX25" fmla="*/ 2107184 w 2236343"/>
                    <a:gd name="connsiteY25" fmla="*/ 533527 h 1066926"/>
                    <a:gd name="connsiteX26" fmla="*/ 2119250 w 2236343"/>
                    <a:gd name="connsiteY26" fmla="*/ 545084 h 1066926"/>
                    <a:gd name="connsiteX27" fmla="*/ 2131314 w 2236343"/>
                    <a:gd name="connsiteY27" fmla="*/ 554355 h 1066926"/>
                    <a:gd name="connsiteX28" fmla="*/ 2132965 w 2236343"/>
                    <a:gd name="connsiteY28" fmla="*/ 561340 h 1066926"/>
                    <a:gd name="connsiteX29" fmla="*/ 2132965 w 2236343"/>
                    <a:gd name="connsiteY29" fmla="*/ 572897 h 1066926"/>
                    <a:gd name="connsiteX30" fmla="*/ 2138173 w 2236343"/>
                    <a:gd name="connsiteY30" fmla="*/ 584454 h 1066926"/>
                    <a:gd name="connsiteX31" fmla="*/ 2150237 w 2236343"/>
                    <a:gd name="connsiteY31" fmla="*/ 598424 h 1066926"/>
                    <a:gd name="connsiteX32" fmla="*/ 2162303 w 2236343"/>
                    <a:gd name="connsiteY32" fmla="*/ 612267 h 1066926"/>
                    <a:gd name="connsiteX33" fmla="*/ 2169160 w 2236343"/>
                    <a:gd name="connsiteY33" fmla="*/ 602996 h 1066926"/>
                    <a:gd name="connsiteX34" fmla="*/ 2174367 w 2236343"/>
                    <a:gd name="connsiteY34" fmla="*/ 602996 h 1066926"/>
                    <a:gd name="connsiteX35" fmla="*/ 2176146 w 2236343"/>
                    <a:gd name="connsiteY35" fmla="*/ 614680 h 1066926"/>
                    <a:gd name="connsiteX36" fmla="*/ 2179575 w 2236343"/>
                    <a:gd name="connsiteY36" fmla="*/ 621538 h 1066926"/>
                    <a:gd name="connsiteX37" fmla="*/ 2186432 w 2236343"/>
                    <a:gd name="connsiteY37" fmla="*/ 623951 h 1066926"/>
                    <a:gd name="connsiteX38" fmla="*/ 2186432 w 2236343"/>
                    <a:gd name="connsiteY38" fmla="*/ 628523 h 1066926"/>
                    <a:gd name="connsiteX39" fmla="*/ 2184655 w 2236343"/>
                    <a:gd name="connsiteY39" fmla="*/ 635508 h 1066926"/>
                    <a:gd name="connsiteX40" fmla="*/ 2189861 w 2236343"/>
                    <a:gd name="connsiteY40" fmla="*/ 640207 h 1066926"/>
                    <a:gd name="connsiteX41" fmla="*/ 2200149 w 2236343"/>
                    <a:gd name="connsiteY41" fmla="*/ 642493 h 1066926"/>
                    <a:gd name="connsiteX42" fmla="*/ 2207133 w 2236343"/>
                    <a:gd name="connsiteY42" fmla="*/ 644779 h 1066926"/>
                    <a:gd name="connsiteX43" fmla="*/ 2220850 w 2236343"/>
                    <a:gd name="connsiteY43" fmla="*/ 642493 h 1066926"/>
                    <a:gd name="connsiteX44" fmla="*/ 2236343 w 2236343"/>
                    <a:gd name="connsiteY44" fmla="*/ 644779 h 1066926"/>
                    <a:gd name="connsiteX45" fmla="*/ 2177797 w 2236343"/>
                    <a:gd name="connsiteY45" fmla="*/ 705104 h 1066926"/>
                    <a:gd name="connsiteX46" fmla="*/ 2153666 w 2236343"/>
                    <a:gd name="connsiteY46" fmla="*/ 721360 h 1066926"/>
                    <a:gd name="connsiteX47" fmla="*/ 2138173 w 2236343"/>
                    <a:gd name="connsiteY47" fmla="*/ 739902 h 1066926"/>
                    <a:gd name="connsiteX48" fmla="*/ 2129536 w 2236343"/>
                    <a:gd name="connsiteY48" fmla="*/ 751459 h 1066926"/>
                    <a:gd name="connsiteX49" fmla="*/ 2119250 w 2236343"/>
                    <a:gd name="connsiteY49" fmla="*/ 756158 h 1066926"/>
                    <a:gd name="connsiteX50" fmla="*/ 2103755 w 2236343"/>
                    <a:gd name="connsiteY50" fmla="*/ 760730 h 1066926"/>
                    <a:gd name="connsiteX51" fmla="*/ 2081277 w 2236343"/>
                    <a:gd name="connsiteY51" fmla="*/ 770001 h 1066926"/>
                    <a:gd name="connsiteX52" fmla="*/ 2064131 w 2236343"/>
                    <a:gd name="connsiteY52" fmla="*/ 776986 h 1066926"/>
                    <a:gd name="connsiteX53" fmla="*/ 2060703 w 2236343"/>
                    <a:gd name="connsiteY53" fmla="*/ 783971 h 1066926"/>
                    <a:gd name="connsiteX54" fmla="*/ 2019301 w 2236343"/>
                    <a:gd name="connsiteY54" fmla="*/ 809498 h 1066926"/>
                    <a:gd name="connsiteX55" fmla="*/ 2012442 w 2236343"/>
                    <a:gd name="connsiteY55" fmla="*/ 814070 h 1066926"/>
                    <a:gd name="connsiteX56" fmla="*/ 2012442 w 2236343"/>
                    <a:gd name="connsiteY56" fmla="*/ 823341 h 1066926"/>
                    <a:gd name="connsiteX57" fmla="*/ 2012442 w 2236343"/>
                    <a:gd name="connsiteY57" fmla="*/ 846582 h 1066926"/>
                    <a:gd name="connsiteX58" fmla="*/ 2003806 w 2236343"/>
                    <a:gd name="connsiteY58" fmla="*/ 846582 h 1066926"/>
                    <a:gd name="connsiteX59" fmla="*/ 2000378 w 2236343"/>
                    <a:gd name="connsiteY59" fmla="*/ 853567 h 1066926"/>
                    <a:gd name="connsiteX60" fmla="*/ 1998600 w 2236343"/>
                    <a:gd name="connsiteY60" fmla="*/ 855853 h 1066926"/>
                    <a:gd name="connsiteX61" fmla="*/ 1984883 w 2236343"/>
                    <a:gd name="connsiteY61" fmla="*/ 860425 h 1066926"/>
                    <a:gd name="connsiteX62" fmla="*/ 1976248 w 2236343"/>
                    <a:gd name="connsiteY62" fmla="*/ 862838 h 1066926"/>
                    <a:gd name="connsiteX63" fmla="*/ 1969389 w 2236343"/>
                    <a:gd name="connsiteY63" fmla="*/ 872109 h 1066926"/>
                    <a:gd name="connsiteX64" fmla="*/ 1969389 w 2236343"/>
                    <a:gd name="connsiteY64" fmla="*/ 878967 h 1066926"/>
                    <a:gd name="connsiteX65" fmla="*/ 1971040 w 2236343"/>
                    <a:gd name="connsiteY65" fmla="*/ 888365 h 1066926"/>
                    <a:gd name="connsiteX66" fmla="*/ 1967611 w 2236343"/>
                    <a:gd name="connsiteY66" fmla="*/ 897636 h 1066926"/>
                    <a:gd name="connsiteX67" fmla="*/ 1965833 w 2236343"/>
                    <a:gd name="connsiteY67" fmla="*/ 904494 h 1066926"/>
                    <a:gd name="connsiteX68" fmla="*/ 1960754 w 2236343"/>
                    <a:gd name="connsiteY68" fmla="*/ 906907 h 1066926"/>
                    <a:gd name="connsiteX69" fmla="*/ 1938275 w 2236343"/>
                    <a:gd name="connsiteY69" fmla="*/ 918464 h 1066926"/>
                    <a:gd name="connsiteX70" fmla="*/ 1926209 w 2236343"/>
                    <a:gd name="connsiteY70" fmla="*/ 920750 h 1066926"/>
                    <a:gd name="connsiteX71" fmla="*/ 1914144 w 2236343"/>
                    <a:gd name="connsiteY71" fmla="*/ 923036 h 1066926"/>
                    <a:gd name="connsiteX72" fmla="*/ 1902080 w 2236343"/>
                    <a:gd name="connsiteY72" fmla="*/ 930021 h 1066926"/>
                    <a:gd name="connsiteX73" fmla="*/ 1893571 w 2236343"/>
                    <a:gd name="connsiteY73" fmla="*/ 962533 h 1066926"/>
                    <a:gd name="connsiteX74" fmla="*/ 1890141 w 2236343"/>
                    <a:gd name="connsiteY74" fmla="*/ 964819 h 1066926"/>
                    <a:gd name="connsiteX75" fmla="*/ 1883156 w 2236343"/>
                    <a:gd name="connsiteY75" fmla="*/ 967105 h 1066926"/>
                    <a:gd name="connsiteX76" fmla="*/ 1867662 w 2236343"/>
                    <a:gd name="connsiteY76" fmla="*/ 969518 h 1066926"/>
                    <a:gd name="connsiteX77" fmla="*/ 1809115 w 2236343"/>
                    <a:gd name="connsiteY77" fmla="*/ 995045 h 1066926"/>
                    <a:gd name="connsiteX78" fmla="*/ 1791843 w 2236343"/>
                    <a:gd name="connsiteY78" fmla="*/ 999617 h 1066926"/>
                    <a:gd name="connsiteX79" fmla="*/ 1778128 w 2236343"/>
                    <a:gd name="connsiteY79" fmla="*/ 1001903 h 1066926"/>
                    <a:gd name="connsiteX80" fmla="*/ 1757427 w 2236343"/>
                    <a:gd name="connsiteY80" fmla="*/ 1011174 h 1066926"/>
                    <a:gd name="connsiteX81" fmla="*/ 1740155 w 2236343"/>
                    <a:gd name="connsiteY81" fmla="*/ 1018159 h 1066926"/>
                    <a:gd name="connsiteX82" fmla="*/ 1731518 w 2236343"/>
                    <a:gd name="connsiteY82" fmla="*/ 1025144 h 1066926"/>
                    <a:gd name="connsiteX83" fmla="*/ 1726438 w 2236343"/>
                    <a:gd name="connsiteY83" fmla="*/ 1027430 h 1066926"/>
                    <a:gd name="connsiteX84" fmla="*/ 1721231 w 2236343"/>
                    <a:gd name="connsiteY84" fmla="*/ 1032129 h 1066926"/>
                    <a:gd name="connsiteX85" fmla="*/ 1698880 w 2236343"/>
                    <a:gd name="connsiteY85" fmla="*/ 1032129 h 1066926"/>
                    <a:gd name="connsiteX86" fmla="*/ 1617854 w 2236343"/>
                    <a:gd name="connsiteY86" fmla="*/ 1032129 h 1066926"/>
                    <a:gd name="connsiteX87" fmla="*/ 1560957 w 2236343"/>
                    <a:gd name="connsiteY87" fmla="*/ 1032129 h 1066926"/>
                    <a:gd name="connsiteX88" fmla="*/ 1407668 w 2236343"/>
                    <a:gd name="connsiteY88" fmla="*/ 1020445 h 1066926"/>
                    <a:gd name="connsiteX89" fmla="*/ 1388746 w 2236343"/>
                    <a:gd name="connsiteY89" fmla="*/ 1020445 h 1066926"/>
                    <a:gd name="connsiteX90" fmla="*/ 1335278 w 2236343"/>
                    <a:gd name="connsiteY90" fmla="*/ 1015873 h 1066926"/>
                    <a:gd name="connsiteX91" fmla="*/ 1238759 w 2236343"/>
                    <a:gd name="connsiteY91" fmla="*/ 1013587 h 1066926"/>
                    <a:gd name="connsiteX92" fmla="*/ 1235329 w 2236343"/>
                    <a:gd name="connsiteY92" fmla="*/ 1013587 h 1066926"/>
                    <a:gd name="connsiteX93" fmla="*/ 1188848 w 2236343"/>
                    <a:gd name="connsiteY93" fmla="*/ 1015873 h 1066926"/>
                    <a:gd name="connsiteX94" fmla="*/ 1097535 w 2236343"/>
                    <a:gd name="connsiteY94" fmla="*/ 1015873 h 1066926"/>
                    <a:gd name="connsiteX95" fmla="*/ 1033780 w 2236343"/>
                    <a:gd name="connsiteY95" fmla="*/ 1011174 h 1066926"/>
                    <a:gd name="connsiteX96" fmla="*/ 966598 w 2236343"/>
                    <a:gd name="connsiteY96" fmla="*/ 1008888 h 1066926"/>
                    <a:gd name="connsiteX97" fmla="*/ 908050 w 2236343"/>
                    <a:gd name="connsiteY97" fmla="*/ 1004316 h 1066926"/>
                    <a:gd name="connsiteX98" fmla="*/ 887349 w 2236343"/>
                    <a:gd name="connsiteY98" fmla="*/ 1001903 h 1066926"/>
                    <a:gd name="connsiteX99" fmla="*/ 873506 w 2236343"/>
                    <a:gd name="connsiteY99" fmla="*/ 1004316 h 1066926"/>
                    <a:gd name="connsiteX100" fmla="*/ 863219 w 2236343"/>
                    <a:gd name="connsiteY100" fmla="*/ 1011174 h 1066926"/>
                    <a:gd name="connsiteX101" fmla="*/ 854584 w 2236343"/>
                    <a:gd name="connsiteY101" fmla="*/ 1011174 h 1066926"/>
                    <a:gd name="connsiteX102" fmla="*/ 844297 w 2236343"/>
                    <a:gd name="connsiteY102" fmla="*/ 1004316 h 1066926"/>
                    <a:gd name="connsiteX103" fmla="*/ 821817 w 2236343"/>
                    <a:gd name="connsiteY103" fmla="*/ 1004316 h 1066926"/>
                    <a:gd name="connsiteX104" fmla="*/ 794259 w 2236343"/>
                    <a:gd name="connsiteY104" fmla="*/ 1008888 h 1066926"/>
                    <a:gd name="connsiteX105" fmla="*/ 702945 w 2236343"/>
                    <a:gd name="connsiteY105" fmla="*/ 1008888 h 1066926"/>
                    <a:gd name="connsiteX106" fmla="*/ 687451 w 2236343"/>
                    <a:gd name="connsiteY106" fmla="*/ 1008888 h 1066926"/>
                    <a:gd name="connsiteX107" fmla="*/ 625475 w 2236343"/>
                    <a:gd name="connsiteY107" fmla="*/ 1008888 h 1066926"/>
                    <a:gd name="connsiteX108" fmla="*/ 528955 w 2236343"/>
                    <a:gd name="connsiteY108" fmla="*/ 1011174 h 1066926"/>
                    <a:gd name="connsiteX109" fmla="*/ 518668 w 2236343"/>
                    <a:gd name="connsiteY109" fmla="*/ 1008888 h 1066926"/>
                    <a:gd name="connsiteX110" fmla="*/ 472060 w 2236343"/>
                    <a:gd name="connsiteY110" fmla="*/ 1008888 h 1066926"/>
                    <a:gd name="connsiteX111" fmla="*/ 472060 w 2236343"/>
                    <a:gd name="connsiteY111" fmla="*/ 1001903 h 1066926"/>
                    <a:gd name="connsiteX112" fmla="*/ 466979 w 2236343"/>
                    <a:gd name="connsiteY112" fmla="*/ 999617 h 1066926"/>
                    <a:gd name="connsiteX113" fmla="*/ 439293 w 2236343"/>
                    <a:gd name="connsiteY113" fmla="*/ 997331 h 1066926"/>
                    <a:gd name="connsiteX114" fmla="*/ 403225 w 2236343"/>
                    <a:gd name="connsiteY114" fmla="*/ 995045 h 1066926"/>
                    <a:gd name="connsiteX115" fmla="*/ 406654 w 2236343"/>
                    <a:gd name="connsiteY115" fmla="*/ 1011174 h 1066926"/>
                    <a:gd name="connsiteX116" fmla="*/ 410084 w 2236343"/>
                    <a:gd name="connsiteY116" fmla="*/ 1027430 h 1066926"/>
                    <a:gd name="connsiteX117" fmla="*/ 410084 w 2236343"/>
                    <a:gd name="connsiteY117" fmla="*/ 1041400 h 1066926"/>
                    <a:gd name="connsiteX118" fmla="*/ 408305 w 2236343"/>
                    <a:gd name="connsiteY118" fmla="*/ 1062228 h 1066926"/>
                    <a:gd name="connsiteX119" fmla="*/ 403225 w 2236343"/>
                    <a:gd name="connsiteY119" fmla="*/ 1064514 h 1066926"/>
                    <a:gd name="connsiteX120" fmla="*/ 277368 w 2236343"/>
                    <a:gd name="connsiteY120" fmla="*/ 1062228 h 1066926"/>
                    <a:gd name="connsiteX121" fmla="*/ 265303 w 2236343"/>
                    <a:gd name="connsiteY121" fmla="*/ 1064514 h 1066926"/>
                    <a:gd name="connsiteX122" fmla="*/ 177419 w 2236343"/>
                    <a:gd name="connsiteY122" fmla="*/ 1062228 h 1066926"/>
                    <a:gd name="connsiteX123" fmla="*/ 167132 w 2236343"/>
                    <a:gd name="connsiteY123" fmla="*/ 1064514 h 1066926"/>
                    <a:gd name="connsiteX124" fmla="*/ 20701 w 2236343"/>
                    <a:gd name="connsiteY124" fmla="*/ 1064514 h 1066926"/>
                    <a:gd name="connsiteX125" fmla="*/ 0 w 2236343"/>
                    <a:gd name="connsiteY125" fmla="*/ 1064514 h 1066926"/>
                    <a:gd name="connsiteX126" fmla="*/ 1778 w 2236343"/>
                    <a:gd name="connsiteY126" fmla="*/ 1066927 h 1066926"/>
                    <a:gd name="connsiteX127" fmla="*/ 0 w 2236343"/>
                    <a:gd name="connsiteY127" fmla="*/ 1064514 h 1066926"/>
                    <a:gd name="connsiteX128" fmla="*/ 22352 w 2236343"/>
                    <a:gd name="connsiteY128" fmla="*/ 1008888 h 1066926"/>
                    <a:gd name="connsiteX129" fmla="*/ 32766 w 2236343"/>
                    <a:gd name="connsiteY129" fmla="*/ 1018159 h 1066926"/>
                    <a:gd name="connsiteX130" fmla="*/ 46482 w 2236343"/>
                    <a:gd name="connsiteY130" fmla="*/ 1034415 h 1066926"/>
                    <a:gd name="connsiteX131" fmla="*/ 55118 w 2236343"/>
                    <a:gd name="connsiteY131" fmla="*/ 1039114 h 1066926"/>
                    <a:gd name="connsiteX132" fmla="*/ 63754 w 2236343"/>
                    <a:gd name="connsiteY132" fmla="*/ 1036701 h 1066926"/>
                    <a:gd name="connsiteX133" fmla="*/ 70612 w 2236343"/>
                    <a:gd name="connsiteY133" fmla="*/ 1032129 h 1066926"/>
                    <a:gd name="connsiteX134" fmla="*/ 70612 w 2236343"/>
                    <a:gd name="connsiteY134" fmla="*/ 1013587 h 1066926"/>
                    <a:gd name="connsiteX135" fmla="*/ 72390 w 2236343"/>
                    <a:gd name="connsiteY135" fmla="*/ 1004316 h 1066926"/>
                    <a:gd name="connsiteX136" fmla="*/ 75819 w 2236343"/>
                    <a:gd name="connsiteY136" fmla="*/ 995045 h 1066926"/>
                    <a:gd name="connsiteX137" fmla="*/ 77598 w 2236343"/>
                    <a:gd name="connsiteY137" fmla="*/ 995045 h 1066926"/>
                    <a:gd name="connsiteX138" fmla="*/ 82677 w 2236343"/>
                    <a:gd name="connsiteY138" fmla="*/ 981075 h 1066926"/>
                    <a:gd name="connsiteX139" fmla="*/ 87885 w 2236343"/>
                    <a:gd name="connsiteY139" fmla="*/ 967105 h 1066926"/>
                    <a:gd name="connsiteX140" fmla="*/ 89536 w 2236343"/>
                    <a:gd name="connsiteY140" fmla="*/ 967105 h 1066926"/>
                    <a:gd name="connsiteX141" fmla="*/ 87885 w 2236343"/>
                    <a:gd name="connsiteY141" fmla="*/ 955548 h 1066926"/>
                    <a:gd name="connsiteX142" fmla="*/ 87885 w 2236343"/>
                    <a:gd name="connsiteY142" fmla="*/ 948563 h 1066926"/>
                    <a:gd name="connsiteX143" fmla="*/ 81026 w 2236343"/>
                    <a:gd name="connsiteY143" fmla="*/ 941705 h 1066926"/>
                    <a:gd name="connsiteX144" fmla="*/ 77598 w 2236343"/>
                    <a:gd name="connsiteY144" fmla="*/ 939292 h 1066926"/>
                    <a:gd name="connsiteX145" fmla="*/ 79249 w 2236343"/>
                    <a:gd name="connsiteY145" fmla="*/ 927735 h 1066926"/>
                    <a:gd name="connsiteX146" fmla="*/ 94742 w 2236343"/>
                    <a:gd name="connsiteY146" fmla="*/ 906907 h 1066926"/>
                    <a:gd name="connsiteX147" fmla="*/ 94742 w 2236343"/>
                    <a:gd name="connsiteY147" fmla="*/ 892937 h 1066926"/>
                    <a:gd name="connsiteX148" fmla="*/ 94742 w 2236343"/>
                    <a:gd name="connsiteY148" fmla="*/ 876681 h 1066926"/>
                    <a:gd name="connsiteX149" fmla="*/ 96520 w 2236343"/>
                    <a:gd name="connsiteY149" fmla="*/ 876681 h 1066926"/>
                    <a:gd name="connsiteX150" fmla="*/ 89536 w 2236343"/>
                    <a:gd name="connsiteY150" fmla="*/ 869696 h 1066926"/>
                    <a:gd name="connsiteX151" fmla="*/ 81026 w 2236343"/>
                    <a:gd name="connsiteY151" fmla="*/ 865124 h 1066926"/>
                    <a:gd name="connsiteX152" fmla="*/ 68961 w 2236343"/>
                    <a:gd name="connsiteY152" fmla="*/ 862838 h 1066926"/>
                    <a:gd name="connsiteX153" fmla="*/ 63754 w 2236343"/>
                    <a:gd name="connsiteY153" fmla="*/ 846582 h 1066926"/>
                    <a:gd name="connsiteX154" fmla="*/ 67184 w 2236343"/>
                    <a:gd name="connsiteY154" fmla="*/ 835025 h 1066926"/>
                    <a:gd name="connsiteX155" fmla="*/ 77598 w 2236343"/>
                    <a:gd name="connsiteY155" fmla="*/ 814070 h 1066926"/>
                    <a:gd name="connsiteX156" fmla="*/ 87885 w 2236343"/>
                    <a:gd name="connsiteY156" fmla="*/ 804799 h 1066926"/>
                    <a:gd name="connsiteX157" fmla="*/ 93091 w 2236343"/>
                    <a:gd name="connsiteY157" fmla="*/ 786257 h 1066926"/>
                    <a:gd name="connsiteX158" fmla="*/ 103378 w 2236343"/>
                    <a:gd name="connsiteY158" fmla="*/ 774700 h 1066926"/>
                    <a:gd name="connsiteX159" fmla="*/ 117222 w 2236343"/>
                    <a:gd name="connsiteY159" fmla="*/ 767715 h 1066926"/>
                    <a:gd name="connsiteX160" fmla="*/ 129286 w 2236343"/>
                    <a:gd name="connsiteY160" fmla="*/ 765429 h 1066926"/>
                    <a:gd name="connsiteX161" fmla="*/ 141224 w 2236343"/>
                    <a:gd name="connsiteY161" fmla="*/ 767715 h 1066926"/>
                    <a:gd name="connsiteX162" fmla="*/ 165354 w 2236343"/>
                    <a:gd name="connsiteY162" fmla="*/ 774700 h 1066926"/>
                    <a:gd name="connsiteX163" fmla="*/ 177419 w 2236343"/>
                    <a:gd name="connsiteY163" fmla="*/ 783971 h 1066926"/>
                    <a:gd name="connsiteX164" fmla="*/ 196469 w 2236343"/>
                    <a:gd name="connsiteY164" fmla="*/ 795528 h 1066926"/>
                    <a:gd name="connsiteX165" fmla="*/ 201549 w 2236343"/>
                    <a:gd name="connsiteY165" fmla="*/ 800227 h 1066926"/>
                    <a:gd name="connsiteX166" fmla="*/ 229109 w 2236343"/>
                    <a:gd name="connsiteY166" fmla="*/ 809498 h 1066926"/>
                    <a:gd name="connsiteX167" fmla="*/ 246380 w 2236343"/>
                    <a:gd name="connsiteY167" fmla="*/ 823341 h 1066926"/>
                    <a:gd name="connsiteX168" fmla="*/ 256667 w 2236343"/>
                    <a:gd name="connsiteY168" fmla="*/ 828040 h 1066926"/>
                    <a:gd name="connsiteX169" fmla="*/ 272288 w 2236343"/>
                    <a:gd name="connsiteY169" fmla="*/ 830326 h 1066926"/>
                    <a:gd name="connsiteX170" fmla="*/ 280798 w 2236343"/>
                    <a:gd name="connsiteY170" fmla="*/ 828040 h 1066926"/>
                    <a:gd name="connsiteX171" fmla="*/ 286004 w 2236343"/>
                    <a:gd name="connsiteY171" fmla="*/ 809498 h 1066926"/>
                    <a:gd name="connsiteX172" fmla="*/ 287782 w 2236343"/>
                    <a:gd name="connsiteY172" fmla="*/ 795528 h 1066926"/>
                    <a:gd name="connsiteX173" fmla="*/ 286004 w 2236343"/>
                    <a:gd name="connsiteY173" fmla="*/ 781558 h 1066926"/>
                    <a:gd name="connsiteX174" fmla="*/ 270511 w 2236343"/>
                    <a:gd name="connsiteY174" fmla="*/ 760730 h 1066926"/>
                    <a:gd name="connsiteX175" fmla="*/ 267081 w 2236343"/>
                    <a:gd name="connsiteY175" fmla="*/ 751459 h 1066926"/>
                    <a:gd name="connsiteX176" fmla="*/ 268732 w 2236343"/>
                    <a:gd name="connsiteY176" fmla="*/ 739902 h 1066926"/>
                    <a:gd name="connsiteX177" fmla="*/ 275717 w 2236343"/>
                    <a:gd name="connsiteY177" fmla="*/ 728218 h 1066926"/>
                    <a:gd name="connsiteX178" fmla="*/ 277368 w 2236343"/>
                    <a:gd name="connsiteY178" fmla="*/ 707390 h 1066926"/>
                    <a:gd name="connsiteX179" fmla="*/ 280798 w 2236343"/>
                    <a:gd name="connsiteY179" fmla="*/ 698119 h 1066926"/>
                    <a:gd name="connsiteX180" fmla="*/ 287782 w 2236343"/>
                    <a:gd name="connsiteY180" fmla="*/ 691134 h 1066926"/>
                    <a:gd name="connsiteX181" fmla="*/ 301499 w 2236343"/>
                    <a:gd name="connsiteY181" fmla="*/ 688848 h 1066926"/>
                    <a:gd name="connsiteX182" fmla="*/ 310135 w 2236343"/>
                    <a:gd name="connsiteY182" fmla="*/ 688848 h 1066926"/>
                    <a:gd name="connsiteX183" fmla="*/ 318770 w 2236343"/>
                    <a:gd name="connsiteY183" fmla="*/ 686562 h 1066926"/>
                    <a:gd name="connsiteX184" fmla="*/ 342900 w 2236343"/>
                    <a:gd name="connsiteY184" fmla="*/ 677291 h 1066926"/>
                    <a:gd name="connsiteX185" fmla="*/ 367030 w 2236343"/>
                    <a:gd name="connsiteY185" fmla="*/ 670306 h 1066926"/>
                    <a:gd name="connsiteX186" fmla="*/ 387604 w 2236343"/>
                    <a:gd name="connsiteY186" fmla="*/ 668020 h 1066926"/>
                    <a:gd name="connsiteX187" fmla="*/ 396240 w 2236343"/>
                    <a:gd name="connsiteY187" fmla="*/ 663321 h 1066926"/>
                    <a:gd name="connsiteX188" fmla="*/ 398018 w 2236343"/>
                    <a:gd name="connsiteY188" fmla="*/ 658749 h 1066926"/>
                    <a:gd name="connsiteX189" fmla="*/ 391161 w 2236343"/>
                    <a:gd name="connsiteY189" fmla="*/ 642493 h 1066926"/>
                    <a:gd name="connsiteX190" fmla="*/ 384175 w 2236343"/>
                    <a:gd name="connsiteY190" fmla="*/ 626237 h 1066926"/>
                    <a:gd name="connsiteX191" fmla="*/ 373888 w 2236343"/>
                    <a:gd name="connsiteY191" fmla="*/ 607695 h 1066926"/>
                    <a:gd name="connsiteX192" fmla="*/ 373888 w 2236343"/>
                    <a:gd name="connsiteY192" fmla="*/ 591439 h 1066926"/>
                    <a:gd name="connsiteX193" fmla="*/ 379095 w 2236343"/>
                    <a:gd name="connsiteY193" fmla="*/ 579882 h 1066926"/>
                    <a:gd name="connsiteX194" fmla="*/ 392811 w 2236343"/>
                    <a:gd name="connsiteY194" fmla="*/ 568198 h 1066926"/>
                    <a:gd name="connsiteX195" fmla="*/ 408305 w 2236343"/>
                    <a:gd name="connsiteY195" fmla="*/ 554355 h 1066926"/>
                    <a:gd name="connsiteX196" fmla="*/ 415290 w 2236343"/>
                    <a:gd name="connsiteY196" fmla="*/ 542798 h 1066926"/>
                    <a:gd name="connsiteX197" fmla="*/ 422149 w 2236343"/>
                    <a:gd name="connsiteY197" fmla="*/ 542798 h 1066926"/>
                    <a:gd name="connsiteX198" fmla="*/ 435864 w 2236343"/>
                    <a:gd name="connsiteY198" fmla="*/ 545084 h 1066926"/>
                    <a:gd name="connsiteX199" fmla="*/ 439293 w 2236343"/>
                    <a:gd name="connsiteY199" fmla="*/ 542798 h 1066926"/>
                    <a:gd name="connsiteX200" fmla="*/ 446278 w 2236343"/>
                    <a:gd name="connsiteY200" fmla="*/ 542798 h 1066926"/>
                    <a:gd name="connsiteX201" fmla="*/ 449707 w 2236343"/>
                    <a:gd name="connsiteY201" fmla="*/ 538099 h 1066926"/>
                    <a:gd name="connsiteX202" fmla="*/ 451359 w 2236343"/>
                    <a:gd name="connsiteY202" fmla="*/ 526542 h 1066926"/>
                    <a:gd name="connsiteX203" fmla="*/ 449707 w 2236343"/>
                    <a:gd name="connsiteY203" fmla="*/ 519557 h 1066926"/>
                    <a:gd name="connsiteX204" fmla="*/ 446278 w 2236343"/>
                    <a:gd name="connsiteY204" fmla="*/ 512572 h 1066926"/>
                    <a:gd name="connsiteX205" fmla="*/ 446278 w 2236343"/>
                    <a:gd name="connsiteY205" fmla="*/ 503301 h 1066926"/>
                    <a:gd name="connsiteX206" fmla="*/ 447929 w 2236343"/>
                    <a:gd name="connsiteY206" fmla="*/ 496316 h 1066926"/>
                    <a:gd name="connsiteX207" fmla="*/ 453136 w 2236343"/>
                    <a:gd name="connsiteY207" fmla="*/ 489458 h 1066926"/>
                    <a:gd name="connsiteX208" fmla="*/ 459994 w 2236343"/>
                    <a:gd name="connsiteY208" fmla="*/ 489458 h 1066926"/>
                    <a:gd name="connsiteX209" fmla="*/ 470409 w 2236343"/>
                    <a:gd name="connsiteY209" fmla="*/ 498729 h 1066926"/>
                    <a:gd name="connsiteX210" fmla="*/ 477266 w 2236343"/>
                    <a:gd name="connsiteY210" fmla="*/ 503301 h 1066926"/>
                    <a:gd name="connsiteX211" fmla="*/ 484124 w 2236343"/>
                    <a:gd name="connsiteY211" fmla="*/ 503301 h 1066926"/>
                    <a:gd name="connsiteX212" fmla="*/ 504825 w 2236343"/>
                    <a:gd name="connsiteY212" fmla="*/ 496316 h 1066926"/>
                    <a:gd name="connsiteX213" fmla="*/ 511684 w 2236343"/>
                    <a:gd name="connsiteY213" fmla="*/ 496316 h 1066926"/>
                    <a:gd name="connsiteX214" fmla="*/ 518668 w 2236343"/>
                    <a:gd name="connsiteY214" fmla="*/ 505587 h 1066926"/>
                    <a:gd name="connsiteX215" fmla="*/ 516890 w 2236343"/>
                    <a:gd name="connsiteY215" fmla="*/ 521843 h 1066926"/>
                    <a:gd name="connsiteX216" fmla="*/ 523749 w 2236343"/>
                    <a:gd name="connsiteY216" fmla="*/ 526542 h 1066926"/>
                    <a:gd name="connsiteX217" fmla="*/ 530734 w 2236343"/>
                    <a:gd name="connsiteY217" fmla="*/ 526542 h 1066926"/>
                    <a:gd name="connsiteX218" fmla="*/ 539242 w 2236343"/>
                    <a:gd name="connsiteY218" fmla="*/ 519557 h 1066926"/>
                    <a:gd name="connsiteX219" fmla="*/ 542672 w 2236343"/>
                    <a:gd name="connsiteY219" fmla="*/ 508000 h 1066926"/>
                    <a:gd name="connsiteX220" fmla="*/ 542672 w 2236343"/>
                    <a:gd name="connsiteY220" fmla="*/ 498729 h 1066926"/>
                    <a:gd name="connsiteX221" fmla="*/ 539242 w 2236343"/>
                    <a:gd name="connsiteY221" fmla="*/ 487045 h 1066926"/>
                    <a:gd name="connsiteX222" fmla="*/ 541020 w 2236343"/>
                    <a:gd name="connsiteY222" fmla="*/ 473202 h 1066926"/>
                    <a:gd name="connsiteX223" fmla="*/ 549656 w 2236343"/>
                    <a:gd name="connsiteY223" fmla="*/ 473202 h 1066926"/>
                    <a:gd name="connsiteX224" fmla="*/ 556514 w 2236343"/>
                    <a:gd name="connsiteY224" fmla="*/ 484759 h 1066926"/>
                    <a:gd name="connsiteX225" fmla="*/ 563373 w 2236343"/>
                    <a:gd name="connsiteY225" fmla="*/ 489458 h 1066926"/>
                    <a:gd name="connsiteX226" fmla="*/ 575437 w 2236343"/>
                    <a:gd name="connsiteY226" fmla="*/ 489458 h 1066926"/>
                    <a:gd name="connsiteX227" fmla="*/ 580644 w 2236343"/>
                    <a:gd name="connsiteY227" fmla="*/ 487045 h 1066926"/>
                    <a:gd name="connsiteX228" fmla="*/ 585851 w 2236343"/>
                    <a:gd name="connsiteY228" fmla="*/ 482473 h 1066926"/>
                    <a:gd name="connsiteX229" fmla="*/ 590931 w 2236343"/>
                    <a:gd name="connsiteY229" fmla="*/ 484759 h 1066926"/>
                    <a:gd name="connsiteX230" fmla="*/ 608203 w 2236343"/>
                    <a:gd name="connsiteY230" fmla="*/ 487045 h 1066926"/>
                    <a:gd name="connsiteX231" fmla="*/ 620268 w 2236343"/>
                    <a:gd name="connsiteY231" fmla="*/ 494030 h 1066926"/>
                    <a:gd name="connsiteX232" fmla="*/ 628904 w 2236343"/>
                    <a:gd name="connsiteY232" fmla="*/ 496316 h 1066926"/>
                    <a:gd name="connsiteX233" fmla="*/ 632334 w 2236343"/>
                    <a:gd name="connsiteY233" fmla="*/ 501015 h 1066926"/>
                    <a:gd name="connsiteX234" fmla="*/ 653035 w 2236343"/>
                    <a:gd name="connsiteY234" fmla="*/ 519557 h 1066926"/>
                    <a:gd name="connsiteX235" fmla="*/ 673736 w 2236343"/>
                    <a:gd name="connsiteY235" fmla="*/ 524129 h 1066926"/>
                    <a:gd name="connsiteX236" fmla="*/ 680593 w 2236343"/>
                    <a:gd name="connsiteY236" fmla="*/ 528828 h 1066926"/>
                    <a:gd name="connsiteX237" fmla="*/ 685800 w 2236343"/>
                    <a:gd name="connsiteY237" fmla="*/ 542798 h 1066926"/>
                    <a:gd name="connsiteX238" fmla="*/ 692659 w 2236343"/>
                    <a:gd name="connsiteY238" fmla="*/ 542798 h 1066926"/>
                    <a:gd name="connsiteX239" fmla="*/ 697738 w 2236343"/>
                    <a:gd name="connsiteY239" fmla="*/ 542798 h 1066926"/>
                    <a:gd name="connsiteX240" fmla="*/ 704724 w 2236343"/>
                    <a:gd name="connsiteY240" fmla="*/ 519557 h 1066926"/>
                    <a:gd name="connsiteX241" fmla="*/ 715011 w 2236343"/>
                    <a:gd name="connsiteY241" fmla="*/ 496316 h 1066926"/>
                    <a:gd name="connsiteX242" fmla="*/ 720217 w 2236343"/>
                    <a:gd name="connsiteY242" fmla="*/ 491744 h 1066926"/>
                    <a:gd name="connsiteX243" fmla="*/ 728853 w 2236343"/>
                    <a:gd name="connsiteY243" fmla="*/ 484759 h 1066926"/>
                    <a:gd name="connsiteX244" fmla="*/ 744348 w 2236343"/>
                    <a:gd name="connsiteY244" fmla="*/ 477774 h 1066926"/>
                    <a:gd name="connsiteX245" fmla="*/ 756412 w 2236343"/>
                    <a:gd name="connsiteY245" fmla="*/ 475488 h 1066926"/>
                    <a:gd name="connsiteX246" fmla="*/ 768477 w 2236343"/>
                    <a:gd name="connsiteY246" fmla="*/ 463931 h 1066926"/>
                    <a:gd name="connsiteX247" fmla="*/ 782193 w 2236343"/>
                    <a:gd name="connsiteY247" fmla="*/ 461518 h 1066926"/>
                    <a:gd name="connsiteX248" fmla="*/ 785623 w 2236343"/>
                    <a:gd name="connsiteY248" fmla="*/ 466217 h 1066926"/>
                    <a:gd name="connsiteX249" fmla="*/ 802894 w 2236343"/>
                    <a:gd name="connsiteY249" fmla="*/ 494030 h 1066926"/>
                    <a:gd name="connsiteX250" fmla="*/ 809752 w 2236343"/>
                    <a:gd name="connsiteY250" fmla="*/ 496316 h 1066926"/>
                    <a:gd name="connsiteX251" fmla="*/ 818388 w 2236343"/>
                    <a:gd name="connsiteY251" fmla="*/ 491744 h 1066926"/>
                    <a:gd name="connsiteX252" fmla="*/ 827024 w 2236343"/>
                    <a:gd name="connsiteY252" fmla="*/ 491744 h 1066926"/>
                    <a:gd name="connsiteX253" fmla="*/ 827024 w 2236343"/>
                    <a:gd name="connsiteY253" fmla="*/ 503301 h 1066926"/>
                    <a:gd name="connsiteX254" fmla="*/ 827024 w 2236343"/>
                    <a:gd name="connsiteY254" fmla="*/ 512572 h 1066926"/>
                    <a:gd name="connsiteX255" fmla="*/ 833882 w 2236343"/>
                    <a:gd name="connsiteY255" fmla="*/ 519557 h 1066926"/>
                    <a:gd name="connsiteX256" fmla="*/ 842518 w 2236343"/>
                    <a:gd name="connsiteY256" fmla="*/ 510286 h 1066926"/>
                    <a:gd name="connsiteX257" fmla="*/ 845948 w 2236343"/>
                    <a:gd name="connsiteY257" fmla="*/ 484759 h 1066926"/>
                    <a:gd name="connsiteX258" fmla="*/ 863219 w 2236343"/>
                    <a:gd name="connsiteY258" fmla="*/ 484759 h 1066926"/>
                    <a:gd name="connsiteX259" fmla="*/ 868426 w 2236343"/>
                    <a:gd name="connsiteY259" fmla="*/ 475488 h 1066926"/>
                    <a:gd name="connsiteX260" fmla="*/ 863219 w 2236343"/>
                    <a:gd name="connsiteY260" fmla="*/ 456946 h 1066926"/>
                    <a:gd name="connsiteX261" fmla="*/ 870077 w 2236343"/>
                    <a:gd name="connsiteY261" fmla="*/ 440690 h 1066926"/>
                    <a:gd name="connsiteX262" fmla="*/ 876936 w 2236343"/>
                    <a:gd name="connsiteY262" fmla="*/ 438404 h 1066926"/>
                    <a:gd name="connsiteX263" fmla="*/ 887349 w 2236343"/>
                    <a:gd name="connsiteY263" fmla="*/ 438404 h 1066926"/>
                    <a:gd name="connsiteX264" fmla="*/ 889000 w 2236343"/>
                    <a:gd name="connsiteY264" fmla="*/ 429133 h 1066926"/>
                    <a:gd name="connsiteX265" fmla="*/ 880491 w 2236343"/>
                    <a:gd name="connsiteY265" fmla="*/ 412877 h 1066926"/>
                    <a:gd name="connsiteX266" fmla="*/ 882142 w 2236343"/>
                    <a:gd name="connsiteY266" fmla="*/ 405892 h 1066926"/>
                    <a:gd name="connsiteX267" fmla="*/ 887349 w 2236343"/>
                    <a:gd name="connsiteY267" fmla="*/ 403606 h 1066926"/>
                    <a:gd name="connsiteX268" fmla="*/ 908050 w 2236343"/>
                    <a:gd name="connsiteY268" fmla="*/ 410591 h 1066926"/>
                    <a:gd name="connsiteX269" fmla="*/ 925195 w 2236343"/>
                    <a:gd name="connsiteY269" fmla="*/ 403606 h 1066926"/>
                    <a:gd name="connsiteX270" fmla="*/ 913130 w 2236343"/>
                    <a:gd name="connsiteY270" fmla="*/ 396621 h 1066926"/>
                    <a:gd name="connsiteX271" fmla="*/ 908050 w 2236343"/>
                    <a:gd name="connsiteY271" fmla="*/ 389636 h 1066926"/>
                    <a:gd name="connsiteX272" fmla="*/ 911479 w 2236343"/>
                    <a:gd name="connsiteY272" fmla="*/ 380365 h 1066926"/>
                    <a:gd name="connsiteX273" fmla="*/ 923544 w 2236343"/>
                    <a:gd name="connsiteY273" fmla="*/ 378079 h 1066926"/>
                    <a:gd name="connsiteX274" fmla="*/ 926974 w 2236343"/>
                    <a:gd name="connsiteY274" fmla="*/ 378079 h 1066926"/>
                    <a:gd name="connsiteX275" fmla="*/ 933831 w 2236343"/>
                    <a:gd name="connsiteY275" fmla="*/ 380365 h 1066926"/>
                    <a:gd name="connsiteX276" fmla="*/ 935610 w 2236343"/>
                    <a:gd name="connsiteY276" fmla="*/ 389636 h 1066926"/>
                    <a:gd name="connsiteX277" fmla="*/ 940689 w 2236343"/>
                    <a:gd name="connsiteY277" fmla="*/ 401320 h 1066926"/>
                    <a:gd name="connsiteX278" fmla="*/ 940689 w 2236343"/>
                    <a:gd name="connsiteY278" fmla="*/ 419862 h 1066926"/>
                    <a:gd name="connsiteX279" fmla="*/ 944118 w 2236343"/>
                    <a:gd name="connsiteY279" fmla="*/ 433705 h 1066926"/>
                    <a:gd name="connsiteX280" fmla="*/ 952754 w 2236343"/>
                    <a:gd name="connsiteY280" fmla="*/ 440690 h 1066926"/>
                    <a:gd name="connsiteX281" fmla="*/ 964819 w 2236343"/>
                    <a:gd name="connsiteY281" fmla="*/ 447675 h 1066926"/>
                    <a:gd name="connsiteX282" fmla="*/ 980313 w 2236343"/>
                    <a:gd name="connsiteY282" fmla="*/ 452247 h 1066926"/>
                    <a:gd name="connsiteX283" fmla="*/ 992378 w 2236343"/>
                    <a:gd name="connsiteY283" fmla="*/ 452247 h 1066926"/>
                    <a:gd name="connsiteX284" fmla="*/ 1004443 w 2236343"/>
                    <a:gd name="connsiteY284" fmla="*/ 463931 h 1066926"/>
                    <a:gd name="connsiteX285" fmla="*/ 1009650 w 2236343"/>
                    <a:gd name="connsiteY285" fmla="*/ 461518 h 1066926"/>
                    <a:gd name="connsiteX286" fmla="*/ 1016509 w 2236343"/>
                    <a:gd name="connsiteY286" fmla="*/ 454660 h 1066926"/>
                    <a:gd name="connsiteX287" fmla="*/ 1026923 w 2236343"/>
                    <a:gd name="connsiteY287" fmla="*/ 452247 h 1066926"/>
                    <a:gd name="connsiteX288" fmla="*/ 1035431 w 2236343"/>
                    <a:gd name="connsiteY288" fmla="*/ 454660 h 1066926"/>
                    <a:gd name="connsiteX289" fmla="*/ 1044067 w 2236343"/>
                    <a:gd name="connsiteY289" fmla="*/ 442976 h 1066926"/>
                    <a:gd name="connsiteX290" fmla="*/ 1049274 w 2236343"/>
                    <a:gd name="connsiteY290" fmla="*/ 426847 h 1066926"/>
                    <a:gd name="connsiteX291" fmla="*/ 1049274 w 2236343"/>
                    <a:gd name="connsiteY291" fmla="*/ 417449 h 1066926"/>
                    <a:gd name="connsiteX292" fmla="*/ 1049274 w 2236343"/>
                    <a:gd name="connsiteY292" fmla="*/ 401320 h 1066926"/>
                    <a:gd name="connsiteX293" fmla="*/ 1056132 w 2236343"/>
                    <a:gd name="connsiteY293" fmla="*/ 385064 h 1066926"/>
                    <a:gd name="connsiteX294" fmla="*/ 1066547 w 2236343"/>
                    <a:gd name="connsiteY294" fmla="*/ 371094 h 1066926"/>
                    <a:gd name="connsiteX295" fmla="*/ 1071626 w 2236343"/>
                    <a:gd name="connsiteY295" fmla="*/ 354838 h 1066926"/>
                    <a:gd name="connsiteX296" fmla="*/ 1082040 w 2236343"/>
                    <a:gd name="connsiteY296" fmla="*/ 343281 h 1066926"/>
                    <a:gd name="connsiteX297" fmla="*/ 1090676 w 2236343"/>
                    <a:gd name="connsiteY297" fmla="*/ 340995 h 1066926"/>
                    <a:gd name="connsiteX298" fmla="*/ 1102741 w 2236343"/>
                    <a:gd name="connsiteY298" fmla="*/ 347980 h 1066926"/>
                    <a:gd name="connsiteX299" fmla="*/ 1126872 w 2236343"/>
                    <a:gd name="connsiteY299" fmla="*/ 327025 h 1066926"/>
                    <a:gd name="connsiteX300" fmla="*/ 1131951 w 2236343"/>
                    <a:gd name="connsiteY300" fmla="*/ 308483 h 1066926"/>
                    <a:gd name="connsiteX301" fmla="*/ 1135380 w 2236343"/>
                    <a:gd name="connsiteY301" fmla="*/ 296926 h 1066926"/>
                    <a:gd name="connsiteX302" fmla="*/ 1138936 w 2236343"/>
                    <a:gd name="connsiteY302" fmla="*/ 285369 h 1066926"/>
                    <a:gd name="connsiteX303" fmla="*/ 1147446 w 2236343"/>
                    <a:gd name="connsiteY303" fmla="*/ 276098 h 1066926"/>
                    <a:gd name="connsiteX304" fmla="*/ 1169924 w 2236343"/>
                    <a:gd name="connsiteY304" fmla="*/ 271399 h 1066926"/>
                    <a:gd name="connsiteX305" fmla="*/ 1181989 w 2236343"/>
                    <a:gd name="connsiteY305" fmla="*/ 252857 h 1066926"/>
                    <a:gd name="connsiteX306" fmla="*/ 1188848 w 2236343"/>
                    <a:gd name="connsiteY306" fmla="*/ 245872 h 1066926"/>
                    <a:gd name="connsiteX307" fmla="*/ 1195705 w 2236343"/>
                    <a:gd name="connsiteY307" fmla="*/ 238887 h 1066926"/>
                    <a:gd name="connsiteX308" fmla="*/ 1192276 w 2236343"/>
                    <a:gd name="connsiteY308" fmla="*/ 222758 h 1066926"/>
                    <a:gd name="connsiteX309" fmla="*/ 1187069 w 2236343"/>
                    <a:gd name="connsiteY309" fmla="*/ 197231 h 1066926"/>
                    <a:gd name="connsiteX310" fmla="*/ 1187069 w 2236343"/>
                    <a:gd name="connsiteY310" fmla="*/ 183261 h 1066926"/>
                    <a:gd name="connsiteX311" fmla="*/ 1195705 w 2236343"/>
                    <a:gd name="connsiteY311" fmla="*/ 167005 h 1066926"/>
                    <a:gd name="connsiteX312" fmla="*/ 1207771 w 2236343"/>
                    <a:gd name="connsiteY312" fmla="*/ 162433 h 1066926"/>
                    <a:gd name="connsiteX313" fmla="*/ 1218185 w 2236343"/>
                    <a:gd name="connsiteY313" fmla="*/ 160020 h 1066926"/>
                    <a:gd name="connsiteX314" fmla="*/ 1223264 w 2236343"/>
                    <a:gd name="connsiteY314" fmla="*/ 157734 h 1066926"/>
                    <a:gd name="connsiteX315" fmla="*/ 1237107 w 2236343"/>
                    <a:gd name="connsiteY315" fmla="*/ 157734 h 1066926"/>
                    <a:gd name="connsiteX316" fmla="*/ 1243965 w 2236343"/>
                    <a:gd name="connsiteY316" fmla="*/ 160020 h 1066926"/>
                    <a:gd name="connsiteX317" fmla="*/ 1254252 w 2236343"/>
                    <a:gd name="connsiteY317" fmla="*/ 173990 h 1066926"/>
                    <a:gd name="connsiteX318" fmla="*/ 1264666 w 2236343"/>
                    <a:gd name="connsiteY318" fmla="*/ 176276 h 1066926"/>
                    <a:gd name="connsiteX319" fmla="*/ 1269874 w 2236343"/>
                    <a:gd name="connsiteY319" fmla="*/ 180975 h 1066926"/>
                    <a:gd name="connsiteX320" fmla="*/ 1278382 w 2236343"/>
                    <a:gd name="connsiteY320" fmla="*/ 176276 h 1066926"/>
                    <a:gd name="connsiteX321" fmla="*/ 1305941 w 2236343"/>
                    <a:gd name="connsiteY321" fmla="*/ 155448 h 1066926"/>
                    <a:gd name="connsiteX322" fmla="*/ 1312926 w 2236343"/>
                    <a:gd name="connsiteY322" fmla="*/ 150749 h 1066926"/>
                    <a:gd name="connsiteX323" fmla="*/ 1324991 w 2236343"/>
                    <a:gd name="connsiteY323" fmla="*/ 143891 h 1066926"/>
                    <a:gd name="connsiteX324" fmla="*/ 1352550 w 2236343"/>
                    <a:gd name="connsiteY324" fmla="*/ 143891 h 1066926"/>
                    <a:gd name="connsiteX325" fmla="*/ 1376680 w 2236343"/>
                    <a:gd name="connsiteY325" fmla="*/ 143891 h 1066926"/>
                    <a:gd name="connsiteX326" fmla="*/ 1380110 w 2236343"/>
                    <a:gd name="connsiteY326" fmla="*/ 139192 h 1066926"/>
                    <a:gd name="connsiteX327" fmla="*/ 1381761 w 2236343"/>
                    <a:gd name="connsiteY327" fmla="*/ 134620 h 1066926"/>
                    <a:gd name="connsiteX328" fmla="*/ 1374902 w 2236343"/>
                    <a:gd name="connsiteY328" fmla="*/ 120650 h 1066926"/>
                    <a:gd name="connsiteX329" fmla="*/ 1374902 w 2236343"/>
                    <a:gd name="connsiteY329" fmla="*/ 111379 h 1066926"/>
                    <a:gd name="connsiteX330" fmla="*/ 1381761 w 2236343"/>
                    <a:gd name="connsiteY330" fmla="*/ 109093 h 1066926"/>
                    <a:gd name="connsiteX331" fmla="*/ 1385316 w 2236343"/>
                    <a:gd name="connsiteY331" fmla="*/ 104394 h 1066926"/>
                    <a:gd name="connsiteX332" fmla="*/ 1378331 w 2236343"/>
                    <a:gd name="connsiteY332" fmla="*/ 97409 h 1066926"/>
                    <a:gd name="connsiteX333" fmla="*/ 1362837 w 2236343"/>
                    <a:gd name="connsiteY333" fmla="*/ 90551 h 1066926"/>
                    <a:gd name="connsiteX334" fmla="*/ 1359409 w 2236343"/>
                    <a:gd name="connsiteY334" fmla="*/ 81280 h 1066926"/>
                    <a:gd name="connsiteX335" fmla="*/ 1368044 w 2236343"/>
                    <a:gd name="connsiteY335" fmla="*/ 69596 h 1066926"/>
                    <a:gd name="connsiteX336" fmla="*/ 1368044 w 2236343"/>
                    <a:gd name="connsiteY336" fmla="*/ 60325 h 1066926"/>
                    <a:gd name="connsiteX337" fmla="*/ 1366266 w 2236343"/>
                    <a:gd name="connsiteY337" fmla="*/ 51054 h 1066926"/>
                    <a:gd name="connsiteX338" fmla="*/ 1357630 w 2236343"/>
                    <a:gd name="connsiteY338" fmla="*/ 41783 h 1066926"/>
                    <a:gd name="connsiteX339" fmla="*/ 1355979 w 2236343"/>
                    <a:gd name="connsiteY339" fmla="*/ 34798 h 1066926"/>
                    <a:gd name="connsiteX340" fmla="*/ 1362837 w 2236343"/>
                    <a:gd name="connsiteY340" fmla="*/ 20955 h 1066926"/>
                    <a:gd name="connsiteX341" fmla="*/ 1378331 w 2236343"/>
                    <a:gd name="connsiteY341" fmla="*/ 6985 h 1066926"/>
                    <a:gd name="connsiteX342" fmla="*/ 1390397 w 2236343"/>
                    <a:gd name="connsiteY342" fmla="*/ 0 h 1066926"/>
                    <a:gd name="connsiteX343" fmla="*/ 1400811 w 2236343"/>
                    <a:gd name="connsiteY343" fmla="*/ 0 h 1066926"/>
                    <a:gd name="connsiteX344" fmla="*/ 1411098 w 2236343"/>
                    <a:gd name="connsiteY344" fmla="*/ 9271 h 1066926"/>
                    <a:gd name="connsiteX345" fmla="*/ 1424940 w 2236343"/>
                    <a:gd name="connsiteY345" fmla="*/ 16256 h 1066926"/>
                    <a:gd name="connsiteX346" fmla="*/ 1436879 w 2236343"/>
                    <a:gd name="connsiteY346" fmla="*/ 20955 h 1066926"/>
                    <a:gd name="connsiteX347" fmla="*/ 1454151 w 2236343"/>
                    <a:gd name="connsiteY347" fmla="*/ 18669 h 1066926"/>
                    <a:gd name="connsiteX348" fmla="*/ 1471423 w 2236343"/>
                    <a:gd name="connsiteY348" fmla="*/ 11684 h 1066926"/>
                    <a:gd name="connsiteX349" fmla="*/ 1481709 w 2236343"/>
                    <a:gd name="connsiteY349" fmla="*/ 4699 h 1066926"/>
                    <a:gd name="connsiteX350" fmla="*/ 1488694 w 2236343"/>
                    <a:gd name="connsiteY350" fmla="*/ 4699 h 1066926"/>
                    <a:gd name="connsiteX351" fmla="*/ 1495553 w 2236343"/>
                    <a:gd name="connsiteY351" fmla="*/ 9271 h 1066926"/>
                    <a:gd name="connsiteX352" fmla="*/ 1498981 w 2236343"/>
                    <a:gd name="connsiteY352" fmla="*/ 20955 h 1066926"/>
                    <a:gd name="connsiteX353" fmla="*/ 1507617 w 2236343"/>
                    <a:gd name="connsiteY353" fmla="*/ 27940 h 1066926"/>
                    <a:gd name="connsiteX354" fmla="*/ 1521333 w 2236343"/>
                    <a:gd name="connsiteY354" fmla="*/ 37211 h 1066926"/>
                    <a:gd name="connsiteX355" fmla="*/ 1531748 w 2236343"/>
                    <a:gd name="connsiteY355" fmla="*/ 44069 h 1066926"/>
                    <a:gd name="connsiteX356" fmla="*/ 1535177 w 2236343"/>
                    <a:gd name="connsiteY356" fmla="*/ 53340 h 1066926"/>
                    <a:gd name="connsiteX357" fmla="*/ 1540383 w 2236343"/>
                    <a:gd name="connsiteY357" fmla="*/ 65024 h 1066926"/>
                    <a:gd name="connsiteX358" fmla="*/ 1548892 w 2236343"/>
                    <a:gd name="connsiteY358" fmla="*/ 81280 h 1066926"/>
                    <a:gd name="connsiteX359" fmla="*/ 1555878 w 2236343"/>
                    <a:gd name="connsiteY359" fmla="*/ 97409 h 1066926"/>
                    <a:gd name="connsiteX360" fmla="*/ 1555878 w 2236343"/>
                    <a:gd name="connsiteY360" fmla="*/ 106680 h 1066926"/>
                    <a:gd name="connsiteX361" fmla="*/ 1555878 w 2236343"/>
                    <a:gd name="connsiteY361" fmla="*/ 120650 h 1066926"/>
                    <a:gd name="connsiteX362" fmla="*/ 1578230 w 2236343"/>
                    <a:gd name="connsiteY362" fmla="*/ 129921 h 1066926"/>
                    <a:gd name="connsiteX363" fmla="*/ 1598930 w 2236343"/>
                    <a:gd name="connsiteY363" fmla="*/ 136906 h 1066926"/>
                    <a:gd name="connsiteX364" fmla="*/ 1609217 w 2236343"/>
                    <a:gd name="connsiteY364" fmla="*/ 136906 h 1066926"/>
                    <a:gd name="connsiteX365" fmla="*/ 1635126 w 2236343"/>
                    <a:gd name="connsiteY365" fmla="*/ 134620 h 1066926"/>
                    <a:gd name="connsiteX366" fmla="*/ 1647190 w 2236343"/>
                    <a:gd name="connsiteY366" fmla="*/ 143891 h 1066926"/>
                    <a:gd name="connsiteX367" fmla="*/ 1654049 w 2236343"/>
                    <a:gd name="connsiteY367" fmla="*/ 146177 h 1066926"/>
                    <a:gd name="connsiteX368" fmla="*/ 1664335 w 2236343"/>
                    <a:gd name="connsiteY368" fmla="*/ 150749 h 1066926"/>
                    <a:gd name="connsiteX369" fmla="*/ 1674750 w 2236343"/>
                    <a:gd name="connsiteY369" fmla="*/ 167005 h 1066926"/>
                    <a:gd name="connsiteX370" fmla="*/ 1695324 w 2236343"/>
                    <a:gd name="connsiteY370" fmla="*/ 185547 h 1066926"/>
                    <a:gd name="connsiteX371" fmla="*/ 1712596 w 2236343"/>
                    <a:gd name="connsiteY371" fmla="*/ 190246 h 1066926"/>
                    <a:gd name="connsiteX372" fmla="*/ 1724660 w 2236343"/>
                    <a:gd name="connsiteY372" fmla="*/ 194818 h 1066926"/>
                    <a:gd name="connsiteX373" fmla="*/ 1731518 w 2236343"/>
                    <a:gd name="connsiteY373" fmla="*/ 190246 h 1066926"/>
                    <a:gd name="connsiteX374" fmla="*/ 1740155 w 2236343"/>
                    <a:gd name="connsiteY374" fmla="*/ 176276 h 1066926"/>
                    <a:gd name="connsiteX375" fmla="*/ 1767713 w 2236343"/>
                    <a:gd name="connsiteY375" fmla="*/ 169418 h 1066926"/>
                    <a:gd name="connsiteX376" fmla="*/ 1791843 w 2236343"/>
                    <a:gd name="connsiteY376" fmla="*/ 178689 h 1066926"/>
                    <a:gd name="connsiteX377" fmla="*/ 1814323 w 2236343"/>
                    <a:gd name="connsiteY377" fmla="*/ 185547 h 1066926"/>
                    <a:gd name="connsiteX378" fmla="*/ 1829816 w 2236343"/>
                    <a:gd name="connsiteY378" fmla="*/ 199517 h 1066926"/>
                    <a:gd name="connsiteX379" fmla="*/ 1838453 w 2236343"/>
                    <a:gd name="connsiteY379" fmla="*/ 206502 h 1066926"/>
                    <a:gd name="connsiteX380" fmla="*/ 1850390 w 2236343"/>
                    <a:gd name="connsiteY380" fmla="*/ 199517 h 1066926"/>
                    <a:gd name="connsiteX381" fmla="*/ 1866011 w 2236343"/>
                    <a:gd name="connsiteY381" fmla="*/ 197231 h 1066926"/>
                    <a:gd name="connsiteX382" fmla="*/ 1884934 w 2236343"/>
                    <a:gd name="connsiteY382" fmla="*/ 199517 h 1066926"/>
                    <a:gd name="connsiteX383" fmla="*/ 1895222 w 2236343"/>
                    <a:gd name="connsiteY383" fmla="*/ 180975 h 1066926"/>
                    <a:gd name="connsiteX384" fmla="*/ 1921130 w 2236343"/>
                    <a:gd name="connsiteY384" fmla="*/ 167005 h 1066926"/>
                    <a:gd name="connsiteX385" fmla="*/ 1948688 w 2236343"/>
                    <a:gd name="connsiteY385" fmla="*/ 150749 h 1066926"/>
                    <a:gd name="connsiteX386" fmla="*/ 1958976 w 2236343"/>
                    <a:gd name="connsiteY386" fmla="*/ 153162 h 1066926"/>
                    <a:gd name="connsiteX387" fmla="*/ 1965833 w 2236343"/>
                    <a:gd name="connsiteY387" fmla="*/ 176276 h 1066926"/>
                    <a:gd name="connsiteX388" fmla="*/ 1971040 w 2236343"/>
                    <a:gd name="connsiteY388" fmla="*/ 187960 h 1066926"/>
                    <a:gd name="connsiteX389" fmla="*/ 1972818 w 2236343"/>
                    <a:gd name="connsiteY389" fmla="*/ 208788 h 1066926"/>
                    <a:gd name="connsiteX390" fmla="*/ 1986534 w 2236343"/>
                    <a:gd name="connsiteY390" fmla="*/ 218059 h 1066926"/>
                    <a:gd name="connsiteX391" fmla="*/ 2015872 w 2236343"/>
                    <a:gd name="connsiteY391" fmla="*/ 229616 h 1066926"/>
                    <a:gd name="connsiteX392" fmla="*/ 2034794 w 2236343"/>
                    <a:gd name="connsiteY392" fmla="*/ 248158 h 1066926"/>
                    <a:gd name="connsiteX393" fmla="*/ 2041653 w 2236343"/>
                    <a:gd name="connsiteY393" fmla="*/ 262128 h 1066926"/>
                    <a:gd name="connsiteX394" fmla="*/ 2050288 w 2236343"/>
                    <a:gd name="connsiteY394" fmla="*/ 276098 h 1066926"/>
                    <a:gd name="connsiteX395" fmla="*/ 2053717 w 2236343"/>
                    <a:gd name="connsiteY395" fmla="*/ 280670 h 1066926"/>
                    <a:gd name="connsiteX396" fmla="*/ 2055496 w 2236343"/>
                    <a:gd name="connsiteY396" fmla="*/ 285369 h 106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2236343" h="1066926">
                      <a:moveTo>
                        <a:pt x="2055496" y="285369"/>
                      </a:moveTo>
                      <a:lnTo>
                        <a:pt x="2053717" y="280670"/>
                      </a:lnTo>
                      <a:lnTo>
                        <a:pt x="2052066" y="285369"/>
                      </a:lnTo>
                      <a:lnTo>
                        <a:pt x="2050288" y="313182"/>
                      </a:lnTo>
                      <a:lnTo>
                        <a:pt x="2052066" y="322453"/>
                      </a:lnTo>
                      <a:lnTo>
                        <a:pt x="2055496" y="336296"/>
                      </a:lnTo>
                      <a:lnTo>
                        <a:pt x="2057147" y="345567"/>
                      </a:lnTo>
                      <a:lnTo>
                        <a:pt x="2053717" y="354838"/>
                      </a:lnTo>
                      <a:lnTo>
                        <a:pt x="2050288" y="361823"/>
                      </a:lnTo>
                      <a:lnTo>
                        <a:pt x="2050288" y="371094"/>
                      </a:lnTo>
                      <a:lnTo>
                        <a:pt x="2052066" y="382778"/>
                      </a:lnTo>
                      <a:lnTo>
                        <a:pt x="2046859" y="387350"/>
                      </a:lnTo>
                      <a:lnTo>
                        <a:pt x="2041653" y="392049"/>
                      </a:lnTo>
                      <a:lnTo>
                        <a:pt x="2040002" y="396621"/>
                      </a:lnTo>
                      <a:lnTo>
                        <a:pt x="2041653" y="405892"/>
                      </a:lnTo>
                      <a:lnTo>
                        <a:pt x="2060703" y="429133"/>
                      </a:lnTo>
                      <a:lnTo>
                        <a:pt x="2083055" y="461518"/>
                      </a:lnTo>
                      <a:lnTo>
                        <a:pt x="2086483" y="470789"/>
                      </a:lnTo>
                      <a:lnTo>
                        <a:pt x="2084832" y="475488"/>
                      </a:lnTo>
                      <a:lnTo>
                        <a:pt x="2081277" y="484759"/>
                      </a:lnTo>
                      <a:lnTo>
                        <a:pt x="2081277" y="489458"/>
                      </a:lnTo>
                      <a:lnTo>
                        <a:pt x="2086483" y="496316"/>
                      </a:lnTo>
                      <a:lnTo>
                        <a:pt x="2091690" y="498729"/>
                      </a:lnTo>
                      <a:lnTo>
                        <a:pt x="2098549" y="501015"/>
                      </a:lnTo>
                      <a:lnTo>
                        <a:pt x="2103755" y="519557"/>
                      </a:lnTo>
                      <a:lnTo>
                        <a:pt x="2107184" y="533527"/>
                      </a:lnTo>
                      <a:lnTo>
                        <a:pt x="2119250" y="545084"/>
                      </a:lnTo>
                      <a:lnTo>
                        <a:pt x="2131314" y="554355"/>
                      </a:lnTo>
                      <a:lnTo>
                        <a:pt x="2132965" y="561340"/>
                      </a:lnTo>
                      <a:lnTo>
                        <a:pt x="2132965" y="572897"/>
                      </a:lnTo>
                      <a:lnTo>
                        <a:pt x="2138173" y="584454"/>
                      </a:lnTo>
                      <a:lnTo>
                        <a:pt x="2150237" y="598424"/>
                      </a:lnTo>
                      <a:lnTo>
                        <a:pt x="2162303" y="612267"/>
                      </a:lnTo>
                      <a:lnTo>
                        <a:pt x="2169160" y="602996"/>
                      </a:lnTo>
                      <a:lnTo>
                        <a:pt x="2174367" y="602996"/>
                      </a:lnTo>
                      <a:lnTo>
                        <a:pt x="2176146" y="614680"/>
                      </a:lnTo>
                      <a:lnTo>
                        <a:pt x="2179575" y="621538"/>
                      </a:lnTo>
                      <a:lnTo>
                        <a:pt x="2186432" y="623951"/>
                      </a:lnTo>
                      <a:lnTo>
                        <a:pt x="2186432" y="628523"/>
                      </a:lnTo>
                      <a:lnTo>
                        <a:pt x="2184655" y="635508"/>
                      </a:lnTo>
                      <a:lnTo>
                        <a:pt x="2189861" y="640207"/>
                      </a:lnTo>
                      <a:lnTo>
                        <a:pt x="2200149" y="642493"/>
                      </a:lnTo>
                      <a:lnTo>
                        <a:pt x="2207133" y="644779"/>
                      </a:lnTo>
                      <a:lnTo>
                        <a:pt x="2220850" y="642493"/>
                      </a:lnTo>
                      <a:lnTo>
                        <a:pt x="2236343" y="644779"/>
                      </a:lnTo>
                      <a:lnTo>
                        <a:pt x="2177797" y="705104"/>
                      </a:lnTo>
                      <a:lnTo>
                        <a:pt x="2153666" y="721360"/>
                      </a:lnTo>
                      <a:lnTo>
                        <a:pt x="2138173" y="739902"/>
                      </a:lnTo>
                      <a:lnTo>
                        <a:pt x="2129536" y="751459"/>
                      </a:lnTo>
                      <a:lnTo>
                        <a:pt x="2119250" y="756158"/>
                      </a:lnTo>
                      <a:lnTo>
                        <a:pt x="2103755" y="760730"/>
                      </a:lnTo>
                      <a:lnTo>
                        <a:pt x="2081277" y="770001"/>
                      </a:lnTo>
                      <a:lnTo>
                        <a:pt x="2064131" y="776986"/>
                      </a:lnTo>
                      <a:lnTo>
                        <a:pt x="2060703" y="783971"/>
                      </a:lnTo>
                      <a:lnTo>
                        <a:pt x="2019301" y="809498"/>
                      </a:lnTo>
                      <a:lnTo>
                        <a:pt x="2012442" y="814070"/>
                      </a:lnTo>
                      <a:lnTo>
                        <a:pt x="2012442" y="823341"/>
                      </a:lnTo>
                      <a:lnTo>
                        <a:pt x="2012442" y="846582"/>
                      </a:lnTo>
                      <a:lnTo>
                        <a:pt x="2003806" y="846582"/>
                      </a:lnTo>
                      <a:lnTo>
                        <a:pt x="2000378" y="853567"/>
                      </a:lnTo>
                      <a:lnTo>
                        <a:pt x="1998600" y="855853"/>
                      </a:lnTo>
                      <a:lnTo>
                        <a:pt x="1984883" y="860425"/>
                      </a:lnTo>
                      <a:lnTo>
                        <a:pt x="1976248" y="862838"/>
                      </a:lnTo>
                      <a:lnTo>
                        <a:pt x="1969389" y="872109"/>
                      </a:lnTo>
                      <a:lnTo>
                        <a:pt x="1969389" y="878967"/>
                      </a:lnTo>
                      <a:lnTo>
                        <a:pt x="1971040" y="888365"/>
                      </a:lnTo>
                      <a:lnTo>
                        <a:pt x="1967611" y="897636"/>
                      </a:lnTo>
                      <a:lnTo>
                        <a:pt x="1965833" y="904494"/>
                      </a:lnTo>
                      <a:lnTo>
                        <a:pt x="1960754" y="906907"/>
                      </a:lnTo>
                      <a:lnTo>
                        <a:pt x="1938275" y="918464"/>
                      </a:lnTo>
                      <a:lnTo>
                        <a:pt x="1926209" y="920750"/>
                      </a:lnTo>
                      <a:lnTo>
                        <a:pt x="1914144" y="923036"/>
                      </a:lnTo>
                      <a:lnTo>
                        <a:pt x="1902080" y="930021"/>
                      </a:lnTo>
                      <a:lnTo>
                        <a:pt x="1893571" y="962533"/>
                      </a:lnTo>
                      <a:lnTo>
                        <a:pt x="1890141" y="964819"/>
                      </a:lnTo>
                      <a:lnTo>
                        <a:pt x="1883156" y="967105"/>
                      </a:lnTo>
                      <a:lnTo>
                        <a:pt x="1867662" y="969518"/>
                      </a:lnTo>
                      <a:lnTo>
                        <a:pt x="1809115" y="995045"/>
                      </a:lnTo>
                      <a:lnTo>
                        <a:pt x="1791843" y="999617"/>
                      </a:lnTo>
                      <a:lnTo>
                        <a:pt x="1778128" y="1001903"/>
                      </a:lnTo>
                      <a:lnTo>
                        <a:pt x="1757427" y="1011174"/>
                      </a:lnTo>
                      <a:lnTo>
                        <a:pt x="1740155" y="1018159"/>
                      </a:lnTo>
                      <a:lnTo>
                        <a:pt x="1731518" y="1025144"/>
                      </a:lnTo>
                      <a:lnTo>
                        <a:pt x="1726438" y="1027430"/>
                      </a:lnTo>
                      <a:lnTo>
                        <a:pt x="1721231" y="1032129"/>
                      </a:lnTo>
                      <a:lnTo>
                        <a:pt x="1698880" y="1032129"/>
                      </a:lnTo>
                      <a:lnTo>
                        <a:pt x="1617854" y="1032129"/>
                      </a:lnTo>
                      <a:lnTo>
                        <a:pt x="1560957" y="1032129"/>
                      </a:lnTo>
                      <a:lnTo>
                        <a:pt x="1407668" y="1020445"/>
                      </a:lnTo>
                      <a:lnTo>
                        <a:pt x="1388746" y="1020445"/>
                      </a:lnTo>
                      <a:lnTo>
                        <a:pt x="1335278" y="1015873"/>
                      </a:lnTo>
                      <a:lnTo>
                        <a:pt x="1238759" y="1013587"/>
                      </a:lnTo>
                      <a:lnTo>
                        <a:pt x="1235329" y="1013587"/>
                      </a:lnTo>
                      <a:lnTo>
                        <a:pt x="1188848" y="1015873"/>
                      </a:lnTo>
                      <a:lnTo>
                        <a:pt x="1097535" y="1015873"/>
                      </a:lnTo>
                      <a:lnTo>
                        <a:pt x="1033780" y="1011174"/>
                      </a:lnTo>
                      <a:lnTo>
                        <a:pt x="966598" y="1008888"/>
                      </a:lnTo>
                      <a:lnTo>
                        <a:pt x="908050" y="1004316"/>
                      </a:lnTo>
                      <a:lnTo>
                        <a:pt x="887349" y="1001903"/>
                      </a:lnTo>
                      <a:lnTo>
                        <a:pt x="873506" y="1004316"/>
                      </a:lnTo>
                      <a:lnTo>
                        <a:pt x="863219" y="1011174"/>
                      </a:lnTo>
                      <a:lnTo>
                        <a:pt x="854584" y="1011174"/>
                      </a:lnTo>
                      <a:lnTo>
                        <a:pt x="844297" y="1004316"/>
                      </a:lnTo>
                      <a:lnTo>
                        <a:pt x="821817" y="1004316"/>
                      </a:lnTo>
                      <a:lnTo>
                        <a:pt x="794259" y="1008888"/>
                      </a:lnTo>
                      <a:lnTo>
                        <a:pt x="702945" y="1008888"/>
                      </a:lnTo>
                      <a:lnTo>
                        <a:pt x="687451" y="1008888"/>
                      </a:lnTo>
                      <a:lnTo>
                        <a:pt x="625475" y="1008888"/>
                      </a:lnTo>
                      <a:lnTo>
                        <a:pt x="528955" y="1011174"/>
                      </a:lnTo>
                      <a:lnTo>
                        <a:pt x="518668" y="1008888"/>
                      </a:lnTo>
                      <a:lnTo>
                        <a:pt x="472060" y="1008888"/>
                      </a:lnTo>
                      <a:lnTo>
                        <a:pt x="472060" y="1001903"/>
                      </a:lnTo>
                      <a:lnTo>
                        <a:pt x="466979" y="999617"/>
                      </a:lnTo>
                      <a:lnTo>
                        <a:pt x="439293" y="997331"/>
                      </a:lnTo>
                      <a:lnTo>
                        <a:pt x="403225" y="995045"/>
                      </a:lnTo>
                      <a:lnTo>
                        <a:pt x="406654" y="1011174"/>
                      </a:lnTo>
                      <a:lnTo>
                        <a:pt x="410084" y="1027430"/>
                      </a:lnTo>
                      <a:lnTo>
                        <a:pt x="410084" y="1041400"/>
                      </a:lnTo>
                      <a:lnTo>
                        <a:pt x="408305" y="1062228"/>
                      </a:lnTo>
                      <a:lnTo>
                        <a:pt x="403225" y="1064514"/>
                      </a:lnTo>
                      <a:lnTo>
                        <a:pt x="277368" y="1062228"/>
                      </a:lnTo>
                      <a:lnTo>
                        <a:pt x="265303" y="1064514"/>
                      </a:lnTo>
                      <a:lnTo>
                        <a:pt x="177419" y="1062228"/>
                      </a:lnTo>
                      <a:lnTo>
                        <a:pt x="167132" y="1064514"/>
                      </a:lnTo>
                      <a:lnTo>
                        <a:pt x="20701" y="1064514"/>
                      </a:lnTo>
                      <a:lnTo>
                        <a:pt x="0" y="1064514"/>
                      </a:lnTo>
                      <a:lnTo>
                        <a:pt x="1778" y="1066927"/>
                      </a:lnTo>
                      <a:lnTo>
                        <a:pt x="0" y="1064514"/>
                      </a:lnTo>
                      <a:lnTo>
                        <a:pt x="22352" y="1008888"/>
                      </a:lnTo>
                      <a:lnTo>
                        <a:pt x="32766" y="1018159"/>
                      </a:lnTo>
                      <a:lnTo>
                        <a:pt x="46482" y="1034415"/>
                      </a:lnTo>
                      <a:lnTo>
                        <a:pt x="55118" y="1039114"/>
                      </a:lnTo>
                      <a:lnTo>
                        <a:pt x="63754" y="1036701"/>
                      </a:lnTo>
                      <a:lnTo>
                        <a:pt x="70612" y="1032129"/>
                      </a:lnTo>
                      <a:lnTo>
                        <a:pt x="70612" y="1013587"/>
                      </a:lnTo>
                      <a:lnTo>
                        <a:pt x="72390" y="1004316"/>
                      </a:lnTo>
                      <a:lnTo>
                        <a:pt x="75819" y="995045"/>
                      </a:lnTo>
                      <a:lnTo>
                        <a:pt x="77598" y="995045"/>
                      </a:lnTo>
                      <a:lnTo>
                        <a:pt x="82677" y="981075"/>
                      </a:lnTo>
                      <a:lnTo>
                        <a:pt x="87885" y="967105"/>
                      </a:lnTo>
                      <a:lnTo>
                        <a:pt x="89536" y="967105"/>
                      </a:lnTo>
                      <a:lnTo>
                        <a:pt x="87885" y="955548"/>
                      </a:lnTo>
                      <a:lnTo>
                        <a:pt x="87885" y="948563"/>
                      </a:lnTo>
                      <a:lnTo>
                        <a:pt x="81026" y="941705"/>
                      </a:lnTo>
                      <a:lnTo>
                        <a:pt x="77598" y="939292"/>
                      </a:lnTo>
                      <a:lnTo>
                        <a:pt x="79249" y="927735"/>
                      </a:lnTo>
                      <a:lnTo>
                        <a:pt x="94742" y="906907"/>
                      </a:lnTo>
                      <a:lnTo>
                        <a:pt x="94742" y="892937"/>
                      </a:lnTo>
                      <a:lnTo>
                        <a:pt x="94742" y="876681"/>
                      </a:lnTo>
                      <a:lnTo>
                        <a:pt x="96520" y="876681"/>
                      </a:lnTo>
                      <a:lnTo>
                        <a:pt x="89536" y="869696"/>
                      </a:lnTo>
                      <a:lnTo>
                        <a:pt x="81026" y="865124"/>
                      </a:lnTo>
                      <a:lnTo>
                        <a:pt x="68961" y="862838"/>
                      </a:lnTo>
                      <a:lnTo>
                        <a:pt x="63754" y="846582"/>
                      </a:lnTo>
                      <a:lnTo>
                        <a:pt x="67184" y="835025"/>
                      </a:lnTo>
                      <a:lnTo>
                        <a:pt x="77598" y="814070"/>
                      </a:lnTo>
                      <a:lnTo>
                        <a:pt x="87885" y="804799"/>
                      </a:lnTo>
                      <a:lnTo>
                        <a:pt x="93091" y="786257"/>
                      </a:lnTo>
                      <a:lnTo>
                        <a:pt x="103378" y="774700"/>
                      </a:lnTo>
                      <a:lnTo>
                        <a:pt x="117222" y="767715"/>
                      </a:lnTo>
                      <a:lnTo>
                        <a:pt x="129286" y="765429"/>
                      </a:lnTo>
                      <a:lnTo>
                        <a:pt x="141224" y="767715"/>
                      </a:lnTo>
                      <a:lnTo>
                        <a:pt x="165354" y="774700"/>
                      </a:lnTo>
                      <a:lnTo>
                        <a:pt x="177419" y="783971"/>
                      </a:lnTo>
                      <a:lnTo>
                        <a:pt x="196469" y="795528"/>
                      </a:lnTo>
                      <a:lnTo>
                        <a:pt x="201549" y="800227"/>
                      </a:lnTo>
                      <a:lnTo>
                        <a:pt x="229109" y="809498"/>
                      </a:lnTo>
                      <a:lnTo>
                        <a:pt x="246380" y="823341"/>
                      </a:lnTo>
                      <a:lnTo>
                        <a:pt x="256667" y="828040"/>
                      </a:lnTo>
                      <a:lnTo>
                        <a:pt x="272288" y="830326"/>
                      </a:lnTo>
                      <a:lnTo>
                        <a:pt x="280798" y="828040"/>
                      </a:lnTo>
                      <a:lnTo>
                        <a:pt x="286004" y="809498"/>
                      </a:lnTo>
                      <a:lnTo>
                        <a:pt x="287782" y="795528"/>
                      </a:lnTo>
                      <a:lnTo>
                        <a:pt x="286004" y="781558"/>
                      </a:lnTo>
                      <a:lnTo>
                        <a:pt x="270511" y="760730"/>
                      </a:lnTo>
                      <a:lnTo>
                        <a:pt x="267081" y="751459"/>
                      </a:lnTo>
                      <a:lnTo>
                        <a:pt x="268732" y="739902"/>
                      </a:lnTo>
                      <a:lnTo>
                        <a:pt x="275717" y="728218"/>
                      </a:lnTo>
                      <a:lnTo>
                        <a:pt x="277368" y="707390"/>
                      </a:lnTo>
                      <a:lnTo>
                        <a:pt x="280798" y="698119"/>
                      </a:lnTo>
                      <a:lnTo>
                        <a:pt x="287782" y="691134"/>
                      </a:lnTo>
                      <a:lnTo>
                        <a:pt x="301499" y="688848"/>
                      </a:lnTo>
                      <a:lnTo>
                        <a:pt x="310135" y="688848"/>
                      </a:lnTo>
                      <a:lnTo>
                        <a:pt x="318770" y="686562"/>
                      </a:lnTo>
                      <a:lnTo>
                        <a:pt x="342900" y="677291"/>
                      </a:lnTo>
                      <a:lnTo>
                        <a:pt x="367030" y="670306"/>
                      </a:lnTo>
                      <a:lnTo>
                        <a:pt x="387604" y="668020"/>
                      </a:lnTo>
                      <a:lnTo>
                        <a:pt x="396240" y="663321"/>
                      </a:lnTo>
                      <a:lnTo>
                        <a:pt x="398018" y="658749"/>
                      </a:lnTo>
                      <a:lnTo>
                        <a:pt x="391161" y="642493"/>
                      </a:lnTo>
                      <a:lnTo>
                        <a:pt x="384175" y="626237"/>
                      </a:lnTo>
                      <a:lnTo>
                        <a:pt x="373888" y="607695"/>
                      </a:lnTo>
                      <a:lnTo>
                        <a:pt x="373888" y="591439"/>
                      </a:lnTo>
                      <a:lnTo>
                        <a:pt x="379095" y="579882"/>
                      </a:lnTo>
                      <a:lnTo>
                        <a:pt x="392811" y="568198"/>
                      </a:lnTo>
                      <a:lnTo>
                        <a:pt x="408305" y="554355"/>
                      </a:lnTo>
                      <a:lnTo>
                        <a:pt x="415290" y="542798"/>
                      </a:lnTo>
                      <a:lnTo>
                        <a:pt x="422149" y="542798"/>
                      </a:lnTo>
                      <a:lnTo>
                        <a:pt x="435864" y="545084"/>
                      </a:lnTo>
                      <a:lnTo>
                        <a:pt x="439293" y="542798"/>
                      </a:lnTo>
                      <a:lnTo>
                        <a:pt x="446278" y="542798"/>
                      </a:lnTo>
                      <a:lnTo>
                        <a:pt x="449707" y="538099"/>
                      </a:lnTo>
                      <a:lnTo>
                        <a:pt x="451359" y="526542"/>
                      </a:lnTo>
                      <a:lnTo>
                        <a:pt x="449707" y="519557"/>
                      </a:lnTo>
                      <a:lnTo>
                        <a:pt x="446278" y="512572"/>
                      </a:lnTo>
                      <a:lnTo>
                        <a:pt x="446278" y="503301"/>
                      </a:lnTo>
                      <a:lnTo>
                        <a:pt x="447929" y="496316"/>
                      </a:lnTo>
                      <a:lnTo>
                        <a:pt x="453136" y="489458"/>
                      </a:lnTo>
                      <a:lnTo>
                        <a:pt x="459994" y="489458"/>
                      </a:lnTo>
                      <a:lnTo>
                        <a:pt x="470409" y="498729"/>
                      </a:lnTo>
                      <a:lnTo>
                        <a:pt x="477266" y="503301"/>
                      </a:lnTo>
                      <a:lnTo>
                        <a:pt x="484124" y="503301"/>
                      </a:lnTo>
                      <a:lnTo>
                        <a:pt x="504825" y="496316"/>
                      </a:lnTo>
                      <a:lnTo>
                        <a:pt x="511684" y="496316"/>
                      </a:lnTo>
                      <a:lnTo>
                        <a:pt x="518668" y="505587"/>
                      </a:lnTo>
                      <a:lnTo>
                        <a:pt x="516890" y="521843"/>
                      </a:lnTo>
                      <a:lnTo>
                        <a:pt x="523749" y="526542"/>
                      </a:lnTo>
                      <a:lnTo>
                        <a:pt x="530734" y="526542"/>
                      </a:lnTo>
                      <a:lnTo>
                        <a:pt x="539242" y="519557"/>
                      </a:lnTo>
                      <a:lnTo>
                        <a:pt x="542672" y="508000"/>
                      </a:lnTo>
                      <a:lnTo>
                        <a:pt x="542672" y="498729"/>
                      </a:lnTo>
                      <a:lnTo>
                        <a:pt x="539242" y="487045"/>
                      </a:lnTo>
                      <a:lnTo>
                        <a:pt x="541020" y="473202"/>
                      </a:lnTo>
                      <a:lnTo>
                        <a:pt x="549656" y="473202"/>
                      </a:lnTo>
                      <a:lnTo>
                        <a:pt x="556514" y="484759"/>
                      </a:lnTo>
                      <a:lnTo>
                        <a:pt x="563373" y="489458"/>
                      </a:lnTo>
                      <a:lnTo>
                        <a:pt x="575437" y="489458"/>
                      </a:lnTo>
                      <a:lnTo>
                        <a:pt x="580644" y="487045"/>
                      </a:lnTo>
                      <a:lnTo>
                        <a:pt x="585851" y="482473"/>
                      </a:lnTo>
                      <a:lnTo>
                        <a:pt x="590931" y="484759"/>
                      </a:lnTo>
                      <a:lnTo>
                        <a:pt x="608203" y="487045"/>
                      </a:lnTo>
                      <a:lnTo>
                        <a:pt x="620268" y="494030"/>
                      </a:lnTo>
                      <a:lnTo>
                        <a:pt x="628904" y="496316"/>
                      </a:lnTo>
                      <a:lnTo>
                        <a:pt x="632334" y="501015"/>
                      </a:lnTo>
                      <a:lnTo>
                        <a:pt x="653035" y="519557"/>
                      </a:lnTo>
                      <a:lnTo>
                        <a:pt x="673736" y="524129"/>
                      </a:lnTo>
                      <a:lnTo>
                        <a:pt x="680593" y="528828"/>
                      </a:lnTo>
                      <a:lnTo>
                        <a:pt x="685800" y="542798"/>
                      </a:lnTo>
                      <a:lnTo>
                        <a:pt x="692659" y="542798"/>
                      </a:lnTo>
                      <a:lnTo>
                        <a:pt x="697738" y="542798"/>
                      </a:lnTo>
                      <a:lnTo>
                        <a:pt x="704724" y="519557"/>
                      </a:lnTo>
                      <a:lnTo>
                        <a:pt x="715011" y="496316"/>
                      </a:lnTo>
                      <a:lnTo>
                        <a:pt x="720217" y="491744"/>
                      </a:lnTo>
                      <a:lnTo>
                        <a:pt x="728853" y="484759"/>
                      </a:lnTo>
                      <a:lnTo>
                        <a:pt x="744348" y="477774"/>
                      </a:lnTo>
                      <a:lnTo>
                        <a:pt x="756412" y="475488"/>
                      </a:lnTo>
                      <a:lnTo>
                        <a:pt x="768477" y="463931"/>
                      </a:lnTo>
                      <a:lnTo>
                        <a:pt x="782193" y="461518"/>
                      </a:lnTo>
                      <a:lnTo>
                        <a:pt x="785623" y="466217"/>
                      </a:lnTo>
                      <a:lnTo>
                        <a:pt x="802894" y="494030"/>
                      </a:lnTo>
                      <a:lnTo>
                        <a:pt x="809752" y="496316"/>
                      </a:lnTo>
                      <a:lnTo>
                        <a:pt x="818388" y="491744"/>
                      </a:lnTo>
                      <a:lnTo>
                        <a:pt x="827024" y="491744"/>
                      </a:lnTo>
                      <a:lnTo>
                        <a:pt x="827024" y="503301"/>
                      </a:lnTo>
                      <a:lnTo>
                        <a:pt x="827024" y="512572"/>
                      </a:lnTo>
                      <a:lnTo>
                        <a:pt x="833882" y="519557"/>
                      </a:lnTo>
                      <a:lnTo>
                        <a:pt x="842518" y="510286"/>
                      </a:lnTo>
                      <a:lnTo>
                        <a:pt x="845948" y="484759"/>
                      </a:lnTo>
                      <a:lnTo>
                        <a:pt x="863219" y="484759"/>
                      </a:lnTo>
                      <a:lnTo>
                        <a:pt x="868426" y="475488"/>
                      </a:lnTo>
                      <a:lnTo>
                        <a:pt x="863219" y="456946"/>
                      </a:lnTo>
                      <a:lnTo>
                        <a:pt x="870077" y="440690"/>
                      </a:lnTo>
                      <a:lnTo>
                        <a:pt x="876936" y="438404"/>
                      </a:lnTo>
                      <a:lnTo>
                        <a:pt x="887349" y="438404"/>
                      </a:lnTo>
                      <a:lnTo>
                        <a:pt x="889000" y="429133"/>
                      </a:lnTo>
                      <a:lnTo>
                        <a:pt x="880491" y="412877"/>
                      </a:lnTo>
                      <a:lnTo>
                        <a:pt x="882142" y="405892"/>
                      </a:lnTo>
                      <a:lnTo>
                        <a:pt x="887349" y="403606"/>
                      </a:lnTo>
                      <a:lnTo>
                        <a:pt x="908050" y="410591"/>
                      </a:lnTo>
                      <a:lnTo>
                        <a:pt x="925195" y="403606"/>
                      </a:lnTo>
                      <a:lnTo>
                        <a:pt x="913130" y="396621"/>
                      </a:lnTo>
                      <a:lnTo>
                        <a:pt x="908050" y="389636"/>
                      </a:lnTo>
                      <a:lnTo>
                        <a:pt x="911479" y="380365"/>
                      </a:lnTo>
                      <a:lnTo>
                        <a:pt x="923544" y="378079"/>
                      </a:lnTo>
                      <a:lnTo>
                        <a:pt x="926974" y="378079"/>
                      </a:lnTo>
                      <a:lnTo>
                        <a:pt x="933831" y="380365"/>
                      </a:lnTo>
                      <a:lnTo>
                        <a:pt x="935610" y="389636"/>
                      </a:lnTo>
                      <a:lnTo>
                        <a:pt x="940689" y="401320"/>
                      </a:lnTo>
                      <a:lnTo>
                        <a:pt x="940689" y="419862"/>
                      </a:lnTo>
                      <a:lnTo>
                        <a:pt x="944118" y="433705"/>
                      </a:lnTo>
                      <a:lnTo>
                        <a:pt x="952754" y="440690"/>
                      </a:lnTo>
                      <a:lnTo>
                        <a:pt x="964819" y="447675"/>
                      </a:lnTo>
                      <a:lnTo>
                        <a:pt x="980313" y="452247"/>
                      </a:lnTo>
                      <a:lnTo>
                        <a:pt x="992378" y="452247"/>
                      </a:lnTo>
                      <a:lnTo>
                        <a:pt x="1004443" y="463931"/>
                      </a:lnTo>
                      <a:lnTo>
                        <a:pt x="1009650" y="461518"/>
                      </a:lnTo>
                      <a:lnTo>
                        <a:pt x="1016509" y="454660"/>
                      </a:lnTo>
                      <a:lnTo>
                        <a:pt x="1026923" y="452247"/>
                      </a:lnTo>
                      <a:lnTo>
                        <a:pt x="1035431" y="454660"/>
                      </a:lnTo>
                      <a:lnTo>
                        <a:pt x="1044067" y="442976"/>
                      </a:lnTo>
                      <a:lnTo>
                        <a:pt x="1049274" y="426847"/>
                      </a:lnTo>
                      <a:lnTo>
                        <a:pt x="1049274" y="417449"/>
                      </a:lnTo>
                      <a:lnTo>
                        <a:pt x="1049274" y="401320"/>
                      </a:lnTo>
                      <a:lnTo>
                        <a:pt x="1056132" y="385064"/>
                      </a:lnTo>
                      <a:lnTo>
                        <a:pt x="1066547" y="371094"/>
                      </a:lnTo>
                      <a:lnTo>
                        <a:pt x="1071626" y="354838"/>
                      </a:lnTo>
                      <a:lnTo>
                        <a:pt x="1082040" y="343281"/>
                      </a:lnTo>
                      <a:lnTo>
                        <a:pt x="1090676" y="340995"/>
                      </a:lnTo>
                      <a:lnTo>
                        <a:pt x="1102741" y="347980"/>
                      </a:lnTo>
                      <a:lnTo>
                        <a:pt x="1126872" y="327025"/>
                      </a:lnTo>
                      <a:lnTo>
                        <a:pt x="1131951" y="308483"/>
                      </a:lnTo>
                      <a:lnTo>
                        <a:pt x="1135380" y="296926"/>
                      </a:lnTo>
                      <a:lnTo>
                        <a:pt x="1138936" y="285369"/>
                      </a:lnTo>
                      <a:lnTo>
                        <a:pt x="1147446" y="276098"/>
                      </a:lnTo>
                      <a:lnTo>
                        <a:pt x="1169924" y="271399"/>
                      </a:lnTo>
                      <a:lnTo>
                        <a:pt x="1181989" y="252857"/>
                      </a:lnTo>
                      <a:lnTo>
                        <a:pt x="1188848" y="245872"/>
                      </a:lnTo>
                      <a:lnTo>
                        <a:pt x="1195705" y="238887"/>
                      </a:lnTo>
                      <a:lnTo>
                        <a:pt x="1192276" y="222758"/>
                      </a:lnTo>
                      <a:lnTo>
                        <a:pt x="1187069" y="197231"/>
                      </a:lnTo>
                      <a:lnTo>
                        <a:pt x="1187069" y="183261"/>
                      </a:lnTo>
                      <a:lnTo>
                        <a:pt x="1195705" y="167005"/>
                      </a:lnTo>
                      <a:lnTo>
                        <a:pt x="1207771" y="162433"/>
                      </a:lnTo>
                      <a:lnTo>
                        <a:pt x="1218185" y="160020"/>
                      </a:lnTo>
                      <a:lnTo>
                        <a:pt x="1223264" y="157734"/>
                      </a:lnTo>
                      <a:lnTo>
                        <a:pt x="1237107" y="157734"/>
                      </a:lnTo>
                      <a:lnTo>
                        <a:pt x="1243965" y="160020"/>
                      </a:lnTo>
                      <a:lnTo>
                        <a:pt x="1254252" y="173990"/>
                      </a:lnTo>
                      <a:lnTo>
                        <a:pt x="1264666" y="176276"/>
                      </a:lnTo>
                      <a:lnTo>
                        <a:pt x="1269874" y="180975"/>
                      </a:lnTo>
                      <a:lnTo>
                        <a:pt x="1278382" y="176276"/>
                      </a:lnTo>
                      <a:lnTo>
                        <a:pt x="1305941" y="155448"/>
                      </a:lnTo>
                      <a:lnTo>
                        <a:pt x="1312926" y="150749"/>
                      </a:lnTo>
                      <a:lnTo>
                        <a:pt x="1324991" y="143891"/>
                      </a:lnTo>
                      <a:lnTo>
                        <a:pt x="1352550" y="143891"/>
                      </a:lnTo>
                      <a:lnTo>
                        <a:pt x="1376680" y="143891"/>
                      </a:lnTo>
                      <a:lnTo>
                        <a:pt x="1380110" y="139192"/>
                      </a:lnTo>
                      <a:lnTo>
                        <a:pt x="1381761" y="134620"/>
                      </a:lnTo>
                      <a:lnTo>
                        <a:pt x="1374902" y="120650"/>
                      </a:lnTo>
                      <a:lnTo>
                        <a:pt x="1374902" y="111379"/>
                      </a:lnTo>
                      <a:lnTo>
                        <a:pt x="1381761" y="109093"/>
                      </a:lnTo>
                      <a:lnTo>
                        <a:pt x="1385316" y="104394"/>
                      </a:lnTo>
                      <a:lnTo>
                        <a:pt x="1378331" y="97409"/>
                      </a:lnTo>
                      <a:lnTo>
                        <a:pt x="1362837" y="90551"/>
                      </a:lnTo>
                      <a:lnTo>
                        <a:pt x="1359409" y="81280"/>
                      </a:lnTo>
                      <a:lnTo>
                        <a:pt x="1368044" y="69596"/>
                      </a:lnTo>
                      <a:lnTo>
                        <a:pt x="1368044" y="60325"/>
                      </a:lnTo>
                      <a:lnTo>
                        <a:pt x="1366266" y="51054"/>
                      </a:lnTo>
                      <a:lnTo>
                        <a:pt x="1357630" y="41783"/>
                      </a:lnTo>
                      <a:lnTo>
                        <a:pt x="1355979" y="34798"/>
                      </a:lnTo>
                      <a:lnTo>
                        <a:pt x="1362837" y="20955"/>
                      </a:lnTo>
                      <a:lnTo>
                        <a:pt x="1378331" y="6985"/>
                      </a:lnTo>
                      <a:lnTo>
                        <a:pt x="1390397" y="0"/>
                      </a:lnTo>
                      <a:lnTo>
                        <a:pt x="1400811" y="0"/>
                      </a:lnTo>
                      <a:lnTo>
                        <a:pt x="1411098" y="9271"/>
                      </a:lnTo>
                      <a:lnTo>
                        <a:pt x="1424940" y="16256"/>
                      </a:lnTo>
                      <a:lnTo>
                        <a:pt x="1436879" y="20955"/>
                      </a:lnTo>
                      <a:lnTo>
                        <a:pt x="1454151" y="18669"/>
                      </a:lnTo>
                      <a:lnTo>
                        <a:pt x="1471423" y="11684"/>
                      </a:lnTo>
                      <a:lnTo>
                        <a:pt x="1481709" y="4699"/>
                      </a:lnTo>
                      <a:lnTo>
                        <a:pt x="1488694" y="4699"/>
                      </a:lnTo>
                      <a:lnTo>
                        <a:pt x="1495553" y="9271"/>
                      </a:lnTo>
                      <a:lnTo>
                        <a:pt x="1498981" y="20955"/>
                      </a:lnTo>
                      <a:lnTo>
                        <a:pt x="1507617" y="27940"/>
                      </a:lnTo>
                      <a:lnTo>
                        <a:pt x="1521333" y="37211"/>
                      </a:lnTo>
                      <a:lnTo>
                        <a:pt x="1531748" y="44069"/>
                      </a:lnTo>
                      <a:lnTo>
                        <a:pt x="1535177" y="53340"/>
                      </a:lnTo>
                      <a:lnTo>
                        <a:pt x="1540383" y="65024"/>
                      </a:lnTo>
                      <a:lnTo>
                        <a:pt x="1548892" y="81280"/>
                      </a:lnTo>
                      <a:lnTo>
                        <a:pt x="1555878" y="97409"/>
                      </a:lnTo>
                      <a:lnTo>
                        <a:pt x="1555878" y="106680"/>
                      </a:lnTo>
                      <a:lnTo>
                        <a:pt x="1555878" y="120650"/>
                      </a:lnTo>
                      <a:lnTo>
                        <a:pt x="1578230" y="129921"/>
                      </a:lnTo>
                      <a:lnTo>
                        <a:pt x="1598930" y="136906"/>
                      </a:lnTo>
                      <a:lnTo>
                        <a:pt x="1609217" y="136906"/>
                      </a:lnTo>
                      <a:lnTo>
                        <a:pt x="1635126" y="134620"/>
                      </a:lnTo>
                      <a:lnTo>
                        <a:pt x="1647190" y="143891"/>
                      </a:lnTo>
                      <a:lnTo>
                        <a:pt x="1654049" y="146177"/>
                      </a:lnTo>
                      <a:lnTo>
                        <a:pt x="1664335" y="150749"/>
                      </a:lnTo>
                      <a:lnTo>
                        <a:pt x="1674750" y="167005"/>
                      </a:lnTo>
                      <a:lnTo>
                        <a:pt x="1695324" y="185547"/>
                      </a:lnTo>
                      <a:lnTo>
                        <a:pt x="1712596" y="190246"/>
                      </a:lnTo>
                      <a:lnTo>
                        <a:pt x="1724660" y="194818"/>
                      </a:lnTo>
                      <a:lnTo>
                        <a:pt x="1731518" y="190246"/>
                      </a:lnTo>
                      <a:lnTo>
                        <a:pt x="1740155" y="176276"/>
                      </a:lnTo>
                      <a:lnTo>
                        <a:pt x="1767713" y="169418"/>
                      </a:lnTo>
                      <a:lnTo>
                        <a:pt x="1791843" y="178689"/>
                      </a:lnTo>
                      <a:lnTo>
                        <a:pt x="1814323" y="185547"/>
                      </a:lnTo>
                      <a:lnTo>
                        <a:pt x="1829816" y="199517"/>
                      </a:lnTo>
                      <a:lnTo>
                        <a:pt x="1838453" y="206502"/>
                      </a:lnTo>
                      <a:lnTo>
                        <a:pt x="1850390" y="199517"/>
                      </a:lnTo>
                      <a:lnTo>
                        <a:pt x="1866011" y="197231"/>
                      </a:lnTo>
                      <a:lnTo>
                        <a:pt x="1884934" y="199517"/>
                      </a:lnTo>
                      <a:lnTo>
                        <a:pt x="1895222" y="180975"/>
                      </a:lnTo>
                      <a:lnTo>
                        <a:pt x="1921130" y="167005"/>
                      </a:lnTo>
                      <a:lnTo>
                        <a:pt x="1948688" y="150749"/>
                      </a:lnTo>
                      <a:lnTo>
                        <a:pt x="1958976" y="153162"/>
                      </a:lnTo>
                      <a:lnTo>
                        <a:pt x="1965833" y="176276"/>
                      </a:lnTo>
                      <a:lnTo>
                        <a:pt x="1971040" y="187960"/>
                      </a:lnTo>
                      <a:lnTo>
                        <a:pt x="1972818" y="208788"/>
                      </a:lnTo>
                      <a:lnTo>
                        <a:pt x="1986534" y="218059"/>
                      </a:lnTo>
                      <a:lnTo>
                        <a:pt x="2015872" y="229616"/>
                      </a:lnTo>
                      <a:lnTo>
                        <a:pt x="2034794" y="248158"/>
                      </a:lnTo>
                      <a:lnTo>
                        <a:pt x="2041653" y="262128"/>
                      </a:lnTo>
                      <a:lnTo>
                        <a:pt x="2050288" y="276098"/>
                      </a:lnTo>
                      <a:lnTo>
                        <a:pt x="2053717" y="280670"/>
                      </a:lnTo>
                      <a:lnTo>
                        <a:pt x="2055496" y="285369"/>
                      </a:lnTo>
                      <a:close/>
                    </a:path>
                  </a:pathLst>
                </a:custGeom>
                <a:solidFill>
                  <a:srgbClr val="ECE2EF"/>
                </a:solidFill>
                <a:ln w="5461" cap="flat">
                  <a:solidFill>
                    <a:srgbClr val="BEBEBE"/>
                  </a:solidFill>
                  <a:prstDash val="solid"/>
                  <a:round/>
                </a:ln>
              </p:spPr>
              <p:txBody>
                <a:bodyPr rtlCol="0" anchor="ctr"/>
                <a:lstStyle/>
                <a:p>
                  <a:endParaRPr lang="en-US"/>
                </a:p>
              </p:txBody>
            </p:sp>
            <p:sp>
              <p:nvSpPr>
                <p:cNvPr id="1203" name="Freeform: Shape 1202">
                  <a:extLst>
                    <a:ext uri="{FF2B5EF4-FFF2-40B4-BE49-F238E27FC236}">
                      <a16:creationId xmlns:a16="http://schemas.microsoft.com/office/drawing/2014/main" id="{56FD0C24-83BB-C34D-6B04-303726BE5A28}"/>
                    </a:ext>
                  </a:extLst>
                </p:cNvPr>
                <p:cNvSpPr/>
                <p:nvPr/>
              </p:nvSpPr>
              <p:spPr>
                <a:xfrm>
                  <a:off x="25725501" y="19978623"/>
                  <a:ext cx="1512696" cy="1641982"/>
                </a:xfrm>
                <a:custGeom>
                  <a:avLst/>
                  <a:gdLst>
                    <a:gd name="connsiteX0" fmla="*/ 1778 w 1512696"/>
                    <a:gd name="connsiteY0" fmla="*/ 0 h 1641982"/>
                    <a:gd name="connsiteX1" fmla="*/ 67183 w 1512696"/>
                    <a:gd name="connsiteY1" fmla="*/ 4699 h 1641982"/>
                    <a:gd name="connsiteX2" fmla="*/ 160274 w 1512696"/>
                    <a:gd name="connsiteY2" fmla="*/ 6985 h 1641982"/>
                    <a:gd name="connsiteX3" fmla="*/ 170561 w 1512696"/>
                    <a:gd name="connsiteY3" fmla="*/ 6985 h 1641982"/>
                    <a:gd name="connsiteX4" fmla="*/ 246380 w 1512696"/>
                    <a:gd name="connsiteY4" fmla="*/ 6985 h 1641982"/>
                    <a:gd name="connsiteX5" fmla="*/ 320421 w 1512696"/>
                    <a:gd name="connsiteY5" fmla="*/ 6985 h 1641982"/>
                    <a:gd name="connsiteX6" fmla="*/ 399669 w 1512696"/>
                    <a:gd name="connsiteY6" fmla="*/ 9398 h 1641982"/>
                    <a:gd name="connsiteX7" fmla="*/ 592709 w 1512696"/>
                    <a:gd name="connsiteY7" fmla="*/ 13970 h 1641982"/>
                    <a:gd name="connsiteX8" fmla="*/ 599567 w 1512696"/>
                    <a:gd name="connsiteY8" fmla="*/ 13970 h 1641982"/>
                    <a:gd name="connsiteX9" fmla="*/ 778764 w 1512696"/>
                    <a:gd name="connsiteY9" fmla="*/ 13970 h 1641982"/>
                    <a:gd name="connsiteX10" fmla="*/ 785622 w 1512696"/>
                    <a:gd name="connsiteY10" fmla="*/ 13970 h 1641982"/>
                    <a:gd name="connsiteX11" fmla="*/ 832231 w 1512696"/>
                    <a:gd name="connsiteY11" fmla="*/ 13970 h 1641982"/>
                    <a:gd name="connsiteX12" fmla="*/ 861441 w 1512696"/>
                    <a:gd name="connsiteY12" fmla="*/ 16256 h 1641982"/>
                    <a:gd name="connsiteX13" fmla="*/ 856361 w 1512696"/>
                    <a:gd name="connsiteY13" fmla="*/ 23241 h 1641982"/>
                    <a:gd name="connsiteX14" fmla="*/ 854583 w 1512696"/>
                    <a:gd name="connsiteY14" fmla="*/ 44069 h 1641982"/>
                    <a:gd name="connsiteX15" fmla="*/ 858012 w 1512696"/>
                    <a:gd name="connsiteY15" fmla="*/ 51054 h 1641982"/>
                    <a:gd name="connsiteX16" fmla="*/ 864870 w 1512696"/>
                    <a:gd name="connsiteY16" fmla="*/ 55753 h 1641982"/>
                    <a:gd name="connsiteX17" fmla="*/ 875284 w 1512696"/>
                    <a:gd name="connsiteY17" fmla="*/ 48768 h 1641982"/>
                    <a:gd name="connsiteX18" fmla="*/ 880491 w 1512696"/>
                    <a:gd name="connsiteY18" fmla="*/ 37211 h 1641982"/>
                    <a:gd name="connsiteX19" fmla="*/ 885571 w 1512696"/>
                    <a:gd name="connsiteY19" fmla="*/ 32512 h 1641982"/>
                    <a:gd name="connsiteX20" fmla="*/ 895985 w 1512696"/>
                    <a:gd name="connsiteY20" fmla="*/ 39497 h 1641982"/>
                    <a:gd name="connsiteX21" fmla="*/ 892429 w 1512696"/>
                    <a:gd name="connsiteY21" fmla="*/ 46482 h 1641982"/>
                    <a:gd name="connsiteX22" fmla="*/ 887349 w 1512696"/>
                    <a:gd name="connsiteY22" fmla="*/ 60325 h 1641982"/>
                    <a:gd name="connsiteX23" fmla="*/ 873506 w 1512696"/>
                    <a:gd name="connsiteY23" fmla="*/ 85852 h 1641982"/>
                    <a:gd name="connsiteX24" fmla="*/ 871855 w 1512696"/>
                    <a:gd name="connsiteY24" fmla="*/ 97409 h 1641982"/>
                    <a:gd name="connsiteX25" fmla="*/ 875284 w 1512696"/>
                    <a:gd name="connsiteY25" fmla="*/ 109093 h 1641982"/>
                    <a:gd name="connsiteX26" fmla="*/ 883920 w 1512696"/>
                    <a:gd name="connsiteY26" fmla="*/ 116078 h 1641982"/>
                    <a:gd name="connsiteX27" fmla="*/ 897636 w 1512696"/>
                    <a:gd name="connsiteY27" fmla="*/ 116078 h 1641982"/>
                    <a:gd name="connsiteX28" fmla="*/ 897636 w 1512696"/>
                    <a:gd name="connsiteY28" fmla="*/ 120650 h 1641982"/>
                    <a:gd name="connsiteX29" fmla="*/ 897636 w 1512696"/>
                    <a:gd name="connsiteY29" fmla="*/ 132207 h 1641982"/>
                    <a:gd name="connsiteX30" fmla="*/ 890778 w 1512696"/>
                    <a:gd name="connsiteY30" fmla="*/ 134620 h 1641982"/>
                    <a:gd name="connsiteX31" fmla="*/ 878713 w 1512696"/>
                    <a:gd name="connsiteY31" fmla="*/ 141478 h 1641982"/>
                    <a:gd name="connsiteX32" fmla="*/ 875284 w 1512696"/>
                    <a:gd name="connsiteY32" fmla="*/ 148463 h 1641982"/>
                    <a:gd name="connsiteX33" fmla="*/ 875284 w 1512696"/>
                    <a:gd name="connsiteY33" fmla="*/ 171704 h 1641982"/>
                    <a:gd name="connsiteX34" fmla="*/ 880491 w 1512696"/>
                    <a:gd name="connsiteY34" fmla="*/ 173990 h 1641982"/>
                    <a:gd name="connsiteX35" fmla="*/ 889000 w 1512696"/>
                    <a:gd name="connsiteY35" fmla="*/ 167005 h 1641982"/>
                    <a:gd name="connsiteX36" fmla="*/ 902843 w 1512696"/>
                    <a:gd name="connsiteY36" fmla="*/ 162433 h 1641982"/>
                    <a:gd name="connsiteX37" fmla="*/ 911479 w 1512696"/>
                    <a:gd name="connsiteY37" fmla="*/ 164719 h 1641982"/>
                    <a:gd name="connsiteX38" fmla="*/ 913130 w 1512696"/>
                    <a:gd name="connsiteY38" fmla="*/ 169418 h 1641982"/>
                    <a:gd name="connsiteX39" fmla="*/ 911479 w 1512696"/>
                    <a:gd name="connsiteY39" fmla="*/ 178689 h 1641982"/>
                    <a:gd name="connsiteX40" fmla="*/ 901065 w 1512696"/>
                    <a:gd name="connsiteY40" fmla="*/ 187960 h 1641982"/>
                    <a:gd name="connsiteX41" fmla="*/ 899414 w 1512696"/>
                    <a:gd name="connsiteY41" fmla="*/ 192532 h 1641982"/>
                    <a:gd name="connsiteX42" fmla="*/ 908050 w 1512696"/>
                    <a:gd name="connsiteY42" fmla="*/ 201803 h 1641982"/>
                    <a:gd name="connsiteX43" fmla="*/ 918337 w 1512696"/>
                    <a:gd name="connsiteY43" fmla="*/ 213487 h 1641982"/>
                    <a:gd name="connsiteX44" fmla="*/ 916559 w 1512696"/>
                    <a:gd name="connsiteY44" fmla="*/ 220345 h 1641982"/>
                    <a:gd name="connsiteX45" fmla="*/ 911479 w 1512696"/>
                    <a:gd name="connsiteY45" fmla="*/ 225044 h 1641982"/>
                    <a:gd name="connsiteX46" fmla="*/ 890778 w 1512696"/>
                    <a:gd name="connsiteY46" fmla="*/ 204089 h 1641982"/>
                    <a:gd name="connsiteX47" fmla="*/ 883920 w 1512696"/>
                    <a:gd name="connsiteY47" fmla="*/ 206502 h 1641982"/>
                    <a:gd name="connsiteX48" fmla="*/ 883920 w 1512696"/>
                    <a:gd name="connsiteY48" fmla="*/ 215773 h 1641982"/>
                    <a:gd name="connsiteX49" fmla="*/ 889000 w 1512696"/>
                    <a:gd name="connsiteY49" fmla="*/ 227330 h 1641982"/>
                    <a:gd name="connsiteX50" fmla="*/ 897636 w 1512696"/>
                    <a:gd name="connsiteY50" fmla="*/ 232029 h 1641982"/>
                    <a:gd name="connsiteX51" fmla="*/ 908050 w 1512696"/>
                    <a:gd name="connsiteY51" fmla="*/ 234315 h 1641982"/>
                    <a:gd name="connsiteX52" fmla="*/ 911479 w 1512696"/>
                    <a:gd name="connsiteY52" fmla="*/ 238887 h 1641982"/>
                    <a:gd name="connsiteX53" fmla="*/ 913130 w 1512696"/>
                    <a:gd name="connsiteY53" fmla="*/ 264414 h 1641982"/>
                    <a:gd name="connsiteX54" fmla="*/ 926973 w 1512696"/>
                    <a:gd name="connsiteY54" fmla="*/ 276098 h 1641982"/>
                    <a:gd name="connsiteX55" fmla="*/ 942467 w 1512696"/>
                    <a:gd name="connsiteY55" fmla="*/ 280670 h 1641982"/>
                    <a:gd name="connsiteX56" fmla="*/ 945896 w 1512696"/>
                    <a:gd name="connsiteY56" fmla="*/ 285369 h 1641982"/>
                    <a:gd name="connsiteX57" fmla="*/ 940689 w 1512696"/>
                    <a:gd name="connsiteY57" fmla="*/ 296926 h 1641982"/>
                    <a:gd name="connsiteX58" fmla="*/ 933831 w 1512696"/>
                    <a:gd name="connsiteY58" fmla="*/ 308483 h 1641982"/>
                    <a:gd name="connsiteX59" fmla="*/ 930402 w 1512696"/>
                    <a:gd name="connsiteY59" fmla="*/ 327025 h 1641982"/>
                    <a:gd name="connsiteX60" fmla="*/ 923544 w 1512696"/>
                    <a:gd name="connsiteY60" fmla="*/ 329438 h 1641982"/>
                    <a:gd name="connsiteX61" fmla="*/ 889000 w 1512696"/>
                    <a:gd name="connsiteY61" fmla="*/ 331724 h 1641982"/>
                    <a:gd name="connsiteX62" fmla="*/ 883920 w 1512696"/>
                    <a:gd name="connsiteY62" fmla="*/ 331724 h 1641982"/>
                    <a:gd name="connsiteX63" fmla="*/ 876935 w 1512696"/>
                    <a:gd name="connsiteY63" fmla="*/ 331724 h 1641982"/>
                    <a:gd name="connsiteX64" fmla="*/ 868426 w 1512696"/>
                    <a:gd name="connsiteY64" fmla="*/ 334010 h 1641982"/>
                    <a:gd name="connsiteX65" fmla="*/ 866648 w 1512696"/>
                    <a:gd name="connsiteY65" fmla="*/ 352552 h 1641982"/>
                    <a:gd name="connsiteX66" fmla="*/ 868426 w 1512696"/>
                    <a:gd name="connsiteY66" fmla="*/ 359537 h 1641982"/>
                    <a:gd name="connsiteX67" fmla="*/ 882142 w 1512696"/>
                    <a:gd name="connsiteY67" fmla="*/ 366522 h 1641982"/>
                    <a:gd name="connsiteX68" fmla="*/ 889000 w 1512696"/>
                    <a:gd name="connsiteY68" fmla="*/ 368808 h 1641982"/>
                    <a:gd name="connsiteX69" fmla="*/ 911479 w 1512696"/>
                    <a:gd name="connsiteY69" fmla="*/ 352552 h 1641982"/>
                    <a:gd name="connsiteX70" fmla="*/ 914908 w 1512696"/>
                    <a:gd name="connsiteY70" fmla="*/ 340995 h 1641982"/>
                    <a:gd name="connsiteX71" fmla="*/ 923544 w 1512696"/>
                    <a:gd name="connsiteY71" fmla="*/ 343281 h 1641982"/>
                    <a:gd name="connsiteX72" fmla="*/ 932180 w 1512696"/>
                    <a:gd name="connsiteY72" fmla="*/ 350266 h 1641982"/>
                    <a:gd name="connsiteX73" fmla="*/ 926973 w 1512696"/>
                    <a:gd name="connsiteY73" fmla="*/ 359537 h 1641982"/>
                    <a:gd name="connsiteX74" fmla="*/ 918337 w 1512696"/>
                    <a:gd name="connsiteY74" fmla="*/ 366522 h 1641982"/>
                    <a:gd name="connsiteX75" fmla="*/ 913130 w 1512696"/>
                    <a:gd name="connsiteY75" fmla="*/ 375793 h 1641982"/>
                    <a:gd name="connsiteX76" fmla="*/ 906272 w 1512696"/>
                    <a:gd name="connsiteY76" fmla="*/ 385064 h 1641982"/>
                    <a:gd name="connsiteX77" fmla="*/ 899414 w 1512696"/>
                    <a:gd name="connsiteY77" fmla="*/ 389636 h 1641982"/>
                    <a:gd name="connsiteX78" fmla="*/ 885571 w 1512696"/>
                    <a:gd name="connsiteY78" fmla="*/ 389636 h 1641982"/>
                    <a:gd name="connsiteX79" fmla="*/ 880491 w 1512696"/>
                    <a:gd name="connsiteY79" fmla="*/ 389636 h 1641982"/>
                    <a:gd name="connsiteX80" fmla="*/ 880491 w 1512696"/>
                    <a:gd name="connsiteY80" fmla="*/ 394335 h 1641982"/>
                    <a:gd name="connsiteX81" fmla="*/ 885571 w 1512696"/>
                    <a:gd name="connsiteY81" fmla="*/ 401320 h 1641982"/>
                    <a:gd name="connsiteX82" fmla="*/ 890778 w 1512696"/>
                    <a:gd name="connsiteY82" fmla="*/ 412877 h 1641982"/>
                    <a:gd name="connsiteX83" fmla="*/ 885571 w 1512696"/>
                    <a:gd name="connsiteY83" fmla="*/ 417449 h 1641982"/>
                    <a:gd name="connsiteX84" fmla="*/ 871855 w 1512696"/>
                    <a:gd name="connsiteY84" fmla="*/ 424434 h 1641982"/>
                    <a:gd name="connsiteX85" fmla="*/ 863219 w 1512696"/>
                    <a:gd name="connsiteY85" fmla="*/ 442976 h 1641982"/>
                    <a:gd name="connsiteX86" fmla="*/ 856361 w 1512696"/>
                    <a:gd name="connsiteY86" fmla="*/ 452247 h 1641982"/>
                    <a:gd name="connsiteX87" fmla="*/ 849376 w 1512696"/>
                    <a:gd name="connsiteY87" fmla="*/ 461518 h 1641982"/>
                    <a:gd name="connsiteX88" fmla="*/ 847725 w 1512696"/>
                    <a:gd name="connsiteY88" fmla="*/ 468503 h 1641982"/>
                    <a:gd name="connsiteX89" fmla="*/ 849376 w 1512696"/>
                    <a:gd name="connsiteY89" fmla="*/ 475488 h 1641982"/>
                    <a:gd name="connsiteX90" fmla="*/ 851154 w 1512696"/>
                    <a:gd name="connsiteY90" fmla="*/ 482473 h 1641982"/>
                    <a:gd name="connsiteX91" fmla="*/ 837311 w 1512696"/>
                    <a:gd name="connsiteY91" fmla="*/ 482473 h 1641982"/>
                    <a:gd name="connsiteX92" fmla="*/ 827024 w 1512696"/>
                    <a:gd name="connsiteY92" fmla="*/ 477774 h 1641982"/>
                    <a:gd name="connsiteX93" fmla="*/ 820166 w 1512696"/>
                    <a:gd name="connsiteY93" fmla="*/ 482473 h 1641982"/>
                    <a:gd name="connsiteX94" fmla="*/ 814959 w 1512696"/>
                    <a:gd name="connsiteY94" fmla="*/ 484759 h 1641982"/>
                    <a:gd name="connsiteX95" fmla="*/ 813181 w 1512696"/>
                    <a:gd name="connsiteY95" fmla="*/ 501015 h 1641982"/>
                    <a:gd name="connsiteX96" fmla="*/ 820166 w 1512696"/>
                    <a:gd name="connsiteY96" fmla="*/ 505587 h 1641982"/>
                    <a:gd name="connsiteX97" fmla="*/ 833882 w 1512696"/>
                    <a:gd name="connsiteY97" fmla="*/ 510286 h 1641982"/>
                    <a:gd name="connsiteX98" fmla="*/ 839089 w 1512696"/>
                    <a:gd name="connsiteY98" fmla="*/ 517271 h 1641982"/>
                    <a:gd name="connsiteX99" fmla="*/ 823595 w 1512696"/>
                    <a:gd name="connsiteY99" fmla="*/ 521843 h 1641982"/>
                    <a:gd name="connsiteX100" fmla="*/ 809752 w 1512696"/>
                    <a:gd name="connsiteY100" fmla="*/ 521843 h 1641982"/>
                    <a:gd name="connsiteX101" fmla="*/ 802894 w 1512696"/>
                    <a:gd name="connsiteY101" fmla="*/ 531114 h 1641982"/>
                    <a:gd name="connsiteX102" fmla="*/ 797687 w 1512696"/>
                    <a:gd name="connsiteY102" fmla="*/ 542798 h 1641982"/>
                    <a:gd name="connsiteX103" fmla="*/ 799465 w 1512696"/>
                    <a:gd name="connsiteY103" fmla="*/ 556641 h 1641982"/>
                    <a:gd name="connsiteX104" fmla="*/ 796036 w 1512696"/>
                    <a:gd name="connsiteY104" fmla="*/ 568198 h 1641982"/>
                    <a:gd name="connsiteX105" fmla="*/ 776986 w 1512696"/>
                    <a:gd name="connsiteY105" fmla="*/ 563626 h 1641982"/>
                    <a:gd name="connsiteX106" fmla="*/ 771906 w 1512696"/>
                    <a:gd name="connsiteY106" fmla="*/ 568198 h 1641982"/>
                    <a:gd name="connsiteX107" fmla="*/ 768477 w 1512696"/>
                    <a:gd name="connsiteY107" fmla="*/ 575183 h 1641982"/>
                    <a:gd name="connsiteX108" fmla="*/ 771906 w 1512696"/>
                    <a:gd name="connsiteY108" fmla="*/ 579882 h 1641982"/>
                    <a:gd name="connsiteX109" fmla="*/ 789051 w 1512696"/>
                    <a:gd name="connsiteY109" fmla="*/ 579882 h 1641982"/>
                    <a:gd name="connsiteX110" fmla="*/ 794258 w 1512696"/>
                    <a:gd name="connsiteY110" fmla="*/ 586867 h 1641982"/>
                    <a:gd name="connsiteX111" fmla="*/ 794258 w 1512696"/>
                    <a:gd name="connsiteY111" fmla="*/ 593725 h 1641982"/>
                    <a:gd name="connsiteX112" fmla="*/ 789051 w 1512696"/>
                    <a:gd name="connsiteY112" fmla="*/ 598424 h 1641982"/>
                    <a:gd name="connsiteX113" fmla="*/ 768477 w 1512696"/>
                    <a:gd name="connsiteY113" fmla="*/ 607695 h 1641982"/>
                    <a:gd name="connsiteX114" fmla="*/ 765048 w 1512696"/>
                    <a:gd name="connsiteY114" fmla="*/ 628523 h 1641982"/>
                    <a:gd name="connsiteX115" fmla="*/ 771906 w 1512696"/>
                    <a:gd name="connsiteY115" fmla="*/ 642493 h 1641982"/>
                    <a:gd name="connsiteX116" fmla="*/ 778764 w 1512696"/>
                    <a:gd name="connsiteY116" fmla="*/ 651764 h 1641982"/>
                    <a:gd name="connsiteX117" fmla="*/ 776986 w 1512696"/>
                    <a:gd name="connsiteY117" fmla="*/ 663321 h 1641982"/>
                    <a:gd name="connsiteX118" fmla="*/ 766699 w 1512696"/>
                    <a:gd name="connsiteY118" fmla="*/ 661035 h 1641982"/>
                    <a:gd name="connsiteX119" fmla="*/ 754634 w 1512696"/>
                    <a:gd name="connsiteY119" fmla="*/ 654050 h 1641982"/>
                    <a:gd name="connsiteX120" fmla="*/ 751205 w 1512696"/>
                    <a:gd name="connsiteY120" fmla="*/ 663321 h 1641982"/>
                    <a:gd name="connsiteX121" fmla="*/ 751205 w 1512696"/>
                    <a:gd name="connsiteY121" fmla="*/ 675005 h 1641982"/>
                    <a:gd name="connsiteX122" fmla="*/ 761492 w 1512696"/>
                    <a:gd name="connsiteY122" fmla="*/ 688848 h 1641982"/>
                    <a:gd name="connsiteX123" fmla="*/ 759841 w 1512696"/>
                    <a:gd name="connsiteY123" fmla="*/ 709676 h 1641982"/>
                    <a:gd name="connsiteX124" fmla="*/ 749427 w 1512696"/>
                    <a:gd name="connsiteY124" fmla="*/ 716661 h 1641982"/>
                    <a:gd name="connsiteX125" fmla="*/ 735711 w 1512696"/>
                    <a:gd name="connsiteY125" fmla="*/ 716661 h 1641982"/>
                    <a:gd name="connsiteX126" fmla="*/ 728853 w 1512696"/>
                    <a:gd name="connsiteY126" fmla="*/ 716661 h 1641982"/>
                    <a:gd name="connsiteX127" fmla="*/ 730504 w 1512696"/>
                    <a:gd name="connsiteY127" fmla="*/ 725932 h 1641982"/>
                    <a:gd name="connsiteX128" fmla="*/ 737362 w 1512696"/>
                    <a:gd name="connsiteY128" fmla="*/ 742188 h 1641982"/>
                    <a:gd name="connsiteX129" fmla="*/ 735711 w 1512696"/>
                    <a:gd name="connsiteY129" fmla="*/ 753745 h 1641982"/>
                    <a:gd name="connsiteX130" fmla="*/ 733933 w 1512696"/>
                    <a:gd name="connsiteY130" fmla="*/ 765429 h 1641982"/>
                    <a:gd name="connsiteX131" fmla="*/ 735711 w 1512696"/>
                    <a:gd name="connsiteY131" fmla="*/ 772287 h 1641982"/>
                    <a:gd name="connsiteX132" fmla="*/ 742569 w 1512696"/>
                    <a:gd name="connsiteY132" fmla="*/ 786257 h 1641982"/>
                    <a:gd name="connsiteX133" fmla="*/ 747776 w 1512696"/>
                    <a:gd name="connsiteY133" fmla="*/ 797814 h 1641982"/>
                    <a:gd name="connsiteX134" fmla="*/ 732282 w 1512696"/>
                    <a:gd name="connsiteY134" fmla="*/ 816356 h 1641982"/>
                    <a:gd name="connsiteX135" fmla="*/ 730504 w 1512696"/>
                    <a:gd name="connsiteY135" fmla="*/ 821055 h 1641982"/>
                    <a:gd name="connsiteX136" fmla="*/ 735711 w 1512696"/>
                    <a:gd name="connsiteY136" fmla="*/ 825627 h 1641982"/>
                    <a:gd name="connsiteX137" fmla="*/ 863219 w 1512696"/>
                    <a:gd name="connsiteY137" fmla="*/ 825627 h 1641982"/>
                    <a:gd name="connsiteX138" fmla="*/ 901065 w 1512696"/>
                    <a:gd name="connsiteY138" fmla="*/ 825627 h 1641982"/>
                    <a:gd name="connsiteX139" fmla="*/ 963168 w 1512696"/>
                    <a:gd name="connsiteY139" fmla="*/ 825627 h 1641982"/>
                    <a:gd name="connsiteX140" fmla="*/ 1049274 w 1512696"/>
                    <a:gd name="connsiteY140" fmla="*/ 825627 h 1641982"/>
                    <a:gd name="connsiteX141" fmla="*/ 1051052 w 1512696"/>
                    <a:gd name="connsiteY141" fmla="*/ 825627 h 1641982"/>
                    <a:gd name="connsiteX142" fmla="*/ 1114806 w 1512696"/>
                    <a:gd name="connsiteY142" fmla="*/ 825627 h 1641982"/>
                    <a:gd name="connsiteX143" fmla="*/ 1138809 w 1512696"/>
                    <a:gd name="connsiteY143" fmla="*/ 823341 h 1641982"/>
                    <a:gd name="connsiteX144" fmla="*/ 1268095 w 1512696"/>
                    <a:gd name="connsiteY144" fmla="*/ 823341 h 1641982"/>
                    <a:gd name="connsiteX145" fmla="*/ 1293876 w 1512696"/>
                    <a:gd name="connsiteY145" fmla="*/ 823341 h 1641982"/>
                    <a:gd name="connsiteX146" fmla="*/ 1300861 w 1512696"/>
                    <a:gd name="connsiteY146" fmla="*/ 832612 h 1641982"/>
                    <a:gd name="connsiteX147" fmla="*/ 1302512 w 1512696"/>
                    <a:gd name="connsiteY147" fmla="*/ 839597 h 1641982"/>
                    <a:gd name="connsiteX148" fmla="*/ 1290447 w 1512696"/>
                    <a:gd name="connsiteY148" fmla="*/ 872109 h 1641982"/>
                    <a:gd name="connsiteX149" fmla="*/ 1285367 w 1512696"/>
                    <a:gd name="connsiteY149" fmla="*/ 897636 h 1641982"/>
                    <a:gd name="connsiteX150" fmla="*/ 1278382 w 1512696"/>
                    <a:gd name="connsiteY150" fmla="*/ 913765 h 1641982"/>
                    <a:gd name="connsiteX151" fmla="*/ 1273302 w 1512696"/>
                    <a:gd name="connsiteY151" fmla="*/ 930021 h 1641982"/>
                    <a:gd name="connsiteX152" fmla="*/ 1269873 w 1512696"/>
                    <a:gd name="connsiteY152" fmla="*/ 943991 h 1641982"/>
                    <a:gd name="connsiteX153" fmla="*/ 1269873 w 1512696"/>
                    <a:gd name="connsiteY153" fmla="*/ 957834 h 1641982"/>
                    <a:gd name="connsiteX154" fmla="*/ 1278382 w 1512696"/>
                    <a:gd name="connsiteY154" fmla="*/ 964819 h 1641982"/>
                    <a:gd name="connsiteX155" fmla="*/ 1283589 w 1512696"/>
                    <a:gd name="connsiteY155" fmla="*/ 1004316 h 1641982"/>
                    <a:gd name="connsiteX156" fmla="*/ 1288796 w 1512696"/>
                    <a:gd name="connsiteY156" fmla="*/ 1011174 h 1641982"/>
                    <a:gd name="connsiteX157" fmla="*/ 1309497 w 1512696"/>
                    <a:gd name="connsiteY157" fmla="*/ 1034415 h 1641982"/>
                    <a:gd name="connsiteX158" fmla="*/ 1314577 w 1512696"/>
                    <a:gd name="connsiteY158" fmla="*/ 1045972 h 1641982"/>
                    <a:gd name="connsiteX159" fmla="*/ 1316355 w 1512696"/>
                    <a:gd name="connsiteY159" fmla="*/ 1055243 h 1641982"/>
                    <a:gd name="connsiteX160" fmla="*/ 1319784 w 1512696"/>
                    <a:gd name="connsiteY160" fmla="*/ 1062228 h 1641982"/>
                    <a:gd name="connsiteX161" fmla="*/ 1321562 w 1512696"/>
                    <a:gd name="connsiteY161" fmla="*/ 1078484 h 1641982"/>
                    <a:gd name="connsiteX162" fmla="*/ 1330071 w 1512696"/>
                    <a:gd name="connsiteY162" fmla="*/ 1090041 h 1641982"/>
                    <a:gd name="connsiteX163" fmla="*/ 1328420 w 1512696"/>
                    <a:gd name="connsiteY163" fmla="*/ 1108583 h 1641982"/>
                    <a:gd name="connsiteX164" fmla="*/ 1330071 w 1512696"/>
                    <a:gd name="connsiteY164" fmla="*/ 1113282 h 1641982"/>
                    <a:gd name="connsiteX165" fmla="*/ 1337056 w 1512696"/>
                    <a:gd name="connsiteY165" fmla="*/ 1131824 h 1641982"/>
                    <a:gd name="connsiteX166" fmla="*/ 1338707 w 1512696"/>
                    <a:gd name="connsiteY166" fmla="*/ 1138809 h 1641982"/>
                    <a:gd name="connsiteX167" fmla="*/ 1347343 w 1512696"/>
                    <a:gd name="connsiteY167" fmla="*/ 1148080 h 1641982"/>
                    <a:gd name="connsiteX168" fmla="*/ 1355979 w 1512696"/>
                    <a:gd name="connsiteY168" fmla="*/ 1155065 h 1641982"/>
                    <a:gd name="connsiteX169" fmla="*/ 1340485 w 1512696"/>
                    <a:gd name="connsiteY169" fmla="*/ 1155065 h 1641982"/>
                    <a:gd name="connsiteX170" fmla="*/ 1324991 w 1512696"/>
                    <a:gd name="connsiteY170" fmla="*/ 1150366 h 1641982"/>
                    <a:gd name="connsiteX171" fmla="*/ 1307719 w 1512696"/>
                    <a:gd name="connsiteY171" fmla="*/ 1145794 h 1641982"/>
                    <a:gd name="connsiteX172" fmla="*/ 1287018 w 1512696"/>
                    <a:gd name="connsiteY172" fmla="*/ 1138809 h 1641982"/>
                    <a:gd name="connsiteX173" fmla="*/ 1274953 w 1512696"/>
                    <a:gd name="connsiteY173" fmla="*/ 1129538 h 1641982"/>
                    <a:gd name="connsiteX174" fmla="*/ 1264666 w 1512696"/>
                    <a:gd name="connsiteY174" fmla="*/ 1129538 h 1641982"/>
                    <a:gd name="connsiteX175" fmla="*/ 1252601 w 1512696"/>
                    <a:gd name="connsiteY175" fmla="*/ 1117854 h 1641982"/>
                    <a:gd name="connsiteX176" fmla="*/ 1247394 w 1512696"/>
                    <a:gd name="connsiteY176" fmla="*/ 1115568 h 1641982"/>
                    <a:gd name="connsiteX177" fmla="*/ 1238758 w 1512696"/>
                    <a:gd name="connsiteY177" fmla="*/ 1115568 h 1641982"/>
                    <a:gd name="connsiteX178" fmla="*/ 1226693 w 1512696"/>
                    <a:gd name="connsiteY178" fmla="*/ 1117854 h 1641982"/>
                    <a:gd name="connsiteX179" fmla="*/ 1221613 w 1512696"/>
                    <a:gd name="connsiteY179" fmla="*/ 1115568 h 1641982"/>
                    <a:gd name="connsiteX180" fmla="*/ 1219835 w 1512696"/>
                    <a:gd name="connsiteY180" fmla="*/ 1104011 h 1641982"/>
                    <a:gd name="connsiteX181" fmla="*/ 1218184 w 1512696"/>
                    <a:gd name="connsiteY181" fmla="*/ 1097026 h 1641982"/>
                    <a:gd name="connsiteX182" fmla="*/ 1211199 w 1512696"/>
                    <a:gd name="connsiteY182" fmla="*/ 1092454 h 1641982"/>
                    <a:gd name="connsiteX183" fmla="*/ 1206119 w 1512696"/>
                    <a:gd name="connsiteY183" fmla="*/ 1090041 h 1641982"/>
                    <a:gd name="connsiteX184" fmla="*/ 1197483 w 1512696"/>
                    <a:gd name="connsiteY184" fmla="*/ 1076198 h 1641982"/>
                    <a:gd name="connsiteX185" fmla="*/ 1194054 w 1512696"/>
                    <a:gd name="connsiteY185" fmla="*/ 1076198 h 1641982"/>
                    <a:gd name="connsiteX186" fmla="*/ 1183640 w 1512696"/>
                    <a:gd name="connsiteY186" fmla="*/ 1073785 h 1641982"/>
                    <a:gd name="connsiteX187" fmla="*/ 1169924 w 1512696"/>
                    <a:gd name="connsiteY187" fmla="*/ 1066927 h 1641982"/>
                    <a:gd name="connsiteX188" fmla="*/ 1157859 w 1512696"/>
                    <a:gd name="connsiteY188" fmla="*/ 1066927 h 1641982"/>
                    <a:gd name="connsiteX189" fmla="*/ 1145794 w 1512696"/>
                    <a:gd name="connsiteY189" fmla="*/ 1069213 h 1641982"/>
                    <a:gd name="connsiteX190" fmla="*/ 1138809 w 1512696"/>
                    <a:gd name="connsiteY190" fmla="*/ 1078484 h 1641982"/>
                    <a:gd name="connsiteX191" fmla="*/ 1130300 w 1512696"/>
                    <a:gd name="connsiteY191" fmla="*/ 1092454 h 1641982"/>
                    <a:gd name="connsiteX192" fmla="*/ 1125093 w 1512696"/>
                    <a:gd name="connsiteY192" fmla="*/ 1097026 h 1641982"/>
                    <a:gd name="connsiteX193" fmla="*/ 1118235 w 1512696"/>
                    <a:gd name="connsiteY193" fmla="*/ 1099312 h 1641982"/>
                    <a:gd name="connsiteX194" fmla="*/ 1116457 w 1512696"/>
                    <a:gd name="connsiteY194" fmla="*/ 1101725 h 1641982"/>
                    <a:gd name="connsiteX195" fmla="*/ 1114806 w 1512696"/>
                    <a:gd name="connsiteY195" fmla="*/ 1108583 h 1641982"/>
                    <a:gd name="connsiteX196" fmla="*/ 1114806 w 1512696"/>
                    <a:gd name="connsiteY196" fmla="*/ 1117854 h 1641982"/>
                    <a:gd name="connsiteX197" fmla="*/ 1107821 w 1512696"/>
                    <a:gd name="connsiteY197" fmla="*/ 1124839 h 1641982"/>
                    <a:gd name="connsiteX198" fmla="*/ 1099185 w 1512696"/>
                    <a:gd name="connsiteY198" fmla="*/ 1136523 h 1641982"/>
                    <a:gd name="connsiteX199" fmla="*/ 1092327 w 1512696"/>
                    <a:gd name="connsiteY199" fmla="*/ 1143381 h 1641982"/>
                    <a:gd name="connsiteX200" fmla="*/ 1088898 w 1512696"/>
                    <a:gd name="connsiteY200" fmla="*/ 1155065 h 1641982"/>
                    <a:gd name="connsiteX201" fmla="*/ 1088898 w 1512696"/>
                    <a:gd name="connsiteY201" fmla="*/ 1164336 h 1641982"/>
                    <a:gd name="connsiteX202" fmla="*/ 1092327 w 1512696"/>
                    <a:gd name="connsiteY202" fmla="*/ 1171194 h 1641982"/>
                    <a:gd name="connsiteX203" fmla="*/ 1094105 w 1512696"/>
                    <a:gd name="connsiteY203" fmla="*/ 1182878 h 1641982"/>
                    <a:gd name="connsiteX204" fmla="*/ 1100963 w 1512696"/>
                    <a:gd name="connsiteY204" fmla="*/ 1187450 h 1641982"/>
                    <a:gd name="connsiteX205" fmla="*/ 1111250 w 1512696"/>
                    <a:gd name="connsiteY205" fmla="*/ 1194435 h 1641982"/>
                    <a:gd name="connsiteX206" fmla="*/ 1130300 w 1512696"/>
                    <a:gd name="connsiteY206" fmla="*/ 1196721 h 1641982"/>
                    <a:gd name="connsiteX207" fmla="*/ 1140587 w 1512696"/>
                    <a:gd name="connsiteY207" fmla="*/ 1201420 h 1641982"/>
                    <a:gd name="connsiteX208" fmla="*/ 1176782 w 1512696"/>
                    <a:gd name="connsiteY208" fmla="*/ 1208405 h 1641982"/>
                    <a:gd name="connsiteX209" fmla="*/ 1183640 w 1512696"/>
                    <a:gd name="connsiteY209" fmla="*/ 1208405 h 1641982"/>
                    <a:gd name="connsiteX210" fmla="*/ 1192276 w 1512696"/>
                    <a:gd name="connsiteY210" fmla="*/ 1208405 h 1641982"/>
                    <a:gd name="connsiteX211" fmla="*/ 1202563 w 1512696"/>
                    <a:gd name="connsiteY211" fmla="*/ 1208405 h 1641982"/>
                    <a:gd name="connsiteX212" fmla="*/ 1212977 w 1512696"/>
                    <a:gd name="connsiteY212" fmla="*/ 1205992 h 1641982"/>
                    <a:gd name="connsiteX213" fmla="*/ 1225042 w 1512696"/>
                    <a:gd name="connsiteY213" fmla="*/ 1201420 h 1641982"/>
                    <a:gd name="connsiteX214" fmla="*/ 1233678 w 1512696"/>
                    <a:gd name="connsiteY214" fmla="*/ 1192149 h 1641982"/>
                    <a:gd name="connsiteX215" fmla="*/ 1243965 w 1512696"/>
                    <a:gd name="connsiteY215" fmla="*/ 1182878 h 1641982"/>
                    <a:gd name="connsiteX216" fmla="*/ 1245743 w 1512696"/>
                    <a:gd name="connsiteY216" fmla="*/ 1175893 h 1641982"/>
                    <a:gd name="connsiteX217" fmla="*/ 1249172 w 1512696"/>
                    <a:gd name="connsiteY217" fmla="*/ 1164336 h 1641982"/>
                    <a:gd name="connsiteX218" fmla="*/ 1254252 w 1512696"/>
                    <a:gd name="connsiteY218" fmla="*/ 1159637 h 1641982"/>
                    <a:gd name="connsiteX219" fmla="*/ 1259459 w 1512696"/>
                    <a:gd name="connsiteY219" fmla="*/ 1159637 h 1641982"/>
                    <a:gd name="connsiteX220" fmla="*/ 1264666 w 1512696"/>
                    <a:gd name="connsiteY220" fmla="*/ 1164336 h 1641982"/>
                    <a:gd name="connsiteX221" fmla="*/ 1266317 w 1512696"/>
                    <a:gd name="connsiteY221" fmla="*/ 1175893 h 1641982"/>
                    <a:gd name="connsiteX222" fmla="*/ 1273302 w 1512696"/>
                    <a:gd name="connsiteY222" fmla="*/ 1178179 h 1641982"/>
                    <a:gd name="connsiteX223" fmla="*/ 1280160 w 1512696"/>
                    <a:gd name="connsiteY223" fmla="*/ 1178179 h 1641982"/>
                    <a:gd name="connsiteX224" fmla="*/ 1283589 w 1512696"/>
                    <a:gd name="connsiteY224" fmla="*/ 1178179 h 1641982"/>
                    <a:gd name="connsiteX225" fmla="*/ 1288796 w 1512696"/>
                    <a:gd name="connsiteY225" fmla="*/ 1166622 h 1641982"/>
                    <a:gd name="connsiteX226" fmla="*/ 1290447 w 1512696"/>
                    <a:gd name="connsiteY226" fmla="*/ 1159637 h 1641982"/>
                    <a:gd name="connsiteX227" fmla="*/ 1297432 w 1512696"/>
                    <a:gd name="connsiteY227" fmla="*/ 1159637 h 1641982"/>
                    <a:gd name="connsiteX228" fmla="*/ 1299083 w 1512696"/>
                    <a:gd name="connsiteY228" fmla="*/ 1159637 h 1641982"/>
                    <a:gd name="connsiteX229" fmla="*/ 1297432 w 1512696"/>
                    <a:gd name="connsiteY229" fmla="*/ 1171194 h 1641982"/>
                    <a:gd name="connsiteX230" fmla="*/ 1297432 w 1512696"/>
                    <a:gd name="connsiteY230" fmla="*/ 1175893 h 1641982"/>
                    <a:gd name="connsiteX231" fmla="*/ 1300861 w 1512696"/>
                    <a:gd name="connsiteY231" fmla="*/ 1178179 h 1641982"/>
                    <a:gd name="connsiteX232" fmla="*/ 1305941 w 1512696"/>
                    <a:gd name="connsiteY232" fmla="*/ 1166622 h 1641982"/>
                    <a:gd name="connsiteX233" fmla="*/ 1314577 w 1512696"/>
                    <a:gd name="connsiteY233" fmla="*/ 1161923 h 1641982"/>
                    <a:gd name="connsiteX234" fmla="*/ 1319784 w 1512696"/>
                    <a:gd name="connsiteY234" fmla="*/ 1159637 h 1641982"/>
                    <a:gd name="connsiteX235" fmla="*/ 1324991 w 1512696"/>
                    <a:gd name="connsiteY235" fmla="*/ 1161923 h 1641982"/>
                    <a:gd name="connsiteX236" fmla="*/ 1324991 w 1512696"/>
                    <a:gd name="connsiteY236" fmla="*/ 1166622 h 1641982"/>
                    <a:gd name="connsiteX237" fmla="*/ 1316355 w 1512696"/>
                    <a:gd name="connsiteY237" fmla="*/ 1175893 h 1641982"/>
                    <a:gd name="connsiteX238" fmla="*/ 1314577 w 1512696"/>
                    <a:gd name="connsiteY238" fmla="*/ 1185164 h 1641982"/>
                    <a:gd name="connsiteX239" fmla="*/ 1314577 w 1512696"/>
                    <a:gd name="connsiteY239" fmla="*/ 1187450 h 1641982"/>
                    <a:gd name="connsiteX240" fmla="*/ 1309497 w 1512696"/>
                    <a:gd name="connsiteY240" fmla="*/ 1189863 h 1641982"/>
                    <a:gd name="connsiteX241" fmla="*/ 1304290 w 1512696"/>
                    <a:gd name="connsiteY241" fmla="*/ 1194435 h 1641982"/>
                    <a:gd name="connsiteX242" fmla="*/ 1304290 w 1512696"/>
                    <a:gd name="connsiteY242" fmla="*/ 1201420 h 1641982"/>
                    <a:gd name="connsiteX243" fmla="*/ 1305941 w 1512696"/>
                    <a:gd name="connsiteY243" fmla="*/ 1208405 h 1641982"/>
                    <a:gd name="connsiteX244" fmla="*/ 1299083 w 1512696"/>
                    <a:gd name="connsiteY244" fmla="*/ 1208405 h 1641982"/>
                    <a:gd name="connsiteX245" fmla="*/ 1287018 w 1512696"/>
                    <a:gd name="connsiteY245" fmla="*/ 1201420 h 1641982"/>
                    <a:gd name="connsiteX246" fmla="*/ 1278382 w 1512696"/>
                    <a:gd name="connsiteY246" fmla="*/ 1203706 h 1641982"/>
                    <a:gd name="connsiteX247" fmla="*/ 1271524 w 1512696"/>
                    <a:gd name="connsiteY247" fmla="*/ 1208405 h 1641982"/>
                    <a:gd name="connsiteX248" fmla="*/ 1266317 w 1512696"/>
                    <a:gd name="connsiteY248" fmla="*/ 1224534 h 1641982"/>
                    <a:gd name="connsiteX249" fmla="*/ 1264666 w 1512696"/>
                    <a:gd name="connsiteY249" fmla="*/ 1233805 h 1641982"/>
                    <a:gd name="connsiteX250" fmla="*/ 1268095 w 1512696"/>
                    <a:gd name="connsiteY250" fmla="*/ 1240790 h 1641982"/>
                    <a:gd name="connsiteX251" fmla="*/ 1273302 w 1512696"/>
                    <a:gd name="connsiteY251" fmla="*/ 1245489 h 1641982"/>
                    <a:gd name="connsiteX252" fmla="*/ 1287018 w 1512696"/>
                    <a:gd name="connsiteY252" fmla="*/ 1250061 h 1641982"/>
                    <a:gd name="connsiteX253" fmla="*/ 1297432 w 1512696"/>
                    <a:gd name="connsiteY253" fmla="*/ 1254760 h 1641982"/>
                    <a:gd name="connsiteX254" fmla="*/ 1304290 w 1512696"/>
                    <a:gd name="connsiteY254" fmla="*/ 1261745 h 1641982"/>
                    <a:gd name="connsiteX255" fmla="*/ 1312926 w 1512696"/>
                    <a:gd name="connsiteY255" fmla="*/ 1277874 h 1641982"/>
                    <a:gd name="connsiteX256" fmla="*/ 1324991 w 1512696"/>
                    <a:gd name="connsiteY256" fmla="*/ 1277874 h 1641982"/>
                    <a:gd name="connsiteX257" fmla="*/ 1331849 w 1512696"/>
                    <a:gd name="connsiteY257" fmla="*/ 1273302 h 1641982"/>
                    <a:gd name="connsiteX258" fmla="*/ 1340485 w 1512696"/>
                    <a:gd name="connsiteY258" fmla="*/ 1264031 h 1641982"/>
                    <a:gd name="connsiteX259" fmla="*/ 1343914 w 1512696"/>
                    <a:gd name="connsiteY259" fmla="*/ 1247775 h 1641982"/>
                    <a:gd name="connsiteX260" fmla="*/ 1343914 w 1512696"/>
                    <a:gd name="connsiteY260" fmla="*/ 1233805 h 1641982"/>
                    <a:gd name="connsiteX261" fmla="*/ 1349121 w 1512696"/>
                    <a:gd name="connsiteY261" fmla="*/ 1219962 h 1641982"/>
                    <a:gd name="connsiteX262" fmla="*/ 1357630 w 1512696"/>
                    <a:gd name="connsiteY262" fmla="*/ 1210691 h 1641982"/>
                    <a:gd name="connsiteX263" fmla="*/ 1368044 w 1512696"/>
                    <a:gd name="connsiteY263" fmla="*/ 1205992 h 1641982"/>
                    <a:gd name="connsiteX264" fmla="*/ 1369695 w 1512696"/>
                    <a:gd name="connsiteY264" fmla="*/ 1194435 h 1641982"/>
                    <a:gd name="connsiteX265" fmla="*/ 1374902 w 1512696"/>
                    <a:gd name="connsiteY265" fmla="*/ 1194435 h 1641982"/>
                    <a:gd name="connsiteX266" fmla="*/ 1383538 w 1512696"/>
                    <a:gd name="connsiteY266" fmla="*/ 1199134 h 1641982"/>
                    <a:gd name="connsiteX267" fmla="*/ 1400810 w 1512696"/>
                    <a:gd name="connsiteY267" fmla="*/ 1201420 h 1641982"/>
                    <a:gd name="connsiteX268" fmla="*/ 1412875 w 1512696"/>
                    <a:gd name="connsiteY268" fmla="*/ 1201420 h 1641982"/>
                    <a:gd name="connsiteX269" fmla="*/ 1421384 w 1512696"/>
                    <a:gd name="connsiteY269" fmla="*/ 1196721 h 1641982"/>
                    <a:gd name="connsiteX270" fmla="*/ 1448943 w 1512696"/>
                    <a:gd name="connsiteY270" fmla="*/ 1164336 h 1641982"/>
                    <a:gd name="connsiteX271" fmla="*/ 1455928 w 1512696"/>
                    <a:gd name="connsiteY271" fmla="*/ 1159637 h 1641982"/>
                    <a:gd name="connsiteX272" fmla="*/ 1461008 w 1512696"/>
                    <a:gd name="connsiteY272" fmla="*/ 1161923 h 1641982"/>
                    <a:gd name="connsiteX273" fmla="*/ 1462786 w 1512696"/>
                    <a:gd name="connsiteY273" fmla="*/ 1164336 h 1641982"/>
                    <a:gd name="connsiteX274" fmla="*/ 1454150 w 1512696"/>
                    <a:gd name="connsiteY274" fmla="*/ 1178179 h 1641982"/>
                    <a:gd name="connsiteX275" fmla="*/ 1452499 w 1512696"/>
                    <a:gd name="connsiteY275" fmla="*/ 1185164 h 1641982"/>
                    <a:gd name="connsiteX276" fmla="*/ 1454150 w 1512696"/>
                    <a:gd name="connsiteY276" fmla="*/ 1189863 h 1641982"/>
                    <a:gd name="connsiteX277" fmla="*/ 1466215 w 1512696"/>
                    <a:gd name="connsiteY277" fmla="*/ 1192149 h 1641982"/>
                    <a:gd name="connsiteX278" fmla="*/ 1467993 w 1512696"/>
                    <a:gd name="connsiteY278" fmla="*/ 1196721 h 1641982"/>
                    <a:gd name="connsiteX279" fmla="*/ 1461008 w 1512696"/>
                    <a:gd name="connsiteY279" fmla="*/ 1205992 h 1641982"/>
                    <a:gd name="connsiteX280" fmla="*/ 1454150 w 1512696"/>
                    <a:gd name="connsiteY280" fmla="*/ 1217676 h 1641982"/>
                    <a:gd name="connsiteX281" fmla="*/ 1454150 w 1512696"/>
                    <a:gd name="connsiteY281" fmla="*/ 1226947 h 1641982"/>
                    <a:gd name="connsiteX282" fmla="*/ 1457579 w 1512696"/>
                    <a:gd name="connsiteY282" fmla="*/ 1236218 h 1641982"/>
                    <a:gd name="connsiteX283" fmla="*/ 1455928 w 1512696"/>
                    <a:gd name="connsiteY283" fmla="*/ 1247775 h 1641982"/>
                    <a:gd name="connsiteX284" fmla="*/ 1467993 w 1512696"/>
                    <a:gd name="connsiteY284" fmla="*/ 1250061 h 1641982"/>
                    <a:gd name="connsiteX285" fmla="*/ 1471422 w 1512696"/>
                    <a:gd name="connsiteY285" fmla="*/ 1254760 h 1641982"/>
                    <a:gd name="connsiteX286" fmla="*/ 1467993 w 1512696"/>
                    <a:gd name="connsiteY286" fmla="*/ 1264031 h 1641982"/>
                    <a:gd name="connsiteX287" fmla="*/ 1457579 w 1512696"/>
                    <a:gd name="connsiteY287" fmla="*/ 1268603 h 1641982"/>
                    <a:gd name="connsiteX288" fmla="*/ 1443863 w 1512696"/>
                    <a:gd name="connsiteY288" fmla="*/ 1273302 h 1641982"/>
                    <a:gd name="connsiteX289" fmla="*/ 1435227 w 1512696"/>
                    <a:gd name="connsiteY289" fmla="*/ 1277874 h 1641982"/>
                    <a:gd name="connsiteX290" fmla="*/ 1430020 w 1512696"/>
                    <a:gd name="connsiteY290" fmla="*/ 1287145 h 1641982"/>
                    <a:gd name="connsiteX291" fmla="*/ 1430020 w 1512696"/>
                    <a:gd name="connsiteY291" fmla="*/ 1301115 h 1641982"/>
                    <a:gd name="connsiteX292" fmla="*/ 1424940 w 1512696"/>
                    <a:gd name="connsiteY292" fmla="*/ 1305814 h 1641982"/>
                    <a:gd name="connsiteX293" fmla="*/ 1404239 w 1512696"/>
                    <a:gd name="connsiteY293" fmla="*/ 1305814 h 1641982"/>
                    <a:gd name="connsiteX294" fmla="*/ 1399032 w 1512696"/>
                    <a:gd name="connsiteY294" fmla="*/ 1308100 h 1641982"/>
                    <a:gd name="connsiteX295" fmla="*/ 1388745 w 1512696"/>
                    <a:gd name="connsiteY295" fmla="*/ 1326642 h 1641982"/>
                    <a:gd name="connsiteX296" fmla="*/ 1386967 w 1512696"/>
                    <a:gd name="connsiteY296" fmla="*/ 1335913 h 1641982"/>
                    <a:gd name="connsiteX297" fmla="*/ 1388745 w 1512696"/>
                    <a:gd name="connsiteY297" fmla="*/ 1349883 h 1641982"/>
                    <a:gd name="connsiteX298" fmla="*/ 1383538 w 1512696"/>
                    <a:gd name="connsiteY298" fmla="*/ 1354455 h 1641982"/>
                    <a:gd name="connsiteX299" fmla="*/ 1378331 w 1512696"/>
                    <a:gd name="connsiteY299" fmla="*/ 1356741 h 1641982"/>
                    <a:gd name="connsiteX300" fmla="*/ 1364615 w 1512696"/>
                    <a:gd name="connsiteY300" fmla="*/ 1354455 h 1641982"/>
                    <a:gd name="connsiteX301" fmla="*/ 1357630 w 1512696"/>
                    <a:gd name="connsiteY301" fmla="*/ 1359154 h 1641982"/>
                    <a:gd name="connsiteX302" fmla="*/ 1355979 w 1512696"/>
                    <a:gd name="connsiteY302" fmla="*/ 1370711 h 1641982"/>
                    <a:gd name="connsiteX303" fmla="*/ 1350772 w 1512696"/>
                    <a:gd name="connsiteY303" fmla="*/ 1372997 h 1641982"/>
                    <a:gd name="connsiteX304" fmla="*/ 1340485 w 1512696"/>
                    <a:gd name="connsiteY304" fmla="*/ 1375283 h 1641982"/>
                    <a:gd name="connsiteX305" fmla="*/ 1335278 w 1512696"/>
                    <a:gd name="connsiteY305" fmla="*/ 1379982 h 1641982"/>
                    <a:gd name="connsiteX306" fmla="*/ 1333500 w 1512696"/>
                    <a:gd name="connsiteY306" fmla="*/ 1386967 h 1641982"/>
                    <a:gd name="connsiteX307" fmla="*/ 1338707 w 1512696"/>
                    <a:gd name="connsiteY307" fmla="*/ 1400810 h 1641982"/>
                    <a:gd name="connsiteX308" fmla="*/ 1338707 w 1512696"/>
                    <a:gd name="connsiteY308" fmla="*/ 1412494 h 1641982"/>
                    <a:gd name="connsiteX309" fmla="*/ 1342136 w 1512696"/>
                    <a:gd name="connsiteY309" fmla="*/ 1421765 h 1641982"/>
                    <a:gd name="connsiteX310" fmla="*/ 1349121 w 1512696"/>
                    <a:gd name="connsiteY310" fmla="*/ 1428623 h 1641982"/>
                    <a:gd name="connsiteX311" fmla="*/ 1354201 w 1512696"/>
                    <a:gd name="connsiteY311" fmla="*/ 1442593 h 1641982"/>
                    <a:gd name="connsiteX312" fmla="*/ 1362837 w 1512696"/>
                    <a:gd name="connsiteY312" fmla="*/ 1449578 h 1641982"/>
                    <a:gd name="connsiteX313" fmla="*/ 1359408 w 1512696"/>
                    <a:gd name="connsiteY313" fmla="*/ 1463421 h 1641982"/>
                    <a:gd name="connsiteX314" fmla="*/ 1364615 w 1512696"/>
                    <a:gd name="connsiteY314" fmla="*/ 1470406 h 1641982"/>
                    <a:gd name="connsiteX315" fmla="*/ 1376680 w 1512696"/>
                    <a:gd name="connsiteY315" fmla="*/ 1468120 h 1641982"/>
                    <a:gd name="connsiteX316" fmla="*/ 1385189 w 1512696"/>
                    <a:gd name="connsiteY316" fmla="*/ 1468120 h 1641982"/>
                    <a:gd name="connsiteX317" fmla="*/ 1390396 w 1512696"/>
                    <a:gd name="connsiteY317" fmla="*/ 1472692 h 1641982"/>
                    <a:gd name="connsiteX318" fmla="*/ 1395603 w 1512696"/>
                    <a:gd name="connsiteY318" fmla="*/ 1472692 h 1641982"/>
                    <a:gd name="connsiteX319" fmla="*/ 1404239 w 1512696"/>
                    <a:gd name="connsiteY319" fmla="*/ 1475105 h 1641982"/>
                    <a:gd name="connsiteX320" fmla="*/ 1419733 w 1512696"/>
                    <a:gd name="connsiteY320" fmla="*/ 1488948 h 1641982"/>
                    <a:gd name="connsiteX321" fmla="*/ 1419733 w 1512696"/>
                    <a:gd name="connsiteY321" fmla="*/ 1498219 h 1641982"/>
                    <a:gd name="connsiteX322" fmla="*/ 1417955 w 1512696"/>
                    <a:gd name="connsiteY322" fmla="*/ 1507490 h 1641982"/>
                    <a:gd name="connsiteX323" fmla="*/ 1419733 w 1512696"/>
                    <a:gd name="connsiteY323" fmla="*/ 1512189 h 1641982"/>
                    <a:gd name="connsiteX324" fmla="*/ 1423162 w 1512696"/>
                    <a:gd name="connsiteY324" fmla="*/ 1512189 h 1641982"/>
                    <a:gd name="connsiteX325" fmla="*/ 1440434 w 1512696"/>
                    <a:gd name="connsiteY325" fmla="*/ 1507490 h 1641982"/>
                    <a:gd name="connsiteX326" fmla="*/ 1445514 w 1512696"/>
                    <a:gd name="connsiteY326" fmla="*/ 1516761 h 1641982"/>
                    <a:gd name="connsiteX327" fmla="*/ 1452499 w 1512696"/>
                    <a:gd name="connsiteY327" fmla="*/ 1512189 h 1641982"/>
                    <a:gd name="connsiteX328" fmla="*/ 1454150 w 1512696"/>
                    <a:gd name="connsiteY328" fmla="*/ 1509903 h 1641982"/>
                    <a:gd name="connsiteX329" fmla="*/ 1457579 w 1512696"/>
                    <a:gd name="connsiteY329" fmla="*/ 1512189 h 1641982"/>
                    <a:gd name="connsiteX330" fmla="*/ 1459357 w 1512696"/>
                    <a:gd name="connsiteY330" fmla="*/ 1526032 h 1641982"/>
                    <a:gd name="connsiteX331" fmla="*/ 1467993 w 1512696"/>
                    <a:gd name="connsiteY331" fmla="*/ 1526032 h 1641982"/>
                    <a:gd name="connsiteX332" fmla="*/ 1473073 w 1512696"/>
                    <a:gd name="connsiteY332" fmla="*/ 1542288 h 1641982"/>
                    <a:gd name="connsiteX333" fmla="*/ 1486916 w 1512696"/>
                    <a:gd name="connsiteY333" fmla="*/ 1544701 h 1641982"/>
                    <a:gd name="connsiteX334" fmla="*/ 1498981 w 1512696"/>
                    <a:gd name="connsiteY334" fmla="*/ 1544701 h 1641982"/>
                    <a:gd name="connsiteX335" fmla="*/ 1509268 w 1512696"/>
                    <a:gd name="connsiteY335" fmla="*/ 1544701 h 1641982"/>
                    <a:gd name="connsiteX336" fmla="*/ 1512697 w 1512696"/>
                    <a:gd name="connsiteY336" fmla="*/ 1551559 h 1641982"/>
                    <a:gd name="connsiteX337" fmla="*/ 1511046 w 1512696"/>
                    <a:gd name="connsiteY337" fmla="*/ 1558544 h 1641982"/>
                    <a:gd name="connsiteX338" fmla="*/ 1498981 w 1512696"/>
                    <a:gd name="connsiteY338" fmla="*/ 1563243 h 1641982"/>
                    <a:gd name="connsiteX339" fmla="*/ 1507617 w 1512696"/>
                    <a:gd name="connsiteY339" fmla="*/ 1574800 h 1641982"/>
                    <a:gd name="connsiteX340" fmla="*/ 1509268 w 1512696"/>
                    <a:gd name="connsiteY340" fmla="*/ 1581785 h 1641982"/>
                    <a:gd name="connsiteX341" fmla="*/ 1500632 w 1512696"/>
                    <a:gd name="connsiteY341" fmla="*/ 1593342 h 1641982"/>
                    <a:gd name="connsiteX342" fmla="*/ 1495552 w 1512696"/>
                    <a:gd name="connsiteY342" fmla="*/ 1593342 h 1641982"/>
                    <a:gd name="connsiteX343" fmla="*/ 1486916 w 1512696"/>
                    <a:gd name="connsiteY343" fmla="*/ 1586357 h 1641982"/>
                    <a:gd name="connsiteX344" fmla="*/ 1478280 w 1512696"/>
                    <a:gd name="connsiteY344" fmla="*/ 1586357 h 1641982"/>
                    <a:gd name="connsiteX345" fmla="*/ 1473073 w 1512696"/>
                    <a:gd name="connsiteY345" fmla="*/ 1588643 h 1641982"/>
                    <a:gd name="connsiteX346" fmla="*/ 1469644 w 1512696"/>
                    <a:gd name="connsiteY346" fmla="*/ 1604899 h 1641982"/>
                    <a:gd name="connsiteX347" fmla="*/ 1471422 w 1512696"/>
                    <a:gd name="connsiteY347" fmla="*/ 1611884 h 1641982"/>
                    <a:gd name="connsiteX348" fmla="*/ 1474851 w 1512696"/>
                    <a:gd name="connsiteY348" fmla="*/ 1623441 h 1641982"/>
                    <a:gd name="connsiteX349" fmla="*/ 1471422 w 1512696"/>
                    <a:gd name="connsiteY349" fmla="*/ 1628140 h 1641982"/>
                    <a:gd name="connsiteX350" fmla="*/ 1466215 w 1512696"/>
                    <a:gd name="connsiteY350" fmla="*/ 1628140 h 1641982"/>
                    <a:gd name="connsiteX351" fmla="*/ 1457579 w 1512696"/>
                    <a:gd name="connsiteY351" fmla="*/ 1618869 h 1641982"/>
                    <a:gd name="connsiteX352" fmla="*/ 1448943 w 1512696"/>
                    <a:gd name="connsiteY352" fmla="*/ 1593342 h 1641982"/>
                    <a:gd name="connsiteX353" fmla="*/ 1443863 w 1512696"/>
                    <a:gd name="connsiteY353" fmla="*/ 1593342 h 1641982"/>
                    <a:gd name="connsiteX354" fmla="*/ 1436878 w 1512696"/>
                    <a:gd name="connsiteY354" fmla="*/ 1595628 h 1641982"/>
                    <a:gd name="connsiteX355" fmla="*/ 1421384 w 1512696"/>
                    <a:gd name="connsiteY355" fmla="*/ 1628140 h 1641982"/>
                    <a:gd name="connsiteX356" fmla="*/ 1414526 w 1512696"/>
                    <a:gd name="connsiteY356" fmla="*/ 1635125 h 1641982"/>
                    <a:gd name="connsiteX357" fmla="*/ 1407668 w 1512696"/>
                    <a:gd name="connsiteY357" fmla="*/ 1641983 h 1641982"/>
                    <a:gd name="connsiteX358" fmla="*/ 1400810 w 1512696"/>
                    <a:gd name="connsiteY358" fmla="*/ 1641983 h 1641982"/>
                    <a:gd name="connsiteX359" fmla="*/ 1397254 w 1512696"/>
                    <a:gd name="connsiteY359" fmla="*/ 1635125 h 1641982"/>
                    <a:gd name="connsiteX360" fmla="*/ 1399032 w 1512696"/>
                    <a:gd name="connsiteY360" fmla="*/ 1628140 h 1641982"/>
                    <a:gd name="connsiteX361" fmla="*/ 1407668 w 1512696"/>
                    <a:gd name="connsiteY361" fmla="*/ 1618869 h 1641982"/>
                    <a:gd name="connsiteX362" fmla="*/ 1414526 w 1512696"/>
                    <a:gd name="connsiteY362" fmla="*/ 1611884 h 1641982"/>
                    <a:gd name="connsiteX363" fmla="*/ 1417955 w 1512696"/>
                    <a:gd name="connsiteY363" fmla="*/ 1604899 h 1641982"/>
                    <a:gd name="connsiteX364" fmla="*/ 1419733 w 1512696"/>
                    <a:gd name="connsiteY364" fmla="*/ 1588643 h 1641982"/>
                    <a:gd name="connsiteX365" fmla="*/ 1412875 w 1512696"/>
                    <a:gd name="connsiteY365" fmla="*/ 1581785 h 1641982"/>
                    <a:gd name="connsiteX366" fmla="*/ 1404239 w 1512696"/>
                    <a:gd name="connsiteY366" fmla="*/ 1577086 h 1641982"/>
                    <a:gd name="connsiteX367" fmla="*/ 1397254 w 1512696"/>
                    <a:gd name="connsiteY367" fmla="*/ 1567815 h 1641982"/>
                    <a:gd name="connsiteX368" fmla="*/ 1386967 w 1512696"/>
                    <a:gd name="connsiteY368" fmla="*/ 1563243 h 1641982"/>
                    <a:gd name="connsiteX369" fmla="*/ 1385189 w 1512696"/>
                    <a:gd name="connsiteY369" fmla="*/ 1551559 h 1641982"/>
                    <a:gd name="connsiteX370" fmla="*/ 1376680 w 1512696"/>
                    <a:gd name="connsiteY370" fmla="*/ 1535303 h 1641982"/>
                    <a:gd name="connsiteX371" fmla="*/ 1371473 w 1512696"/>
                    <a:gd name="connsiteY371" fmla="*/ 1526032 h 1641982"/>
                    <a:gd name="connsiteX372" fmla="*/ 1366266 w 1512696"/>
                    <a:gd name="connsiteY372" fmla="*/ 1526032 h 1641982"/>
                    <a:gd name="connsiteX373" fmla="*/ 1361186 w 1512696"/>
                    <a:gd name="connsiteY373" fmla="*/ 1535303 h 1641982"/>
                    <a:gd name="connsiteX374" fmla="*/ 1352550 w 1512696"/>
                    <a:gd name="connsiteY374" fmla="*/ 1530731 h 1641982"/>
                    <a:gd name="connsiteX375" fmla="*/ 1343914 w 1512696"/>
                    <a:gd name="connsiteY375" fmla="*/ 1523746 h 1641982"/>
                    <a:gd name="connsiteX376" fmla="*/ 1331849 w 1512696"/>
                    <a:gd name="connsiteY376" fmla="*/ 1521460 h 1641982"/>
                    <a:gd name="connsiteX377" fmla="*/ 1326642 w 1512696"/>
                    <a:gd name="connsiteY377" fmla="*/ 1516761 h 1641982"/>
                    <a:gd name="connsiteX378" fmla="*/ 1321562 w 1512696"/>
                    <a:gd name="connsiteY378" fmla="*/ 1495933 h 1641982"/>
                    <a:gd name="connsiteX379" fmla="*/ 1316355 w 1512696"/>
                    <a:gd name="connsiteY379" fmla="*/ 1500632 h 1641982"/>
                    <a:gd name="connsiteX380" fmla="*/ 1312926 w 1512696"/>
                    <a:gd name="connsiteY380" fmla="*/ 1502918 h 1641982"/>
                    <a:gd name="connsiteX381" fmla="*/ 1290447 w 1512696"/>
                    <a:gd name="connsiteY381" fmla="*/ 1500632 h 1641982"/>
                    <a:gd name="connsiteX382" fmla="*/ 1273302 w 1512696"/>
                    <a:gd name="connsiteY382" fmla="*/ 1495933 h 1641982"/>
                    <a:gd name="connsiteX383" fmla="*/ 1268095 w 1512696"/>
                    <a:gd name="connsiteY383" fmla="*/ 1481963 h 1641982"/>
                    <a:gd name="connsiteX384" fmla="*/ 1266317 w 1512696"/>
                    <a:gd name="connsiteY384" fmla="*/ 1451864 h 1641982"/>
                    <a:gd name="connsiteX385" fmla="*/ 1264666 w 1512696"/>
                    <a:gd name="connsiteY385" fmla="*/ 1447292 h 1641982"/>
                    <a:gd name="connsiteX386" fmla="*/ 1261237 w 1512696"/>
                    <a:gd name="connsiteY386" fmla="*/ 1444879 h 1641982"/>
                    <a:gd name="connsiteX387" fmla="*/ 1250823 w 1512696"/>
                    <a:gd name="connsiteY387" fmla="*/ 1447292 h 1641982"/>
                    <a:gd name="connsiteX388" fmla="*/ 1240536 w 1512696"/>
                    <a:gd name="connsiteY388" fmla="*/ 1440307 h 1641982"/>
                    <a:gd name="connsiteX389" fmla="*/ 1230249 w 1512696"/>
                    <a:gd name="connsiteY389" fmla="*/ 1440307 h 1641982"/>
                    <a:gd name="connsiteX390" fmla="*/ 1221613 w 1512696"/>
                    <a:gd name="connsiteY390" fmla="*/ 1440307 h 1641982"/>
                    <a:gd name="connsiteX391" fmla="*/ 1209548 w 1512696"/>
                    <a:gd name="connsiteY391" fmla="*/ 1428623 h 1641982"/>
                    <a:gd name="connsiteX392" fmla="*/ 1204341 w 1512696"/>
                    <a:gd name="connsiteY392" fmla="*/ 1440307 h 1641982"/>
                    <a:gd name="connsiteX393" fmla="*/ 1209548 w 1512696"/>
                    <a:gd name="connsiteY393" fmla="*/ 1444879 h 1641982"/>
                    <a:gd name="connsiteX394" fmla="*/ 1211199 w 1512696"/>
                    <a:gd name="connsiteY394" fmla="*/ 1456563 h 1641982"/>
                    <a:gd name="connsiteX395" fmla="*/ 1204341 w 1512696"/>
                    <a:gd name="connsiteY395" fmla="*/ 1463421 h 1641982"/>
                    <a:gd name="connsiteX396" fmla="*/ 1204341 w 1512696"/>
                    <a:gd name="connsiteY396" fmla="*/ 1470406 h 1641982"/>
                    <a:gd name="connsiteX397" fmla="*/ 1209548 w 1512696"/>
                    <a:gd name="connsiteY397" fmla="*/ 1479677 h 1641982"/>
                    <a:gd name="connsiteX398" fmla="*/ 1211199 w 1512696"/>
                    <a:gd name="connsiteY398" fmla="*/ 1488948 h 1641982"/>
                    <a:gd name="connsiteX399" fmla="*/ 1200912 w 1512696"/>
                    <a:gd name="connsiteY399" fmla="*/ 1493647 h 1641982"/>
                    <a:gd name="connsiteX400" fmla="*/ 1197483 w 1512696"/>
                    <a:gd name="connsiteY400" fmla="*/ 1500632 h 1641982"/>
                    <a:gd name="connsiteX401" fmla="*/ 1197483 w 1512696"/>
                    <a:gd name="connsiteY401" fmla="*/ 1509903 h 1641982"/>
                    <a:gd name="connsiteX402" fmla="*/ 1199134 w 1512696"/>
                    <a:gd name="connsiteY402" fmla="*/ 1516761 h 1641982"/>
                    <a:gd name="connsiteX403" fmla="*/ 1212977 w 1512696"/>
                    <a:gd name="connsiteY403" fmla="*/ 1530731 h 1641982"/>
                    <a:gd name="connsiteX404" fmla="*/ 1214628 w 1512696"/>
                    <a:gd name="connsiteY404" fmla="*/ 1535303 h 1641982"/>
                    <a:gd name="connsiteX405" fmla="*/ 1212977 w 1512696"/>
                    <a:gd name="connsiteY405" fmla="*/ 1537716 h 1641982"/>
                    <a:gd name="connsiteX406" fmla="*/ 1195705 w 1512696"/>
                    <a:gd name="connsiteY406" fmla="*/ 1558544 h 1641982"/>
                    <a:gd name="connsiteX407" fmla="*/ 1187069 w 1512696"/>
                    <a:gd name="connsiteY407" fmla="*/ 1563243 h 1641982"/>
                    <a:gd name="connsiteX408" fmla="*/ 1166495 w 1512696"/>
                    <a:gd name="connsiteY408" fmla="*/ 1586357 h 1641982"/>
                    <a:gd name="connsiteX409" fmla="*/ 1150874 w 1512696"/>
                    <a:gd name="connsiteY409" fmla="*/ 1593342 h 1641982"/>
                    <a:gd name="connsiteX410" fmla="*/ 1145794 w 1512696"/>
                    <a:gd name="connsiteY410" fmla="*/ 1593342 h 1641982"/>
                    <a:gd name="connsiteX411" fmla="*/ 1140587 w 1512696"/>
                    <a:gd name="connsiteY411" fmla="*/ 1558544 h 1641982"/>
                    <a:gd name="connsiteX412" fmla="*/ 1135380 w 1512696"/>
                    <a:gd name="connsiteY412" fmla="*/ 1549273 h 1641982"/>
                    <a:gd name="connsiteX413" fmla="*/ 1126871 w 1512696"/>
                    <a:gd name="connsiteY413" fmla="*/ 1542288 h 1641982"/>
                    <a:gd name="connsiteX414" fmla="*/ 1121664 w 1512696"/>
                    <a:gd name="connsiteY414" fmla="*/ 1516761 h 1641982"/>
                    <a:gd name="connsiteX415" fmla="*/ 1116457 w 1512696"/>
                    <a:gd name="connsiteY415" fmla="*/ 1509903 h 1641982"/>
                    <a:gd name="connsiteX416" fmla="*/ 1109599 w 1512696"/>
                    <a:gd name="connsiteY416" fmla="*/ 1514475 h 1641982"/>
                    <a:gd name="connsiteX417" fmla="*/ 1099185 w 1512696"/>
                    <a:gd name="connsiteY417" fmla="*/ 1535303 h 1641982"/>
                    <a:gd name="connsiteX418" fmla="*/ 1094105 w 1512696"/>
                    <a:gd name="connsiteY418" fmla="*/ 1546987 h 1641982"/>
                    <a:gd name="connsiteX419" fmla="*/ 1090676 w 1512696"/>
                    <a:gd name="connsiteY419" fmla="*/ 1549273 h 1641982"/>
                    <a:gd name="connsiteX420" fmla="*/ 1078611 w 1512696"/>
                    <a:gd name="connsiteY420" fmla="*/ 1544701 h 1641982"/>
                    <a:gd name="connsiteX421" fmla="*/ 1076833 w 1512696"/>
                    <a:gd name="connsiteY421" fmla="*/ 1521460 h 1641982"/>
                    <a:gd name="connsiteX422" fmla="*/ 1069975 w 1512696"/>
                    <a:gd name="connsiteY422" fmla="*/ 1509903 h 1641982"/>
                    <a:gd name="connsiteX423" fmla="*/ 1056132 w 1512696"/>
                    <a:gd name="connsiteY423" fmla="*/ 1507490 h 1641982"/>
                    <a:gd name="connsiteX424" fmla="*/ 1052703 w 1512696"/>
                    <a:gd name="connsiteY424" fmla="*/ 1507490 h 1641982"/>
                    <a:gd name="connsiteX425" fmla="*/ 1045845 w 1512696"/>
                    <a:gd name="connsiteY425" fmla="*/ 1500632 h 1641982"/>
                    <a:gd name="connsiteX426" fmla="*/ 1042416 w 1512696"/>
                    <a:gd name="connsiteY426" fmla="*/ 1505204 h 1641982"/>
                    <a:gd name="connsiteX427" fmla="*/ 1045845 w 1512696"/>
                    <a:gd name="connsiteY427" fmla="*/ 1512189 h 1641982"/>
                    <a:gd name="connsiteX428" fmla="*/ 1044067 w 1512696"/>
                    <a:gd name="connsiteY428" fmla="*/ 1521460 h 1641982"/>
                    <a:gd name="connsiteX429" fmla="*/ 1047496 w 1512696"/>
                    <a:gd name="connsiteY429" fmla="*/ 1526032 h 1641982"/>
                    <a:gd name="connsiteX430" fmla="*/ 1049274 w 1512696"/>
                    <a:gd name="connsiteY430" fmla="*/ 1535303 h 1641982"/>
                    <a:gd name="connsiteX431" fmla="*/ 1047496 w 1512696"/>
                    <a:gd name="connsiteY431" fmla="*/ 1535303 h 1641982"/>
                    <a:gd name="connsiteX432" fmla="*/ 1032002 w 1512696"/>
                    <a:gd name="connsiteY432" fmla="*/ 1542288 h 1641982"/>
                    <a:gd name="connsiteX433" fmla="*/ 1019937 w 1512696"/>
                    <a:gd name="connsiteY433" fmla="*/ 1553972 h 1641982"/>
                    <a:gd name="connsiteX434" fmla="*/ 1016508 w 1512696"/>
                    <a:gd name="connsiteY434" fmla="*/ 1560830 h 1641982"/>
                    <a:gd name="connsiteX435" fmla="*/ 1014857 w 1512696"/>
                    <a:gd name="connsiteY435" fmla="*/ 1577086 h 1641982"/>
                    <a:gd name="connsiteX436" fmla="*/ 1002792 w 1512696"/>
                    <a:gd name="connsiteY436" fmla="*/ 1577086 h 1641982"/>
                    <a:gd name="connsiteX437" fmla="*/ 992378 w 1512696"/>
                    <a:gd name="connsiteY437" fmla="*/ 1581785 h 1641982"/>
                    <a:gd name="connsiteX438" fmla="*/ 975233 w 1512696"/>
                    <a:gd name="connsiteY438" fmla="*/ 1591056 h 1641982"/>
                    <a:gd name="connsiteX439" fmla="*/ 963168 w 1512696"/>
                    <a:gd name="connsiteY439" fmla="*/ 1584071 h 1641982"/>
                    <a:gd name="connsiteX440" fmla="*/ 942467 w 1512696"/>
                    <a:gd name="connsiteY440" fmla="*/ 1563243 h 1641982"/>
                    <a:gd name="connsiteX441" fmla="*/ 932180 w 1512696"/>
                    <a:gd name="connsiteY441" fmla="*/ 1551559 h 1641982"/>
                    <a:gd name="connsiteX442" fmla="*/ 923544 w 1512696"/>
                    <a:gd name="connsiteY442" fmla="*/ 1549273 h 1641982"/>
                    <a:gd name="connsiteX443" fmla="*/ 908050 w 1512696"/>
                    <a:gd name="connsiteY443" fmla="*/ 1549273 h 1641982"/>
                    <a:gd name="connsiteX444" fmla="*/ 902843 w 1512696"/>
                    <a:gd name="connsiteY444" fmla="*/ 1544701 h 1641982"/>
                    <a:gd name="connsiteX445" fmla="*/ 897636 w 1512696"/>
                    <a:gd name="connsiteY445" fmla="*/ 1544701 h 1641982"/>
                    <a:gd name="connsiteX446" fmla="*/ 885571 w 1512696"/>
                    <a:gd name="connsiteY446" fmla="*/ 1542288 h 1641982"/>
                    <a:gd name="connsiteX447" fmla="*/ 880491 w 1512696"/>
                    <a:gd name="connsiteY447" fmla="*/ 1528445 h 1641982"/>
                    <a:gd name="connsiteX448" fmla="*/ 880491 w 1512696"/>
                    <a:gd name="connsiteY448" fmla="*/ 1512189 h 1641982"/>
                    <a:gd name="connsiteX449" fmla="*/ 876935 w 1512696"/>
                    <a:gd name="connsiteY449" fmla="*/ 1491234 h 1641982"/>
                    <a:gd name="connsiteX450" fmla="*/ 871855 w 1512696"/>
                    <a:gd name="connsiteY450" fmla="*/ 1481963 h 1641982"/>
                    <a:gd name="connsiteX451" fmla="*/ 868426 w 1512696"/>
                    <a:gd name="connsiteY451" fmla="*/ 1475105 h 1641982"/>
                    <a:gd name="connsiteX452" fmla="*/ 858012 w 1512696"/>
                    <a:gd name="connsiteY452" fmla="*/ 1472692 h 1641982"/>
                    <a:gd name="connsiteX453" fmla="*/ 852805 w 1512696"/>
                    <a:gd name="connsiteY453" fmla="*/ 1468120 h 1641982"/>
                    <a:gd name="connsiteX454" fmla="*/ 851154 w 1512696"/>
                    <a:gd name="connsiteY454" fmla="*/ 1456563 h 1641982"/>
                    <a:gd name="connsiteX455" fmla="*/ 847725 w 1512696"/>
                    <a:gd name="connsiteY455" fmla="*/ 1451864 h 1641982"/>
                    <a:gd name="connsiteX456" fmla="*/ 835660 w 1512696"/>
                    <a:gd name="connsiteY456" fmla="*/ 1449578 h 1641982"/>
                    <a:gd name="connsiteX457" fmla="*/ 832231 w 1512696"/>
                    <a:gd name="connsiteY457" fmla="*/ 1442593 h 1641982"/>
                    <a:gd name="connsiteX458" fmla="*/ 832231 w 1512696"/>
                    <a:gd name="connsiteY458" fmla="*/ 1431036 h 1641982"/>
                    <a:gd name="connsiteX459" fmla="*/ 821817 w 1512696"/>
                    <a:gd name="connsiteY459" fmla="*/ 1431036 h 1641982"/>
                    <a:gd name="connsiteX460" fmla="*/ 814959 w 1512696"/>
                    <a:gd name="connsiteY460" fmla="*/ 1428623 h 1641982"/>
                    <a:gd name="connsiteX461" fmla="*/ 804672 w 1512696"/>
                    <a:gd name="connsiteY461" fmla="*/ 1419352 h 1641982"/>
                    <a:gd name="connsiteX462" fmla="*/ 799465 w 1512696"/>
                    <a:gd name="connsiteY462" fmla="*/ 1419352 h 1641982"/>
                    <a:gd name="connsiteX463" fmla="*/ 792607 w 1512696"/>
                    <a:gd name="connsiteY463" fmla="*/ 1417066 h 1641982"/>
                    <a:gd name="connsiteX464" fmla="*/ 787400 w 1512696"/>
                    <a:gd name="connsiteY464" fmla="*/ 1412494 h 1641982"/>
                    <a:gd name="connsiteX465" fmla="*/ 785622 w 1512696"/>
                    <a:gd name="connsiteY465" fmla="*/ 1405509 h 1641982"/>
                    <a:gd name="connsiteX466" fmla="*/ 780542 w 1512696"/>
                    <a:gd name="connsiteY466" fmla="*/ 1405509 h 1641982"/>
                    <a:gd name="connsiteX467" fmla="*/ 758063 w 1512696"/>
                    <a:gd name="connsiteY467" fmla="*/ 1417066 h 1641982"/>
                    <a:gd name="connsiteX468" fmla="*/ 752983 w 1512696"/>
                    <a:gd name="connsiteY468" fmla="*/ 1412494 h 1641982"/>
                    <a:gd name="connsiteX469" fmla="*/ 754634 w 1512696"/>
                    <a:gd name="connsiteY469" fmla="*/ 1407795 h 1641982"/>
                    <a:gd name="connsiteX470" fmla="*/ 758063 w 1512696"/>
                    <a:gd name="connsiteY470" fmla="*/ 1398524 h 1641982"/>
                    <a:gd name="connsiteX471" fmla="*/ 758063 w 1512696"/>
                    <a:gd name="connsiteY471" fmla="*/ 1389253 h 1641982"/>
                    <a:gd name="connsiteX472" fmla="*/ 751205 w 1512696"/>
                    <a:gd name="connsiteY472" fmla="*/ 1375283 h 1641982"/>
                    <a:gd name="connsiteX473" fmla="*/ 747776 w 1512696"/>
                    <a:gd name="connsiteY473" fmla="*/ 1370711 h 1641982"/>
                    <a:gd name="connsiteX474" fmla="*/ 737362 w 1512696"/>
                    <a:gd name="connsiteY474" fmla="*/ 1370711 h 1641982"/>
                    <a:gd name="connsiteX475" fmla="*/ 728853 w 1512696"/>
                    <a:gd name="connsiteY475" fmla="*/ 1372997 h 1641982"/>
                    <a:gd name="connsiteX476" fmla="*/ 723646 w 1512696"/>
                    <a:gd name="connsiteY476" fmla="*/ 1372997 h 1641982"/>
                    <a:gd name="connsiteX477" fmla="*/ 720217 w 1512696"/>
                    <a:gd name="connsiteY477" fmla="*/ 1370711 h 1641982"/>
                    <a:gd name="connsiteX478" fmla="*/ 723646 w 1512696"/>
                    <a:gd name="connsiteY478" fmla="*/ 1359154 h 1641982"/>
                    <a:gd name="connsiteX479" fmla="*/ 727075 w 1512696"/>
                    <a:gd name="connsiteY479" fmla="*/ 1349883 h 1641982"/>
                    <a:gd name="connsiteX480" fmla="*/ 727075 w 1512696"/>
                    <a:gd name="connsiteY480" fmla="*/ 1342898 h 1641982"/>
                    <a:gd name="connsiteX481" fmla="*/ 728853 w 1512696"/>
                    <a:gd name="connsiteY481" fmla="*/ 1335913 h 1641982"/>
                    <a:gd name="connsiteX482" fmla="*/ 733933 w 1512696"/>
                    <a:gd name="connsiteY482" fmla="*/ 1328928 h 1641982"/>
                    <a:gd name="connsiteX483" fmla="*/ 739140 w 1512696"/>
                    <a:gd name="connsiteY483" fmla="*/ 1326642 h 1641982"/>
                    <a:gd name="connsiteX484" fmla="*/ 739140 w 1512696"/>
                    <a:gd name="connsiteY484" fmla="*/ 1324356 h 1641982"/>
                    <a:gd name="connsiteX485" fmla="*/ 733933 w 1512696"/>
                    <a:gd name="connsiteY485" fmla="*/ 1319657 h 1641982"/>
                    <a:gd name="connsiteX486" fmla="*/ 723646 w 1512696"/>
                    <a:gd name="connsiteY486" fmla="*/ 1319657 h 1641982"/>
                    <a:gd name="connsiteX487" fmla="*/ 704723 w 1512696"/>
                    <a:gd name="connsiteY487" fmla="*/ 1324356 h 1641982"/>
                    <a:gd name="connsiteX488" fmla="*/ 689229 w 1512696"/>
                    <a:gd name="connsiteY488" fmla="*/ 1324356 h 1641982"/>
                    <a:gd name="connsiteX489" fmla="*/ 671957 w 1512696"/>
                    <a:gd name="connsiteY489" fmla="*/ 1328928 h 1641982"/>
                    <a:gd name="connsiteX490" fmla="*/ 661670 w 1512696"/>
                    <a:gd name="connsiteY490" fmla="*/ 1333627 h 1641982"/>
                    <a:gd name="connsiteX491" fmla="*/ 656463 w 1512696"/>
                    <a:gd name="connsiteY491" fmla="*/ 1333627 h 1641982"/>
                    <a:gd name="connsiteX492" fmla="*/ 654685 w 1512696"/>
                    <a:gd name="connsiteY492" fmla="*/ 1328928 h 1641982"/>
                    <a:gd name="connsiteX493" fmla="*/ 654685 w 1512696"/>
                    <a:gd name="connsiteY493" fmla="*/ 1324356 h 1641982"/>
                    <a:gd name="connsiteX494" fmla="*/ 654685 w 1512696"/>
                    <a:gd name="connsiteY494" fmla="*/ 1310386 h 1641982"/>
                    <a:gd name="connsiteX495" fmla="*/ 663321 w 1512696"/>
                    <a:gd name="connsiteY495" fmla="*/ 1303401 h 1641982"/>
                    <a:gd name="connsiteX496" fmla="*/ 663321 w 1512696"/>
                    <a:gd name="connsiteY496" fmla="*/ 1296543 h 1641982"/>
                    <a:gd name="connsiteX497" fmla="*/ 661670 w 1512696"/>
                    <a:gd name="connsiteY497" fmla="*/ 1289558 h 1641982"/>
                    <a:gd name="connsiteX498" fmla="*/ 654685 w 1512696"/>
                    <a:gd name="connsiteY498" fmla="*/ 1289558 h 1641982"/>
                    <a:gd name="connsiteX499" fmla="*/ 647827 w 1512696"/>
                    <a:gd name="connsiteY499" fmla="*/ 1291844 h 1641982"/>
                    <a:gd name="connsiteX500" fmla="*/ 637540 w 1512696"/>
                    <a:gd name="connsiteY500" fmla="*/ 1294130 h 1641982"/>
                    <a:gd name="connsiteX501" fmla="*/ 628904 w 1512696"/>
                    <a:gd name="connsiteY501" fmla="*/ 1289558 h 1641982"/>
                    <a:gd name="connsiteX502" fmla="*/ 623697 w 1512696"/>
                    <a:gd name="connsiteY502" fmla="*/ 1289558 h 1641982"/>
                    <a:gd name="connsiteX503" fmla="*/ 620268 w 1512696"/>
                    <a:gd name="connsiteY503" fmla="*/ 1294130 h 1641982"/>
                    <a:gd name="connsiteX504" fmla="*/ 620268 w 1512696"/>
                    <a:gd name="connsiteY504" fmla="*/ 1303401 h 1641982"/>
                    <a:gd name="connsiteX505" fmla="*/ 613410 w 1512696"/>
                    <a:gd name="connsiteY505" fmla="*/ 1310386 h 1641982"/>
                    <a:gd name="connsiteX506" fmla="*/ 587502 w 1512696"/>
                    <a:gd name="connsiteY506" fmla="*/ 1324356 h 1641982"/>
                    <a:gd name="connsiteX507" fmla="*/ 577215 w 1512696"/>
                    <a:gd name="connsiteY507" fmla="*/ 1333627 h 1641982"/>
                    <a:gd name="connsiteX508" fmla="*/ 573786 w 1512696"/>
                    <a:gd name="connsiteY508" fmla="*/ 1331214 h 1641982"/>
                    <a:gd name="connsiteX509" fmla="*/ 575437 w 1512696"/>
                    <a:gd name="connsiteY509" fmla="*/ 1324356 h 1641982"/>
                    <a:gd name="connsiteX510" fmla="*/ 573786 w 1512696"/>
                    <a:gd name="connsiteY510" fmla="*/ 1319657 h 1641982"/>
                    <a:gd name="connsiteX511" fmla="*/ 558292 w 1512696"/>
                    <a:gd name="connsiteY511" fmla="*/ 1324356 h 1641982"/>
                    <a:gd name="connsiteX512" fmla="*/ 554736 w 1512696"/>
                    <a:gd name="connsiteY512" fmla="*/ 1328928 h 1641982"/>
                    <a:gd name="connsiteX513" fmla="*/ 559943 w 1512696"/>
                    <a:gd name="connsiteY513" fmla="*/ 1340485 h 1641982"/>
                    <a:gd name="connsiteX514" fmla="*/ 566801 w 1512696"/>
                    <a:gd name="connsiteY514" fmla="*/ 1347470 h 1641982"/>
                    <a:gd name="connsiteX515" fmla="*/ 577215 w 1512696"/>
                    <a:gd name="connsiteY515" fmla="*/ 1347470 h 1641982"/>
                    <a:gd name="connsiteX516" fmla="*/ 580644 w 1512696"/>
                    <a:gd name="connsiteY516" fmla="*/ 1347470 h 1641982"/>
                    <a:gd name="connsiteX517" fmla="*/ 578866 w 1512696"/>
                    <a:gd name="connsiteY517" fmla="*/ 1352169 h 1641982"/>
                    <a:gd name="connsiteX518" fmla="*/ 578866 w 1512696"/>
                    <a:gd name="connsiteY518" fmla="*/ 1361440 h 1641982"/>
                    <a:gd name="connsiteX519" fmla="*/ 580644 w 1512696"/>
                    <a:gd name="connsiteY519" fmla="*/ 1370711 h 1641982"/>
                    <a:gd name="connsiteX520" fmla="*/ 589280 w 1512696"/>
                    <a:gd name="connsiteY520" fmla="*/ 1372997 h 1641982"/>
                    <a:gd name="connsiteX521" fmla="*/ 597916 w 1512696"/>
                    <a:gd name="connsiteY521" fmla="*/ 1372997 h 1641982"/>
                    <a:gd name="connsiteX522" fmla="*/ 604774 w 1512696"/>
                    <a:gd name="connsiteY522" fmla="*/ 1375283 h 1641982"/>
                    <a:gd name="connsiteX523" fmla="*/ 604774 w 1512696"/>
                    <a:gd name="connsiteY523" fmla="*/ 1377696 h 1641982"/>
                    <a:gd name="connsiteX524" fmla="*/ 597916 w 1512696"/>
                    <a:gd name="connsiteY524" fmla="*/ 1382268 h 1641982"/>
                    <a:gd name="connsiteX525" fmla="*/ 596138 w 1512696"/>
                    <a:gd name="connsiteY525" fmla="*/ 1389253 h 1641982"/>
                    <a:gd name="connsiteX526" fmla="*/ 554736 w 1512696"/>
                    <a:gd name="connsiteY526" fmla="*/ 1393952 h 1641982"/>
                    <a:gd name="connsiteX527" fmla="*/ 544449 w 1512696"/>
                    <a:gd name="connsiteY527" fmla="*/ 1398524 h 1641982"/>
                    <a:gd name="connsiteX528" fmla="*/ 530606 w 1512696"/>
                    <a:gd name="connsiteY528" fmla="*/ 1407795 h 1641982"/>
                    <a:gd name="connsiteX529" fmla="*/ 518668 w 1512696"/>
                    <a:gd name="connsiteY529" fmla="*/ 1405509 h 1641982"/>
                    <a:gd name="connsiteX530" fmla="*/ 503047 w 1512696"/>
                    <a:gd name="connsiteY530" fmla="*/ 1403223 h 1641982"/>
                    <a:gd name="connsiteX531" fmla="*/ 475488 w 1512696"/>
                    <a:gd name="connsiteY531" fmla="*/ 1398524 h 1641982"/>
                    <a:gd name="connsiteX532" fmla="*/ 434213 w 1512696"/>
                    <a:gd name="connsiteY532" fmla="*/ 1393952 h 1641982"/>
                    <a:gd name="connsiteX533" fmla="*/ 418719 w 1512696"/>
                    <a:gd name="connsiteY533" fmla="*/ 1386967 h 1641982"/>
                    <a:gd name="connsiteX534" fmla="*/ 377317 w 1512696"/>
                    <a:gd name="connsiteY534" fmla="*/ 1366012 h 1641982"/>
                    <a:gd name="connsiteX535" fmla="*/ 346329 w 1512696"/>
                    <a:gd name="connsiteY535" fmla="*/ 1349883 h 1641982"/>
                    <a:gd name="connsiteX536" fmla="*/ 323977 w 1512696"/>
                    <a:gd name="connsiteY536" fmla="*/ 1331214 h 1641982"/>
                    <a:gd name="connsiteX537" fmla="*/ 310134 w 1512696"/>
                    <a:gd name="connsiteY537" fmla="*/ 1326642 h 1641982"/>
                    <a:gd name="connsiteX538" fmla="*/ 296291 w 1512696"/>
                    <a:gd name="connsiteY538" fmla="*/ 1324356 h 1641982"/>
                    <a:gd name="connsiteX539" fmla="*/ 289433 w 1512696"/>
                    <a:gd name="connsiteY539" fmla="*/ 1315085 h 1641982"/>
                    <a:gd name="connsiteX540" fmla="*/ 284226 w 1512696"/>
                    <a:gd name="connsiteY540" fmla="*/ 1312672 h 1641982"/>
                    <a:gd name="connsiteX541" fmla="*/ 272288 w 1512696"/>
                    <a:gd name="connsiteY541" fmla="*/ 1308100 h 1641982"/>
                    <a:gd name="connsiteX542" fmla="*/ 256667 w 1512696"/>
                    <a:gd name="connsiteY542" fmla="*/ 1305814 h 1641982"/>
                    <a:gd name="connsiteX543" fmla="*/ 244602 w 1512696"/>
                    <a:gd name="connsiteY543" fmla="*/ 1308100 h 1641982"/>
                    <a:gd name="connsiteX544" fmla="*/ 227457 w 1512696"/>
                    <a:gd name="connsiteY544" fmla="*/ 1310386 h 1641982"/>
                    <a:gd name="connsiteX545" fmla="*/ 213614 w 1512696"/>
                    <a:gd name="connsiteY545" fmla="*/ 1305814 h 1641982"/>
                    <a:gd name="connsiteX546" fmla="*/ 206756 w 1512696"/>
                    <a:gd name="connsiteY546" fmla="*/ 1310386 h 1641982"/>
                    <a:gd name="connsiteX547" fmla="*/ 168910 w 1512696"/>
                    <a:gd name="connsiteY547" fmla="*/ 1310386 h 1641982"/>
                    <a:gd name="connsiteX548" fmla="*/ 148209 w 1512696"/>
                    <a:gd name="connsiteY548" fmla="*/ 1312672 h 1641982"/>
                    <a:gd name="connsiteX549" fmla="*/ 134366 w 1512696"/>
                    <a:gd name="connsiteY549" fmla="*/ 1312672 h 1641982"/>
                    <a:gd name="connsiteX550" fmla="*/ 118872 w 1512696"/>
                    <a:gd name="connsiteY550" fmla="*/ 1315085 h 1641982"/>
                    <a:gd name="connsiteX551" fmla="*/ 105156 w 1512696"/>
                    <a:gd name="connsiteY551" fmla="*/ 1319657 h 1641982"/>
                    <a:gd name="connsiteX552" fmla="*/ 89535 w 1512696"/>
                    <a:gd name="connsiteY552" fmla="*/ 1324356 h 1641982"/>
                    <a:gd name="connsiteX553" fmla="*/ 75819 w 1512696"/>
                    <a:gd name="connsiteY553" fmla="*/ 1331214 h 1641982"/>
                    <a:gd name="connsiteX554" fmla="*/ 63754 w 1512696"/>
                    <a:gd name="connsiteY554" fmla="*/ 1335913 h 1641982"/>
                    <a:gd name="connsiteX555" fmla="*/ 51689 w 1512696"/>
                    <a:gd name="connsiteY555" fmla="*/ 1319657 h 1641982"/>
                    <a:gd name="connsiteX556" fmla="*/ 44831 w 1512696"/>
                    <a:gd name="connsiteY556" fmla="*/ 1319657 h 1641982"/>
                    <a:gd name="connsiteX557" fmla="*/ 37846 w 1512696"/>
                    <a:gd name="connsiteY557" fmla="*/ 1310386 h 1641982"/>
                    <a:gd name="connsiteX558" fmla="*/ 37846 w 1512696"/>
                    <a:gd name="connsiteY558" fmla="*/ 1301115 h 1641982"/>
                    <a:gd name="connsiteX559" fmla="*/ 44831 w 1512696"/>
                    <a:gd name="connsiteY559" fmla="*/ 1289558 h 1641982"/>
                    <a:gd name="connsiteX560" fmla="*/ 58547 w 1512696"/>
                    <a:gd name="connsiteY560" fmla="*/ 1277874 h 1641982"/>
                    <a:gd name="connsiteX561" fmla="*/ 67183 w 1512696"/>
                    <a:gd name="connsiteY561" fmla="*/ 1259332 h 1641982"/>
                    <a:gd name="connsiteX562" fmla="*/ 75819 w 1512696"/>
                    <a:gd name="connsiteY562" fmla="*/ 1245489 h 1641982"/>
                    <a:gd name="connsiteX563" fmla="*/ 77597 w 1512696"/>
                    <a:gd name="connsiteY563" fmla="*/ 1238504 h 1641982"/>
                    <a:gd name="connsiteX564" fmla="*/ 87884 w 1512696"/>
                    <a:gd name="connsiteY564" fmla="*/ 1222248 h 1641982"/>
                    <a:gd name="connsiteX565" fmla="*/ 94742 w 1512696"/>
                    <a:gd name="connsiteY565" fmla="*/ 1212977 h 1641982"/>
                    <a:gd name="connsiteX566" fmla="*/ 103378 w 1512696"/>
                    <a:gd name="connsiteY566" fmla="*/ 1201420 h 1641982"/>
                    <a:gd name="connsiteX567" fmla="*/ 99949 w 1512696"/>
                    <a:gd name="connsiteY567" fmla="*/ 1192149 h 1641982"/>
                    <a:gd name="connsiteX568" fmla="*/ 106807 w 1512696"/>
                    <a:gd name="connsiteY568" fmla="*/ 1173607 h 1641982"/>
                    <a:gd name="connsiteX569" fmla="*/ 112014 w 1512696"/>
                    <a:gd name="connsiteY569" fmla="*/ 1148080 h 1641982"/>
                    <a:gd name="connsiteX570" fmla="*/ 110236 w 1512696"/>
                    <a:gd name="connsiteY570" fmla="*/ 1138809 h 1641982"/>
                    <a:gd name="connsiteX571" fmla="*/ 113665 w 1512696"/>
                    <a:gd name="connsiteY571" fmla="*/ 1129538 h 1641982"/>
                    <a:gd name="connsiteX572" fmla="*/ 103378 w 1512696"/>
                    <a:gd name="connsiteY572" fmla="*/ 1115568 h 1641982"/>
                    <a:gd name="connsiteX573" fmla="*/ 93091 w 1512696"/>
                    <a:gd name="connsiteY573" fmla="*/ 1099312 h 1641982"/>
                    <a:gd name="connsiteX574" fmla="*/ 89535 w 1512696"/>
                    <a:gd name="connsiteY574" fmla="*/ 1094740 h 1641982"/>
                    <a:gd name="connsiteX575" fmla="*/ 91313 w 1512696"/>
                    <a:gd name="connsiteY575" fmla="*/ 1066927 h 1641982"/>
                    <a:gd name="connsiteX576" fmla="*/ 98171 w 1512696"/>
                    <a:gd name="connsiteY576" fmla="*/ 1059942 h 1641982"/>
                    <a:gd name="connsiteX577" fmla="*/ 98171 w 1512696"/>
                    <a:gd name="connsiteY577" fmla="*/ 1050671 h 1641982"/>
                    <a:gd name="connsiteX578" fmla="*/ 101600 w 1512696"/>
                    <a:gd name="connsiteY578" fmla="*/ 1043686 h 1641982"/>
                    <a:gd name="connsiteX579" fmla="*/ 98171 w 1512696"/>
                    <a:gd name="connsiteY579" fmla="*/ 1025144 h 1641982"/>
                    <a:gd name="connsiteX580" fmla="*/ 94742 w 1512696"/>
                    <a:gd name="connsiteY580" fmla="*/ 1008888 h 1641982"/>
                    <a:gd name="connsiteX581" fmla="*/ 98171 w 1512696"/>
                    <a:gd name="connsiteY581" fmla="*/ 992632 h 1641982"/>
                    <a:gd name="connsiteX582" fmla="*/ 101600 w 1512696"/>
                    <a:gd name="connsiteY582" fmla="*/ 985774 h 1641982"/>
                    <a:gd name="connsiteX583" fmla="*/ 106807 w 1512696"/>
                    <a:gd name="connsiteY583" fmla="*/ 981075 h 1641982"/>
                    <a:gd name="connsiteX584" fmla="*/ 106807 w 1512696"/>
                    <a:gd name="connsiteY584" fmla="*/ 974090 h 1641982"/>
                    <a:gd name="connsiteX585" fmla="*/ 106807 w 1512696"/>
                    <a:gd name="connsiteY585" fmla="*/ 964819 h 1641982"/>
                    <a:gd name="connsiteX586" fmla="*/ 117221 w 1512696"/>
                    <a:gd name="connsiteY586" fmla="*/ 950976 h 1641982"/>
                    <a:gd name="connsiteX587" fmla="*/ 122301 w 1512696"/>
                    <a:gd name="connsiteY587" fmla="*/ 934720 h 1641982"/>
                    <a:gd name="connsiteX588" fmla="*/ 137795 w 1512696"/>
                    <a:gd name="connsiteY588" fmla="*/ 902208 h 1641982"/>
                    <a:gd name="connsiteX589" fmla="*/ 143002 w 1512696"/>
                    <a:gd name="connsiteY589" fmla="*/ 890651 h 1641982"/>
                    <a:gd name="connsiteX590" fmla="*/ 144780 w 1512696"/>
                    <a:gd name="connsiteY590" fmla="*/ 883666 h 1641982"/>
                    <a:gd name="connsiteX591" fmla="*/ 148209 w 1512696"/>
                    <a:gd name="connsiteY591" fmla="*/ 872109 h 1641982"/>
                    <a:gd name="connsiteX592" fmla="*/ 144780 w 1512696"/>
                    <a:gd name="connsiteY592" fmla="*/ 865124 h 1641982"/>
                    <a:gd name="connsiteX593" fmla="*/ 148209 w 1512696"/>
                    <a:gd name="connsiteY593" fmla="*/ 858139 h 1641982"/>
                    <a:gd name="connsiteX594" fmla="*/ 153289 w 1512696"/>
                    <a:gd name="connsiteY594" fmla="*/ 851154 h 1641982"/>
                    <a:gd name="connsiteX595" fmla="*/ 153289 w 1512696"/>
                    <a:gd name="connsiteY595" fmla="*/ 844296 h 1641982"/>
                    <a:gd name="connsiteX596" fmla="*/ 149860 w 1512696"/>
                    <a:gd name="connsiteY596" fmla="*/ 837311 h 1641982"/>
                    <a:gd name="connsiteX597" fmla="*/ 146431 w 1512696"/>
                    <a:gd name="connsiteY597" fmla="*/ 832612 h 1641982"/>
                    <a:gd name="connsiteX598" fmla="*/ 143002 w 1512696"/>
                    <a:gd name="connsiteY598" fmla="*/ 825627 h 1641982"/>
                    <a:gd name="connsiteX599" fmla="*/ 148209 w 1512696"/>
                    <a:gd name="connsiteY599" fmla="*/ 818769 h 1641982"/>
                    <a:gd name="connsiteX600" fmla="*/ 153289 w 1512696"/>
                    <a:gd name="connsiteY600" fmla="*/ 814070 h 1641982"/>
                    <a:gd name="connsiteX601" fmla="*/ 156845 w 1512696"/>
                    <a:gd name="connsiteY601" fmla="*/ 804799 h 1641982"/>
                    <a:gd name="connsiteX602" fmla="*/ 153289 w 1512696"/>
                    <a:gd name="connsiteY602" fmla="*/ 797814 h 1641982"/>
                    <a:gd name="connsiteX603" fmla="*/ 148209 w 1512696"/>
                    <a:gd name="connsiteY603" fmla="*/ 781685 h 1641982"/>
                    <a:gd name="connsiteX604" fmla="*/ 151638 w 1512696"/>
                    <a:gd name="connsiteY604" fmla="*/ 765429 h 1641982"/>
                    <a:gd name="connsiteX605" fmla="*/ 153289 w 1512696"/>
                    <a:gd name="connsiteY605" fmla="*/ 742188 h 1641982"/>
                    <a:gd name="connsiteX606" fmla="*/ 144780 w 1512696"/>
                    <a:gd name="connsiteY606" fmla="*/ 744474 h 1641982"/>
                    <a:gd name="connsiteX607" fmla="*/ 134366 w 1512696"/>
                    <a:gd name="connsiteY607" fmla="*/ 735203 h 1641982"/>
                    <a:gd name="connsiteX608" fmla="*/ 134366 w 1512696"/>
                    <a:gd name="connsiteY608" fmla="*/ 725932 h 1641982"/>
                    <a:gd name="connsiteX609" fmla="*/ 129286 w 1512696"/>
                    <a:gd name="connsiteY609" fmla="*/ 716661 h 1641982"/>
                    <a:gd name="connsiteX610" fmla="*/ 122301 w 1512696"/>
                    <a:gd name="connsiteY610" fmla="*/ 707390 h 1641982"/>
                    <a:gd name="connsiteX611" fmla="*/ 113665 w 1512696"/>
                    <a:gd name="connsiteY611" fmla="*/ 702818 h 1641982"/>
                    <a:gd name="connsiteX612" fmla="*/ 108585 w 1512696"/>
                    <a:gd name="connsiteY612" fmla="*/ 698119 h 1641982"/>
                    <a:gd name="connsiteX613" fmla="*/ 106807 w 1512696"/>
                    <a:gd name="connsiteY613" fmla="*/ 693547 h 1641982"/>
                    <a:gd name="connsiteX614" fmla="*/ 112014 w 1512696"/>
                    <a:gd name="connsiteY614" fmla="*/ 686562 h 1641982"/>
                    <a:gd name="connsiteX615" fmla="*/ 117221 w 1512696"/>
                    <a:gd name="connsiteY615" fmla="*/ 675005 h 1641982"/>
                    <a:gd name="connsiteX616" fmla="*/ 118872 w 1512696"/>
                    <a:gd name="connsiteY616" fmla="*/ 670306 h 1641982"/>
                    <a:gd name="connsiteX617" fmla="*/ 106807 w 1512696"/>
                    <a:gd name="connsiteY617" fmla="*/ 654050 h 1641982"/>
                    <a:gd name="connsiteX618" fmla="*/ 101600 w 1512696"/>
                    <a:gd name="connsiteY618" fmla="*/ 637794 h 1641982"/>
                    <a:gd name="connsiteX619" fmla="*/ 91313 w 1512696"/>
                    <a:gd name="connsiteY619" fmla="*/ 630936 h 1641982"/>
                    <a:gd name="connsiteX620" fmla="*/ 94742 w 1512696"/>
                    <a:gd name="connsiteY620" fmla="*/ 619252 h 1641982"/>
                    <a:gd name="connsiteX621" fmla="*/ 98171 w 1512696"/>
                    <a:gd name="connsiteY621" fmla="*/ 614680 h 1641982"/>
                    <a:gd name="connsiteX622" fmla="*/ 93091 w 1512696"/>
                    <a:gd name="connsiteY622" fmla="*/ 609981 h 1641982"/>
                    <a:gd name="connsiteX623" fmla="*/ 84455 w 1512696"/>
                    <a:gd name="connsiteY623" fmla="*/ 609981 h 1641982"/>
                    <a:gd name="connsiteX624" fmla="*/ 77597 w 1512696"/>
                    <a:gd name="connsiteY624" fmla="*/ 605409 h 1641982"/>
                    <a:gd name="connsiteX625" fmla="*/ 70612 w 1512696"/>
                    <a:gd name="connsiteY625" fmla="*/ 589153 h 1641982"/>
                    <a:gd name="connsiteX626" fmla="*/ 63754 w 1512696"/>
                    <a:gd name="connsiteY626" fmla="*/ 582168 h 1641982"/>
                    <a:gd name="connsiteX627" fmla="*/ 65532 w 1512696"/>
                    <a:gd name="connsiteY627" fmla="*/ 575183 h 1641982"/>
                    <a:gd name="connsiteX628" fmla="*/ 68961 w 1512696"/>
                    <a:gd name="connsiteY628" fmla="*/ 570611 h 1641982"/>
                    <a:gd name="connsiteX629" fmla="*/ 70612 w 1512696"/>
                    <a:gd name="connsiteY629" fmla="*/ 565912 h 1641982"/>
                    <a:gd name="connsiteX630" fmla="*/ 65532 w 1512696"/>
                    <a:gd name="connsiteY630" fmla="*/ 561340 h 1641982"/>
                    <a:gd name="connsiteX631" fmla="*/ 65532 w 1512696"/>
                    <a:gd name="connsiteY631" fmla="*/ 552069 h 1641982"/>
                    <a:gd name="connsiteX632" fmla="*/ 68961 w 1512696"/>
                    <a:gd name="connsiteY632" fmla="*/ 547370 h 1641982"/>
                    <a:gd name="connsiteX633" fmla="*/ 74041 w 1512696"/>
                    <a:gd name="connsiteY633" fmla="*/ 542798 h 1641982"/>
                    <a:gd name="connsiteX634" fmla="*/ 77597 w 1512696"/>
                    <a:gd name="connsiteY634" fmla="*/ 535813 h 1641982"/>
                    <a:gd name="connsiteX635" fmla="*/ 72390 w 1512696"/>
                    <a:gd name="connsiteY635" fmla="*/ 528828 h 1641982"/>
                    <a:gd name="connsiteX636" fmla="*/ 67183 w 1512696"/>
                    <a:gd name="connsiteY636" fmla="*/ 517271 h 1641982"/>
                    <a:gd name="connsiteX637" fmla="*/ 67183 w 1512696"/>
                    <a:gd name="connsiteY637" fmla="*/ 505587 h 1641982"/>
                    <a:gd name="connsiteX638" fmla="*/ 63754 w 1512696"/>
                    <a:gd name="connsiteY638" fmla="*/ 498729 h 1641982"/>
                    <a:gd name="connsiteX639" fmla="*/ 55118 w 1512696"/>
                    <a:gd name="connsiteY639" fmla="*/ 489458 h 1641982"/>
                    <a:gd name="connsiteX640" fmla="*/ 55118 w 1512696"/>
                    <a:gd name="connsiteY640" fmla="*/ 477774 h 1641982"/>
                    <a:gd name="connsiteX641" fmla="*/ 44831 w 1512696"/>
                    <a:gd name="connsiteY641" fmla="*/ 463931 h 1641982"/>
                    <a:gd name="connsiteX642" fmla="*/ 29337 w 1512696"/>
                    <a:gd name="connsiteY642" fmla="*/ 445389 h 1641982"/>
                    <a:gd name="connsiteX643" fmla="*/ 13843 w 1512696"/>
                    <a:gd name="connsiteY643" fmla="*/ 424434 h 1641982"/>
                    <a:gd name="connsiteX644" fmla="*/ 0 w 1512696"/>
                    <a:gd name="connsiteY644" fmla="*/ 412877 h 1641982"/>
                    <a:gd name="connsiteX645" fmla="*/ 1778 w 1512696"/>
                    <a:gd name="connsiteY645" fmla="*/ 334010 h 1641982"/>
                    <a:gd name="connsiteX646" fmla="*/ 1778 w 1512696"/>
                    <a:gd name="connsiteY646" fmla="*/ 255143 h 1641982"/>
                    <a:gd name="connsiteX647" fmla="*/ 1778 w 1512696"/>
                    <a:gd name="connsiteY647" fmla="*/ 132207 h 1641982"/>
                    <a:gd name="connsiteX648" fmla="*/ 1778 w 1512696"/>
                    <a:gd name="connsiteY648" fmla="*/ 55753 h 1641982"/>
                    <a:gd name="connsiteX649" fmla="*/ 1778 w 1512696"/>
                    <a:gd name="connsiteY649" fmla="*/ 0 h 16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Lst>
                  <a:rect l="l" t="t" r="r" b="b"/>
                  <a:pathLst>
                    <a:path w="1512696" h="1641982">
                      <a:moveTo>
                        <a:pt x="1778" y="0"/>
                      </a:moveTo>
                      <a:lnTo>
                        <a:pt x="67183" y="4699"/>
                      </a:lnTo>
                      <a:lnTo>
                        <a:pt x="160274" y="6985"/>
                      </a:lnTo>
                      <a:lnTo>
                        <a:pt x="170561" y="6985"/>
                      </a:lnTo>
                      <a:lnTo>
                        <a:pt x="246380" y="6985"/>
                      </a:lnTo>
                      <a:lnTo>
                        <a:pt x="320421" y="6985"/>
                      </a:lnTo>
                      <a:lnTo>
                        <a:pt x="399669" y="9398"/>
                      </a:lnTo>
                      <a:lnTo>
                        <a:pt x="592709" y="13970"/>
                      </a:lnTo>
                      <a:lnTo>
                        <a:pt x="599567" y="13970"/>
                      </a:lnTo>
                      <a:lnTo>
                        <a:pt x="778764" y="13970"/>
                      </a:lnTo>
                      <a:lnTo>
                        <a:pt x="785622" y="13970"/>
                      </a:lnTo>
                      <a:lnTo>
                        <a:pt x="832231" y="13970"/>
                      </a:lnTo>
                      <a:lnTo>
                        <a:pt x="861441" y="16256"/>
                      </a:lnTo>
                      <a:lnTo>
                        <a:pt x="856361" y="23241"/>
                      </a:lnTo>
                      <a:lnTo>
                        <a:pt x="854583" y="44069"/>
                      </a:lnTo>
                      <a:lnTo>
                        <a:pt x="858012" y="51054"/>
                      </a:lnTo>
                      <a:lnTo>
                        <a:pt x="864870" y="55753"/>
                      </a:lnTo>
                      <a:lnTo>
                        <a:pt x="875284" y="48768"/>
                      </a:lnTo>
                      <a:lnTo>
                        <a:pt x="880491" y="37211"/>
                      </a:lnTo>
                      <a:lnTo>
                        <a:pt x="885571" y="32512"/>
                      </a:lnTo>
                      <a:lnTo>
                        <a:pt x="895985" y="39497"/>
                      </a:lnTo>
                      <a:lnTo>
                        <a:pt x="892429" y="46482"/>
                      </a:lnTo>
                      <a:lnTo>
                        <a:pt x="887349" y="60325"/>
                      </a:lnTo>
                      <a:lnTo>
                        <a:pt x="873506" y="85852"/>
                      </a:lnTo>
                      <a:lnTo>
                        <a:pt x="871855" y="97409"/>
                      </a:lnTo>
                      <a:lnTo>
                        <a:pt x="875284" y="109093"/>
                      </a:lnTo>
                      <a:lnTo>
                        <a:pt x="883920" y="116078"/>
                      </a:lnTo>
                      <a:lnTo>
                        <a:pt x="897636" y="116078"/>
                      </a:lnTo>
                      <a:lnTo>
                        <a:pt x="897636" y="120650"/>
                      </a:lnTo>
                      <a:lnTo>
                        <a:pt x="897636" y="132207"/>
                      </a:lnTo>
                      <a:lnTo>
                        <a:pt x="890778" y="134620"/>
                      </a:lnTo>
                      <a:lnTo>
                        <a:pt x="878713" y="141478"/>
                      </a:lnTo>
                      <a:lnTo>
                        <a:pt x="875284" y="148463"/>
                      </a:lnTo>
                      <a:lnTo>
                        <a:pt x="875284" y="171704"/>
                      </a:lnTo>
                      <a:lnTo>
                        <a:pt x="880491" y="173990"/>
                      </a:lnTo>
                      <a:lnTo>
                        <a:pt x="889000" y="167005"/>
                      </a:lnTo>
                      <a:lnTo>
                        <a:pt x="902843" y="162433"/>
                      </a:lnTo>
                      <a:lnTo>
                        <a:pt x="911479" y="164719"/>
                      </a:lnTo>
                      <a:lnTo>
                        <a:pt x="913130" y="169418"/>
                      </a:lnTo>
                      <a:lnTo>
                        <a:pt x="911479" y="178689"/>
                      </a:lnTo>
                      <a:lnTo>
                        <a:pt x="901065" y="187960"/>
                      </a:lnTo>
                      <a:lnTo>
                        <a:pt x="899414" y="192532"/>
                      </a:lnTo>
                      <a:lnTo>
                        <a:pt x="908050" y="201803"/>
                      </a:lnTo>
                      <a:lnTo>
                        <a:pt x="918337" y="213487"/>
                      </a:lnTo>
                      <a:lnTo>
                        <a:pt x="916559" y="220345"/>
                      </a:lnTo>
                      <a:lnTo>
                        <a:pt x="911479" y="225044"/>
                      </a:lnTo>
                      <a:lnTo>
                        <a:pt x="890778" y="204089"/>
                      </a:lnTo>
                      <a:lnTo>
                        <a:pt x="883920" y="206502"/>
                      </a:lnTo>
                      <a:lnTo>
                        <a:pt x="883920" y="215773"/>
                      </a:lnTo>
                      <a:lnTo>
                        <a:pt x="889000" y="227330"/>
                      </a:lnTo>
                      <a:lnTo>
                        <a:pt x="897636" y="232029"/>
                      </a:lnTo>
                      <a:lnTo>
                        <a:pt x="908050" y="234315"/>
                      </a:lnTo>
                      <a:lnTo>
                        <a:pt x="911479" y="238887"/>
                      </a:lnTo>
                      <a:lnTo>
                        <a:pt x="913130" y="264414"/>
                      </a:lnTo>
                      <a:lnTo>
                        <a:pt x="926973" y="276098"/>
                      </a:lnTo>
                      <a:lnTo>
                        <a:pt x="942467" y="280670"/>
                      </a:lnTo>
                      <a:lnTo>
                        <a:pt x="945896" y="285369"/>
                      </a:lnTo>
                      <a:lnTo>
                        <a:pt x="940689" y="296926"/>
                      </a:lnTo>
                      <a:lnTo>
                        <a:pt x="933831" y="308483"/>
                      </a:lnTo>
                      <a:lnTo>
                        <a:pt x="930402" y="327025"/>
                      </a:lnTo>
                      <a:lnTo>
                        <a:pt x="923544" y="329438"/>
                      </a:lnTo>
                      <a:lnTo>
                        <a:pt x="889000" y="331724"/>
                      </a:lnTo>
                      <a:lnTo>
                        <a:pt x="883920" y="331724"/>
                      </a:lnTo>
                      <a:lnTo>
                        <a:pt x="876935" y="331724"/>
                      </a:lnTo>
                      <a:lnTo>
                        <a:pt x="868426" y="334010"/>
                      </a:lnTo>
                      <a:lnTo>
                        <a:pt x="866648" y="352552"/>
                      </a:lnTo>
                      <a:lnTo>
                        <a:pt x="868426" y="359537"/>
                      </a:lnTo>
                      <a:lnTo>
                        <a:pt x="882142" y="366522"/>
                      </a:lnTo>
                      <a:lnTo>
                        <a:pt x="889000" y="368808"/>
                      </a:lnTo>
                      <a:lnTo>
                        <a:pt x="911479" y="352552"/>
                      </a:lnTo>
                      <a:lnTo>
                        <a:pt x="914908" y="340995"/>
                      </a:lnTo>
                      <a:lnTo>
                        <a:pt x="923544" y="343281"/>
                      </a:lnTo>
                      <a:lnTo>
                        <a:pt x="932180" y="350266"/>
                      </a:lnTo>
                      <a:lnTo>
                        <a:pt x="926973" y="359537"/>
                      </a:lnTo>
                      <a:lnTo>
                        <a:pt x="918337" y="366522"/>
                      </a:lnTo>
                      <a:lnTo>
                        <a:pt x="913130" y="375793"/>
                      </a:lnTo>
                      <a:lnTo>
                        <a:pt x="906272" y="385064"/>
                      </a:lnTo>
                      <a:lnTo>
                        <a:pt x="899414" y="389636"/>
                      </a:lnTo>
                      <a:lnTo>
                        <a:pt x="885571" y="389636"/>
                      </a:lnTo>
                      <a:lnTo>
                        <a:pt x="880491" y="389636"/>
                      </a:lnTo>
                      <a:lnTo>
                        <a:pt x="880491" y="394335"/>
                      </a:lnTo>
                      <a:lnTo>
                        <a:pt x="885571" y="401320"/>
                      </a:lnTo>
                      <a:lnTo>
                        <a:pt x="890778" y="412877"/>
                      </a:lnTo>
                      <a:lnTo>
                        <a:pt x="885571" y="417449"/>
                      </a:lnTo>
                      <a:lnTo>
                        <a:pt x="871855" y="424434"/>
                      </a:lnTo>
                      <a:lnTo>
                        <a:pt x="863219" y="442976"/>
                      </a:lnTo>
                      <a:lnTo>
                        <a:pt x="856361" y="452247"/>
                      </a:lnTo>
                      <a:lnTo>
                        <a:pt x="849376" y="461518"/>
                      </a:lnTo>
                      <a:lnTo>
                        <a:pt x="847725" y="468503"/>
                      </a:lnTo>
                      <a:lnTo>
                        <a:pt x="849376" y="475488"/>
                      </a:lnTo>
                      <a:lnTo>
                        <a:pt x="851154" y="482473"/>
                      </a:lnTo>
                      <a:lnTo>
                        <a:pt x="837311" y="482473"/>
                      </a:lnTo>
                      <a:lnTo>
                        <a:pt x="827024" y="477774"/>
                      </a:lnTo>
                      <a:lnTo>
                        <a:pt x="820166" y="482473"/>
                      </a:lnTo>
                      <a:lnTo>
                        <a:pt x="814959" y="484759"/>
                      </a:lnTo>
                      <a:lnTo>
                        <a:pt x="813181" y="501015"/>
                      </a:lnTo>
                      <a:lnTo>
                        <a:pt x="820166" y="505587"/>
                      </a:lnTo>
                      <a:lnTo>
                        <a:pt x="833882" y="510286"/>
                      </a:lnTo>
                      <a:lnTo>
                        <a:pt x="839089" y="517271"/>
                      </a:lnTo>
                      <a:lnTo>
                        <a:pt x="823595" y="521843"/>
                      </a:lnTo>
                      <a:lnTo>
                        <a:pt x="809752" y="521843"/>
                      </a:lnTo>
                      <a:lnTo>
                        <a:pt x="802894" y="531114"/>
                      </a:lnTo>
                      <a:lnTo>
                        <a:pt x="797687" y="542798"/>
                      </a:lnTo>
                      <a:lnTo>
                        <a:pt x="799465" y="556641"/>
                      </a:lnTo>
                      <a:lnTo>
                        <a:pt x="796036" y="568198"/>
                      </a:lnTo>
                      <a:lnTo>
                        <a:pt x="776986" y="563626"/>
                      </a:lnTo>
                      <a:lnTo>
                        <a:pt x="771906" y="568198"/>
                      </a:lnTo>
                      <a:lnTo>
                        <a:pt x="768477" y="575183"/>
                      </a:lnTo>
                      <a:lnTo>
                        <a:pt x="771906" y="579882"/>
                      </a:lnTo>
                      <a:lnTo>
                        <a:pt x="789051" y="579882"/>
                      </a:lnTo>
                      <a:lnTo>
                        <a:pt x="794258" y="586867"/>
                      </a:lnTo>
                      <a:lnTo>
                        <a:pt x="794258" y="593725"/>
                      </a:lnTo>
                      <a:lnTo>
                        <a:pt x="789051" y="598424"/>
                      </a:lnTo>
                      <a:lnTo>
                        <a:pt x="768477" y="607695"/>
                      </a:lnTo>
                      <a:lnTo>
                        <a:pt x="765048" y="628523"/>
                      </a:lnTo>
                      <a:lnTo>
                        <a:pt x="771906" y="642493"/>
                      </a:lnTo>
                      <a:lnTo>
                        <a:pt x="778764" y="651764"/>
                      </a:lnTo>
                      <a:lnTo>
                        <a:pt x="776986" y="663321"/>
                      </a:lnTo>
                      <a:lnTo>
                        <a:pt x="766699" y="661035"/>
                      </a:lnTo>
                      <a:lnTo>
                        <a:pt x="754634" y="654050"/>
                      </a:lnTo>
                      <a:lnTo>
                        <a:pt x="751205" y="663321"/>
                      </a:lnTo>
                      <a:lnTo>
                        <a:pt x="751205" y="675005"/>
                      </a:lnTo>
                      <a:lnTo>
                        <a:pt x="761492" y="688848"/>
                      </a:lnTo>
                      <a:lnTo>
                        <a:pt x="759841" y="709676"/>
                      </a:lnTo>
                      <a:lnTo>
                        <a:pt x="749427" y="716661"/>
                      </a:lnTo>
                      <a:lnTo>
                        <a:pt x="735711" y="716661"/>
                      </a:lnTo>
                      <a:lnTo>
                        <a:pt x="728853" y="716661"/>
                      </a:lnTo>
                      <a:lnTo>
                        <a:pt x="730504" y="725932"/>
                      </a:lnTo>
                      <a:lnTo>
                        <a:pt x="737362" y="742188"/>
                      </a:lnTo>
                      <a:lnTo>
                        <a:pt x="735711" y="753745"/>
                      </a:lnTo>
                      <a:lnTo>
                        <a:pt x="733933" y="765429"/>
                      </a:lnTo>
                      <a:lnTo>
                        <a:pt x="735711" y="772287"/>
                      </a:lnTo>
                      <a:lnTo>
                        <a:pt x="742569" y="786257"/>
                      </a:lnTo>
                      <a:lnTo>
                        <a:pt x="747776" y="797814"/>
                      </a:lnTo>
                      <a:lnTo>
                        <a:pt x="732282" y="816356"/>
                      </a:lnTo>
                      <a:lnTo>
                        <a:pt x="730504" y="821055"/>
                      </a:lnTo>
                      <a:lnTo>
                        <a:pt x="735711" y="825627"/>
                      </a:lnTo>
                      <a:lnTo>
                        <a:pt x="863219" y="825627"/>
                      </a:lnTo>
                      <a:lnTo>
                        <a:pt x="901065" y="825627"/>
                      </a:lnTo>
                      <a:lnTo>
                        <a:pt x="963168" y="825627"/>
                      </a:lnTo>
                      <a:lnTo>
                        <a:pt x="1049274" y="825627"/>
                      </a:lnTo>
                      <a:lnTo>
                        <a:pt x="1051052" y="825627"/>
                      </a:lnTo>
                      <a:lnTo>
                        <a:pt x="1114806" y="825627"/>
                      </a:lnTo>
                      <a:lnTo>
                        <a:pt x="1138809" y="823341"/>
                      </a:lnTo>
                      <a:lnTo>
                        <a:pt x="1268095" y="823341"/>
                      </a:lnTo>
                      <a:lnTo>
                        <a:pt x="1293876" y="823341"/>
                      </a:lnTo>
                      <a:lnTo>
                        <a:pt x="1300861" y="832612"/>
                      </a:lnTo>
                      <a:lnTo>
                        <a:pt x="1302512" y="839597"/>
                      </a:lnTo>
                      <a:lnTo>
                        <a:pt x="1290447" y="872109"/>
                      </a:lnTo>
                      <a:lnTo>
                        <a:pt x="1285367" y="897636"/>
                      </a:lnTo>
                      <a:lnTo>
                        <a:pt x="1278382" y="913765"/>
                      </a:lnTo>
                      <a:lnTo>
                        <a:pt x="1273302" y="930021"/>
                      </a:lnTo>
                      <a:lnTo>
                        <a:pt x="1269873" y="943991"/>
                      </a:lnTo>
                      <a:lnTo>
                        <a:pt x="1269873" y="957834"/>
                      </a:lnTo>
                      <a:lnTo>
                        <a:pt x="1278382" y="964819"/>
                      </a:lnTo>
                      <a:lnTo>
                        <a:pt x="1283589" y="1004316"/>
                      </a:lnTo>
                      <a:lnTo>
                        <a:pt x="1288796" y="1011174"/>
                      </a:lnTo>
                      <a:lnTo>
                        <a:pt x="1309497" y="1034415"/>
                      </a:lnTo>
                      <a:lnTo>
                        <a:pt x="1314577" y="1045972"/>
                      </a:lnTo>
                      <a:lnTo>
                        <a:pt x="1316355" y="1055243"/>
                      </a:lnTo>
                      <a:lnTo>
                        <a:pt x="1319784" y="1062228"/>
                      </a:lnTo>
                      <a:lnTo>
                        <a:pt x="1321562" y="1078484"/>
                      </a:lnTo>
                      <a:lnTo>
                        <a:pt x="1330071" y="1090041"/>
                      </a:lnTo>
                      <a:lnTo>
                        <a:pt x="1328420" y="1108583"/>
                      </a:lnTo>
                      <a:lnTo>
                        <a:pt x="1330071" y="1113282"/>
                      </a:lnTo>
                      <a:lnTo>
                        <a:pt x="1337056" y="1131824"/>
                      </a:lnTo>
                      <a:lnTo>
                        <a:pt x="1338707" y="1138809"/>
                      </a:lnTo>
                      <a:lnTo>
                        <a:pt x="1347343" y="1148080"/>
                      </a:lnTo>
                      <a:lnTo>
                        <a:pt x="1355979" y="1155065"/>
                      </a:lnTo>
                      <a:lnTo>
                        <a:pt x="1340485" y="1155065"/>
                      </a:lnTo>
                      <a:lnTo>
                        <a:pt x="1324991" y="1150366"/>
                      </a:lnTo>
                      <a:lnTo>
                        <a:pt x="1307719" y="1145794"/>
                      </a:lnTo>
                      <a:lnTo>
                        <a:pt x="1287018" y="1138809"/>
                      </a:lnTo>
                      <a:lnTo>
                        <a:pt x="1274953" y="1129538"/>
                      </a:lnTo>
                      <a:lnTo>
                        <a:pt x="1264666" y="1129538"/>
                      </a:lnTo>
                      <a:lnTo>
                        <a:pt x="1252601" y="1117854"/>
                      </a:lnTo>
                      <a:lnTo>
                        <a:pt x="1247394" y="1115568"/>
                      </a:lnTo>
                      <a:lnTo>
                        <a:pt x="1238758" y="1115568"/>
                      </a:lnTo>
                      <a:lnTo>
                        <a:pt x="1226693" y="1117854"/>
                      </a:lnTo>
                      <a:lnTo>
                        <a:pt x="1221613" y="1115568"/>
                      </a:lnTo>
                      <a:lnTo>
                        <a:pt x="1219835" y="1104011"/>
                      </a:lnTo>
                      <a:lnTo>
                        <a:pt x="1218184" y="1097026"/>
                      </a:lnTo>
                      <a:lnTo>
                        <a:pt x="1211199" y="1092454"/>
                      </a:lnTo>
                      <a:lnTo>
                        <a:pt x="1206119" y="1090041"/>
                      </a:lnTo>
                      <a:lnTo>
                        <a:pt x="1197483" y="1076198"/>
                      </a:lnTo>
                      <a:lnTo>
                        <a:pt x="1194054" y="1076198"/>
                      </a:lnTo>
                      <a:lnTo>
                        <a:pt x="1183640" y="1073785"/>
                      </a:lnTo>
                      <a:lnTo>
                        <a:pt x="1169924" y="1066927"/>
                      </a:lnTo>
                      <a:lnTo>
                        <a:pt x="1157859" y="1066927"/>
                      </a:lnTo>
                      <a:lnTo>
                        <a:pt x="1145794" y="1069213"/>
                      </a:lnTo>
                      <a:lnTo>
                        <a:pt x="1138809" y="1078484"/>
                      </a:lnTo>
                      <a:lnTo>
                        <a:pt x="1130300" y="1092454"/>
                      </a:lnTo>
                      <a:lnTo>
                        <a:pt x="1125093" y="1097026"/>
                      </a:lnTo>
                      <a:lnTo>
                        <a:pt x="1118235" y="1099312"/>
                      </a:lnTo>
                      <a:lnTo>
                        <a:pt x="1116457" y="1101725"/>
                      </a:lnTo>
                      <a:lnTo>
                        <a:pt x="1114806" y="1108583"/>
                      </a:lnTo>
                      <a:lnTo>
                        <a:pt x="1114806" y="1117854"/>
                      </a:lnTo>
                      <a:lnTo>
                        <a:pt x="1107821" y="1124839"/>
                      </a:lnTo>
                      <a:lnTo>
                        <a:pt x="1099185" y="1136523"/>
                      </a:lnTo>
                      <a:lnTo>
                        <a:pt x="1092327" y="1143381"/>
                      </a:lnTo>
                      <a:lnTo>
                        <a:pt x="1088898" y="1155065"/>
                      </a:lnTo>
                      <a:lnTo>
                        <a:pt x="1088898" y="1164336"/>
                      </a:lnTo>
                      <a:lnTo>
                        <a:pt x="1092327" y="1171194"/>
                      </a:lnTo>
                      <a:lnTo>
                        <a:pt x="1094105" y="1182878"/>
                      </a:lnTo>
                      <a:lnTo>
                        <a:pt x="1100963" y="1187450"/>
                      </a:lnTo>
                      <a:lnTo>
                        <a:pt x="1111250" y="1194435"/>
                      </a:lnTo>
                      <a:lnTo>
                        <a:pt x="1130300" y="1196721"/>
                      </a:lnTo>
                      <a:lnTo>
                        <a:pt x="1140587" y="1201420"/>
                      </a:lnTo>
                      <a:lnTo>
                        <a:pt x="1176782" y="1208405"/>
                      </a:lnTo>
                      <a:lnTo>
                        <a:pt x="1183640" y="1208405"/>
                      </a:lnTo>
                      <a:lnTo>
                        <a:pt x="1192276" y="1208405"/>
                      </a:lnTo>
                      <a:lnTo>
                        <a:pt x="1202563" y="1208405"/>
                      </a:lnTo>
                      <a:lnTo>
                        <a:pt x="1212977" y="1205992"/>
                      </a:lnTo>
                      <a:lnTo>
                        <a:pt x="1225042" y="1201420"/>
                      </a:lnTo>
                      <a:lnTo>
                        <a:pt x="1233678" y="1192149"/>
                      </a:lnTo>
                      <a:lnTo>
                        <a:pt x="1243965" y="1182878"/>
                      </a:lnTo>
                      <a:lnTo>
                        <a:pt x="1245743" y="1175893"/>
                      </a:lnTo>
                      <a:lnTo>
                        <a:pt x="1249172" y="1164336"/>
                      </a:lnTo>
                      <a:lnTo>
                        <a:pt x="1254252" y="1159637"/>
                      </a:lnTo>
                      <a:lnTo>
                        <a:pt x="1259459" y="1159637"/>
                      </a:lnTo>
                      <a:lnTo>
                        <a:pt x="1264666" y="1164336"/>
                      </a:lnTo>
                      <a:lnTo>
                        <a:pt x="1266317" y="1175893"/>
                      </a:lnTo>
                      <a:lnTo>
                        <a:pt x="1273302" y="1178179"/>
                      </a:lnTo>
                      <a:lnTo>
                        <a:pt x="1280160" y="1178179"/>
                      </a:lnTo>
                      <a:lnTo>
                        <a:pt x="1283589" y="1178179"/>
                      </a:lnTo>
                      <a:lnTo>
                        <a:pt x="1288796" y="1166622"/>
                      </a:lnTo>
                      <a:lnTo>
                        <a:pt x="1290447" y="1159637"/>
                      </a:lnTo>
                      <a:lnTo>
                        <a:pt x="1297432" y="1159637"/>
                      </a:lnTo>
                      <a:lnTo>
                        <a:pt x="1299083" y="1159637"/>
                      </a:lnTo>
                      <a:lnTo>
                        <a:pt x="1297432" y="1171194"/>
                      </a:lnTo>
                      <a:lnTo>
                        <a:pt x="1297432" y="1175893"/>
                      </a:lnTo>
                      <a:lnTo>
                        <a:pt x="1300861" y="1178179"/>
                      </a:lnTo>
                      <a:lnTo>
                        <a:pt x="1305941" y="1166622"/>
                      </a:lnTo>
                      <a:lnTo>
                        <a:pt x="1314577" y="1161923"/>
                      </a:lnTo>
                      <a:lnTo>
                        <a:pt x="1319784" y="1159637"/>
                      </a:lnTo>
                      <a:lnTo>
                        <a:pt x="1324991" y="1161923"/>
                      </a:lnTo>
                      <a:lnTo>
                        <a:pt x="1324991" y="1166622"/>
                      </a:lnTo>
                      <a:lnTo>
                        <a:pt x="1316355" y="1175893"/>
                      </a:lnTo>
                      <a:lnTo>
                        <a:pt x="1314577" y="1185164"/>
                      </a:lnTo>
                      <a:lnTo>
                        <a:pt x="1314577" y="1187450"/>
                      </a:lnTo>
                      <a:lnTo>
                        <a:pt x="1309497" y="1189863"/>
                      </a:lnTo>
                      <a:lnTo>
                        <a:pt x="1304290" y="1194435"/>
                      </a:lnTo>
                      <a:lnTo>
                        <a:pt x="1304290" y="1201420"/>
                      </a:lnTo>
                      <a:lnTo>
                        <a:pt x="1305941" y="1208405"/>
                      </a:lnTo>
                      <a:lnTo>
                        <a:pt x="1299083" y="1208405"/>
                      </a:lnTo>
                      <a:lnTo>
                        <a:pt x="1287018" y="1201420"/>
                      </a:lnTo>
                      <a:lnTo>
                        <a:pt x="1278382" y="1203706"/>
                      </a:lnTo>
                      <a:lnTo>
                        <a:pt x="1271524" y="1208405"/>
                      </a:lnTo>
                      <a:lnTo>
                        <a:pt x="1266317" y="1224534"/>
                      </a:lnTo>
                      <a:lnTo>
                        <a:pt x="1264666" y="1233805"/>
                      </a:lnTo>
                      <a:lnTo>
                        <a:pt x="1268095" y="1240790"/>
                      </a:lnTo>
                      <a:lnTo>
                        <a:pt x="1273302" y="1245489"/>
                      </a:lnTo>
                      <a:lnTo>
                        <a:pt x="1287018" y="1250061"/>
                      </a:lnTo>
                      <a:lnTo>
                        <a:pt x="1297432" y="1254760"/>
                      </a:lnTo>
                      <a:lnTo>
                        <a:pt x="1304290" y="1261745"/>
                      </a:lnTo>
                      <a:lnTo>
                        <a:pt x="1312926" y="1277874"/>
                      </a:lnTo>
                      <a:lnTo>
                        <a:pt x="1324991" y="1277874"/>
                      </a:lnTo>
                      <a:lnTo>
                        <a:pt x="1331849" y="1273302"/>
                      </a:lnTo>
                      <a:lnTo>
                        <a:pt x="1340485" y="1264031"/>
                      </a:lnTo>
                      <a:lnTo>
                        <a:pt x="1343914" y="1247775"/>
                      </a:lnTo>
                      <a:lnTo>
                        <a:pt x="1343914" y="1233805"/>
                      </a:lnTo>
                      <a:lnTo>
                        <a:pt x="1349121" y="1219962"/>
                      </a:lnTo>
                      <a:lnTo>
                        <a:pt x="1357630" y="1210691"/>
                      </a:lnTo>
                      <a:lnTo>
                        <a:pt x="1368044" y="1205992"/>
                      </a:lnTo>
                      <a:lnTo>
                        <a:pt x="1369695" y="1194435"/>
                      </a:lnTo>
                      <a:lnTo>
                        <a:pt x="1374902" y="1194435"/>
                      </a:lnTo>
                      <a:lnTo>
                        <a:pt x="1383538" y="1199134"/>
                      </a:lnTo>
                      <a:lnTo>
                        <a:pt x="1400810" y="1201420"/>
                      </a:lnTo>
                      <a:lnTo>
                        <a:pt x="1412875" y="1201420"/>
                      </a:lnTo>
                      <a:lnTo>
                        <a:pt x="1421384" y="1196721"/>
                      </a:lnTo>
                      <a:lnTo>
                        <a:pt x="1448943" y="1164336"/>
                      </a:lnTo>
                      <a:lnTo>
                        <a:pt x="1455928" y="1159637"/>
                      </a:lnTo>
                      <a:lnTo>
                        <a:pt x="1461008" y="1161923"/>
                      </a:lnTo>
                      <a:lnTo>
                        <a:pt x="1462786" y="1164336"/>
                      </a:lnTo>
                      <a:lnTo>
                        <a:pt x="1454150" y="1178179"/>
                      </a:lnTo>
                      <a:lnTo>
                        <a:pt x="1452499" y="1185164"/>
                      </a:lnTo>
                      <a:lnTo>
                        <a:pt x="1454150" y="1189863"/>
                      </a:lnTo>
                      <a:lnTo>
                        <a:pt x="1466215" y="1192149"/>
                      </a:lnTo>
                      <a:lnTo>
                        <a:pt x="1467993" y="1196721"/>
                      </a:lnTo>
                      <a:lnTo>
                        <a:pt x="1461008" y="1205992"/>
                      </a:lnTo>
                      <a:lnTo>
                        <a:pt x="1454150" y="1217676"/>
                      </a:lnTo>
                      <a:lnTo>
                        <a:pt x="1454150" y="1226947"/>
                      </a:lnTo>
                      <a:lnTo>
                        <a:pt x="1457579" y="1236218"/>
                      </a:lnTo>
                      <a:lnTo>
                        <a:pt x="1455928" y="1247775"/>
                      </a:lnTo>
                      <a:lnTo>
                        <a:pt x="1467993" y="1250061"/>
                      </a:lnTo>
                      <a:lnTo>
                        <a:pt x="1471422" y="1254760"/>
                      </a:lnTo>
                      <a:lnTo>
                        <a:pt x="1467993" y="1264031"/>
                      </a:lnTo>
                      <a:lnTo>
                        <a:pt x="1457579" y="1268603"/>
                      </a:lnTo>
                      <a:lnTo>
                        <a:pt x="1443863" y="1273302"/>
                      </a:lnTo>
                      <a:lnTo>
                        <a:pt x="1435227" y="1277874"/>
                      </a:lnTo>
                      <a:lnTo>
                        <a:pt x="1430020" y="1287145"/>
                      </a:lnTo>
                      <a:lnTo>
                        <a:pt x="1430020" y="1301115"/>
                      </a:lnTo>
                      <a:lnTo>
                        <a:pt x="1424940" y="1305814"/>
                      </a:lnTo>
                      <a:lnTo>
                        <a:pt x="1404239" y="1305814"/>
                      </a:lnTo>
                      <a:lnTo>
                        <a:pt x="1399032" y="1308100"/>
                      </a:lnTo>
                      <a:lnTo>
                        <a:pt x="1388745" y="1326642"/>
                      </a:lnTo>
                      <a:lnTo>
                        <a:pt x="1386967" y="1335913"/>
                      </a:lnTo>
                      <a:lnTo>
                        <a:pt x="1388745" y="1349883"/>
                      </a:lnTo>
                      <a:lnTo>
                        <a:pt x="1383538" y="1354455"/>
                      </a:lnTo>
                      <a:lnTo>
                        <a:pt x="1378331" y="1356741"/>
                      </a:lnTo>
                      <a:lnTo>
                        <a:pt x="1364615" y="1354455"/>
                      </a:lnTo>
                      <a:lnTo>
                        <a:pt x="1357630" y="1359154"/>
                      </a:lnTo>
                      <a:lnTo>
                        <a:pt x="1355979" y="1370711"/>
                      </a:lnTo>
                      <a:lnTo>
                        <a:pt x="1350772" y="1372997"/>
                      </a:lnTo>
                      <a:lnTo>
                        <a:pt x="1340485" y="1375283"/>
                      </a:lnTo>
                      <a:lnTo>
                        <a:pt x="1335278" y="1379982"/>
                      </a:lnTo>
                      <a:lnTo>
                        <a:pt x="1333500" y="1386967"/>
                      </a:lnTo>
                      <a:lnTo>
                        <a:pt x="1338707" y="1400810"/>
                      </a:lnTo>
                      <a:lnTo>
                        <a:pt x="1338707" y="1412494"/>
                      </a:lnTo>
                      <a:lnTo>
                        <a:pt x="1342136" y="1421765"/>
                      </a:lnTo>
                      <a:lnTo>
                        <a:pt x="1349121" y="1428623"/>
                      </a:lnTo>
                      <a:lnTo>
                        <a:pt x="1354201" y="1442593"/>
                      </a:lnTo>
                      <a:lnTo>
                        <a:pt x="1362837" y="1449578"/>
                      </a:lnTo>
                      <a:lnTo>
                        <a:pt x="1359408" y="1463421"/>
                      </a:lnTo>
                      <a:lnTo>
                        <a:pt x="1364615" y="1470406"/>
                      </a:lnTo>
                      <a:lnTo>
                        <a:pt x="1376680" y="1468120"/>
                      </a:lnTo>
                      <a:lnTo>
                        <a:pt x="1385189" y="1468120"/>
                      </a:lnTo>
                      <a:lnTo>
                        <a:pt x="1390396" y="1472692"/>
                      </a:lnTo>
                      <a:lnTo>
                        <a:pt x="1395603" y="1472692"/>
                      </a:lnTo>
                      <a:lnTo>
                        <a:pt x="1404239" y="1475105"/>
                      </a:lnTo>
                      <a:lnTo>
                        <a:pt x="1419733" y="1488948"/>
                      </a:lnTo>
                      <a:lnTo>
                        <a:pt x="1419733" y="1498219"/>
                      </a:lnTo>
                      <a:lnTo>
                        <a:pt x="1417955" y="1507490"/>
                      </a:lnTo>
                      <a:lnTo>
                        <a:pt x="1419733" y="1512189"/>
                      </a:lnTo>
                      <a:lnTo>
                        <a:pt x="1423162" y="1512189"/>
                      </a:lnTo>
                      <a:lnTo>
                        <a:pt x="1440434" y="1507490"/>
                      </a:lnTo>
                      <a:lnTo>
                        <a:pt x="1445514" y="1516761"/>
                      </a:lnTo>
                      <a:lnTo>
                        <a:pt x="1452499" y="1512189"/>
                      </a:lnTo>
                      <a:lnTo>
                        <a:pt x="1454150" y="1509903"/>
                      </a:lnTo>
                      <a:lnTo>
                        <a:pt x="1457579" y="1512189"/>
                      </a:lnTo>
                      <a:lnTo>
                        <a:pt x="1459357" y="1526032"/>
                      </a:lnTo>
                      <a:lnTo>
                        <a:pt x="1467993" y="1526032"/>
                      </a:lnTo>
                      <a:lnTo>
                        <a:pt x="1473073" y="1542288"/>
                      </a:lnTo>
                      <a:lnTo>
                        <a:pt x="1486916" y="1544701"/>
                      </a:lnTo>
                      <a:lnTo>
                        <a:pt x="1498981" y="1544701"/>
                      </a:lnTo>
                      <a:lnTo>
                        <a:pt x="1509268" y="1544701"/>
                      </a:lnTo>
                      <a:lnTo>
                        <a:pt x="1512697" y="1551559"/>
                      </a:lnTo>
                      <a:lnTo>
                        <a:pt x="1511046" y="1558544"/>
                      </a:lnTo>
                      <a:lnTo>
                        <a:pt x="1498981" y="1563243"/>
                      </a:lnTo>
                      <a:lnTo>
                        <a:pt x="1507617" y="1574800"/>
                      </a:lnTo>
                      <a:lnTo>
                        <a:pt x="1509268" y="1581785"/>
                      </a:lnTo>
                      <a:lnTo>
                        <a:pt x="1500632" y="1593342"/>
                      </a:lnTo>
                      <a:lnTo>
                        <a:pt x="1495552" y="1593342"/>
                      </a:lnTo>
                      <a:lnTo>
                        <a:pt x="1486916" y="1586357"/>
                      </a:lnTo>
                      <a:lnTo>
                        <a:pt x="1478280" y="1586357"/>
                      </a:lnTo>
                      <a:lnTo>
                        <a:pt x="1473073" y="1588643"/>
                      </a:lnTo>
                      <a:lnTo>
                        <a:pt x="1469644" y="1604899"/>
                      </a:lnTo>
                      <a:lnTo>
                        <a:pt x="1471422" y="1611884"/>
                      </a:lnTo>
                      <a:lnTo>
                        <a:pt x="1474851" y="1623441"/>
                      </a:lnTo>
                      <a:lnTo>
                        <a:pt x="1471422" y="1628140"/>
                      </a:lnTo>
                      <a:lnTo>
                        <a:pt x="1466215" y="1628140"/>
                      </a:lnTo>
                      <a:lnTo>
                        <a:pt x="1457579" y="1618869"/>
                      </a:lnTo>
                      <a:lnTo>
                        <a:pt x="1448943" y="1593342"/>
                      </a:lnTo>
                      <a:lnTo>
                        <a:pt x="1443863" y="1593342"/>
                      </a:lnTo>
                      <a:lnTo>
                        <a:pt x="1436878" y="1595628"/>
                      </a:lnTo>
                      <a:lnTo>
                        <a:pt x="1421384" y="1628140"/>
                      </a:lnTo>
                      <a:lnTo>
                        <a:pt x="1414526" y="1635125"/>
                      </a:lnTo>
                      <a:lnTo>
                        <a:pt x="1407668" y="1641983"/>
                      </a:lnTo>
                      <a:lnTo>
                        <a:pt x="1400810" y="1641983"/>
                      </a:lnTo>
                      <a:lnTo>
                        <a:pt x="1397254" y="1635125"/>
                      </a:lnTo>
                      <a:lnTo>
                        <a:pt x="1399032" y="1628140"/>
                      </a:lnTo>
                      <a:lnTo>
                        <a:pt x="1407668" y="1618869"/>
                      </a:lnTo>
                      <a:lnTo>
                        <a:pt x="1414526" y="1611884"/>
                      </a:lnTo>
                      <a:lnTo>
                        <a:pt x="1417955" y="1604899"/>
                      </a:lnTo>
                      <a:lnTo>
                        <a:pt x="1419733" y="1588643"/>
                      </a:lnTo>
                      <a:lnTo>
                        <a:pt x="1412875" y="1581785"/>
                      </a:lnTo>
                      <a:lnTo>
                        <a:pt x="1404239" y="1577086"/>
                      </a:lnTo>
                      <a:lnTo>
                        <a:pt x="1397254" y="1567815"/>
                      </a:lnTo>
                      <a:lnTo>
                        <a:pt x="1386967" y="1563243"/>
                      </a:lnTo>
                      <a:lnTo>
                        <a:pt x="1385189" y="1551559"/>
                      </a:lnTo>
                      <a:lnTo>
                        <a:pt x="1376680" y="1535303"/>
                      </a:lnTo>
                      <a:lnTo>
                        <a:pt x="1371473" y="1526032"/>
                      </a:lnTo>
                      <a:lnTo>
                        <a:pt x="1366266" y="1526032"/>
                      </a:lnTo>
                      <a:lnTo>
                        <a:pt x="1361186" y="1535303"/>
                      </a:lnTo>
                      <a:lnTo>
                        <a:pt x="1352550" y="1530731"/>
                      </a:lnTo>
                      <a:lnTo>
                        <a:pt x="1343914" y="1523746"/>
                      </a:lnTo>
                      <a:lnTo>
                        <a:pt x="1331849" y="1521460"/>
                      </a:lnTo>
                      <a:lnTo>
                        <a:pt x="1326642" y="1516761"/>
                      </a:lnTo>
                      <a:lnTo>
                        <a:pt x="1321562" y="1495933"/>
                      </a:lnTo>
                      <a:lnTo>
                        <a:pt x="1316355" y="1500632"/>
                      </a:lnTo>
                      <a:lnTo>
                        <a:pt x="1312926" y="1502918"/>
                      </a:lnTo>
                      <a:lnTo>
                        <a:pt x="1290447" y="1500632"/>
                      </a:lnTo>
                      <a:lnTo>
                        <a:pt x="1273302" y="1495933"/>
                      </a:lnTo>
                      <a:lnTo>
                        <a:pt x="1268095" y="1481963"/>
                      </a:lnTo>
                      <a:lnTo>
                        <a:pt x="1266317" y="1451864"/>
                      </a:lnTo>
                      <a:lnTo>
                        <a:pt x="1264666" y="1447292"/>
                      </a:lnTo>
                      <a:lnTo>
                        <a:pt x="1261237" y="1444879"/>
                      </a:lnTo>
                      <a:lnTo>
                        <a:pt x="1250823" y="1447292"/>
                      </a:lnTo>
                      <a:lnTo>
                        <a:pt x="1240536" y="1440307"/>
                      </a:lnTo>
                      <a:lnTo>
                        <a:pt x="1230249" y="1440307"/>
                      </a:lnTo>
                      <a:lnTo>
                        <a:pt x="1221613" y="1440307"/>
                      </a:lnTo>
                      <a:lnTo>
                        <a:pt x="1209548" y="1428623"/>
                      </a:lnTo>
                      <a:lnTo>
                        <a:pt x="1204341" y="1440307"/>
                      </a:lnTo>
                      <a:lnTo>
                        <a:pt x="1209548" y="1444879"/>
                      </a:lnTo>
                      <a:lnTo>
                        <a:pt x="1211199" y="1456563"/>
                      </a:lnTo>
                      <a:lnTo>
                        <a:pt x="1204341" y="1463421"/>
                      </a:lnTo>
                      <a:lnTo>
                        <a:pt x="1204341" y="1470406"/>
                      </a:lnTo>
                      <a:lnTo>
                        <a:pt x="1209548" y="1479677"/>
                      </a:lnTo>
                      <a:lnTo>
                        <a:pt x="1211199" y="1488948"/>
                      </a:lnTo>
                      <a:lnTo>
                        <a:pt x="1200912" y="1493647"/>
                      </a:lnTo>
                      <a:lnTo>
                        <a:pt x="1197483" y="1500632"/>
                      </a:lnTo>
                      <a:lnTo>
                        <a:pt x="1197483" y="1509903"/>
                      </a:lnTo>
                      <a:lnTo>
                        <a:pt x="1199134" y="1516761"/>
                      </a:lnTo>
                      <a:lnTo>
                        <a:pt x="1212977" y="1530731"/>
                      </a:lnTo>
                      <a:lnTo>
                        <a:pt x="1214628" y="1535303"/>
                      </a:lnTo>
                      <a:lnTo>
                        <a:pt x="1212977" y="1537716"/>
                      </a:lnTo>
                      <a:lnTo>
                        <a:pt x="1195705" y="1558544"/>
                      </a:lnTo>
                      <a:lnTo>
                        <a:pt x="1187069" y="1563243"/>
                      </a:lnTo>
                      <a:lnTo>
                        <a:pt x="1166495" y="1586357"/>
                      </a:lnTo>
                      <a:lnTo>
                        <a:pt x="1150874" y="1593342"/>
                      </a:lnTo>
                      <a:lnTo>
                        <a:pt x="1145794" y="1593342"/>
                      </a:lnTo>
                      <a:lnTo>
                        <a:pt x="1140587" y="1558544"/>
                      </a:lnTo>
                      <a:lnTo>
                        <a:pt x="1135380" y="1549273"/>
                      </a:lnTo>
                      <a:lnTo>
                        <a:pt x="1126871" y="1542288"/>
                      </a:lnTo>
                      <a:lnTo>
                        <a:pt x="1121664" y="1516761"/>
                      </a:lnTo>
                      <a:lnTo>
                        <a:pt x="1116457" y="1509903"/>
                      </a:lnTo>
                      <a:lnTo>
                        <a:pt x="1109599" y="1514475"/>
                      </a:lnTo>
                      <a:lnTo>
                        <a:pt x="1099185" y="1535303"/>
                      </a:lnTo>
                      <a:lnTo>
                        <a:pt x="1094105" y="1546987"/>
                      </a:lnTo>
                      <a:lnTo>
                        <a:pt x="1090676" y="1549273"/>
                      </a:lnTo>
                      <a:lnTo>
                        <a:pt x="1078611" y="1544701"/>
                      </a:lnTo>
                      <a:lnTo>
                        <a:pt x="1076833" y="1521460"/>
                      </a:lnTo>
                      <a:lnTo>
                        <a:pt x="1069975" y="1509903"/>
                      </a:lnTo>
                      <a:lnTo>
                        <a:pt x="1056132" y="1507490"/>
                      </a:lnTo>
                      <a:lnTo>
                        <a:pt x="1052703" y="1507490"/>
                      </a:lnTo>
                      <a:lnTo>
                        <a:pt x="1045845" y="1500632"/>
                      </a:lnTo>
                      <a:lnTo>
                        <a:pt x="1042416" y="1505204"/>
                      </a:lnTo>
                      <a:lnTo>
                        <a:pt x="1045845" y="1512189"/>
                      </a:lnTo>
                      <a:lnTo>
                        <a:pt x="1044067" y="1521460"/>
                      </a:lnTo>
                      <a:lnTo>
                        <a:pt x="1047496" y="1526032"/>
                      </a:lnTo>
                      <a:lnTo>
                        <a:pt x="1049274" y="1535303"/>
                      </a:lnTo>
                      <a:lnTo>
                        <a:pt x="1047496" y="1535303"/>
                      </a:lnTo>
                      <a:lnTo>
                        <a:pt x="1032002" y="1542288"/>
                      </a:lnTo>
                      <a:lnTo>
                        <a:pt x="1019937" y="1553972"/>
                      </a:lnTo>
                      <a:lnTo>
                        <a:pt x="1016508" y="1560830"/>
                      </a:lnTo>
                      <a:lnTo>
                        <a:pt x="1014857" y="1577086"/>
                      </a:lnTo>
                      <a:lnTo>
                        <a:pt x="1002792" y="1577086"/>
                      </a:lnTo>
                      <a:lnTo>
                        <a:pt x="992378" y="1581785"/>
                      </a:lnTo>
                      <a:lnTo>
                        <a:pt x="975233" y="1591056"/>
                      </a:lnTo>
                      <a:lnTo>
                        <a:pt x="963168" y="1584071"/>
                      </a:lnTo>
                      <a:lnTo>
                        <a:pt x="942467" y="1563243"/>
                      </a:lnTo>
                      <a:lnTo>
                        <a:pt x="932180" y="1551559"/>
                      </a:lnTo>
                      <a:lnTo>
                        <a:pt x="923544" y="1549273"/>
                      </a:lnTo>
                      <a:lnTo>
                        <a:pt x="908050" y="1549273"/>
                      </a:lnTo>
                      <a:lnTo>
                        <a:pt x="902843" y="1544701"/>
                      </a:lnTo>
                      <a:lnTo>
                        <a:pt x="897636" y="1544701"/>
                      </a:lnTo>
                      <a:lnTo>
                        <a:pt x="885571" y="1542288"/>
                      </a:lnTo>
                      <a:lnTo>
                        <a:pt x="880491" y="1528445"/>
                      </a:lnTo>
                      <a:lnTo>
                        <a:pt x="880491" y="1512189"/>
                      </a:lnTo>
                      <a:lnTo>
                        <a:pt x="876935" y="1491234"/>
                      </a:lnTo>
                      <a:lnTo>
                        <a:pt x="871855" y="1481963"/>
                      </a:lnTo>
                      <a:lnTo>
                        <a:pt x="868426" y="1475105"/>
                      </a:lnTo>
                      <a:lnTo>
                        <a:pt x="858012" y="1472692"/>
                      </a:lnTo>
                      <a:lnTo>
                        <a:pt x="852805" y="1468120"/>
                      </a:lnTo>
                      <a:lnTo>
                        <a:pt x="851154" y="1456563"/>
                      </a:lnTo>
                      <a:lnTo>
                        <a:pt x="847725" y="1451864"/>
                      </a:lnTo>
                      <a:lnTo>
                        <a:pt x="835660" y="1449578"/>
                      </a:lnTo>
                      <a:lnTo>
                        <a:pt x="832231" y="1442593"/>
                      </a:lnTo>
                      <a:lnTo>
                        <a:pt x="832231" y="1431036"/>
                      </a:lnTo>
                      <a:lnTo>
                        <a:pt x="821817" y="1431036"/>
                      </a:lnTo>
                      <a:lnTo>
                        <a:pt x="814959" y="1428623"/>
                      </a:lnTo>
                      <a:lnTo>
                        <a:pt x="804672" y="1419352"/>
                      </a:lnTo>
                      <a:lnTo>
                        <a:pt x="799465" y="1419352"/>
                      </a:lnTo>
                      <a:lnTo>
                        <a:pt x="792607" y="1417066"/>
                      </a:lnTo>
                      <a:lnTo>
                        <a:pt x="787400" y="1412494"/>
                      </a:lnTo>
                      <a:lnTo>
                        <a:pt x="785622" y="1405509"/>
                      </a:lnTo>
                      <a:lnTo>
                        <a:pt x="780542" y="1405509"/>
                      </a:lnTo>
                      <a:lnTo>
                        <a:pt x="758063" y="1417066"/>
                      </a:lnTo>
                      <a:lnTo>
                        <a:pt x="752983" y="1412494"/>
                      </a:lnTo>
                      <a:lnTo>
                        <a:pt x="754634" y="1407795"/>
                      </a:lnTo>
                      <a:lnTo>
                        <a:pt x="758063" y="1398524"/>
                      </a:lnTo>
                      <a:lnTo>
                        <a:pt x="758063" y="1389253"/>
                      </a:lnTo>
                      <a:lnTo>
                        <a:pt x="751205" y="1375283"/>
                      </a:lnTo>
                      <a:lnTo>
                        <a:pt x="747776" y="1370711"/>
                      </a:lnTo>
                      <a:lnTo>
                        <a:pt x="737362" y="1370711"/>
                      </a:lnTo>
                      <a:lnTo>
                        <a:pt x="728853" y="1372997"/>
                      </a:lnTo>
                      <a:lnTo>
                        <a:pt x="723646" y="1372997"/>
                      </a:lnTo>
                      <a:lnTo>
                        <a:pt x="720217" y="1370711"/>
                      </a:lnTo>
                      <a:lnTo>
                        <a:pt x="723646" y="1359154"/>
                      </a:lnTo>
                      <a:lnTo>
                        <a:pt x="727075" y="1349883"/>
                      </a:lnTo>
                      <a:lnTo>
                        <a:pt x="727075" y="1342898"/>
                      </a:lnTo>
                      <a:lnTo>
                        <a:pt x="728853" y="1335913"/>
                      </a:lnTo>
                      <a:lnTo>
                        <a:pt x="733933" y="1328928"/>
                      </a:lnTo>
                      <a:lnTo>
                        <a:pt x="739140" y="1326642"/>
                      </a:lnTo>
                      <a:lnTo>
                        <a:pt x="739140" y="1324356"/>
                      </a:lnTo>
                      <a:lnTo>
                        <a:pt x="733933" y="1319657"/>
                      </a:lnTo>
                      <a:lnTo>
                        <a:pt x="723646" y="1319657"/>
                      </a:lnTo>
                      <a:lnTo>
                        <a:pt x="704723" y="1324356"/>
                      </a:lnTo>
                      <a:lnTo>
                        <a:pt x="689229" y="1324356"/>
                      </a:lnTo>
                      <a:lnTo>
                        <a:pt x="671957" y="1328928"/>
                      </a:lnTo>
                      <a:lnTo>
                        <a:pt x="661670" y="1333627"/>
                      </a:lnTo>
                      <a:lnTo>
                        <a:pt x="656463" y="1333627"/>
                      </a:lnTo>
                      <a:lnTo>
                        <a:pt x="654685" y="1328928"/>
                      </a:lnTo>
                      <a:lnTo>
                        <a:pt x="654685" y="1324356"/>
                      </a:lnTo>
                      <a:lnTo>
                        <a:pt x="654685" y="1310386"/>
                      </a:lnTo>
                      <a:lnTo>
                        <a:pt x="663321" y="1303401"/>
                      </a:lnTo>
                      <a:lnTo>
                        <a:pt x="663321" y="1296543"/>
                      </a:lnTo>
                      <a:lnTo>
                        <a:pt x="661670" y="1289558"/>
                      </a:lnTo>
                      <a:lnTo>
                        <a:pt x="654685" y="1289558"/>
                      </a:lnTo>
                      <a:lnTo>
                        <a:pt x="647827" y="1291844"/>
                      </a:lnTo>
                      <a:lnTo>
                        <a:pt x="637540" y="1294130"/>
                      </a:lnTo>
                      <a:lnTo>
                        <a:pt x="628904" y="1289558"/>
                      </a:lnTo>
                      <a:lnTo>
                        <a:pt x="623697" y="1289558"/>
                      </a:lnTo>
                      <a:lnTo>
                        <a:pt x="620268" y="1294130"/>
                      </a:lnTo>
                      <a:lnTo>
                        <a:pt x="620268" y="1303401"/>
                      </a:lnTo>
                      <a:lnTo>
                        <a:pt x="613410" y="1310386"/>
                      </a:lnTo>
                      <a:lnTo>
                        <a:pt x="587502" y="1324356"/>
                      </a:lnTo>
                      <a:lnTo>
                        <a:pt x="577215" y="1333627"/>
                      </a:lnTo>
                      <a:lnTo>
                        <a:pt x="573786" y="1331214"/>
                      </a:lnTo>
                      <a:lnTo>
                        <a:pt x="575437" y="1324356"/>
                      </a:lnTo>
                      <a:lnTo>
                        <a:pt x="573786" y="1319657"/>
                      </a:lnTo>
                      <a:lnTo>
                        <a:pt x="558292" y="1324356"/>
                      </a:lnTo>
                      <a:lnTo>
                        <a:pt x="554736" y="1328928"/>
                      </a:lnTo>
                      <a:lnTo>
                        <a:pt x="559943" y="1340485"/>
                      </a:lnTo>
                      <a:lnTo>
                        <a:pt x="566801" y="1347470"/>
                      </a:lnTo>
                      <a:lnTo>
                        <a:pt x="577215" y="1347470"/>
                      </a:lnTo>
                      <a:lnTo>
                        <a:pt x="580644" y="1347470"/>
                      </a:lnTo>
                      <a:lnTo>
                        <a:pt x="578866" y="1352169"/>
                      </a:lnTo>
                      <a:lnTo>
                        <a:pt x="578866" y="1361440"/>
                      </a:lnTo>
                      <a:lnTo>
                        <a:pt x="580644" y="1370711"/>
                      </a:lnTo>
                      <a:lnTo>
                        <a:pt x="589280" y="1372997"/>
                      </a:lnTo>
                      <a:lnTo>
                        <a:pt x="597916" y="1372997"/>
                      </a:lnTo>
                      <a:lnTo>
                        <a:pt x="604774" y="1375283"/>
                      </a:lnTo>
                      <a:lnTo>
                        <a:pt x="604774" y="1377696"/>
                      </a:lnTo>
                      <a:lnTo>
                        <a:pt x="597916" y="1382268"/>
                      </a:lnTo>
                      <a:lnTo>
                        <a:pt x="596138" y="1389253"/>
                      </a:lnTo>
                      <a:lnTo>
                        <a:pt x="554736" y="1393952"/>
                      </a:lnTo>
                      <a:lnTo>
                        <a:pt x="544449" y="1398524"/>
                      </a:lnTo>
                      <a:lnTo>
                        <a:pt x="530606" y="1407795"/>
                      </a:lnTo>
                      <a:lnTo>
                        <a:pt x="518668" y="1405509"/>
                      </a:lnTo>
                      <a:lnTo>
                        <a:pt x="503047" y="1403223"/>
                      </a:lnTo>
                      <a:lnTo>
                        <a:pt x="475488" y="1398524"/>
                      </a:lnTo>
                      <a:lnTo>
                        <a:pt x="434213" y="1393952"/>
                      </a:lnTo>
                      <a:lnTo>
                        <a:pt x="418719" y="1386967"/>
                      </a:lnTo>
                      <a:lnTo>
                        <a:pt x="377317" y="1366012"/>
                      </a:lnTo>
                      <a:lnTo>
                        <a:pt x="346329" y="1349883"/>
                      </a:lnTo>
                      <a:lnTo>
                        <a:pt x="323977" y="1331214"/>
                      </a:lnTo>
                      <a:lnTo>
                        <a:pt x="310134" y="1326642"/>
                      </a:lnTo>
                      <a:lnTo>
                        <a:pt x="296291" y="1324356"/>
                      </a:lnTo>
                      <a:lnTo>
                        <a:pt x="289433" y="1315085"/>
                      </a:lnTo>
                      <a:lnTo>
                        <a:pt x="284226" y="1312672"/>
                      </a:lnTo>
                      <a:lnTo>
                        <a:pt x="272288" y="1308100"/>
                      </a:lnTo>
                      <a:lnTo>
                        <a:pt x="256667" y="1305814"/>
                      </a:lnTo>
                      <a:lnTo>
                        <a:pt x="244602" y="1308100"/>
                      </a:lnTo>
                      <a:lnTo>
                        <a:pt x="227457" y="1310386"/>
                      </a:lnTo>
                      <a:lnTo>
                        <a:pt x="213614" y="1305814"/>
                      </a:lnTo>
                      <a:lnTo>
                        <a:pt x="206756" y="1310386"/>
                      </a:lnTo>
                      <a:lnTo>
                        <a:pt x="168910" y="1310386"/>
                      </a:lnTo>
                      <a:lnTo>
                        <a:pt x="148209" y="1312672"/>
                      </a:lnTo>
                      <a:lnTo>
                        <a:pt x="134366" y="1312672"/>
                      </a:lnTo>
                      <a:lnTo>
                        <a:pt x="118872" y="1315085"/>
                      </a:lnTo>
                      <a:lnTo>
                        <a:pt x="105156" y="1319657"/>
                      </a:lnTo>
                      <a:lnTo>
                        <a:pt x="89535" y="1324356"/>
                      </a:lnTo>
                      <a:lnTo>
                        <a:pt x="75819" y="1331214"/>
                      </a:lnTo>
                      <a:lnTo>
                        <a:pt x="63754" y="1335913"/>
                      </a:lnTo>
                      <a:lnTo>
                        <a:pt x="51689" y="1319657"/>
                      </a:lnTo>
                      <a:lnTo>
                        <a:pt x="44831" y="1319657"/>
                      </a:lnTo>
                      <a:lnTo>
                        <a:pt x="37846" y="1310386"/>
                      </a:lnTo>
                      <a:lnTo>
                        <a:pt x="37846" y="1301115"/>
                      </a:lnTo>
                      <a:lnTo>
                        <a:pt x="44831" y="1289558"/>
                      </a:lnTo>
                      <a:lnTo>
                        <a:pt x="58547" y="1277874"/>
                      </a:lnTo>
                      <a:lnTo>
                        <a:pt x="67183" y="1259332"/>
                      </a:lnTo>
                      <a:lnTo>
                        <a:pt x="75819" y="1245489"/>
                      </a:lnTo>
                      <a:lnTo>
                        <a:pt x="77597" y="1238504"/>
                      </a:lnTo>
                      <a:lnTo>
                        <a:pt x="87884" y="1222248"/>
                      </a:lnTo>
                      <a:lnTo>
                        <a:pt x="94742" y="1212977"/>
                      </a:lnTo>
                      <a:lnTo>
                        <a:pt x="103378" y="1201420"/>
                      </a:lnTo>
                      <a:lnTo>
                        <a:pt x="99949" y="1192149"/>
                      </a:lnTo>
                      <a:lnTo>
                        <a:pt x="106807" y="1173607"/>
                      </a:lnTo>
                      <a:lnTo>
                        <a:pt x="112014" y="1148080"/>
                      </a:lnTo>
                      <a:lnTo>
                        <a:pt x="110236" y="1138809"/>
                      </a:lnTo>
                      <a:lnTo>
                        <a:pt x="113665" y="1129538"/>
                      </a:lnTo>
                      <a:lnTo>
                        <a:pt x="103378" y="1115568"/>
                      </a:lnTo>
                      <a:lnTo>
                        <a:pt x="93091" y="1099312"/>
                      </a:lnTo>
                      <a:lnTo>
                        <a:pt x="89535" y="1094740"/>
                      </a:lnTo>
                      <a:lnTo>
                        <a:pt x="91313" y="1066927"/>
                      </a:lnTo>
                      <a:lnTo>
                        <a:pt x="98171" y="1059942"/>
                      </a:lnTo>
                      <a:lnTo>
                        <a:pt x="98171" y="1050671"/>
                      </a:lnTo>
                      <a:lnTo>
                        <a:pt x="101600" y="1043686"/>
                      </a:lnTo>
                      <a:lnTo>
                        <a:pt x="98171" y="1025144"/>
                      </a:lnTo>
                      <a:lnTo>
                        <a:pt x="94742" y="1008888"/>
                      </a:lnTo>
                      <a:lnTo>
                        <a:pt x="98171" y="992632"/>
                      </a:lnTo>
                      <a:lnTo>
                        <a:pt x="101600" y="985774"/>
                      </a:lnTo>
                      <a:lnTo>
                        <a:pt x="106807" y="981075"/>
                      </a:lnTo>
                      <a:lnTo>
                        <a:pt x="106807" y="974090"/>
                      </a:lnTo>
                      <a:lnTo>
                        <a:pt x="106807" y="964819"/>
                      </a:lnTo>
                      <a:lnTo>
                        <a:pt x="117221" y="950976"/>
                      </a:lnTo>
                      <a:lnTo>
                        <a:pt x="122301" y="934720"/>
                      </a:lnTo>
                      <a:lnTo>
                        <a:pt x="137795" y="902208"/>
                      </a:lnTo>
                      <a:lnTo>
                        <a:pt x="143002" y="890651"/>
                      </a:lnTo>
                      <a:lnTo>
                        <a:pt x="144780" y="883666"/>
                      </a:lnTo>
                      <a:lnTo>
                        <a:pt x="148209" y="872109"/>
                      </a:lnTo>
                      <a:lnTo>
                        <a:pt x="144780" y="865124"/>
                      </a:lnTo>
                      <a:lnTo>
                        <a:pt x="148209" y="858139"/>
                      </a:lnTo>
                      <a:lnTo>
                        <a:pt x="153289" y="851154"/>
                      </a:lnTo>
                      <a:lnTo>
                        <a:pt x="153289" y="844296"/>
                      </a:lnTo>
                      <a:lnTo>
                        <a:pt x="149860" y="837311"/>
                      </a:lnTo>
                      <a:lnTo>
                        <a:pt x="146431" y="832612"/>
                      </a:lnTo>
                      <a:lnTo>
                        <a:pt x="143002" y="825627"/>
                      </a:lnTo>
                      <a:lnTo>
                        <a:pt x="148209" y="818769"/>
                      </a:lnTo>
                      <a:lnTo>
                        <a:pt x="153289" y="814070"/>
                      </a:lnTo>
                      <a:lnTo>
                        <a:pt x="156845" y="804799"/>
                      </a:lnTo>
                      <a:lnTo>
                        <a:pt x="153289" y="797814"/>
                      </a:lnTo>
                      <a:lnTo>
                        <a:pt x="148209" y="781685"/>
                      </a:lnTo>
                      <a:lnTo>
                        <a:pt x="151638" y="765429"/>
                      </a:lnTo>
                      <a:lnTo>
                        <a:pt x="153289" y="742188"/>
                      </a:lnTo>
                      <a:lnTo>
                        <a:pt x="144780" y="744474"/>
                      </a:lnTo>
                      <a:lnTo>
                        <a:pt x="134366" y="735203"/>
                      </a:lnTo>
                      <a:lnTo>
                        <a:pt x="134366" y="725932"/>
                      </a:lnTo>
                      <a:lnTo>
                        <a:pt x="129286" y="716661"/>
                      </a:lnTo>
                      <a:lnTo>
                        <a:pt x="122301" y="707390"/>
                      </a:lnTo>
                      <a:lnTo>
                        <a:pt x="113665" y="702818"/>
                      </a:lnTo>
                      <a:lnTo>
                        <a:pt x="108585" y="698119"/>
                      </a:lnTo>
                      <a:lnTo>
                        <a:pt x="106807" y="693547"/>
                      </a:lnTo>
                      <a:lnTo>
                        <a:pt x="112014" y="686562"/>
                      </a:lnTo>
                      <a:lnTo>
                        <a:pt x="117221" y="675005"/>
                      </a:lnTo>
                      <a:lnTo>
                        <a:pt x="118872" y="670306"/>
                      </a:lnTo>
                      <a:lnTo>
                        <a:pt x="106807" y="654050"/>
                      </a:lnTo>
                      <a:lnTo>
                        <a:pt x="101600" y="637794"/>
                      </a:lnTo>
                      <a:lnTo>
                        <a:pt x="91313" y="630936"/>
                      </a:lnTo>
                      <a:lnTo>
                        <a:pt x="94742" y="619252"/>
                      </a:lnTo>
                      <a:lnTo>
                        <a:pt x="98171" y="614680"/>
                      </a:lnTo>
                      <a:lnTo>
                        <a:pt x="93091" y="609981"/>
                      </a:lnTo>
                      <a:lnTo>
                        <a:pt x="84455" y="609981"/>
                      </a:lnTo>
                      <a:lnTo>
                        <a:pt x="77597" y="605409"/>
                      </a:lnTo>
                      <a:lnTo>
                        <a:pt x="70612" y="589153"/>
                      </a:lnTo>
                      <a:lnTo>
                        <a:pt x="63754" y="582168"/>
                      </a:lnTo>
                      <a:lnTo>
                        <a:pt x="65532" y="575183"/>
                      </a:lnTo>
                      <a:lnTo>
                        <a:pt x="68961" y="570611"/>
                      </a:lnTo>
                      <a:lnTo>
                        <a:pt x="70612" y="565912"/>
                      </a:lnTo>
                      <a:lnTo>
                        <a:pt x="65532" y="561340"/>
                      </a:lnTo>
                      <a:lnTo>
                        <a:pt x="65532" y="552069"/>
                      </a:lnTo>
                      <a:lnTo>
                        <a:pt x="68961" y="547370"/>
                      </a:lnTo>
                      <a:lnTo>
                        <a:pt x="74041" y="542798"/>
                      </a:lnTo>
                      <a:lnTo>
                        <a:pt x="77597" y="535813"/>
                      </a:lnTo>
                      <a:lnTo>
                        <a:pt x="72390" y="528828"/>
                      </a:lnTo>
                      <a:lnTo>
                        <a:pt x="67183" y="517271"/>
                      </a:lnTo>
                      <a:lnTo>
                        <a:pt x="67183" y="505587"/>
                      </a:lnTo>
                      <a:lnTo>
                        <a:pt x="63754" y="498729"/>
                      </a:lnTo>
                      <a:lnTo>
                        <a:pt x="55118" y="489458"/>
                      </a:lnTo>
                      <a:lnTo>
                        <a:pt x="55118" y="477774"/>
                      </a:lnTo>
                      <a:lnTo>
                        <a:pt x="44831" y="463931"/>
                      </a:lnTo>
                      <a:lnTo>
                        <a:pt x="29337" y="445389"/>
                      </a:lnTo>
                      <a:lnTo>
                        <a:pt x="13843" y="424434"/>
                      </a:lnTo>
                      <a:lnTo>
                        <a:pt x="0" y="412877"/>
                      </a:lnTo>
                      <a:lnTo>
                        <a:pt x="1778" y="334010"/>
                      </a:lnTo>
                      <a:lnTo>
                        <a:pt x="1778" y="255143"/>
                      </a:lnTo>
                      <a:lnTo>
                        <a:pt x="1778" y="132207"/>
                      </a:lnTo>
                      <a:lnTo>
                        <a:pt x="1778" y="55753"/>
                      </a:lnTo>
                      <a:lnTo>
                        <a:pt x="1778" y="0"/>
                      </a:lnTo>
                      <a:close/>
                    </a:path>
                  </a:pathLst>
                </a:custGeom>
                <a:solidFill>
                  <a:srgbClr val="7AB57A"/>
                </a:solidFill>
                <a:ln w="5461" cap="flat">
                  <a:solidFill>
                    <a:srgbClr val="BEBEBE"/>
                  </a:solidFill>
                  <a:prstDash val="solid"/>
                  <a:round/>
                </a:ln>
              </p:spPr>
              <p:txBody>
                <a:bodyPr rtlCol="0" anchor="ctr"/>
                <a:lstStyle/>
                <a:p>
                  <a:endParaRPr lang="en-US"/>
                </a:p>
              </p:txBody>
            </p:sp>
            <p:sp>
              <p:nvSpPr>
                <p:cNvPr id="1204" name="Freeform: Shape 1203">
                  <a:extLst>
                    <a:ext uri="{FF2B5EF4-FFF2-40B4-BE49-F238E27FC236}">
                      <a16:creationId xmlns:a16="http://schemas.microsoft.com/office/drawing/2014/main" id="{4607C517-BFCF-1462-1D61-6AD7EC0E3AC8}"/>
                    </a:ext>
                  </a:extLst>
                </p:cNvPr>
                <p:cNvSpPr/>
                <p:nvPr/>
              </p:nvSpPr>
              <p:spPr>
                <a:xfrm>
                  <a:off x="32636206" y="14136624"/>
                  <a:ext cx="1223390" cy="1783461"/>
                </a:xfrm>
                <a:custGeom>
                  <a:avLst/>
                  <a:gdLst>
                    <a:gd name="connsiteX0" fmla="*/ 101727 w 1223390"/>
                    <a:gd name="connsiteY0" fmla="*/ 1774190 h 1783461"/>
                    <a:gd name="connsiteX1" fmla="*/ 91312 w 1223390"/>
                    <a:gd name="connsiteY1" fmla="*/ 1767205 h 1783461"/>
                    <a:gd name="connsiteX2" fmla="*/ 82804 w 1223390"/>
                    <a:gd name="connsiteY2" fmla="*/ 1760347 h 1783461"/>
                    <a:gd name="connsiteX3" fmla="*/ 79248 w 1223390"/>
                    <a:gd name="connsiteY3" fmla="*/ 1755648 h 1783461"/>
                    <a:gd name="connsiteX4" fmla="*/ 75819 w 1223390"/>
                    <a:gd name="connsiteY4" fmla="*/ 1744091 h 1783461"/>
                    <a:gd name="connsiteX5" fmla="*/ 77597 w 1223390"/>
                    <a:gd name="connsiteY5" fmla="*/ 1727835 h 1783461"/>
                    <a:gd name="connsiteX6" fmla="*/ 77597 w 1223390"/>
                    <a:gd name="connsiteY6" fmla="*/ 1711579 h 1783461"/>
                    <a:gd name="connsiteX7" fmla="*/ 74168 w 1223390"/>
                    <a:gd name="connsiteY7" fmla="*/ 1707007 h 1783461"/>
                    <a:gd name="connsiteX8" fmla="*/ 65531 w 1223390"/>
                    <a:gd name="connsiteY8" fmla="*/ 1697736 h 1783461"/>
                    <a:gd name="connsiteX9" fmla="*/ 43053 w 1223390"/>
                    <a:gd name="connsiteY9" fmla="*/ 1672209 h 1783461"/>
                    <a:gd name="connsiteX10" fmla="*/ 32765 w 1223390"/>
                    <a:gd name="connsiteY10" fmla="*/ 1651254 h 1783461"/>
                    <a:gd name="connsiteX11" fmla="*/ 31114 w 1223390"/>
                    <a:gd name="connsiteY11" fmla="*/ 1634998 h 1783461"/>
                    <a:gd name="connsiteX12" fmla="*/ 32765 w 1223390"/>
                    <a:gd name="connsiteY12" fmla="*/ 1611884 h 1783461"/>
                    <a:gd name="connsiteX13" fmla="*/ 34544 w 1223390"/>
                    <a:gd name="connsiteY13" fmla="*/ 1602613 h 1783461"/>
                    <a:gd name="connsiteX14" fmla="*/ 34544 w 1223390"/>
                    <a:gd name="connsiteY14" fmla="*/ 1581658 h 1783461"/>
                    <a:gd name="connsiteX15" fmla="*/ 31114 w 1223390"/>
                    <a:gd name="connsiteY15" fmla="*/ 1570101 h 1783461"/>
                    <a:gd name="connsiteX16" fmla="*/ 31114 w 1223390"/>
                    <a:gd name="connsiteY16" fmla="*/ 1488948 h 1783461"/>
                    <a:gd name="connsiteX17" fmla="*/ 17272 w 1223390"/>
                    <a:gd name="connsiteY17" fmla="*/ 1284859 h 1783461"/>
                    <a:gd name="connsiteX18" fmla="*/ 0 w 1223390"/>
                    <a:gd name="connsiteY18" fmla="*/ 871982 h 1783461"/>
                    <a:gd name="connsiteX19" fmla="*/ 10413 w 1223390"/>
                    <a:gd name="connsiteY19" fmla="*/ 869696 h 1783461"/>
                    <a:gd name="connsiteX20" fmla="*/ 19050 w 1223390"/>
                    <a:gd name="connsiteY20" fmla="*/ 858139 h 1783461"/>
                    <a:gd name="connsiteX21" fmla="*/ 31114 w 1223390"/>
                    <a:gd name="connsiteY21" fmla="*/ 855853 h 1783461"/>
                    <a:gd name="connsiteX22" fmla="*/ 41402 w 1223390"/>
                    <a:gd name="connsiteY22" fmla="*/ 858139 h 1783461"/>
                    <a:gd name="connsiteX23" fmla="*/ 46608 w 1223390"/>
                    <a:gd name="connsiteY23" fmla="*/ 869696 h 1783461"/>
                    <a:gd name="connsiteX24" fmla="*/ 51688 w 1223390"/>
                    <a:gd name="connsiteY24" fmla="*/ 890651 h 1783461"/>
                    <a:gd name="connsiteX25" fmla="*/ 60325 w 1223390"/>
                    <a:gd name="connsiteY25" fmla="*/ 895223 h 1783461"/>
                    <a:gd name="connsiteX26" fmla="*/ 70738 w 1223390"/>
                    <a:gd name="connsiteY26" fmla="*/ 892937 h 1783461"/>
                    <a:gd name="connsiteX27" fmla="*/ 74168 w 1223390"/>
                    <a:gd name="connsiteY27" fmla="*/ 888238 h 1783461"/>
                    <a:gd name="connsiteX28" fmla="*/ 75819 w 1223390"/>
                    <a:gd name="connsiteY28" fmla="*/ 865124 h 1783461"/>
                    <a:gd name="connsiteX29" fmla="*/ 77597 w 1223390"/>
                    <a:gd name="connsiteY29" fmla="*/ 837311 h 1783461"/>
                    <a:gd name="connsiteX30" fmla="*/ 79248 w 1223390"/>
                    <a:gd name="connsiteY30" fmla="*/ 830326 h 1783461"/>
                    <a:gd name="connsiteX31" fmla="*/ 84455 w 1223390"/>
                    <a:gd name="connsiteY31" fmla="*/ 825627 h 1783461"/>
                    <a:gd name="connsiteX32" fmla="*/ 94742 w 1223390"/>
                    <a:gd name="connsiteY32" fmla="*/ 830326 h 1783461"/>
                    <a:gd name="connsiteX33" fmla="*/ 124079 w 1223390"/>
                    <a:gd name="connsiteY33" fmla="*/ 839597 h 1783461"/>
                    <a:gd name="connsiteX34" fmla="*/ 130936 w 1223390"/>
                    <a:gd name="connsiteY34" fmla="*/ 837311 h 1783461"/>
                    <a:gd name="connsiteX35" fmla="*/ 134493 w 1223390"/>
                    <a:gd name="connsiteY35" fmla="*/ 832612 h 1783461"/>
                    <a:gd name="connsiteX36" fmla="*/ 130936 w 1223390"/>
                    <a:gd name="connsiteY36" fmla="*/ 830326 h 1783461"/>
                    <a:gd name="connsiteX37" fmla="*/ 113792 w 1223390"/>
                    <a:gd name="connsiteY37" fmla="*/ 807085 h 1783461"/>
                    <a:gd name="connsiteX38" fmla="*/ 106806 w 1223390"/>
                    <a:gd name="connsiteY38" fmla="*/ 788543 h 1783461"/>
                    <a:gd name="connsiteX39" fmla="*/ 108584 w 1223390"/>
                    <a:gd name="connsiteY39" fmla="*/ 779272 h 1783461"/>
                    <a:gd name="connsiteX40" fmla="*/ 115443 w 1223390"/>
                    <a:gd name="connsiteY40" fmla="*/ 770001 h 1783461"/>
                    <a:gd name="connsiteX41" fmla="*/ 146431 w 1223390"/>
                    <a:gd name="connsiteY41" fmla="*/ 732917 h 1783461"/>
                    <a:gd name="connsiteX42" fmla="*/ 155067 w 1223390"/>
                    <a:gd name="connsiteY42" fmla="*/ 730631 h 1783461"/>
                    <a:gd name="connsiteX43" fmla="*/ 160274 w 1223390"/>
                    <a:gd name="connsiteY43" fmla="*/ 725932 h 1783461"/>
                    <a:gd name="connsiteX44" fmla="*/ 174117 w 1223390"/>
                    <a:gd name="connsiteY44" fmla="*/ 723646 h 1783461"/>
                    <a:gd name="connsiteX45" fmla="*/ 180975 w 1223390"/>
                    <a:gd name="connsiteY45" fmla="*/ 714375 h 1783461"/>
                    <a:gd name="connsiteX46" fmla="*/ 193039 w 1223390"/>
                    <a:gd name="connsiteY46" fmla="*/ 707390 h 1783461"/>
                    <a:gd name="connsiteX47" fmla="*/ 203327 w 1223390"/>
                    <a:gd name="connsiteY47" fmla="*/ 698119 h 1783461"/>
                    <a:gd name="connsiteX48" fmla="*/ 205105 w 1223390"/>
                    <a:gd name="connsiteY48" fmla="*/ 691134 h 1783461"/>
                    <a:gd name="connsiteX49" fmla="*/ 199898 w 1223390"/>
                    <a:gd name="connsiteY49" fmla="*/ 681863 h 1783461"/>
                    <a:gd name="connsiteX50" fmla="*/ 203327 w 1223390"/>
                    <a:gd name="connsiteY50" fmla="*/ 670306 h 1783461"/>
                    <a:gd name="connsiteX51" fmla="*/ 206756 w 1223390"/>
                    <a:gd name="connsiteY51" fmla="*/ 658622 h 1783461"/>
                    <a:gd name="connsiteX52" fmla="*/ 215392 w 1223390"/>
                    <a:gd name="connsiteY52" fmla="*/ 651764 h 1783461"/>
                    <a:gd name="connsiteX53" fmla="*/ 230885 w 1223390"/>
                    <a:gd name="connsiteY53" fmla="*/ 647065 h 1783461"/>
                    <a:gd name="connsiteX54" fmla="*/ 239522 w 1223390"/>
                    <a:gd name="connsiteY54" fmla="*/ 637794 h 1783461"/>
                    <a:gd name="connsiteX55" fmla="*/ 244729 w 1223390"/>
                    <a:gd name="connsiteY55" fmla="*/ 614553 h 1783461"/>
                    <a:gd name="connsiteX56" fmla="*/ 242951 w 1223390"/>
                    <a:gd name="connsiteY56" fmla="*/ 609981 h 1783461"/>
                    <a:gd name="connsiteX57" fmla="*/ 232663 w 1223390"/>
                    <a:gd name="connsiteY57" fmla="*/ 602996 h 1783461"/>
                    <a:gd name="connsiteX58" fmla="*/ 230885 w 1223390"/>
                    <a:gd name="connsiteY58" fmla="*/ 579882 h 1783461"/>
                    <a:gd name="connsiteX59" fmla="*/ 241300 w 1223390"/>
                    <a:gd name="connsiteY59" fmla="*/ 565912 h 1783461"/>
                    <a:gd name="connsiteX60" fmla="*/ 249808 w 1223390"/>
                    <a:gd name="connsiteY60" fmla="*/ 533400 h 1783461"/>
                    <a:gd name="connsiteX61" fmla="*/ 246380 w 1223390"/>
                    <a:gd name="connsiteY61" fmla="*/ 528828 h 1783461"/>
                    <a:gd name="connsiteX62" fmla="*/ 234314 w 1223390"/>
                    <a:gd name="connsiteY62" fmla="*/ 512572 h 1783461"/>
                    <a:gd name="connsiteX63" fmla="*/ 242951 w 1223390"/>
                    <a:gd name="connsiteY63" fmla="*/ 491744 h 1783461"/>
                    <a:gd name="connsiteX64" fmla="*/ 251586 w 1223390"/>
                    <a:gd name="connsiteY64" fmla="*/ 480060 h 1783461"/>
                    <a:gd name="connsiteX65" fmla="*/ 258445 w 1223390"/>
                    <a:gd name="connsiteY65" fmla="*/ 466217 h 1783461"/>
                    <a:gd name="connsiteX66" fmla="*/ 261874 w 1223390"/>
                    <a:gd name="connsiteY66" fmla="*/ 456946 h 1783461"/>
                    <a:gd name="connsiteX67" fmla="*/ 267081 w 1223390"/>
                    <a:gd name="connsiteY67" fmla="*/ 452247 h 1783461"/>
                    <a:gd name="connsiteX68" fmla="*/ 280924 w 1223390"/>
                    <a:gd name="connsiteY68" fmla="*/ 442976 h 1783461"/>
                    <a:gd name="connsiteX69" fmla="*/ 294639 w 1223390"/>
                    <a:gd name="connsiteY69" fmla="*/ 433705 h 1783461"/>
                    <a:gd name="connsiteX70" fmla="*/ 301498 w 1223390"/>
                    <a:gd name="connsiteY70" fmla="*/ 422148 h 1783461"/>
                    <a:gd name="connsiteX71" fmla="*/ 308482 w 1223390"/>
                    <a:gd name="connsiteY71" fmla="*/ 403606 h 1783461"/>
                    <a:gd name="connsiteX72" fmla="*/ 311911 w 1223390"/>
                    <a:gd name="connsiteY72" fmla="*/ 375793 h 1783461"/>
                    <a:gd name="connsiteX73" fmla="*/ 313562 w 1223390"/>
                    <a:gd name="connsiteY73" fmla="*/ 366522 h 1783461"/>
                    <a:gd name="connsiteX74" fmla="*/ 315340 w 1223390"/>
                    <a:gd name="connsiteY74" fmla="*/ 345567 h 1783461"/>
                    <a:gd name="connsiteX75" fmla="*/ 325628 w 1223390"/>
                    <a:gd name="connsiteY75" fmla="*/ 306197 h 1783461"/>
                    <a:gd name="connsiteX76" fmla="*/ 413511 w 1223390"/>
                    <a:gd name="connsiteY76" fmla="*/ 185547 h 1783461"/>
                    <a:gd name="connsiteX77" fmla="*/ 484251 w 1223390"/>
                    <a:gd name="connsiteY77" fmla="*/ 90424 h 1783461"/>
                    <a:gd name="connsiteX78" fmla="*/ 542798 w 1223390"/>
                    <a:gd name="connsiteY78" fmla="*/ 13970 h 1783461"/>
                    <a:gd name="connsiteX79" fmla="*/ 551433 w 1223390"/>
                    <a:gd name="connsiteY79" fmla="*/ 4699 h 1783461"/>
                    <a:gd name="connsiteX80" fmla="*/ 559943 w 1223390"/>
                    <a:gd name="connsiteY80" fmla="*/ 0 h 1783461"/>
                    <a:gd name="connsiteX81" fmla="*/ 570356 w 1223390"/>
                    <a:gd name="connsiteY81" fmla="*/ 0 h 1783461"/>
                    <a:gd name="connsiteX82" fmla="*/ 580644 w 1223390"/>
                    <a:gd name="connsiteY82" fmla="*/ 4699 h 1783461"/>
                    <a:gd name="connsiteX83" fmla="*/ 599567 w 1223390"/>
                    <a:gd name="connsiteY83" fmla="*/ 9271 h 1783461"/>
                    <a:gd name="connsiteX84" fmla="*/ 608203 w 1223390"/>
                    <a:gd name="connsiteY84" fmla="*/ 9271 h 1783461"/>
                    <a:gd name="connsiteX85" fmla="*/ 609981 w 1223390"/>
                    <a:gd name="connsiteY85" fmla="*/ 16256 h 1783461"/>
                    <a:gd name="connsiteX86" fmla="*/ 604774 w 1223390"/>
                    <a:gd name="connsiteY86" fmla="*/ 55753 h 1783461"/>
                    <a:gd name="connsiteX87" fmla="*/ 608203 w 1223390"/>
                    <a:gd name="connsiteY87" fmla="*/ 83566 h 1783461"/>
                    <a:gd name="connsiteX88" fmla="*/ 622046 w 1223390"/>
                    <a:gd name="connsiteY88" fmla="*/ 95123 h 1783461"/>
                    <a:gd name="connsiteX89" fmla="*/ 647827 w 1223390"/>
                    <a:gd name="connsiteY89" fmla="*/ 109093 h 1783461"/>
                    <a:gd name="connsiteX90" fmla="*/ 663321 w 1223390"/>
                    <a:gd name="connsiteY90" fmla="*/ 106680 h 1783461"/>
                    <a:gd name="connsiteX91" fmla="*/ 694435 w 1223390"/>
                    <a:gd name="connsiteY91" fmla="*/ 90424 h 1783461"/>
                    <a:gd name="connsiteX92" fmla="*/ 720217 w 1223390"/>
                    <a:gd name="connsiteY92" fmla="*/ 83566 h 1783461"/>
                    <a:gd name="connsiteX93" fmla="*/ 735710 w 1223390"/>
                    <a:gd name="connsiteY93" fmla="*/ 83566 h 1783461"/>
                    <a:gd name="connsiteX94" fmla="*/ 751205 w 1223390"/>
                    <a:gd name="connsiteY94" fmla="*/ 69596 h 1783461"/>
                    <a:gd name="connsiteX95" fmla="*/ 766699 w 1223390"/>
                    <a:gd name="connsiteY95" fmla="*/ 65024 h 1783461"/>
                    <a:gd name="connsiteX96" fmla="*/ 801243 w 1223390"/>
                    <a:gd name="connsiteY96" fmla="*/ 69596 h 1783461"/>
                    <a:gd name="connsiteX97" fmla="*/ 806323 w 1223390"/>
                    <a:gd name="connsiteY97" fmla="*/ 67310 h 1783461"/>
                    <a:gd name="connsiteX98" fmla="*/ 808101 w 1223390"/>
                    <a:gd name="connsiteY98" fmla="*/ 46355 h 1783461"/>
                    <a:gd name="connsiteX99" fmla="*/ 811530 w 1223390"/>
                    <a:gd name="connsiteY99" fmla="*/ 44069 h 1783461"/>
                    <a:gd name="connsiteX100" fmla="*/ 842518 w 1223390"/>
                    <a:gd name="connsiteY100" fmla="*/ 39497 h 1783461"/>
                    <a:gd name="connsiteX101" fmla="*/ 864997 w 1223390"/>
                    <a:gd name="connsiteY101" fmla="*/ 44069 h 1783461"/>
                    <a:gd name="connsiteX102" fmla="*/ 877061 w 1223390"/>
                    <a:gd name="connsiteY102" fmla="*/ 53340 h 1783461"/>
                    <a:gd name="connsiteX103" fmla="*/ 925322 w 1223390"/>
                    <a:gd name="connsiteY103" fmla="*/ 95123 h 1783461"/>
                    <a:gd name="connsiteX104" fmla="*/ 942467 w 1223390"/>
                    <a:gd name="connsiteY104" fmla="*/ 111379 h 1783461"/>
                    <a:gd name="connsiteX105" fmla="*/ 956309 w 1223390"/>
                    <a:gd name="connsiteY105" fmla="*/ 134493 h 1783461"/>
                    <a:gd name="connsiteX106" fmla="*/ 963168 w 1223390"/>
                    <a:gd name="connsiteY106" fmla="*/ 141478 h 1783461"/>
                    <a:gd name="connsiteX107" fmla="*/ 977010 w 1223390"/>
                    <a:gd name="connsiteY107" fmla="*/ 153035 h 1783461"/>
                    <a:gd name="connsiteX108" fmla="*/ 987298 w 1223390"/>
                    <a:gd name="connsiteY108" fmla="*/ 164719 h 1783461"/>
                    <a:gd name="connsiteX109" fmla="*/ 992505 w 1223390"/>
                    <a:gd name="connsiteY109" fmla="*/ 185547 h 1783461"/>
                    <a:gd name="connsiteX110" fmla="*/ 994156 w 1223390"/>
                    <a:gd name="connsiteY110" fmla="*/ 329311 h 1783461"/>
                    <a:gd name="connsiteX111" fmla="*/ 992505 w 1223390"/>
                    <a:gd name="connsiteY111" fmla="*/ 521843 h 1783461"/>
                    <a:gd name="connsiteX112" fmla="*/ 995933 w 1223390"/>
                    <a:gd name="connsiteY112" fmla="*/ 609981 h 1783461"/>
                    <a:gd name="connsiteX113" fmla="*/ 995933 w 1223390"/>
                    <a:gd name="connsiteY113" fmla="*/ 621538 h 1783461"/>
                    <a:gd name="connsiteX114" fmla="*/ 992505 w 1223390"/>
                    <a:gd name="connsiteY114" fmla="*/ 633222 h 1783461"/>
                    <a:gd name="connsiteX115" fmla="*/ 987298 w 1223390"/>
                    <a:gd name="connsiteY115" fmla="*/ 644779 h 1783461"/>
                    <a:gd name="connsiteX116" fmla="*/ 987298 w 1223390"/>
                    <a:gd name="connsiteY116" fmla="*/ 654050 h 1783461"/>
                    <a:gd name="connsiteX117" fmla="*/ 994156 w 1223390"/>
                    <a:gd name="connsiteY117" fmla="*/ 661035 h 1783461"/>
                    <a:gd name="connsiteX118" fmla="*/ 995933 w 1223390"/>
                    <a:gd name="connsiteY118" fmla="*/ 665607 h 1783461"/>
                    <a:gd name="connsiteX119" fmla="*/ 987298 w 1223390"/>
                    <a:gd name="connsiteY119" fmla="*/ 674878 h 1783461"/>
                    <a:gd name="connsiteX120" fmla="*/ 982090 w 1223390"/>
                    <a:gd name="connsiteY120" fmla="*/ 700405 h 1783461"/>
                    <a:gd name="connsiteX121" fmla="*/ 983869 w 1223390"/>
                    <a:gd name="connsiteY121" fmla="*/ 714375 h 1783461"/>
                    <a:gd name="connsiteX122" fmla="*/ 990727 w 1223390"/>
                    <a:gd name="connsiteY122" fmla="*/ 723646 h 1783461"/>
                    <a:gd name="connsiteX123" fmla="*/ 997584 w 1223390"/>
                    <a:gd name="connsiteY123" fmla="*/ 725932 h 1783461"/>
                    <a:gd name="connsiteX124" fmla="*/ 1006221 w 1223390"/>
                    <a:gd name="connsiteY124" fmla="*/ 725932 h 1783461"/>
                    <a:gd name="connsiteX125" fmla="*/ 1016634 w 1223390"/>
                    <a:gd name="connsiteY125" fmla="*/ 721360 h 1783461"/>
                    <a:gd name="connsiteX126" fmla="*/ 1023493 w 1223390"/>
                    <a:gd name="connsiteY126" fmla="*/ 737489 h 1783461"/>
                    <a:gd name="connsiteX127" fmla="*/ 1030351 w 1223390"/>
                    <a:gd name="connsiteY127" fmla="*/ 744474 h 1783461"/>
                    <a:gd name="connsiteX128" fmla="*/ 1052703 w 1223390"/>
                    <a:gd name="connsiteY128" fmla="*/ 753745 h 1783461"/>
                    <a:gd name="connsiteX129" fmla="*/ 1068324 w 1223390"/>
                    <a:gd name="connsiteY129" fmla="*/ 760730 h 1783461"/>
                    <a:gd name="connsiteX130" fmla="*/ 1087247 w 1223390"/>
                    <a:gd name="connsiteY130" fmla="*/ 753745 h 1783461"/>
                    <a:gd name="connsiteX131" fmla="*/ 1094105 w 1223390"/>
                    <a:gd name="connsiteY131" fmla="*/ 756031 h 1783461"/>
                    <a:gd name="connsiteX132" fmla="*/ 1099311 w 1223390"/>
                    <a:gd name="connsiteY132" fmla="*/ 765302 h 1783461"/>
                    <a:gd name="connsiteX133" fmla="*/ 1100962 w 1223390"/>
                    <a:gd name="connsiteY133" fmla="*/ 788543 h 1783461"/>
                    <a:gd name="connsiteX134" fmla="*/ 1095882 w 1223390"/>
                    <a:gd name="connsiteY134" fmla="*/ 797814 h 1783461"/>
                    <a:gd name="connsiteX135" fmla="*/ 1082039 w 1223390"/>
                    <a:gd name="connsiteY135" fmla="*/ 800100 h 1783461"/>
                    <a:gd name="connsiteX136" fmla="*/ 1080388 w 1223390"/>
                    <a:gd name="connsiteY136" fmla="*/ 807085 h 1783461"/>
                    <a:gd name="connsiteX137" fmla="*/ 1080388 w 1223390"/>
                    <a:gd name="connsiteY137" fmla="*/ 811784 h 1783461"/>
                    <a:gd name="connsiteX138" fmla="*/ 1088898 w 1223390"/>
                    <a:gd name="connsiteY138" fmla="*/ 834898 h 1783461"/>
                    <a:gd name="connsiteX139" fmla="*/ 1097533 w 1223390"/>
                    <a:gd name="connsiteY139" fmla="*/ 844169 h 1783461"/>
                    <a:gd name="connsiteX140" fmla="*/ 1099311 w 1223390"/>
                    <a:gd name="connsiteY140" fmla="*/ 853440 h 1783461"/>
                    <a:gd name="connsiteX141" fmla="*/ 1090676 w 1223390"/>
                    <a:gd name="connsiteY141" fmla="*/ 883666 h 1783461"/>
                    <a:gd name="connsiteX142" fmla="*/ 1087247 w 1223390"/>
                    <a:gd name="connsiteY142" fmla="*/ 888238 h 1783461"/>
                    <a:gd name="connsiteX143" fmla="*/ 1095882 w 1223390"/>
                    <a:gd name="connsiteY143" fmla="*/ 902208 h 1783461"/>
                    <a:gd name="connsiteX144" fmla="*/ 1111377 w 1223390"/>
                    <a:gd name="connsiteY144" fmla="*/ 932307 h 1783461"/>
                    <a:gd name="connsiteX145" fmla="*/ 1121663 w 1223390"/>
                    <a:gd name="connsiteY145" fmla="*/ 939292 h 1783461"/>
                    <a:gd name="connsiteX146" fmla="*/ 1132078 w 1223390"/>
                    <a:gd name="connsiteY146" fmla="*/ 934720 h 1783461"/>
                    <a:gd name="connsiteX147" fmla="*/ 1147572 w 1223390"/>
                    <a:gd name="connsiteY147" fmla="*/ 918464 h 1783461"/>
                    <a:gd name="connsiteX148" fmla="*/ 1152652 w 1223390"/>
                    <a:gd name="connsiteY148" fmla="*/ 923036 h 1783461"/>
                    <a:gd name="connsiteX149" fmla="*/ 1163066 w 1223390"/>
                    <a:gd name="connsiteY149" fmla="*/ 927735 h 1783461"/>
                    <a:gd name="connsiteX150" fmla="*/ 1173353 w 1223390"/>
                    <a:gd name="connsiteY150" fmla="*/ 930021 h 1783461"/>
                    <a:gd name="connsiteX151" fmla="*/ 1190625 w 1223390"/>
                    <a:gd name="connsiteY151" fmla="*/ 948563 h 1783461"/>
                    <a:gd name="connsiteX152" fmla="*/ 1200911 w 1223390"/>
                    <a:gd name="connsiteY152" fmla="*/ 962533 h 1783461"/>
                    <a:gd name="connsiteX153" fmla="*/ 1192276 w 1223390"/>
                    <a:gd name="connsiteY153" fmla="*/ 974090 h 1783461"/>
                    <a:gd name="connsiteX154" fmla="*/ 1190625 w 1223390"/>
                    <a:gd name="connsiteY154" fmla="*/ 981075 h 1783461"/>
                    <a:gd name="connsiteX155" fmla="*/ 1206119 w 1223390"/>
                    <a:gd name="connsiteY155" fmla="*/ 1004189 h 1783461"/>
                    <a:gd name="connsiteX156" fmla="*/ 1206119 w 1223390"/>
                    <a:gd name="connsiteY156" fmla="*/ 1018159 h 1783461"/>
                    <a:gd name="connsiteX157" fmla="*/ 1200911 w 1223390"/>
                    <a:gd name="connsiteY157" fmla="*/ 1027430 h 1783461"/>
                    <a:gd name="connsiteX158" fmla="*/ 1188847 w 1223390"/>
                    <a:gd name="connsiteY158" fmla="*/ 1027430 h 1783461"/>
                    <a:gd name="connsiteX159" fmla="*/ 1169924 w 1223390"/>
                    <a:gd name="connsiteY159" fmla="*/ 1027430 h 1783461"/>
                    <a:gd name="connsiteX160" fmla="*/ 1168146 w 1223390"/>
                    <a:gd name="connsiteY160" fmla="*/ 1050671 h 1783461"/>
                    <a:gd name="connsiteX161" fmla="*/ 1178559 w 1223390"/>
                    <a:gd name="connsiteY161" fmla="*/ 1052957 h 1783461"/>
                    <a:gd name="connsiteX162" fmla="*/ 1183767 w 1223390"/>
                    <a:gd name="connsiteY162" fmla="*/ 1057529 h 1783461"/>
                    <a:gd name="connsiteX163" fmla="*/ 1192276 w 1223390"/>
                    <a:gd name="connsiteY163" fmla="*/ 1050671 h 1783461"/>
                    <a:gd name="connsiteX164" fmla="*/ 1197482 w 1223390"/>
                    <a:gd name="connsiteY164" fmla="*/ 1050671 h 1783461"/>
                    <a:gd name="connsiteX165" fmla="*/ 1200911 w 1223390"/>
                    <a:gd name="connsiteY165" fmla="*/ 1057529 h 1783461"/>
                    <a:gd name="connsiteX166" fmla="*/ 1204341 w 1223390"/>
                    <a:gd name="connsiteY166" fmla="*/ 1066800 h 1783461"/>
                    <a:gd name="connsiteX167" fmla="*/ 1218183 w 1223390"/>
                    <a:gd name="connsiteY167" fmla="*/ 1064514 h 1783461"/>
                    <a:gd name="connsiteX168" fmla="*/ 1223391 w 1223390"/>
                    <a:gd name="connsiteY168" fmla="*/ 1064514 h 1783461"/>
                    <a:gd name="connsiteX169" fmla="*/ 1219834 w 1223390"/>
                    <a:gd name="connsiteY169" fmla="*/ 1073785 h 1783461"/>
                    <a:gd name="connsiteX170" fmla="*/ 1219834 w 1223390"/>
                    <a:gd name="connsiteY170" fmla="*/ 1087755 h 1783461"/>
                    <a:gd name="connsiteX171" fmla="*/ 1212977 w 1223390"/>
                    <a:gd name="connsiteY171" fmla="*/ 1092327 h 1783461"/>
                    <a:gd name="connsiteX172" fmla="*/ 1200911 w 1223390"/>
                    <a:gd name="connsiteY172" fmla="*/ 1094740 h 1783461"/>
                    <a:gd name="connsiteX173" fmla="*/ 1194054 w 1223390"/>
                    <a:gd name="connsiteY173" fmla="*/ 1101598 h 1783461"/>
                    <a:gd name="connsiteX174" fmla="*/ 1178559 w 1223390"/>
                    <a:gd name="connsiteY174" fmla="*/ 1127125 h 1783461"/>
                    <a:gd name="connsiteX175" fmla="*/ 1169924 w 1223390"/>
                    <a:gd name="connsiteY175" fmla="*/ 1136396 h 1783461"/>
                    <a:gd name="connsiteX176" fmla="*/ 1161287 w 1223390"/>
                    <a:gd name="connsiteY176" fmla="*/ 1138809 h 1783461"/>
                    <a:gd name="connsiteX177" fmla="*/ 1154430 w 1223390"/>
                    <a:gd name="connsiteY177" fmla="*/ 1148080 h 1783461"/>
                    <a:gd name="connsiteX178" fmla="*/ 1144016 w 1223390"/>
                    <a:gd name="connsiteY178" fmla="*/ 1141095 h 1783461"/>
                    <a:gd name="connsiteX179" fmla="*/ 1135506 w 1223390"/>
                    <a:gd name="connsiteY179" fmla="*/ 1143381 h 1783461"/>
                    <a:gd name="connsiteX180" fmla="*/ 1135506 w 1223390"/>
                    <a:gd name="connsiteY180" fmla="*/ 1134110 h 1783461"/>
                    <a:gd name="connsiteX181" fmla="*/ 1133729 w 1223390"/>
                    <a:gd name="connsiteY181" fmla="*/ 1124839 h 1783461"/>
                    <a:gd name="connsiteX182" fmla="*/ 1125093 w 1223390"/>
                    <a:gd name="connsiteY182" fmla="*/ 1120140 h 1783461"/>
                    <a:gd name="connsiteX183" fmla="*/ 1116456 w 1223390"/>
                    <a:gd name="connsiteY183" fmla="*/ 1120140 h 1783461"/>
                    <a:gd name="connsiteX184" fmla="*/ 1109599 w 1223390"/>
                    <a:gd name="connsiteY184" fmla="*/ 1122553 h 1783461"/>
                    <a:gd name="connsiteX185" fmla="*/ 1111377 w 1223390"/>
                    <a:gd name="connsiteY185" fmla="*/ 1136396 h 1783461"/>
                    <a:gd name="connsiteX186" fmla="*/ 1107948 w 1223390"/>
                    <a:gd name="connsiteY186" fmla="*/ 1150366 h 1783461"/>
                    <a:gd name="connsiteX187" fmla="*/ 1102741 w 1223390"/>
                    <a:gd name="connsiteY187" fmla="*/ 1159637 h 1783461"/>
                    <a:gd name="connsiteX188" fmla="*/ 1095882 w 1223390"/>
                    <a:gd name="connsiteY188" fmla="*/ 1157351 h 1783461"/>
                    <a:gd name="connsiteX189" fmla="*/ 1092454 w 1223390"/>
                    <a:gd name="connsiteY189" fmla="*/ 1157351 h 1783461"/>
                    <a:gd name="connsiteX190" fmla="*/ 1095882 w 1223390"/>
                    <a:gd name="connsiteY190" fmla="*/ 1143381 h 1783461"/>
                    <a:gd name="connsiteX191" fmla="*/ 1088898 w 1223390"/>
                    <a:gd name="connsiteY191" fmla="*/ 1141095 h 1783461"/>
                    <a:gd name="connsiteX192" fmla="*/ 1083818 w 1223390"/>
                    <a:gd name="connsiteY192" fmla="*/ 1143381 h 1783461"/>
                    <a:gd name="connsiteX193" fmla="*/ 1076832 w 1223390"/>
                    <a:gd name="connsiteY193" fmla="*/ 1157351 h 1783461"/>
                    <a:gd name="connsiteX194" fmla="*/ 1073404 w 1223390"/>
                    <a:gd name="connsiteY194" fmla="*/ 1152652 h 1783461"/>
                    <a:gd name="connsiteX195" fmla="*/ 1061338 w 1223390"/>
                    <a:gd name="connsiteY195" fmla="*/ 1148080 h 1783461"/>
                    <a:gd name="connsiteX196" fmla="*/ 1054481 w 1223390"/>
                    <a:gd name="connsiteY196" fmla="*/ 1145667 h 1783461"/>
                    <a:gd name="connsiteX197" fmla="*/ 1051052 w 1223390"/>
                    <a:gd name="connsiteY197" fmla="*/ 1157351 h 1783461"/>
                    <a:gd name="connsiteX198" fmla="*/ 1052703 w 1223390"/>
                    <a:gd name="connsiteY198" fmla="*/ 1173480 h 1783461"/>
                    <a:gd name="connsiteX199" fmla="*/ 1047623 w 1223390"/>
                    <a:gd name="connsiteY199" fmla="*/ 1185164 h 1783461"/>
                    <a:gd name="connsiteX200" fmla="*/ 1038986 w 1223390"/>
                    <a:gd name="connsiteY200" fmla="*/ 1187450 h 1783461"/>
                    <a:gd name="connsiteX201" fmla="*/ 1026922 w 1223390"/>
                    <a:gd name="connsiteY201" fmla="*/ 1180465 h 1783461"/>
                    <a:gd name="connsiteX202" fmla="*/ 1020063 w 1223390"/>
                    <a:gd name="connsiteY202" fmla="*/ 1180465 h 1783461"/>
                    <a:gd name="connsiteX203" fmla="*/ 1006221 w 1223390"/>
                    <a:gd name="connsiteY203" fmla="*/ 1196721 h 1783461"/>
                    <a:gd name="connsiteX204" fmla="*/ 1002792 w 1223390"/>
                    <a:gd name="connsiteY204" fmla="*/ 1194435 h 1783461"/>
                    <a:gd name="connsiteX205" fmla="*/ 995933 w 1223390"/>
                    <a:gd name="connsiteY205" fmla="*/ 1189736 h 1783461"/>
                    <a:gd name="connsiteX206" fmla="*/ 995933 w 1223390"/>
                    <a:gd name="connsiteY206" fmla="*/ 1173480 h 1783461"/>
                    <a:gd name="connsiteX207" fmla="*/ 992505 w 1223390"/>
                    <a:gd name="connsiteY207" fmla="*/ 1171194 h 1783461"/>
                    <a:gd name="connsiteX208" fmla="*/ 983869 w 1223390"/>
                    <a:gd name="connsiteY208" fmla="*/ 1175893 h 1783461"/>
                    <a:gd name="connsiteX209" fmla="*/ 975232 w 1223390"/>
                    <a:gd name="connsiteY209" fmla="*/ 1175893 h 1783461"/>
                    <a:gd name="connsiteX210" fmla="*/ 970026 w 1223390"/>
                    <a:gd name="connsiteY210" fmla="*/ 1173480 h 1783461"/>
                    <a:gd name="connsiteX211" fmla="*/ 968375 w 1223390"/>
                    <a:gd name="connsiteY211" fmla="*/ 1182878 h 1783461"/>
                    <a:gd name="connsiteX212" fmla="*/ 961389 w 1223390"/>
                    <a:gd name="connsiteY212" fmla="*/ 1189736 h 1783461"/>
                    <a:gd name="connsiteX213" fmla="*/ 963168 w 1223390"/>
                    <a:gd name="connsiteY213" fmla="*/ 1203706 h 1783461"/>
                    <a:gd name="connsiteX214" fmla="*/ 959738 w 1223390"/>
                    <a:gd name="connsiteY214" fmla="*/ 1212977 h 1783461"/>
                    <a:gd name="connsiteX215" fmla="*/ 952881 w 1223390"/>
                    <a:gd name="connsiteY215" fmla="*/ 1222248 h 1783461"/>
                    <a:gd name="connsiteX216" fmla="*/ 952881 w 1223390"/>
                    <a:gd name="connsiteY216" fmla="*/ 1231519 h 1783461"/>
                    <a:gd name="connsiteX217" fmla="*/ 947674 w 1223390"/>
                    <a:gd name="connsiteY217" fmla="*/ 1233805 h 1783461"/>
                    <a:gd name="connsiteX218" fmla="*/ 939037 w 1223390"/>
                    <a:gd name="connsiteY218" fmla="*/ 1222248 h 1783461"/>
                    <a:gd name="connsiteX219" fmla="*/ 930402 w 1223390"/>
                    <a:gd name="connsiteY219" fmla="*/ 1219962 h 1783461"/>
                    <a:gd name="connsiteX220" fmla="*/ 926973 w 1223390"/>
                    <a:gd name="connsiteY220" fmla="*/ 1212977 h 1783461"/>
                    <a:gd name="connsiteX221" fmla="*/ 928751 w 1223390"/>
                    <a:gd name="connsiteY221" fmla="*/ 1205992 h 1783461"/>
                    <a:gd name="connsiteX222" fmla="*/ 923544 w 1223390"/>
                    <a:gd name="connsiteY222" fmla="*/ 1205992 h 1783461"/>
                    <a:gd name="connsiteX223" fmla="*/ 920114 w 1223390"/>
                    <a:gd name="connsiteY223" fmla="*/ 1215263 h 1783461"/>
                    <a:gd name="connsiteX224" fmla="*/ 925322 w 1223390"/>
                    <a:gd name="connsiteY224" fmla="*/ 1240790 h 1783461"/>
                    <a:gd name="connsiteX225" fmla="*/ 909701 w 1223390"/>
                    <a:gd name="connsiteY225" fmla="*/ 1245489 h 1783461"/>
                    <a:gd name="connsiteX226" fmla="*/ 909701 w 1223390"/>
                    <a:gd name="connsiteY226" fmla="*/ 1259332 h 1783461"/>
                    <a:gd name="connsiteX227" fmla="*/ 899413 w 1223390"/>
                    <a:gd name="connsiteY227" fmla="*/ 1268603 h 1783461"/>
                    <a:gd name="connsiteX228" fmla="*/ 897635 w 1223390"/>
                    <a:gd name="connsiteY228" fmla="*/ 1257046 h 1783461"/>
                    <a:gd name="connsiteX229" fmla="*/ 899413 w 1223390"/>
                    <a:gd name="connsiteY229" fmla="*/ 1243076 h 1783461"/>
                    <a:gd name="connsiteX230" fmla="*/ 885698 w 1223390"/>
                    <a:gd name="connsiteY230" fmla="*/ 1231519 h 1783461"/>
                    <a:gd name="connsiteX231" fmla="*/ 892556 w 1223390"/>
                    <a:gd name="connsiteY231" fmla="*/ 1222248 h 1783461"/>
                    <a:gd name="connsiteX232" fmla="*/ 885698 w 1223390"/>
                    <a:gd name="connsiteY232" fmla="*/ 1212977 h 1783461"/>
                    <a:gd name="connsiteX233" fmla="*/ 873632 w 1223390"/>
                    <a:gd name="connsiteY233" fmla="*/ 1217549 h 1783461"/>
                    <a:gd name="connsiteX234" fmla="*/ 866648 w 1223390"/>
                    <a:gd name="connsiteY234" fmla="*/ 1205992 h 1783461"/>
                    <a:gd name="connsiteX235" fmla="*/ 863219 w 1223390"/>
                    <a:gd name="connsiteY235" fmla="*/ 1196721 h 1783461"/>
                    <a:gd name="connsiteX236" fmla="*/ 854582 w 1223390"/>
                    <a:gd name="connsiteY236" fmla="*/ 1196721 h 1783461"/>
                    <a:gd name="connsiteX237" fmla="*/ 851154 w 1223390"/>
                    <a:gd name="connsiteY237" fmla="*/ 1203706 h 1783461"/>
                    <a:gd name="connsiteX238" fmla="*/ 851154 w 1223390"/>
                    <a:gd name="connsiteY238" fmla="*/ 1212977 h 1783461"/>
                    <a:gd name="connsiteX239" fmla="*/ 845947 w 1223390"/>
                    <a:gd name="connsiteY239" fmla="*/ 1217549 h 1783461"/>
                    <a:gd name="connsiteX240" fmla="*/ 840867 w 1223390"/>
                    <a:gd name="connsiteY240" fmla="*/ 1212977 h 1783461"/>
                    <a:gd name="connsiteX241" fmla="*/ 835659 w 1223390"/>
                    <a:gd name="connsiteY241" fmla="*/ 1203706 h 1783461"/>
                    <a:gd name="connsiteX242" fmla="*/ 830453 w 1223390"/>
                    <a:gd name="connsiteY242" fmla="*/ 1199007 h 1783461"/>
                    <a:gd name="connsiteX243" fmla="*/ 828802 w 1223390"/>
                    <a:gd name="connsiteY243" fmla="*/ 1203706 h 1783461"/>
                    <a:gd name="connsiteX244" fmla="*/ 830453 w 1223390"/>
                    <a:gd name="connsiteY244" fmla="*/ 1215263 h 1783461"/>
                    <a:gd name="connsiteX245" fmla="*/ 818387 w 1223390"/>
                    <a:gd name="connsiteY245" fmla="*/ 1226820 h 1783461"/>
                    <a:gd name="connsiteX246" fmla="*/ 811530 w 1223390"/>
                    <a:gd name="connsiteY246" fmla="*/ 1226820 h 1783461"/>
                    <a:gd name="connsiteX247" fmla="*/ 801243 w 1223390"/>
                    <a:gd name="connsiteY247" fmla="*/ 1238504 h 1783461"/>
                    <a:gd name="connsiteX248" fmla="*/ 796035 w 1223390"/>
                    <a:gd name="connsiteY248" fmla="*/ 1238504 h 1783461"/>
                    <a:gd name="connsiteX249" fmla="*/ 789178 w 1223390"/>
                    <a:gd name="connsiteY249" fmla="*/ 1233805 h 1783461"/>
                    <a:gd name="connsiteX250" fmla="*/ 787400 w 1223390"/>
                    <a:gd name="connsiteY250" fmla="*/ 1229233 h 1783461"/>
                    <a:gd name="connsiteX251" fmla="*/ 794384 w 1223390"/>
                    <a:gd name="connsiteY251" fmla="*/ 1217549 h 1783461"/>
                    <a:gd name="connsiteX252" fmla="*/ 787400 w 1223390"/>
                    <a:gd name="connsiteY252" fmla="*/ 1205992 h 1783461"/>
                    <a:gd name="connsiteX253" fmla="*/ 780542 w 1223390"/>
                    <a:gd name="connsiteY253" fmla="*/ 1210691 h 1783461"/>
                    <a:gd name="connsiteX254" fmla="*/ 778763 w 1223390"/>
                    <a:gd name="connsiteY254" fmla="*/ 1226820 h 1783461"/>
                    <a:gd name="connsiteX255" fmla="*/ 768477 w 1223390"/>
                    <a:gd name="connsiteY255" fmla="*/ 1236218 h 1783461"/>
                    <a:gd name="connsiteX256" fmla="*/ 761619 w 1223390"/>
                    <a:gd name="connsiteY256" fmla="*/ 1240790 h 1783461"/>
                    <a:gd name="connsiteX257" fmla="*/ 756411 w 1223390"/>
                    <a:gd name="connsiteY257" fmla="*/ 1243076 h 1783461"/>
                    <a:gd name="connsiteX258" fmla="*/ 746125 w 1223390"/>
                    <a:gd name="connsiteY258" fmla="*/ 1245489 h 1783461"/>
                    <a:gd name="connsiteX259" fmla="*/ 751205 w 1223390"/>
                    <a:gd name="connsiteY259" fmla="*/ 1257046 h 1783461"/>
                    <a:gd name="connsiteX260" fmla="*/ 746125 w 1223390"/>
                    <a:gd name="connsiteY260" fmla="*/ 1268603 h 1783461"/>
                    <a:gd name="connsiteX261" fmla="*/ 747776 w 1223390"/>
                    <a:gd name="connsiteY261" fmla="*/ 1277874 h 1783461"/>
                    <a:gd name="connsiteX262" fmla="*/ 754633 w 1223390"/>
                    <a:gd name="connsiteY262" fmla="*/ 1284859 h 1783461"/>
                    <a:gd name="connsiteX263" fmla="*/ 761619 w 1223390"/>
                    <a:gd name="connsiteY263" fmla="*/ 1289558 h 1783461"/>
                    <a:gd name="connsiteX264" fmla="*/ 756411 w 1223390"/>
                    <a:gd name="connsiteY264" fmla="*/ 1301115 h 1783461"/>
                    <a:gd name="connsiteX265" fmla="*/ 747776 w 1223390"/>
                    <a:gd name="connsiteY265" fmla="*/ 1301115 h 1783461"/>
                    <a:gd name="connsiteX266" fmla="*/ 728853 w 1223390"/>
                    <a:gd name="connsiteY266" fmla="*/ 1291844 h 1783461"/>
                    <a:gd name="connsiteX267" fmla="*/ 725424 w 1223390"/>
                    <a:gd name="connsiteY267" fmla="*/ 1298829 h 1783461"/>
                    <a:gd name="connsiteX268" fmla="*/ 718565 w 1223390"/>
                    <a:gd name="connsiteY268" fmla="*/ 1298829 h 1783461"/>
                    <a:gd name="connsiteX269" fmla="*/ 713358 w 1223390"/>
                    <a:gd name="connsiteY269" fmla="*/ 1280160 h 1783461"/>
                    <a:gd name="connsiteX270" fmla="*/ 704723 w 1223390"/>
                    <a:gd name="connsiteY270" fmla="*/ 1277874 h 1783461"/>
                    <a:gd name="connsiteX271" fmla="*/ 694435 w 1223390"/>
                    <a:gd name="connsiteY271" fmla="*/ 1275588 h 1783461"/>
                    <a:gd name="connsiteX272" fmla="*/ 677163 w 1223390"/>
                    <a:gd name="connsiteY272" fmla="*/ 1275588 h 1783461"/>
                    <a:gd name="connsiteX273" fmla="*/ 671956 w 1223390"/>
                    <a:gd name="connsiteY273" fmla="*/ 1270889 h 1783461"/>
                    <a:gd name="connsiteX274" fmla="*/ 671956 w 1223390"/>
                    <a:gd name="connsiteY274" fmla="*/ 1264031 h 1783461"/>
                    <a:gd name="connsiteX275" fmla="*/ 677163 w 1223390"/>
                    <a:gd name="connsiteY275" fmla="*/ 1261618 h 1783461"/>
                    <a:gd name="connsiteX276" fmla="*/ 685800 w 1223390"/>
                    <a:gd name="connsiteY276" fmla="*/ 1261618 h 1783461"/>
                    <a:gd name="connsiteX277" fmla="*/ 684022 w 1223390"/>
                    <a:gd name="connsiteY277" fmla="*/ 1250061 h 1783461"/>
                    <a:gd name="connsiteX278" fmla="*/ 689229 w 1223390"/>
                    <a:gd name="connsiteY278" fmla="*/ 1243076 h 1783461"/>
                    <a:gd name="connsiteX279" fmla="*/ 697864 w 1223390"/>
                    <a:gd name="connsiteY279" fmla="*/ 1245489 h 1783461"/>
                    <a:gd name="connsiteX280" fmla="*/ 713358 w 1223390"/>
                    <a:gd name="connsiteY280" fmla="*/ 1250061 h 1783461"/>
                    <a:gd name="connsiteX281" fmla="*/ 713358 w 1223390"/>
                    <a:gd name="connsiteY281" fmla="*/ 1245489 h 1783461"/>
                    <a:gd name="connsiteX282" fmla="*/ 706501 w 1223390"/>
                    <a:gd name="connsiteY282" fmla="*/ 1238504 h 1783461"/>
                    <a:gd name="connsiteX283" fmla="*/ 708152 w 1223390"/>
                    <a:gd name="connsiteY283" fmla="*/ 1229233 h 1783461"/>
                    <a:gd name="connsiteX284" fmla="*/ 701294 w 1223390"/>
                    <a:gd name="connsiteY284" fmla="*/ 1226820 h 1783461"/>
                    <a:gd name="connsiteX285" fmla="*/ 692657 w 1223390"/>
                    <a:gd name="connsiteY285" fmla="*/ 1226820 h 1783461"/>
                    <a:gd name="connsiteX286" fmla="*/ 684022 w 1223390"/>
                    <a:gd name="connsiteY286" fmla="*/ 1238504 h 1783461"/>
                    <a:gd name="connsiteX287" fmla="*/ 677163 w 1223390"/>
                    <a:gd name="connsiteY287" fmla="*/ 1236218 h 1783461"/>
                    <a:gd name="connsiteX288" fmla="*/ 680593 w 1223390"/>
                    <a:gd name="connsiteY288" fmla="*/ 1226820 h 1783461"/>
                    <a:gd name="connsiteX289" fmla="*/ 691006 w 1223390"/>
                    <a:gd name="connsiteY289" fmla="*/ 1205992 h 1783461"/>
                    <a:gd name="connsiteX290" fmla="*/ 691006 w 1223390"/>
                    <a:gd name="connsiteY290" fmla="*/ 1192149 h 1783461"/>
                    <a:gd name="connsiteX291" fmla="*/ 685800 w 1223390"/>
                    <a:gd name="connsiteY291" fmla="*/ 1180465 h 1783461"/>
                    <a:gd name="connsiteX292" fmla="*/ 682371 w 1223390"/>
                    <a:gd name="connsiteY292" fmla="*/ 1175893 h 1783461"/>
                    <a:gd name="connsiteX293" fmla="*/ 677163 w 1223390"/>
                    <a:gd name="connsiteY293" fmla="*/ 1175893 h 1783461"/>
                    <a:gd name="connsiteX294" fmla="*/ 668528 w 1223390"/>
                    <a:gd name="connsiteY294" fmla="*/ 1215263 h 1783461"/>
                    <a:gd name="connsiteX295" fmla="*/ 659892 w 1223390"/>
                    <a:gd name="connsiteY295" fmla="*/ 1222248 h 1783461"/>
                    <a:gd name="connsiteX296" fmla="*/ 640969 w 1223390"/>
                    <a:gd name="connsiteY296" fmla="*/ 1222248 h 1783461"/>
                    <a:gd name="connsiteX297" fmla="*/ 630681 w 1223390"/>
                    <a:gd name="connsiteY297" fmla="*/ 1229233 h 1783461"/>
                    <a:gd name="connsiteX298" fmla="*/ 623697 w 1223390"/>
                    <a:gd name="connsiteY298" fmla="*/ 1236218 h 1783461"/>
                    <a:gd name="connsiteX299" fmla="*/ 623697 w 1223390"/>
                    <a:gd name="connsiteY299" fmla="*/ 1245489 h 1783461"/>
                    <a:gd name="connsiteX300" fmla="*/ 630681 w 1223390"/>
                    <a:gd name="connsiteY300" fmla="*/ 1257046 h 1783461"/>
                    <a:gd name="connsiteX301" fmla="*/ 627253 w 1223390"/>
                    <a:gd name="connsiteY301" fmla="*/ 1275588 h 1783461"/>
                    <a:gd name="connsiteX302" fmla="*/ 625475 w 1223390"/>
                    <a:gd name="connsiteY302" fmla="*/ 1284859 h 1783461"/>
                    <a:gd name="connsiteX303" fmla="*/ 613409 w 1223390"/>
                    <a:gd name="connsiteY303" fmla="*/ 1298829 h 1783461"/>
                    <a:gd name="connsiteX304" fmla="*/ 606552 w 1223390"/>
                    <a:gd name="connsiteY304" fmla="*/ 1317371 h 1783461"/>
                    <a:gd name="connsiteX305" fmla="*/ 601345 w 1223390"/>
                    <a:gd name="connsiteY305" fmla="*/ 1324229 h 1783461"/>
                    <a:gd name="connsiteX306" fmla="*/ 596137 w 1223390"/>
                    <a:gd name="connsiteY306" fmla="*/ 1340485 h 1783461"/>
                    <a:gd name="connsiteX307" fmla="*/ 591057 w 1223390"/>
                    <a:gd name="connsiteY307" fmla="*/ 1347470 h 1783461"/>
                    <a:gd name="connsiteX308" fmla="*/ 587629 w 1223390"/>
                    <a:gd name="connsiteY308" fmla="*/ 1354455 h 1783461"/>
                    <a:gd name="connsiteX309" fmla="*/ 587629 w 1223390"/>
                    <a:gd name="connsiteY309" fmla="*/ 1361440 h 1783461"/>
                    <a:gd name="connsiteX310" fmla="*/ 596137 w 1223390"/>
                    <a:gd name="connsiteY310" fmla="*/ 1368298 h 1783461"/>
                    <a:gd name="connsiteX311" fmla="*/ 594486 w 1223390"/>
                    <a:gd name="connsiteY311" fmla="*/ 1382268 h 1783461"/>
                    <a:gd name="connsiteX312" fmla="*/ 587629 w 1223390"/>
                    <a:gd name="connsiteY312" fmla="*/ 1386840 h 1783461"/>
                    <a:gd name="connsiteX313" fmla="*/ 577214 w 1223390"/>
                    <a:gd name="connsiteY313" fmla="*/ 1391539 h 1783461"/>
                    <a:gd name="connsiteX314" fmla="*/ 575563 w 1223390"/>
                    <a:gd name="connsiteY314" fmla="*/ 1396238 h 1783461"/>
                    <a:gd name="connsiteX315" fmla="*/ 575563 w 1223390"/>
                    <a:gd name="connsiteY315" fmla="*/ 1400810 h 1783461"/>
                    <a:gd name="connsiteX316" fmla="*/ 568579 w 1223390"/>
                    <a:gd name="connsiteY316" fmla="*/ 1405509 h 1783461"/>
                    <a:gd name="connsiteX317" fmla="*/ 559943 w 1223390"/>
                    <a:gd name="connsiteY317" fmla="*/ 1410081 h 1783461"/>
                    <a:gd name="connsiteX318" fmla="*/ 553084 w 1223390"/>
                    <a:gd name="connsiteY318" fmla="*/ 1428623 h 1783461"/>
                    <a:gd name="connsiteX319" fmla="*/ 546227 w 1223390"/>
                    <a:gd name="connsiteY319" fmla="*/ 1433322 h 1783461"/>
                    <a:gd name="connsiteX320" fmla="*/ 539369 w 1223390"/>
                    <a:gd name="connsiteY320" fmla="*/ 1430909 h 1783461"/>
                    <a:gd name="connsiteX321" fmla="*/ 535939 w 1223390"/>
                    <a:gd name="connsiteY321" fmla="*/ 1419352 h 1783461"/>
                    <a:gd name="connsiteX322" fmla="*/ 546227 w 1223390"/>
                    <a:gd name="connsiteY322" fmla="*/ 1410081 h 1783461"/>
                    <a:gd name="connsiteX323" fmla="*/ 548005 w 1223390"/>
                    <a:gd name="connsiteY323" fmla="*/ 1405509 h 1783461"/>
                    <a:gd name="connsiteX324" fmla="*/ 535939 w 1223390"/>
                    <a:gd name="connsiteY324" fmla="*/ 1405509 h 1783461"/>
                    <a:gd name="connsiteX325" fmla="*/ 525526 w 1223390"/>
                    <a:gd name="connsiteY325" fmla="*/ 1405509 h 1783461"/>
                    <a:gd name="connsiteX326" fmla="*/ 516889 w 1223390"/>
                    <a:gd name="connsiteY326" fmla="*/ 1414780 h 1783461"/>
                    <a:gd name="connsiteX327" fmla="*/ 513460 w 1223390"/>
                    <a:gd name="connsiteY327" fmla="*/ 1414780 h 1783461"/>
                    <a:gd name="connsiteX328" fmla="*/ 506603 w 1223390"/>
                    <a:gd name="connsiteY328" fmla="*/ 1410081 h 1783461"/>
                    <a:gd name="connsiteX329" fmla="*/ 511809 w 1223390"/>
                    <a:gd name="connsiteY329" fmla="*/ 1393825 h 1783461"/>
                    <a:gd name="connsiteX330" fmla="*/ 510031 w 1223390"/>
                    <a:gd name="connsiteY330" fmla="*/ 1386840 h 1783461"/>
                    <a:gd name="connsiteX331" fmla="*/ 504825 w 1223390"/>
                    <a:gd name="connsiteY331" fmla="*/ 1386840 h 1783461"/>
                    <a:gd name="connsiteX332" fmla="*/ 499745 w 1223390"/>
                    <a:gd name="connsiteY332" fmla="*/ 1391539 h 1783461"/>
                    <a:gd name="connsiteX333" fmla="*/ 496315 w 1223390"/>
                    <a:gd name="connsiteY333" fmla="*/ 1407795 h 1783461"/>
                    <a:gd name="connsiteX334" fmla="*/ 487680 w 1223390"/>
                    <a:gd name="connsiteY334" fmla="*/ 1410081 h 1783461"/>
                    <a:gd name="connsiteX335" fmla="*/ 484251 w 1223390"/>
                    <a:gd name="connsiteY335" fmla="*/ 1437894 h 1783461"/>
                    <a:gd name="connsiteX336" fmla="*/ 482473 w 1223390"/>
                    <a:gd name="connsiteY336" fmla="*/ 1440307 h 1783461"/>
                    <a:gd name="connsiteX337" fmla="*/ 473836 w 1223390"/>
                    <a:gd name="connsiteY337" fmla="*/ 1447165 h 1783461"/>
                    <a:gd name="connsiteX338" fmla="*/ 470407 w 1223390"/>
                    <a:gd name="connsiteY338" fmla="*/ 1463421 h 1783461"/>
                    <a:gd name="connsiteX339" fmla="*/ 466979 w 1223390"/>
                    <a:gd name="connsiteY339" fmla="*/ 1465707 h 1783461"/>
                    <a:gd name="connsiteX340" fmla="*/ 461772 w 1223390"/>
                    <a:gd name="connsiteY340" fmla="*/ 1463421 h 1783461"/>
                    <a:gd name="connsiteX341" fmla="*/ 460121 w 1223390"/>
                    <a:gd name="connsiteY341" fmla="*/ 1447165 h 1783461"/>
                    <a:gd name="connsiteX342" fmla="*/ 439420 w 1223390"/>
                    <a:gd name="connsiteY342" fmla="*/ 1433322 h 1783461"/>
                    <a:gd name="connsiteX343" fmla="*/ 441071 w 1223390"/>
                    <a:gd name="connsiteY343" fmla="*/ 1461135 h 1783461"/>
                    <a:gd name="connsiteX344" fmla="*/ 435990 w 1223390"/>
                    <a:gd name="connsiteY344" fmla="*/ 1468120 h 1783461"/>
                    <a:gd name="connsiteX345" fmla="*/ 427355 w 1223390"/>
                    <a:gd name="connsiteY345" fmla="*/ 1468120 h 1783461"/>
                    <a:gd name="connsiteX346" fmla="*/ 418719 w 1223390"/>
                    <a:gd name="connsiteY346" fmla="*/ 1461135 h 1783461"/>
                    <a:gd name="connsiteX347" fmla="*/ 413511 w 1223390"/>
                    <a:gd name="connsiteY347" fmla="*/ 1451864 h 1783461"/>
                    <a:gd name="connsiteX348" fmla="*/ 403225 w 1223390"/>
                    <a:gd name="connsiteY348" fmla="*/ 1449578 h 1783461"/>
                    <a:gd name="connsiteX349" fmla="*/ 398018 w 1223390"/>
                    <a:gd name="connsiteY349" fmla="*/ 1449578 h 1783461"/>
                    <a:gd name="connsiteX350" fmla="*/ 387731 w 1223390"/>
                    <a:gd name="connsiteY350" fmla="*/ 1451864 h 1783461"/>
                    <a:gd name="connsiteX351" fmla="*/ 379095 w 1223390"/>
                    <a:gd name="connsiteY351" fmla="*/ 1474978 h 1783461"/>
                    <a:gd name="connsiteX352" fmla="*/ 373887 w 1223390"/>
                    <a:gd name="connsiteY352" fmla="*/ 1484249 h 1783461"/>
                    <a:gd name="connsiteX353" fmla="*/ 379095 w 1223390"/>
                    <a:gd name="connsiteY353" fmla="*/ 1507490 h 1783461"/>
                    <a:gd name="connsiteX354" fmla="*/ 372236 w 1223390"/>
                    <a:gd name="connsiteY354" fmla="*/ 1523746 h 1783461"/>
                    <a:gd name="connsiteX355" fmla="*/ 367030 w 1223390"/>
                    <a:gd name="connsiteY355" fmla="*/ 1523746 h 1783461"/>
                    <a:gd name="connsiteX356" fmla="*/ 361823 w 1223390"/>
                    <a:gd name="connsiteY356" fmla="*/ 1519047 h 1783461"/>
                    <a:gd name="connsiteX357" fmla="*/ 361823 w 1223390"/>
                    <a:gd name="connsiteY357" fmla="*/ 1509776 h 1783461"/>
                    <a:gd name="connsiteX358" fmla="*/ 356743 w 1223390"/>
                    <a:gd name="connsiteY358" fmla="*/ 1500505 h 1783461"/>
                    <a:gd name="connsiteX359" fmla="*/ 356743 w 1223390"/>
                    <a:gd name="connsiteY359" fmla="*/ 1484249 h 1783461"/>
                    <a:gd name="connsiteX360" fmla="*/ 358394 w 1223390"/>
                    <a:gd name="connsiteY360" fmla="*/ 1468120 h 1783461"/>
                    <a:gd name="connsiteX361" fmla="*/ 353186 w 1223390"/>
                    <a:gd name="connsiteY361" fmla="*/ 1461135 h 1783461"/>
                    <a:gd name="connsiteX362" fmla="*/ 344678 w 1223390"/>
                    <a:gd name="connsiteY362" fmla="*/ 1463421 h 1783461"/>
                    <a:gd name="connsiteX363" fmla="*/ 330834 w 1223390"/>
                    <a:gd name="connsiteY363" fmla="*/ 1477391 h 1783461"/>
                    <a:gd name="connsiteX364" fmla="*/ 329183 w 1223390"/>
                    <a:gd name="connsiteY364" fmla="*/ 1465707 h 1783461"/>
                    <a:gd name="connsiteX365" fmla="*/ 325628 w 1223390"/>
                    <a:gd name="connsiteY365" fmla="*/ 1463421 h 1783461"/>
                    <a:gd name="connsiteX366" fmla="*/ 317119 w 1223390"/>
                    <a:gd name="connsiteY366" fmla="*/ 1465707 h 1783461"/>
                    <a:gd name="connsiteX367" fmla="*/ 301498 w 1223390"/>
                    <a:gd name="connsiteY367" fmla="*/ 1479677 h 1783461"/>
                    <a:gd name="connsiteX368" fmla="*/ 286004 w 1223390"/>
                    <a:gd name="connsiteY368" fmla="*/ 1484249 h 1783461"/>
                    <a:gd name="connsiteX369" fmla="*/ 273938 w 1223390"/>
                    <a:gd name="connsiteY369" fmla="*/ 1495933 h 1783461"/>
                    <a:gd name="connsiteX370" fmla="*/ 261874 w 1223390"/>
                    <a:gd name="connsiteY370" fmla="*/ 1500505 h 1783461"/>
                    <a:gd name="connsiteX371" fmla="*/ 258445 w 1223390"/>
                    <a:gd name="connsiteY371" fmla="*/ 1507490 h 1783461"/>
                    <a:gd name="connsiteX372" fmla="*/ 256794 w 1223390"/>
                    <a:gd name="connsiteY372" fmla="*/ 1514475 h 1783461"/>
                    <a:gd name="connsiteX373" fmla="*/ 246380 w 1223390"/>
                    <a:gd name="connsiteY373" fmla="*/ 1521460 h 1783461"/>
                    <a:gd name="connsiteX374" fmla="*/ 242951 w 1223390"/>
                    <a:gd name="connsiteY374" fmla="*/ 1533017 h 1783461"/>
                    <a:gd name="connsiteX375" fmla="*/ 237871 w 1223390"/>
                    <a:gd name="connsiteY375" fmla="*/ 1542288 h 1783461"/>
                    <a:gd name="connsiteX376" fmla="*/ 248157 w 1223390"/>
                    <a:gd name="connsiteY376" fmla="*/ 1553845 h 1783461"/>
                    <a:gd name="connsiteX377" fmla="*/ 256794 w 1223390"/>
                    <a:gd name="connsiteY377" fmla="*/ 1570101 h 1783461"/>
                    <a:gd name="connsiteX378" fmla="*/ 253364 w 1223390"/>
                    <a:gd name="connsiteY378" fmla="*/ 1579372 h 1783461"/>
                    <a:gd name="connsiteX379" fmla="*/ 242951 w 1223390"/>
                    <a:gd name="connsiteY379" fmla="*/ 1584071 h 1783461"/>
                    <a:gd name="connsiteX380" fmla="*/ 225806 w 1223390"/>
                    <a:gd name="connsiteY380" fmla="*/ 1586357 h 1783461"/>
                    <a:gd name="connsiteX381" fmla="*/ 215392 w 1223390"/>
                    <a:gd name="connsiteY381" fmla="*/ 1588643 h 1783461"/>
                    <a:gd name="connsiteX382" fmla="*/ 206756 w 1223390"/>
                    <a:gd name="connsiteY382" fmla="*/ 1609598 h 1783461"/>
                    <a:gd name="connsiteX383" fmla="*/ 206756 w 1223390"/>
                    <a:gd name="connsiteY383" fmla="*/ 1616456 h 1783461"/>
                    <a:gd name="connsiteX384" fmla="*/ 210184 w 1223390"/>
                    <a:gd name="connsiteY384" fmla="*/ 1634998 h 1783461"/>
                    <a:gd name="connsiteX385" fmla="*/ 206756 w 1223390"/>
                    <a:gd name="connsiteY385" fmla="*/ 1641983 h 1783461"/>
                    <a:gd name="connsiteX386" fmla="*/ 198120 w 1223390"/>
                    <a:gd name="connsiteY386" fmla="*/ 1648968 h 1783461"/>
                    <a:gd name="connsiteX387" fmla="*/ 189610 w 1223390"/>
                    <a:gd name="connsiteY387" fmla="*/ 1662938 h 1783461"/>
                    <a:gd name="connsiteX388" fmla="*/ 182626 w 1223390"/>
                    <a:gd name="connsiteY388" fmla="*/ 1672209 h 1783461"/>
                    <a:gd name="connsiteX389" fmla="*/ 170560 w 1223390"/>
                    <a:gd name="connsiteY389" fmla="*/ 1672209 h 1783461"/>
                    <a:gd name="connsiteX390" fmla="*/ 162052 w 1223390"/>
                    <a:gd name="connsiteY390" fmla="*/ 1672209 h 1783461"/>
                    <a:gd name="connsiteX391" fmla="*/ 151637 w 1223390"/>
                    <a:gd name="connsiteY391" fmla="*/ 1690751 h 1783461"/>
                    <a:gd name="connsiteX392" fmla="*/ 141351 w 1223390"/>
                    <a:gd name="connsiteY392" fmla="*/ 1718564 h 1783461"/>
                    <a:gd name="connsiteX393" fmla="*/ 136144 w 1223390"/>
                    <a:gd name="connsiteY393" fmla="*/ 1741678 h 1783461"/>
                    <a:gd name="connsiteX394" fmla="*/ 127507 w 1223390"/>
                    <a:gd name="connsiteY394" fmla="*/ 1755648 h 1783461"/>
                    <a:gd name="connsiteX395" fmla="*/ 124079 w 1223390"/>
                    <a:gd name="connsiteY395" fmla="*/ 1769618 h 1783461"/>
                    <a:gd name="connsiteX396" fmla="*/ 122428 w 1223390"/>
                    <a:gd name="connsiteY396" fmla="*/ 1778889 h 1783461"/>
                    <a:gd name="connsiteX397" fmla="*/ 113792 w 1223390"/>
                    <a:gd name="connsiteY397" fmla="*/ 1783461 h 1783461"/>
                    <a:gd name="connsiteX398" fmla="*/ 101727 w 1223390"/>
                    <a:gd name="connsiteY398" fmla="*/ 1774190 h 178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Lst>
                  <a:rect l="l" t="t" r="r" b="b"/>
                  <a:pathLst>
                    <a:path w="1223390" h="1783461">
                      <a:moveTo>
                        <a:pt x="101727" y="1774190"/>
                      </a:moveTo>
                      <a:lnTo>
                        <a:pt x="91312" y="1767205"/>
                      </a:lnTo>
                      <a:lnTo>
                        <a:pt x="82804" y="1760347"/>
                      </a:lnTo>
                      <a:lnTo>
                        <a:pt x="79248" y="1755648"/>
                      </a:lnTo>
                      <a:lnTo>
                        <a:pt x="75819" y="1744091"/>
                      </a:lnTo>
                      <a:lnTo>
                        <a:pt x="77597" y="1727835"/>
                      </a:lnTo>
                      <a:lnTo>
                        <a:pt x="77597" y="1711579"/>
                      </a:lnTo>
                      <a:lnTo>
                        <a:pt x="74168" y="1707007"/>
                      </a:lnTo>
                      <a:lnTo>
                        <a:pt x="65531" y="1697736"/>
                      </a:lnTo>
                      <a:lnTo>
                        <a:pt x="43053" y="1672209"/>
                      </a:lnTo>
                      <a:lnTo>
                        <a:pt x="32765" y="1651254"/>
                      </a:lnTo>
                      <a:lnTo>
                        <a:pt x="31114" y="1634998"/>
                      </a:lnTo>
                      <a:lnTo>
                        <a:pt x="32765" y="1611884"/>
                      </a:lnTo>
                      <a:lnTo>
                        <a:pt x="34544" y="1602613"/>
                      </a:lnTo>
                      <a:lnTo>
                        <a:pt x="34544" y="1581658"/>
                      </a:lnTo>
                      <a:lnTo>
                        <a:pt x="31114" y="1570101"/>
                      </a:lnTo>
                      <a:lnTo>
                        <a:pt x="31114" y="1488948"/>
                      </a:lnTo>
                      <a:lnTo>
                        <a:pt x="17272" y="1284859"/>
                      </a:lnTo>
                      <a:lnTo>
                        <a:pt x="0" y="871982"/>
                      </a:lnTo>
                      <a:lnTo>
                        <a:pt x="10413" y="869696"/>
                      </a:lnTo>
                      <a:lnTo>
                        <a:pt x="19050" y="858139"/>
                      </a:lnTo>
                      <a:lnTo>
                        <a:pt x="31114" y="855853"/>
                      </a:lnTo>
                      <a:lnTo>
                        <a:pt x="41402" y="858139"/>
                      </a:lnTo>
                      <a:lnTo>
                        <a:pt x="46608" y="869696"/>
                      </a:lnTo>
                      <a:lnTo>
                        <a:pt x="51688" y="890651"/>
                      </a:lnTo>
                      <a:lnTo>
                        <a:pt x="60325" y="895223"/>
                      </a:lnTo>
                      <a:lnTo>
                        <a:pt x="70738" y="892937"/>
                      </a:lnTo>
                      <a:lnTo>
                        <a:pt x="74168" y="888238"/>
                      </a:lnTo>
                      <a:lnTo>
                        <a:pt x="75819" y="865124"/>
                      </a:lnTo>
                      <a:lnTo>
                        <a:pt x="77597" y="837311"/>
                      </a:lnTo>
                      <a:lnTo>
                        <a:pt x="79248" y="830326"/>
                      </a:lnTo>
                      <a:lnTo>
                        <a:pt x="84455" y="825627"/>
                      </a:lnTo>
                      <a:lnTo>
                        <a:pt x="94742" y="830326"/>
                      </a:lnTo>
                      <a:lnTo>
                        <a:pt x="124079" y="839597"/>
                      </a:lnTo>
                      <a:lnTo>
                        <a:pt x="130936" y="837311"/>
                      </a:lnTo>
                      <a:lnTo>
                        <a:pt x="134493" y="832612"/>
                      </a:lnTo>
                      <a:lnTo>
                        <a:pt x="130936" y="830326"/>
                      </a:lnTo>
                      <a:lnTo>
                        <a:pt x="113792" y="807085"/>
                      </a:lnTo>
                      <a:lnTo>
                        <a:pt x="106806" y="788543"/>
                      </a:lnTo>
                      <a:lnTo>
                        <a:pt x="108584" y="779272"/>
                      </a:lnTo>
                      <a:lnTo>
                        <a:pt x="115443" y="770001"/>
                      </a:lnTo>
                      <a:lnTo>
                        <a:pt x="146431" y="732917"/>
                      </a:lnTo>
                      <a:lnTo>
                        <a:pt x="155067" y="730631"/>
                      </a:lnTo>
                      <a:lnTo>
                        <a:pt x="160274" y="725932"/>
                      </a:lnTo>
                      <a:lnTo>
                        <a:pt x="174117" y="723646"/>
                      </a:lnTo>
                      <a:lnTo>
                        <a:pt x="180975" y="714375"/>
                      </a:lnTo>
                      <a:lnTo>
                        <a:pt x="193039" y="707390"/>
                      </a:lnTo>
                      <a:lnTo>
                        <a:pt x="203327" y="698119"/>
                      </a:lnTo>
                      <a:lnTo>
                        <a:pt x="205105" y="691134"/>
                      </a:lnTo>
                      <a:lnTo>
                        <a:pt x="199898" y="681863"/>
                      </a:lnTo>
                      <a:lnTo>
                        <a:pt x="203327" y="670306"/>
                      </a:lnTo>
                      <a:lnTo>
                        <a:pt x="206756" y="658622"/>
                      </a:lnTo>
                      <a:lnTo>
                        <a:pt x="215392" y="651764"/>
                      </a:lnTo>
                      <a:lnTo>
                        <a:pt x="230885" y="647065"/>
                      </a:lnTo>
                      <a:lnTo>
                        <a:pt x="239522" y="637794"/>
                      </a:lnTo>
                      <a:lnTo>
                        <a:pt x="244729" y="614553"/>
                      </a:lnTo>
                      <a:lnTo>
                        <a:pt x="242951" y="609981"/>
                      </a:lnTo>
                      <a:lnTo>
                        <a:pt x="232663" y="602996"/>
                      </a:lnTo>
                      <a:lnTo>
                        <a:pt x="230885" y="579882"/>
                      </a:lnTo>
                      <a:lnTo>
                        <a:pt x="241300" y="565912"/>
                      </a:lnTo>
                      <a:lnTo>
                        <a:pt x="249808" y="533400"/>
                      </a:lnTo>
                      <a:lnTo>
                        <a:pt x="246380" y="528828"/>
                      </a:lnTo>
                      <a:lnTo>
                        <a:pt x="234314" y="512572"/>
                      </a:lnTo>
                      <a:lnTo>
                        <a:pt x="242951" y="491744"/>
                      </a:lnTo>
                      <a:lnTo>
                        <a:pt x="251586" y="480060"/>
                      </a:lnTo>
                      <a:lnTo>
                        <a:pt x="258445" y="466217"/>
                      </a:lnTo>
                      <a:lnTo>
                        <a:pt x="261874" y="456946"/>
                      </a:lnTo>
                      <a:lnTo>
                        <a:pt x="267081" y="452247"/>
                      </a:lnTo>
                      <a:lnTo>
                        <a:pt x="280924" y="442976"/>
                      </a:lnTo>
                      <a:lnTo>
                        <a:pt x="294639" y="433705"/>
                      </a:lnTo>
                      <a:lnTo>
                        <a:pt x="301498" y="422148"/>
                      </a:lnTo>
                      <a:lnTo>
                        <a:pt x="308482" y="403606"/>
                      </a:lnTo>
                      <a:lnTo>
                        <a:pt x="311911" y="375793"/>
                      </a:lnTo>
                      <a:lnTo>
                        <a:pt x="313562" y="366522"/>
                      </a:lnTo>
                      <a:lnTo>
                        <a:pt x="315340" y="345567"/>
                      </a:lnTo>
                      <a:lnTo>
                        <a:pt x="325628" y="306197"/>
                      </a:lnTo>
                      <a:lnTo>
                        <a:pt x="413511" y="185547"/>
                      </a:lnTo>
                      <a:lnTo>
                        <a:pt x="484251" y="90424"/>
                      </a:lnTo>
                      <a:lnTo>
                        <a:pt x="542798" y="13970"/>
                      </a:lnTo>
                      <a:lnTo>
                        <a:pt x="551433" y="4699"/>
                      </a:lnTo>
                      <a:lnTo>
                        <a:pt x="559943" y="0"/>
                      </a:lnTo>
                      <a:lnTo>
                        <a:pt x="570356" y="0"/>
                      </a:lnTo>
                      <a:lnTo>
                        <a:pt x="580644" y="4699"/>
                      </a:lnTo>
                      <a:lnTo>
                        <a:pt x="599567" y="9271"/>
                      </a:lnTo>
                      <a:lnTo>
                        <a:pt x="608203" y="9271"/>
                      </a:lnTo>
                      <a:lnTo>
                        <a:pt x="609981" y="16256"/>
                      </a:lnTo>
                      <a:lnTo>
                        <a:pt x="604774" y="55753"/>
                      </a:lnTo>
                      <a:lnTo>
                        <a:pt x="608203" y="83566"/>
                      </a:lnTo>
                      <a:lnTo>
                        <a:pt x="622046" y="95123"/>
                      </a:lnTo>
                      <a:lnTo>
                        <a:pt x="647827" y="109093"/>
                      </a:lnTo>
                      <a:lnTo>
                        <a:pt x="663321" y="106680"/>
                      </a:lnTo>
                      <a:lnTo>
                        <a:pt x="694435" y="90424"/>
                      </a:lnTo>
                      <a:lnTo>
                        <a:pt x="720217" y="83566"/>
                      </a:lnTo>
                      <a:lnTo>
                        <a:pt x="735710" y="83566"/>
                      </a:lnTo>
                      <a:lnTo>
                        <a:pt x="751205" y="69596"/>
                      </a:lnTo>
                      <a:lnTo>
                        <a:pt x="766699" y="65024"/>
                      </a:lnTo>
                      <a:lnTo>
                        <a:pt x="801243" y="69596"/>
                      </a:lnTo>
                      <a:lnTo>
                        <a:pt x="806323" y="67310"/>
                      </a:lnTo>
                      <a:lnTo>
                        <a:pt x="808101" y="46355"/>
                      </a:lnTo>
                      <a:lnTo>
                        <a:pt x="811530" y="44069"/>
                      </a:lnTo>
                      <a:lnTo>
                        <a:pt x="842518" y="39497"/>
                      </a:lnTo>
                      <a:lnTo>
                        <a:pt x="864997" y="44069"/>
                      </a:lnTo>
                      <a:lnTo>
                        <a:pt x="877061" y="53340"/>
                      </a:lnTo>
                      <a:lnTo>
                        <a:pt x="925322" y="95123"/>
                      </a:lnTo>
                      <a:lnTo>
                        <a:pt x="942467" y="111379"/>
                      </a:lnTo>
                      <a:lnTo>
                        <a:pt x="956309" y="134493"/>
                      </a:lnTo>
                      <a:lnTo>
                        <a:pt x="963168" y="141478"/>
                      </a:lnTo>
                      <a:lnTo>
                        <a:pt x="977010" y="153035"/>
                      </a:lnTo>
                      <a:lnTo>
                        <a:pt x="987298" y="164719"/>
                      </a:lnTo>
                      <a:lnTo>
                        <a:pt x="992505" y="185547"/>
                      </a:lnTo>
                      <a:lnTo>
                        <a:pt x="994156" y="329311"/>
                      </a:lnTo>
                      <a:lnTo>
                        <a:pt x="992505" y="521843"/>
                      </a:lnTo>
                      <a:lnTo>
                        <a:pt x="995933" y="609981"/>
                      </a:lnTo>
                      <a:lnTo>
                        <a:pt x="995933" y="621538"/>
                      </a:lnTo>
                      <a:lnTo>
                        <a:pt x="992505" y="633222"/>
                      </a:lnTo>
                      <a:lnTo>
                        <a:pt x="987298" y="644779"/>
                      </a:lnTo>
                      <a:lnTo>
                        <a:pt x="987298" y="654050"/>
                      </a:lnTo>
                      <a:lnTo>
                        <a:pt x="994156" y="661035"/>
                      </a:lnTo>
                      <a:lnTo>
                        <a:pt x="995933" y="665607"/>
                      </a:lnTo>
                      <a:lnTo>
                        <a:pt x="987298" y="674878"/>
                      </a:lnTo>
                      <a:lnTo>
                        <a:pt x="982090" y="700405"/>
                      </a:lnTo>
                      <a:lnTo>
                        <a:pt x="983869" y="714375"/>
                      </a:lnTo>
                      <a:lnTo>
                        <a:pt x="990727" y="723646"/>
                      </a:lnTo>
                      <a:lnTo>
                        <a:pt x="997584" y="725932"/>
                      </a:lnTo>
                      <a:lnTo>
                        <a:pt x="1006221" y="725932"/>
                      </a:lnTo>
                      <a:lnTo>
                        <a:pt x="1016634" y="721360"/>
                      </a:lnTo>
                      <a:lnTo>
                        <a:pt x="1023493" y="737489"/>
                      </a:lnTo>
                      <a:lnTo>
                        <a:pt x="1030351" y="744474"/>
                      </a:lnTo>
                      <a:lnTo>
                        <a:pt x="1052703" y="753745"/>
                      </a:lnTo>
                      <a:lnTo>
                        <a:pt x="1068324" y="760730"/>
                      </a:lnTo>
                      <a:lnTo>
                        <a:pt x="1087247" y="753745"/>
                      </a:lnTo>
                      <a:lnTo>
                        <a:pt x="1094105" y="756031"/>
                      </a:lnTo>
                      <a:lnTo>
                        <a:pt x="1099311" y="765302"/>
                      </a:lnTo>
                      <a:lnTo>
                        <a:pt x="1100962" y="788543"/>
                      </a:lnTo>
                      <a:lnTo>
                        <a:pt x="1095882" y="797814"/>
                      </a:lnTo>
                      <a:lnTo>
                        <a:pt x="1082039" y="800100"/>
                      </a:lnTo>
                      <a:lnTo>
                        <a:pt x="1080388" y="807085"/>
                      </a:lnTo>
                      <a:lnTo>
                        <a:pt x="1080388" y="811784"/>
                      </a:lnTo>
                      <a:lnTo>
                        <a:pt x="1088898" y="834898"/>
                      </a:lnTo>
                      <a:lnTo>
                        <a:pt x="1097533" y="844169"/>
                      </a:lnTo>
                      <a:lnTo>
                        <a:pt x="1099311" y="853440"/>
                      </a:lnTo>
                      <a:lnTo>
                        <a:pt x="1090676" y="883666"/>
                      </a:lnTo>
                      <a:lnTo>
                        <a:pt x="1087247" y="888238"/>
                      </a:lnTo>
                      <a:lnTo>
                        <a:pt x="1095882" y="902208"/>
                      </a:lnTo>
                      <a:lnTo>
                        <a:pt x="1111377" y="932307"/>
                      </a:lnTo>
                      <a:lnTo>
                        <a:pt x="1121663" y="939292"/>
                      </a:lnTo>
                      <a:lnTo>
                        <a:pt x="1132078" y="934720"/>
                      </a:lnTo>
                      <a:lnTo>
                        <a:pt x="1147572" y="918464"/>
                      </a:lnTo>
                      <a:lnTo>
                        <a:pt x="1152652" y="923036"/>
                      </a:lnTo>
                      <a:lnTo>
                        <a:pt x="1163066" y="927735"/>
                      </a:lnTo>
                      <a:lnTo>
                        <a:pt x="1173353" y="930021"/>
                      </a:lnTo>
                      <a:lnTo>
                        <a:pt x="1190625" y="948563"/>
                      </a:lnTo>
                      <a:lnTo>
                        <a:pt x="1200911" y="962533"/>
                      </a:lnTo>
                      <a:lnTo>
                        <a:pt x="1192276" y="974090"/>
                      </a:lnTo>
                      <a:lnTo>
                        <a:pt x="1190625" y="981075"/>
                      </a:lnTo>
                      <a:lnTo>
                        <a:pt x="1206119" y="1004189"/>
                      </a:lnTo>
                      <a:lnTo>
                        <a:pt x="1206119" y="1018159"/>
                      </a:lnTo>
                      <a:lnTo>
                        <a:pt x="1200911" y="1027430"/>
                      </a:lnTo>
                      <a:lnTo>
                        <a:pt x="1188847" y="1027430"/>
                      </a:lnTo>
                      <a:lnTo>
                        <a:pt x="1169924" y="1027430"/>
                      </a:lnTo>
                      <a:lnTo>
                        <a:pt x="1168146" y="1050671"/>
                      </a:lnTo>
                      <a:lnTo>
                        <a:pt x="1178559" y="1052957"/>
                      </a:lnTo>
                      <a:lnTo>
                        <a:pt x="1183767" y="1057529"/>
                      </a:lnTo>
                      <a:lnTo>
                        <a:pt x="1192276" y="1050671"/>
                      </a:lnTo>
                      <a:lnTo>
                        <a:pt x="1197482" y="1050671"/>
                      </a:lnTo>
                      <a:lnTo>
                        <a:pt x="1200911" y="1057529"/>
                      </a:lnTo>
                      <a:lnTo>
                        <a:pt x="1204341" y="1066800"/>
                      </a:lnTo>
                      <a:lnTo>
                        <a:pt x="1218183" y="1064514"/>
                      </a:lnTo>
                      <a:lnTo>
                        <a:pt x="1223391" y="1064514"/>
                      </a:lnTo>
                      <a:lnTo>
                        <a:pt x="1219834" y="1073785"/>
                      </a:lnTo>
                      <a:lnTo>
                        <a:pt x="1219834" y="1087755"/>
                      </a:lnTo>
                      <a:lnTo>
                        <a:pt x="1212977" y="1092327"/>
                      </a:lnTo>
                      <a:lnTo>
                        <a:pt x="1200911" y="1094740"/>
                      </a:lnTo>
                      <a:lnTo>
                        <a:pt x="1194054" y="1101598"/>
                      </a:lnTo>
                      <a:lnTo>
                        <a:pt x="1178559" y="1127125"/>
                      </a:lnTo>
                      <a:lnTo>
                        <a:pt x="1169924" y="1136396"/>
                      </a:lnTo>
                      <a:lnTo>
                        <a:pt x="1161287" y="1138809"/>
                      </a:lnTo>
                      <a:lnTo>
                        <a:pt x="1154430" y="1148080"/>
                      </a:lnTo>
                      <a:lnTo>
                        <a:pt x="1144016" y="1141095"/>
                      </a:lnTo>
                      <a:lnTo>
                        <a:pt x="1135506" y="1143381"/>
                      </a:lnTo>
                      <a:lnTo>
                        <a:pt x="1135506" y="1134110"/>
                      </a:lnTo>
                      <a:lnTo>
                        <a:pt x="1133729" y="1124839"/>
                      </a:lnTo>
                      <a:lnTo>
                        <a:pt x="1125093" y="1120140"/>
                      </a:lnTo>
                      <a:lnTo>
                        <a:pt x="1116456" y="1120140"/>
                      </a:lnTo>
                      <a:lnTo>
                        <a:pt x="1109599" y="1122553"/>
                      </a:lnTo>
                      <a:lnTo>
                        <a:pt x="1111377" y="1136396"/>
                      </a:lnTo>
                      <a:lnTo>
                        <a:pt x="1107948" y="1150366"/>
                      </a:lnTo>
                      <a:lnTo>
                        <a:pt x="1102741" y="1159637"/>
                      </a:lnTo>
                      <a:lnTo>
                        <a:pt x="1095882" y="1157351"/>
                      </a:lnTo>
                      <a:lnTo>
                        <a:pt x="1092454" y="1157351"/>
                      </a:lnTo>
                      <a:lnTo>
                        <a:pt x="1095882" y="1143381"/>
                      </a:lnTo>
                      <a:lnTo>
                        <a:pt x="1088898" y="1141095"/>
                      </a:lnTo>
                      <a:lnTo>
                        <a:pt x="1083818" y="1143381"/>
                      </a:lnTo>
                      <a:lnTo>
                        <a:pt x="1076832" y="1157351"/>
                      </a:lnTo>
                      <a:lnTo>
                        <a:pt x="1073404" y="1152652"/>
                      </a:lnTo>
                      <a:lnTo>
                        <a:pt x="1061338" y="1148080"/>
                      </a:lnTo>
                      <a:lnTo>
                        <a:pt x="1054481" y="1145667"/>
                      </a:lnTo>
                      <a:lnTo>
                        <a:pt x="1051052" y="1157351"/>
                      </a:lnTo>
                      <a:lnTo>
                        <a:pt x="1052703" y="1173480"/>
                      </a:lnTo>
                      <a:lnTo>
                        <a:pt x="1047623" y="1185164"/>
                      </a:lnTo>
                      <a:lnTo>
                        <a:pt x="1038986" y="1187450"/>
                      </a:lnTo>
                      <a:lnTo>
                        <a:pt x="1026922" y="1180465"/>
                      </a:lnTo>
                      <a:lnTo>
                        <a:pt x="1020063" y="1180465"/>
                      </a:lnTo>
                      <a:lnTo>
                        <a:pt x="1006221" y="1196721"/>
                      </a:lnTo>
                      <a:lnTo>
                        <a:pt x="1002792" y="1194435"/>
                      </a:lnTo>
                      <a:lnTo>
                        <a:pt x="995933" y="1189736"/>
                      </a:lnTo>
                      <a:lnTo>
                        <a:pt x="995933" y="1173480"/>
                      </a:lnTo>
                      <a:lnTo>
                        <a:pt x="992505" y="1171194"/>
                      </a:lnTo>
                      <a:lnTo>
                        <a:pt x="983869" y="1175893"/>
                      </a:lnTo>
                      <a:lnTo>
                        <a:pt x="975232" y="1175893"/>
                      </a:lnTo>
                      <a:lnTo>
                        <a:pt x="970026" y="1173480"/>
                      </a:lnTo>
                      <a:lnTo>
                        <a:pt x="968375" y="1182878"/>
                      </a:lnTo>
                      <a:lnTo>
                        <a:pt x="961389" y="1189736"/>
                      </a:lnTo>
                      <a:lnTo>
                        <a:pt x="963168" y="1203706"/>
                      </a:lnTo>
                      <a:lnTo>
                        <a:pt x="959738" y="1212977"/>
                      </a:lnTo>
                      <a:lnTo>
                        <a:pt x="952881" y="1222248"/>
                      </a:lnTo>
                      <a:lnTo>
                        <a:pt x="952881" y="1231519"/>
                      </a:lnTo>
                      <a:lnTo>
                        <a:pt x="947674" y="1233805"/>
                      </a:lnTo>
                      <a:lnTo>
                        <a:pt x="939037" y="1222248"/>
                      </a:lnTo>
                      <a:lnTo>
                        <a:pt x="930402" y="1219962"/>
                      </a:lnTo>
                      <a:lnTo>
                        <a:pt x="926973" y="1212977"/>
                      </a:lnTo>
                      <a:lnTo>
                        <a:pt x="928751" y="1205992"/>
                      </a:lnTo>
                      <a:lnTo>
                        <a:pt x="923544" y="1205992"/>
                      </a:lnTo>
                      <a:lnTo>
                        <a:pt x="920114" y="1215263"/>
                      </a:lnTo>
                      <a:lnTo>
                        <a:pt x="925322" y="1240790"/>
                      </a:lnTo>
                      <a:lnTo>
                        <a:pt x="909701" y="1245489"/>
                      </a:lnTo>
                      <a:lnTo>
                        <a:pt x="909701" y="1259332"/>
                      </a:lnTo>
                      <a:lnTo>
                        <a:pt x="899413" y="1268603"/>
                      </a:lnTo>
                      <a:lnTo>
                        <a:pt x="897635" y="1257046"/>
                      </a:lnTo>
                      <a:lnTo>
                        <a:pt x="899413" y="1243076"/>
                      </a:lnTo>
                      <a:lnTo>
                        <a:pt x="885698" y="1231519"/>
                      </a:lnTo>
                      <a:lnTo>
                        <a:pt x="892556" y="1222248"/>
                      </a:lnTo>
                      <a:lnTo>
                        <a:pt x="885698" y="1212977"/>
                      </a:lnTo>
                      <a:lnTo>
                        <a:pt x="873632" y="1217549"/>
                      </a:lnTo>
                      <a:lnTo>
                        <a:pt x="866648" y="1205992"/>
                      </a:lnTo>
                      <a:lnTo>
                        <a:pt x="863219" y="1196721"/>
                      </a:lnTo>
                      <a:lnTo>
                        <a:pt x="854582" y="1196721"/>
                      </a:lnTo>
                      <a:lnTo>
                        <a:pt x="851154" y="1203706"/>
                      </a:lnTo>
                      <a:lnTo>
                        <a:pt x="851154" y="1212977"/>
                      </a:lnTo>
                      <a:lnTo>
                        <a:pt x="845947" y="1217549"/>
                      </a:lnTo>
                      <a:lnTo>
                        <a:pt x="840867" y="1212977"/>
                      </a:lnTo>
                      <a:lnTo>
                        <a:pt x="835659" y="1203706"/>
                      </a:lnTo>
                      <a:lnTo>
                        <a:pt x="830453" y="1199007"/>
                      </a:lnTo>
                      <a:lnTo>
                        <a:pt x="828802" y="1203706"/>
                      </a:lnTo>
                      <a:lnTo>
                        <a:pt x="830453" y="1215263"/>
                      </a:lnTo>
                      <a:lnTo>
                        <a:pt x="818387" y="1226820"/>
                      </a:lnTo>
                      <a:lnTo>
                        <a:pt x="811530" y="1226820"/>
                      </a:lnTo>
                      <a:lnTo>
                        <a:pt x="801243" y="1238504"/>
                      </a:lnTo>
                      <a:lnTo>
                        <a:pt x="796035" y="1238504"/>
                      </a:lnTo>
                      <a:lnTo>
                        <a:pt x="789178" y="1233805"/>
                      </a:lnTo>
                      <a:lnTo>
                        <a:pt x="787400" y="1229233"/>
                      </a:lnTo>
                      <a:lnTo>
                        <a:pt x="794384" y="1217549"/>
                      </a:lnTo>
                      <a:lnTo>
                        <a:pt x="787400" y="1205992"/>
                      </a:lnTo>
                      <a:lnTo>
                        <a:pt x="780542" y="1210691"/>
                      </a:lnTo>
                      <a:lnTo>
                        <a:pt x="778763" y="1226820"/>
                      </a:lnTo>
                      <a:lnTo>
                        <a:pt x="768477" y="1236218"/>
                      </a:lnTo>
                      <a:lnTo>
                        <a:pt x="761619" y="1240790"/>
                      </a:lnTo>
                      <a:lnTo>
                        <a:pt x="756411" y="1243076"/>
                      </a:lnTo>
                      <a:lnTo>
                        <a:pt x="746125" y="1245489"/>
                      </a:lnTo>
                      <a:lnTo>
                        <a:pt x="751205" y="1257046"/>
                      </a:lnTo>
                      <a:lnTo>
                        <a:pt x="746125" y="1268603"/>
                      </a:lnTo>
                      <a:lnTo>
                        <a:pt x="747776" y="1277874"/>
                      </a:lnTo>
                      <a:lnTo>
                        <a:pt x="754633" y="1284859"/>
                      </a:lnTo>
                      <a:lnTo>
                        <a:pt x="761619" y="1289558"/>
                      </a:lnTo>
                      <a:lnTo>
                        <a:pt x="756411" y="1301115"/>
                      </a:lnTo>
                      <a:lnTo>
                        <a:pt x="747776" y="1301115"/>
                      </a:lnTo>
                      <a:lnTo>
                        <a:pt x="728853" y="1291844"/>
                      </a:lnTo>
                      <a:lnTo>
                        <a:pt x="725424" y="1298829"/>
                      </a:lnTo>
                      <a:lnTo>
                        <a:pt x="718565" y="1298829"/>
                      </a:lnTo>
                      <a:lnTo>
                        <a:pt x="713358" y="1280160"/>
                      </a:lnTo>
                      <a:lnTo>
                        <a:pt x="704723" y="1277874"/>
                      </a:lnTo>
                      <a:lnTo>
                        <a:pt x="694435" y="1275588"/>
                      </a:lnTo>
                      <a:lnTo>
                        <a:pt x="677163" y="1275588"/>
                      </a:lnTo>
                      <a:lnTo>
                        <a:pt x="671956" y="1270889"/>
                      </a:lnTo>
                      <a:lnTo>
                        <a:pt x="671956" y="1264031"/>
                      </a:lnTo>
                      <a:lnTo>
                        <a:pt x="677163" y="1261618"/>
                      </a:lnTo>
                      <a:lnTo>
                        <a:pt x="685800" y="1261618"/>
                      </a:lnTo>
                      <a:lnTo>
                        <a:pt x="684022" y="1250061"/>
                      </a:lnTo>
                      <a:lnTo>
                        <a:pt x="689229" y="1243076"/>
                      </a:lnTo>
                      <a:lnTo>
                        <a:pt x="697864" y="1245489"/>
                      </a:lnTo>
                      <a:lnTo>
                        <a:pt x="713358" y="1250061"/>
                      </a:lnTo>
                      <a:lnTo>
                        <a:pt x="713358" y="1245489"/>
                      </a:lnTo>
                      <a:lnTo>
                        <a:pt x="706501" y="1238504"/>
                      </a:lnTo>
                      <a:lnTo>
                        <a:pt x="708152" y="1229233"/>
                      </a:lnTo>
                      <a:lnTo>
                        <a:pt x="701294" y="1226820"/>
                      </a:lnTo>
                      <a:lnTo>
                        <a:pt x="692657" y="1226820"/>
                      </a:lnTo>
                      <a:lnTo>
                        <a:pt x="684022" y="1238504"/>
                      </a:lnTo>
                      <a:lnTo>
                        <a:pt x="677163" y="1236218"/>
                      </a:lnTo>
                      <a:lnTo>
                        <a:pt x="680593" y="1226820"/>
                      </a:lnTo>
                      <a:lnTo>
                        <a:pt x="691006" y="1205992"/>
                      </a:lnTo>
                      <a:lnTo>
                        <a:pt x="691006" y="1192149"/>
                      </a:lnTo>
                      <a:lnTo>
                        <a:pt x="685800" y="1180465"/>
                      </a:lnTo>
                      <a:lnTo>
                        <a:pt x="682371" y="1175893"/>
                      </a:lnTo>
                      <a:lnTo>
                        <a:pt x="677163" y="1175893"/>
                      </a:lnTo>
                      <a:lnTo>
                        <a:pt x="668528" y="1215263"/>
                      </a:lnTo>
                      <a:lnTo>
                        <a:pt x="659892" y="1222248"/>
                      </a:lnTo>
                      <a:lnTo>
                        <a:pt x="640969" y="1222248"/>
                      </a:lnTo>
                      <a:lnTo>
                        <a:pt x="630681" y="1229233"/>
                      </a:lnTo>
                      <a:lnTo>
                        <a:pt x="623697" y="1236218"/>
                      </a:lnTo>
                      <a:lnTo>
                        <a:pt x="623697" y="1245489"/>
                      </a:lnTo>
                      <a:lnTo>
                        <a:pt x="630681" y="1257046"/>
                      </a:lnTo>
                      <a:lnTo>
                        <a:pt x="627253" y="1275588"/>
                      </a:lnTo>
                      <a:lnTo>
                        <a:pt x="625475" y="1284859"/>
                      </a:lnTo>
                      <a:lnTo>
                        <a:pt x="613409" y="1298829"/>
                      </a:lnTo>
                      <a:lnTo>
                        <a:pt x="606552" y="1317371"/>
                      </a:lnTo>
                      <a:lnTo>
                        <a:pt x="601345" y="1324229"/>
                      </a:lnTo>
                      <a:lnTo>
                        <a:pt x="596137" y="1340485"/>
                      </a:lnTo>
                      <a:lnTo>
                        <a:pt x="591057" y="1347470"/>
                      </a:lnTo>
                      <a:lnTo>
                        <a:pt x="587629" y="1354455"/>
                      </a:lnTo>
                      <a:lnTo>
                        <a:pt x="587629" y="1361440"/>
                      </a:lnTo>
                      <a:lnTo>
                        <a:pt x="596137" y="1368298"/>
                      </a:lnTo>
                      <a:lnTo>
                        <a:pt x="594486" y="1382268"/>
                      </a:lnTo>
                      <a:lnTo>
                        <a:pt x="587629" y="1386840"/>
                      </a:lnTo>
                      <a:lnTo>
                        <a:pt x="577214" y="1391539"/>
                      </a:lnTo>
                      <a:lnTo>
                        <a:pt x="575563" y="1396238"/>
                      </a:lnTo>
                      <a:lnTo>
                        <a:pt x="575563" y="1400810"/>
                      </a:lnTo>
                      <a:lnTo>
                        <a:pt x="568579" y="1405509"/>
                      </a:lnTo>
                      <a:lnTo>
                        <a:pt x="559943" y="1410081"/>
                      </a:lnTo>
                      <a:lnTo>
                        <a:pt x="553084" y="1428623"/>
                      </a:lnTo>
                      <a:lnTo>
                        <a:pt x="546227" y="1433322"/>
                      </a:lnTo>
                      <a:lnTo>
                        <a:pt x="539369" y="1430909"/>
                      </a:lnTo>
                      <a:lnTo>
                        <a:pt x="535939" y="1419352"/>
                      </a:lnTo>
                      <a:lnTo>
                        <a:pt x="546227" y="1410081"/>
                      </a:lnTo>
                      <a:lnTo>
                        <a:pt x="548005" y="1405509"/>
                      </a:lnTo>
                      <a:lnTo>
                        <a:pt x="535939" y="1405509"/>
                      </a:lnTo>
                      <a:lnTo>
                        <a:pt x="525526" y="1405509"/>
                      </a:lnTo>
                      <a:lnTo>
                        <a:pt x="516889" y="1414780"/>
                      </a:lnTo>
                      <a:lnTo>
                        <a:pt x="513460" y="1414780"/>
                      </a:lnTo>
                      <a:lnTo>
                        <a:pt x="506603" y="1410081"/>
                      </a:lnTo>
                      <a:lnTo>
                        <a:pt x="511809" y="1393825"/>
                      </a:lnTo>
                      <a:lnTo>
                        <a:pt x="510031" y="1386840"/>
                      </a:lnTo>
                      <a:lnTo>
                        <a:pt x="504825" y="1386840"/>
                      </a:lnTo>
                      <a:lnTo>
                        <a:pt x="499745" y="1391539"/>
                      </a:lnTo>
                      <a:lnTo>
                        <a:pt x="496315" y="1407795"/>
                      </a:lnTo>
                      <a:lnTo>
                        <a:pt x="487680" y="1410081"/>
                      </a:lnTo>
                      <a:lnTo>
                        <a:pt x="484251" y="1437894"/>
                      </a:lnTo>
                      <a:lnTo>
                        <a:pt x="482473" y="1440307"/>
                      </a:lnTo>
                      <a:lnTo>
                        <a:pt x="473836" y="1447165"/>
                      </a:lnTo>
                      <a:lnTo>
                        <a:pt x="470407" y="1463421"/>
                      </a:lnTo>
                      <a:lnTo>
                        <a:pt x="466979" y="1465707"/>
                      </a:lnTo>
                      <a:lnTo>
                        <a:pt x="461772" y="1463421"/>
                      </a:lnTo>
                      <a:lnTo>
                        <a:pt x="460121" y="1447165"/>
                      </a:lnTo>
                      <a:lnTo>
                        <a:pt x="439420" y="1433322"/>
                      </a:lnTo>
                      <a:lnTo>
                        <a:pt x="441071" y="1461135"/>
                      </a:lnTo>
                      <a:lnTo>
                        <a:pt x="435990" y="1468120"/>
                      </a:lnTo>
                      <a:lnTo>
                        <a:pt x="427355" y="1468120"/>
                      </a:lnTo>
                      <a:lnTo>
                        <a:pt x="418719" y="1461135"/>
                      </a:lnTo>
                      <a:lnTo>
                        <a:pt x="413511" y="1451864"/>
                      </a:lnTo>
                      <a:lnTo>
                        <a:pt x="403225" y="1449578"/>
                      </a:lnTo>
                      <a:lnTo>
                        <a:pt x="398018" y="1449578"/>
                      </a:lnTo>
                      <a:lnTo>
                        <a:pt x="387731" y="1451864"/>
                      </a:lnTo>
                      <a:lnTo>
                        <a:pt x="379095" y="1474978"/>
                      </a:lnTo>
                      <a:lnTo>
                        <a:pt x="373887" y="1484249"/>
                      </a:lnTo>
                      <a:lnTo>
                        <a:pt x="379095" y="1507490"/>
                      </a:lnTo>
                      <a:lnTo>
                        <a:pt x="372236" y="1523746"/>
                      </a:lnTo>
                      <a:lnTo>
                        <a:pt x="367030" y="1523746"/>
                      </a:lnTo>
                      <a:lnTo>
                        <a:pt x="361823" y="1519047"/>
                      </a:lnTo>
                      <a:lnTo>
                        <a:pt x="361823" y="1509776"/>
                      </a:lnTo>
                      <a:lnTo>
                        <a:pt x="356743" y="1500505"/>
                      </a:lnTo>
                      <a:lnTo>
                        <a:pt x="356743" y="1484249"/>
                      </a:lnTo>
                      <a:lnTo>
                        <a:pt x="358394" y="1468120"/>
                      </a:lnTo>
                      <a:lnTo>
                        <a:pt x="353186" y="1461135"/>
                      </a:lnTo>
                      <a:lnTo>
                        <a:pt x="344678" y="1463421"/>
                      </a:lnTo>
                      <a:lnTo>
                        <a:pt x="330834" y="1477391"/>
                      </a:lnTo>
                      <a:lnTo>
                        <a:pt x="329183" y="1465707"/>
                      </a:lnTo>
                      <a:lnTo>
                        <a:pt x="325628" y="1463421"/>
                      </a:lnTo>
                      <a:lnTo>
                        <a:pt x="317119" y="1465707"/>
                      </a:lnTo>
                      <a:lnTo>
                        <a:pt x="301498" y="1479677"/>
                      </a:lnTo>
                      <a:lnTo>
                        <a:pt x="286004" y="1484249"/>
                      </a:lnTo>
                      <a:lnTo>
                        <a:pt x="273938" y="1495933"/>
                      </a:lnTo>
                      <a:lnTo>
                        <a:pt x="261874" y="1500505"/>
                      </a:lnTo>
                      <a:lnTo>
                        <a:pt x="258445" y="1507490"/>
                      </a:lnTo>
                      <a:lnTo>
                        <a:pt x="256794" y="1514475"/>
                      </a:lnTo>
                      <a:lnTo>
                        <a:pt x="246380" y="1521460"/>
                      </a:lnTo>
                      <a:lnTo>
                        <a:pt x="242951" y="1533017"/>
                      </a:lnTo>
                      <a:lnTo>
                        <a:pt x="237871" y="1542288"/>
                      </a:lnTo>
                      <a:lnTo>
                        <a:pt x="248157" y="1553845"/>
                      </a:lnTo>
                      <a:lnTo>
                        <a:pt x="256794" y="1570101"/>
                      </a:lnTo>
                      <a:lnTo>
                        <a:pt x="253364" y="1579372"/>
                      </a:lnTo>
                      <a:lnTo>
                        <a:pt x="242951" y="1584071"/>
                      </a:lnTo>
                      <a:lnTo>
                        <a:pt x="225806" y="1586357"/>
                      </a:lnTo>
                      <a:lnTo>
                        <a:pt x="215392" y="1588643"/>
                      </a:lnTo>
                      <a:lnTo>
                        <a:pt x="206756" y="1609598"/>
                      </a:lnTo>
                      <a:lnTo>
                        <a:pt x="206756" y="1616456"/>
                      </a:lnTo>
                      <a:lnTo>
                        <a:pt x="210184" y="1634998"/>
                      </a:lnTo>
                      <a:lnTo>
                        <a:pt x="206756" y="1641983"/>
                      </a:lnTo>
                      <a:lnTo>
                        <a:pt x="198120" y="1648968"/>
                      </a:lnTo>
                      <a:lnTo>
                        <a:pt x="189610" y="1662938"/>
                      </a:lnTo>
                      <a:lnTo>
                        <a:pt x="182626" y="1672209"/>
                      </a:lnTo>
                      <a:lnTo>
                        <a:pt x="170560" y="1672209"/>
                      </a:lnTo>
                      <a:lnTo>
                        <a:pt x="162052" y="1672209"/>
                      </a:lnTo>
                      <a:lnTo>
                        <a:pt x="151637" y="1690751"/>
                      </a:lnTo>
                      <a:lnTo>
                        <a:pt x="141351" y="1718564"/>
                      </a:lnTo>
                      <a:lnTo>
                        <a:pt x="136144" y="1741678"/>
                      </a:lnTo>
                      <a:lnTo>
                        <a:pt x="127507" y="1755648"/>
                      </a:lnTo>
                      <a:lnTo>
                        <a:pt x="124079" y="1769618"/>
                      </a:lnTo>
                      <a:lnTo>
                        <a:pt x="122428" y="1778889"/>
                      </a:lnTo>
                      <a:lnTo>
                        <a:pt x="113792" y="1783461"/>
                      </a:lnTo>
                      <a:lnTo>
                        <a:pt x="101727" y="1774190"/>
                      </a:lnTo>
                      <a:close/>
                    </a:path>
                  </a:pathLst>
                </a:custGeom>
                <a:solidFill>
                  <a:srgbClr val="418E42"/>
                </a:solidFill>
                <a:ln w="5461" cap="flat">
                  <a:solidFill>
                    <a:srgbClr val="BEBEBE"/>
                  </a:solidFill>
                  <a:prstDash val="solid"/>
                  <a:round/>
                </a:ln>
              </p:spPr>
              <p:txBody>
                <a:bodyPr rtlCol="0" anchor="ctr"/>
                <a:lstStyle/>
                <a:p>
                  <a:endParaRPr lang="en-US"/>
                </a:p>
              </p:txBody>
            </p:sp>
            <p:sp>
              <p:nvSpPr>
                <p:cNvPr id="1205" name="Freeform: Shape 1204">
                  <a:extLst>
                    <a:ext uri="{FF2B5EF4-FFF2-40B4-BE49-F238E27FC236}">
                      <a16:creationId xmlns:a16="http://schemas.microsoft.com/office/drawing/2014/main" id="{24298A4A-923F-BC6D-C36B-EE73A997BB55}"/>
                    </a:ext>
                  </a:extLst>
                </p:cNvPr>
                <p:cNvSpPr/>
                <p:nvPr/>
              </p:nvSpPr>
              <p:spPr>
                <a:xfrm>
                  <a:off x="30103571" y="17267554"/>
                  <a:ext cx="1335278" cy="735203"/>
                </a:xfrm>
                <a:custGeom>
                  <a:avLst/>
                  <a:gdLst>
                    <a:gd name="connsiteX0" fmla="*/ 535814 w 1335278"/>
                    <a:gd name="connsiteY0" fmla="*/ 164719 h 735203"/>
                    <a:gd name="connsiteX1" fmla="*/ 523748 w 1335278"/>
                    <a:gd name="connsiteY1" fmla="*/ 153035 h 735203"/>
                    <a:gd name="connsiteX2" fmla="*/ 525399 w 1335278"/>
                    <a:gd name="connsiteY2" fmla="*/ 139192 h 735203"/>
                    <a:gd name="connsiteX3" fmla="*/ 525399 w 1335278"/>
                    <a:gd name="connsiteY3" fmla="*/ 134493 h 735203"/>
                    <a:gd name="connsiteX4" fmla="*/ 521970 w 1335278"/>
                    <a:gd name="connsiteY4" fmla="*/ 129921 h 735203"/>
                    <a:gd name="connsiteX5" fmla="*/ 515113 w 1335278"/>
                    <a:gd name="connsiteY5" fmla="*/ 125222 h 735203"/>
                    <a:gd name="connsiteX6" fmla="*/ 513335 w 1335278"/>
                    <a:gd name="connsiteY6" fmla="*/ 118237 h 735203"/>
                    <a:gd name="connsiteX7" fmla="*/ 515113 w 1335278"/>
                    <a:gd name="connsiteY7" fmla="*/ 106680 h 735203"/>
                    <a:gd name="connsiteX8" fmla="*/ 518540 w 1335278"/>
                    <a:gd name="connsiteY8" fmla="*/ 101981 h 735203"/>
                    <a:gd name="connsiteX9" fmla="*/ 516891 w 1335278"/>
                    <a:gd name="connsiteY9" fmla="*/ 95123 h 735203"/>
                    <a:gd name="connsiteX10" fmla="*/ 513335 w 1335278"/>
                    <a:gd name="connsiteY10" fmla="*/ 95123 h 735203"/>
                    <a:gd name="connsiteX11" fmla="*/ 504825 w 1335278"/>
                    <a:gd name="connsiteY11" fmla="*/ 95123 h 735203"/>
                    <a:gd name="connsiteX12" fmla="*/ 499618 w 1335278"/>
                    <a:gd name="connsiteY12" fmla="*/ 92710 h 735203"/>
                    <a:gd name="connsiteX13" fmla="*/ 494412 w 1335278"/>
                    <a:gd name="connsiteY13" fmla="*/ 85852 h 735203"/>
                    <a:gd name="connsiteX14" fmla="*/ 490982 w 1335278"/>
                    <a:gd name="connsiteY14" fmla="*/ 76581 h 735203"/>
                    <a:gd name="connsiteX15" fmla="*/ 492761 w 1335278"/>
                    <a:gd name="connsiteY15" fmla="*/ 74168 h 735203"/>
                    <a:gd name="connsiteX16" fmla="*/ 499618 w 1335278"/>
                    <a:gd name="connsiteY16" fmla="*/ 64897 h 735203"/>
                    <a:gd name="connsiteX17" fmla="*/ 501269 w 1335278"/>
                    <a:gd name="connsiteY17" fmla="*/ 60325 h 735203"/>
                    <a:gd name="connsiteX18" fmla="*/ 494412 w 1335278"/>
                    <a:gd name="connsiteY18" fmla="*/ 51054 h 735203"/>
                    <a:gd name="connsiteX19" fmla="*/ 489204 w 1335278"/>
                    <a:gd name="connsiteY19" fmla="*/ 48641 h 735203"/>
                    <a:gd name="connsiteX20" fmla="*/ 482346 w 1335278"/>
                    <a:gd name="connsiteY20" fmla="*/ 48641 h 735203"/>
                    <a:gd name="connsiteX21" fmla="*/ 478917 w 1335278"/>
                    <a:gd name="connsiteY21" fmla="*/ 55626 h 735203"/>
                    <a:gd name="connsiteX22" fmla="*/ 472060 w 1335278"/>
                    <a:gd name="connsiteY22" fmla="*/ 55626 h 735203"/>
                    <a:gd name="connsiteX23" fmla="*/ 465201 w 1335278"/>
                    <a:gd name="connsiteY23" fmla="*/ 53340 h 735203"/>
                    <a:gd name="connsiteX24" fmla="*/ 447929 w 1335278"/>
                    <a:gd name="connsiteY24" fmla="*/ 53340 h 735203"/>
                    <a:gd name="connsiteX25" fmla="*/ 437516 w 1335278"/>
                    <a:gd name="connsiteY25" fmla="*/ 46355 h 735203"/>
                    <a:gd name="connsiteX26" fmla="*/ 416940 w 1335278"/>
                    <a:gd name="connsiteY26" fmla="*/ 27813 h 735203"/>
                    <a:gd name="connsiteX27" fmla="*/ 409956 w 1335278"/>
                    <a:gd name="connsiteY27" fmla="*/ 23241 h 735203"/>
                    <a:gd name="connsiteX28" fmla="*/ 392812 w 1335278"/>
                    <a:gd name="connsiteY28" fmla="*/ 20828 h 735203"/>
                    <a:gd name="connsiteX29" fmla="*/ 382397 w 1335278"/>
                    <a:gd name="connsiteY29" fmla="*/ 25527 h 735203"/>
                    <a:gd name="connsiteX30" fmla="*/ 377317 w 1335278"/>
                    <a:gd name="connsiteY30" fmla="*/ 32512 h 735203"/>
                    <a:gd name="connsiteX31" fmla="*/ 373762 w 1335278"/>
                    <a:gd name="connsiteY31" fmla="*/ 39370 h 735203"/>
                    <a:gd name="connsiteX32" fmla="*/ 366903 w 1335278"/>
                    <a:gd name="connsiteY32" fmla="*/ 44069 h 735203"/>
                    <a:gd name="connsiteX33" fmla="*/ 360045 w 1335278"/>
                    <a:gd name="connsiteY33" fmla="*/ 44069 h 735203"/>
                    <a:gd name="connsiteX34" fmla="*/ 353188 w 1335278"/>
                    <a:gd name="connsiteY34" fmla="*/ 41783 h 735203"/>
                    <a:gd name="connsiteX35" fmla="*/ 344551 w 1335278"/>
                    <a:gd name="connsiteY35" fmla="*/ 39370 h 735203"/>
                    <a:gd name="connsiteX36" fmla="*/ 330709 w 1335278"/>
                    <a:gd name="connsiteY36" fmla="*/ 48641 h 735203"/>
                    <a:gd name="connsiteX37" fmla="*/ 322072 w 1335278"/>
                    <a:gd name="connsiteY37" fmla="*/ 44069 h 735203"/>
                    <a:gd name="connsiteX38" fmla="*/ 318643 w 1335278"/>
                    <a:gd name="connsiteY38" fmla="*/ 44069 h 735203"/>
                    <a:gd name="connsiteX39" fmla="*/ 315215 w 1335278"/>
                    <a:gd name="connsiteY39" fmla="*/ 48641 h 735203"/>
                    <a:gd name="connsiteX40" fmla="*/ 316992 w 1335278"/>
                    <a:gd name="connsiteY40" fmla="*/ 55626 h 735203"/>
                    <a:gd name="connsiteX41" fmla="*/ 320421 w 1335278"/>
                    <a:gd name="connsiteY41" fmla="*/ 60325 h 735203"/>
                    <a:gd name="connsiteX42" fmla="*/ 316992 w 1335278"/>
                    <a:gd name="connsiteY42" fmla="*/ 64897 h 735203"/>
                    <a:gd name="connsiteX43" fmla="*/ 311786 w 1335278"/>
                    <a:gd name="connsiteY43" fmla="*/ 67310 h 735203"/>
                    <a:gd name="connsiteX44" fmla="*/ 311786 w 1335278"/>
                    <a:gd name="connsiteY44" fmla="*/ 74168 h 735203"/>
                    <a:gd name="connsiteX45" fmla="*/ 306578 w 1335278"/>
                    <a:gd name="connsiteY45" fmla="*/ 78867 h 735203"/>
                    <a:gd name="connsiteX46" fmla="*/ 306578 w 1335278"/>
                    <a:gd name="connsiteY46" fmla="*/ 83439 h 735203"/>
                    <a:gd name="connsiteX47" fmla="*/ 304927 w 1335278"/>
                    <a:gd name="connsiteY47" fmla="*/ 85852 h 735203"/>
                    <a:gd name="connsiteX48" fmla="*/ 299720 w 1335278"/>
                    <a:gd name="connsiteY48" fmla="*/ 90424 h 735203"/>
                    <a:gd name="connsiteX49" fmla="*/ 286004 w 1335278"/>
                    <a:gd name="connsiteY49" fmla="*/ 85852 h 735203"/>
                    <a:gd name="connsiteX50" fmla="*/ 266954 w 1335278"/>
                    <a:gd name="connsiteY50" fmla="*/ 83439 h 735203"/>
                    <a:gd name="connsiteX51" fmla="*/ 254890 w 1335278"/>
                    <a:gd name="connsiteY51" fmla="*/ 78867 h 735203"/>
                    <a:gd name="connsiteX52" fmla="*/ 239395 w 1335278"/>
                    <a:gd name="connsiteY52" fmla="*/ 74168 h 735203"/>
                    <a:gd name="connsiteX53" fmla="*/ 227330 w 1335278"/>
                    <a:gd name="connsiteY53" fmla="*/ 64897 h 735203"/>
                    <a:gd name="connsiteX54" fmla="*/ 222250 w 1335278"/>
                    <a:gd name="connsiteY54" fmla="*/ 60325 h 735203"/>
                    <a:gd name="connsiteX55" fmla="*/ 225679 w 1335278"/>
                    <a:gd name="connsiteY55" fmla="*/ 48641 h 735203"/>
                    <a:gd name="connsiteX56" fmla="*/ 225679 w 1335278"/>
                    <a:gd name="connsiteY56" fmla="*/ 41783 h 735203"/>
                    <a:gd name="connsiteX57" fmla="*/ 220472 w 1335278"/>
                    <a:gd name="connsiteY57" fmla="*/ 39370 h 735203"/>
                    <a:gd name="connsiteX58" fmla="*/ 217043 w 1335278"/>
                    <a:gd name="connsiteY58" fmla="*/ 41783 h 735203"/>
                    <a:gd name="connsiteX59" fmla="*/ 208407 w 1335278"/>
                    <a:gd name="connsiteY59" fmla="*/ 48641 h 735203"/>
                    <a:gd name="connsiteX60" fmla="*/ 204978 w 1335278"/>
                    <a:gd name="connsiteY60" fmla="*/ 60325 h 735203"/>
                    <a:gd name="connsiteX61" fmla="*/ 203200 w 1335278"/>
                    <a:gd name="connsiteY61" fmla="*/ 69596 h 735203"/>
                    <a:gd name="connsiteX62" fmla="*/ 196342 w 1335278"/>
                    <a:gd name="connsiteY62" fmla="*/ 71882 h 735203"/>
                    <a:gd name="connsiteX63" fmla="*/ 189485 w 1335278"/>
                    <a:gd name="connsiteY63" fmla="*/ 78867 h 735203"/>
                    <a:gd name="connsiteX64" fmla="*/ 175640 w 1335278"/>
                    <a:gd name="connsiteY64" fmla="*/ 97409 h 735203"/>
                    <a:gd name="connsiteX65" fmla="*/ 161925 w 1335278"/>
                    <a:gd name="connsiteY65" fmla="*/ 115951 h 735203"/>
                    <a:gd name="connsiteX66" fmla="*/ 155067 w 1335278"/>
                    <a:gd name="connsiteY66" fmla="*/ 118237 h 735203"/>
                    <a:gd name="connsiteX67" fmla="*/ 144653 w 1335278"/>
                    <a:gd name="connsiteY67" fmla="*/ 113665 h 735203"/>
                    <a:gd name="connsiteX68" fmla="*/ 134365 w 1335278"/>
                    <a:gd name="connsiteY68" fmla="*/ 106680 h 735203"/>
                    <a:gd name="connsiteX69" fmla="*/ 130938 w 1335278"/>
                    <a:gd name="connsiteY69" fmla="*/ 106680 h 735203"/>
                    <a:gd name="connsiteX70" fmla="*/ 122301 w 1335278"/>
                    <a:gd name="connsiteY70" fmla="*/ 106680 h 735203"/>
                    <a:gd name="connsiteX71" fmla="*/ 118872 w 1335278"/>
                    <a:gd name="connsiteY71" fmla="*/ 111379 h 735203"/>
                    <a:gd name="connsiteX72" fmla="*/ 111888 w 1335278"/>
                    <a:gd name="connsiteY72" fmla="*/ 122936 h 735203"/>
                    <a:gd name="connsiteX73" fmla="*/ 106807 w 1335278"/>
                    <a:gd name="connsiteY73" fmla="*/ 129921 h 735203"/>
                    <a:gd name="connsiteX74" fmla="*/ 84328 w 1335278"/>
                    <a:gd name="connsiteY74" fmla="*/ 143764 h 735203"/>
                    <a:gd name="connsiteX75" fmla="*/ 74040 w 1335278"/>
                    <a:gd name="connsiteY75" fmla="*/ 150749 h 735203"/>
                    <a:gd name="connsiteX76" fmla="*/ 68835 w 1335278"/>
                    <a:gd name="connsiteY76" fmla="*/ 157734 h 735203"/>
                    <a:gd name="connsiteX77" fmla="*/ 63627 w 1335278"/>
                    <a:gd name="connsiteY77" fmla="*/ 164719 h 735203"/>
                    <a:gd name="connsiteX78" fmla="*/ 58547 w 1335278"/>
                    <a:gd name="connsiteY78" fmla="*/ 169291 h 735203"/>
                    <a:gd name="connsiteX79" fmla="*/ 49912 w 1335278"/>
                    <a:gd name="connsiteY79" fmla="*/ 171577 h 735203"/>
                    <a:gd name="connsiteX80" fmla="*/ 39624 w 1335278"/>
                    <a:gd name="connsiteY80" fmla="*/ 178562 h 735203"/>
                    <a:gd name="connsiteX81" fmla="*/ 29211 w 1335278"/>
                    <a:gd name="connsiteY81" fmla="*/ 187833 h 735203"/>
                    <a:gd name="connsiteX82" fmla="*/ 12066 w 1335278"/>
                    <a:gd name="connsiteY82" fmla="*/ 204089 h 735203"/>
                    <a:gd name="connsiteX83" fmla="*/ 1651 w 1335278"/>
                    <a:gd name="connsiteY83" fmla="*/ 213360 h 735203"/>
                    <a:gd name="connsiteX84" fmla="*/ 0 w 1335278"/>
                    <a:gd name="connsiteY84" fmla="*/ 4699 h 735203"/>
                    <a:gd name="connsiteX85" fmla="*/ 29211 w 1335278"/>
                    <a:gd name="connsiteY85" fmla="*/ 0 h 735203"/>
                    <a:gd name="connsiteX86" fmla="*/ 175640 w 1335278"/>
                    <a:gd name="connsiteY86" fmla="*/ 2286 h 735203"/>
                    <a:gd name="connsiteX87" fmla="*/ 210186 w 1335278"/>
                    <a:gd name="connsiteY87" fmla="*/ 2286 h 735203"/>
                    <a:gd name="connsiteX88" fmla="*/ 335916 w 1335278"/>
                    <a:gd name="connsiteY88" fmla="*/ 2286 h 735203"/>
                    <a:gd name="connsiteX89" fmla="*/ 351410 w 1335278"/>
                    <a:gd name="connsiteY89" fmla="*/ 4699 h 735203"/>
                    <a:gd name="connsiteX90" fmla="*/ 422021 w 1335278"/>
                    <a:gd name="connsiteY90" fmla="*/ 4699 h 735203"/>
                    <a:gd name="connsiteX91" fmla="*/ 609854 w 1335278"/>
                    <a:gd name="connsiteY91" fmla="*/ 2286 h 735203"/>
                    <a:gd name="connsiteX92" fmla="*/ 616713 w 1335278"/>
                    <a:gd name="connsiteY92" fmla="*/ 2286 h 735203"/>
                    <a:gd name="connsiteX93" fmla="*/ 682244 w 1335278"/>
                    <a:gd name="connsiteY93" fmla="*/ 2286 h 735203"/>
                    <a:gd name="connsiteX94" fmla="*/ 749427 w 1335278"/>
                    <a:gd name="connsiteY94" fmla="*/ 2286 h 735203"/>
                    <a:gd name="connsiteX95" fmla="*/ 813181 w 1335278"/>
                    <a:gd name="connsiteY95" fmla="*/ 2286 h 735203"/>
                    <a:gd name="connsiteX96" fmla="*/ 880365 w 1335278"/>
                    <a:gd name="connsiteY96" fmla="*/ 2286 h 735203"/>
                    <a:gd name="connsiteX97" fmla="*/ 980314 w 1335278"/>
                    <a:gd name="connsiteY97" fmla="*/ 2286 h 735203"/>
                    <a:gd name="connsiteX98" fmla="*/ 1019938 w 1335278"/>
                    <a:gd name="connsiteY98" fmla="*/ 2286 h 735203"/>
                    <a:gd name="connsiteX99" fmla="*/ 1111250 w 1335278"/>
                    <a:gd name="connsiteY99" fmla="*/ 2286 h 735203"/>
                    <a:gd name="connsiteX100" fmla="*/ 1118109 w 1335278"/>
                    <a:gd name="connsiteY100" fmla="*/ 148463 h 735203"/>
                    <a:gd name="connsiteX101" fmla="*/ 1119887 w 1335278"/>
                    <a:gd name="connsiteY101" fmla="*/ 178562 h 735203"/>
                    <a:gd name="connsiteX102" fmla="*/ 1121538 w 1335278"/>
                    <a:gd name="connsiteY102" fmla="*/ 201803 h 735203"/>
                    <a:gd name="connsiteX103" fmla="*/ 1124966 w 1335278"/>
                    <a:gd name="connsiteY103" fmla="*/ 243459 h 735203"/>
                    <a:gd name="connsiteX104" fmla="*/ 1131951 w 1335278"/>
                    <a:gd name="connsiteY104" fmla="*/ 366395 h 735203"/>
                    <a:gd name="connsiteX105" fmla="*/ 1135380 w 1335278"/>
                    <a:gd name="connsiteY105" fmla="*/ 438277 h 735203"/>
                    <a:gd name="connsiteX106" fmla="*/ 1140588 w 1335278"/>
                    <a:gd name="connsiteY106" fmla="*/ 475488 h 735203"/>
                    <a:gd name="connsiteX107" fmla="*/ 1144016 w 1335278"/>
                    <a:gd name="connsiteY107" fmla="*/ 514858 h 735203"/>
                    <a:gd name="connsiteX108" fmla="*/ 1247394 w 1335278"/>
                    <a:gd name="connsiteY108" fmla="*/ 517144 h 735203"/>
                    <a:gd name="connsiteX109" fmla="*/ 1335278 w 1335278"/>
                    <a:gd name="connsiteY109" fmla="*/ 517144 h 735203"/>
                    <a:gd name="connsiteX110" fmla="*/ 1335278 w 1335278"/>
                    <a:gd name="connsiteY110" fmla="*/ 528828 h 735203"/>
                    <a:gd name="connsiteX111" fmla="*/ 1330071 w 1335278"/>
                    <a:gd name="connsiteY111" fmla="*/ 538099 h 735203"/>
                    <a:gd name="connsiteX112" fmla="*/ 1324865 w 1335278"/>
                    <a:gd name="connsiteY112" fmla="*/ 544957 h 735203"/>
                    <a:gd name="connsiteX113" fmla="*/ 1324865 w 1335278"/>
                    <a:gd name="connsiteY113" fmla="*/ 554228 h 735203"/>
                    <a:gd name="connsiteX114" fmla="*/ 1326642 w 1335278"/>
                    <a:gd name="connsiteY114" fmla="*/ 568198 h 735203"/>
                    <a:gd name="connsiteX115" fmla="*/ 1324865 w 1335278"/>
                    <a:gd name="connsiteY115" fmla="*/ 575183 h 735203"/>
                    <a:gd name="connsiteX116" fmla="*/ 1321436 w 1335278"/>
                    <a:gd name="connsiteY116" fmla="*/ 586740 h 735203"/>
                    <a:gd name="connsiteX117" fmla="*/ 1305941 w 1335278"/>
                    <a:gd name="connsiteY117" fmla="*/ 621538 h 735203"/>
                    <a:gd name="connsiteX118" fmla="*/ 1300735 w 1335278"/>
                    <a:gd name="connsiteY118" fmla="*/ 651637 h 735203"/>
                    <a:gd name="connsiteX119" fmla="*/ 1292098 w 1335278"/>
                    <a:gd name="connsiteY119" fmla="*/ 672592 h 735203"/>
                    <a:gd name="connsiteX120" fmla="*/ 1287018 w 1335278"/>
                    <a:gd name="connsiteY120" fmla="*/ 691134 h 735203"/>
                    <a:gd name="connsiteX121" fmla="*/ 1269746 w 1335278"/>
                    <a:gd name="connsiteY121" fmla="*/ 686435 h 735203"/>
                    <a:gd name="connsiteX122" fmla="*/ 1278382 w 1335278"/>
                    <a:gd name="connsiteY122" fmla="*/ 674878 h 735203"/>
                    <a:gd name="connsiteX123" fmla="*/ 1283590 w 1335278"/>
                    <a:gd name="connsiteY123" fmla="*/ 660908 h 735203"/>
                    <a:gd name="connsiteX124" fmla="*/ 1285241 w 1335278"/>
                    <a:gd name="connsiteY124" fmla="*/ 654050 h 735203"/>
                    <a:gd name="connsiteX125" fmla="*/ 1288669 w 1335278"/>
                    <a:gd name="connsiteY125" fmla="*/ 640080 h 735203"/>
                    <a:gd name="connsiteX126" fmla="*/ 1295654 w 1335278"/>
                    <a:gd name="connsiteY126" fmla="*/ 621538 h 735203"/>
                    <a:gd name="connsiteX127" fmla="*/ 1295654 w 1335278"/>
                    <a:gd name="connsiteY127" fmla="*/ 612267 h 735203"/>
                    <a:gd name="connsiteX128" fmla="*/ 1292098 w 1335278"/>
                    <a:gd name="connsiteY128" fmla="*/ 607568 h 735203"/>
                    <a:gd name="connsiteX129" fmla="*/ 1285241 w 1335278"/>
                    <a:gd name="connsiteY129" fmla="*/ 605282 h 735203"/>
                    <a:gd name="connsiteX130" fmla="*/ 1280034 w 1335278"/>
                    <a:gd name="connsiteY130" fmla="*/ 607568 h 735203"/>
                    <a:gd name="connsiteX131" fmla="*/ 1278382 w 1335278"/>
                    <a:gd name="connsiteY131" fmla="*/ 614553 h 735203"/>
                    <a:gd name="connsiteX132" fmla="*/ 1271524 w 1335278"/>
                    <a:gd name="connsiteY132" fmla="*/ 626237 h 735203"/>
                    <a:gd name="connsiteX133" fmla="*/ 1268095 w 1335278"/>
                    <a:gd name="connsiteY133" fmla="*/ 640080 h 735203"/>
                    <a:gd name="connsiteX134" fmla="*/ 1266317 w 1335278"/>
                    <a:gd name="connsiteY134" fmla="*/ 656336 h 735203"/>
                    <a:gd name="connsiteX135" fmla="*/ 1262889 w 1335278"/>
                    <a:gd name="connsiteY135" fmla="*/ 658622 h 735203"/>
                    <a:gd name="connsiteX136" fmla="*/ 1252474 w 1335278"/>
                    <a:gd name="connsiteY136" fmla="*/ 663321 h 735203"/>
                    <a:gd name="connsiteX137" fmla="*/ 1243966 w 1335278"/>
                    <a:gd name="connsiteY137" fmla="*/ 691134 h 735203"/>
                    <a:gd name="connsiteX138" fmla="*/ 1166368 w 1335278"/>
                    <a:gd name="connsiteY138" fmla="*/ 702691 h 735203"/>
                    <a:gd name="connsiteX139" fmla="*/ 1159511 w 1335278"/>
                    <a:gd name="connsiteY139" fmla="*/ 716661 h 735203"/>
                    <a:gd name="connsiteX140" fmla="*/ 1154303 w 1335278"/>
                    <a:gd name="connsiteY140" fmla="*/ 716661 h 735203"/>
                    <a:gd name="connsiteX141" fmla="*/ 1144016 w 1335278"/>
                    <a:gd name="connsiteY141" fmla="*/ 716661 h 735203"/>
                    <a:gd name="connsiteX142" fmla="*/ 1133602 w 1335278"/>
                    <a:gd name="connsiteY142" fmla="*/ 714248 h 735203"/>
                    <a:gd name="connsiteX143" fmla="*/ 1130173 w 1335278"/>
                    <a:gd name="connsiteY143" fmla="*/ 723646 h 735203"/>
                    <a:gd name="connsiteX144" fmla="*/ 1119887 w 1335278"/>
                    <a:gd name="connsiteY144" fmla="*/ 718947 h 735203"/>
                    <a:gd name="connsiteX145" fmla="*/ 1114679 w 1335278"/>
                    <a:gd name="connsiteY145" fmla="*/ 718947 h 735203"/>
                    <a:gd name="connsiteX146" fmla="*/ 1109472 w 1335278"/>
                    <a:gd name="connsiteY146" fmla="*/ 721233 h 735203"/>
                    <a:gd name="connsiteX147" fmla="*/ 1104392 w 1335278"/>
                    <a:gd name="connsiteY147" fmla="*/ 732917 h 735203"/>
                    <a:gd name="connsiteX148" fmla="*/ 1099186 w 1335278"/>
                    <a:gd name="connsiteY148" fmla="*/ 735203 h 735203"/>
                    <a:gd name="connsiteX149" fmla="*/ 1093978 w 1335278"/>
                    <a:gd name="connsiteY149" fmla="*/ 732917 h 735203"/>
                    <a:gd name="connsiteX150" fmla="*/ 1093978 w 1335278"/>
                    <a:gd name="connsiteY150" fmla="*/ 721233 h 735203"/>
                    <a:gd name="connsiteX151" fmla="*/ 1092327 w 1335278"/>
                    <a:gd name="connsiteY151" fmla="*/ 718947 h 735203"/>
                    <a:gd name="connsiteX152" fmla="*/ 1083691 w 1335278"/>
                    <a:gd name="connsiteY152" fmla="*/ 716661 h 735203"/>
                    <a:gd name="connsiteX153" fmla="*/ 1085342 w 1335278"/>
                    <a:gd name="connsiteY153" fmla="*/ 704977 h 735203"/>
                    <a:gd name="connsiteX154" fmla="*/ 1088898 w 1335278"/>
                    <a:gd name="connsiteY154" fmla="*/ 698119 h 735203"/>
                    <a:gd name="connsiteX155" fmla="*/ 1095756 w 1335278"/>
                    <a:gd name="connsiteY155" fmla="*/ 695706 h 735203"/>
                    <a:gd name="connsiteX156" fmla="*/ 1107821 w 1335278"/>
                    <a:gd name="connsiteY156" fmla="*/ 691134 h 735203"/>
                    <a:gd name="connsiteX157" fmla="*/ 1119887 w 1335278"/>
                    <a:gd name="connsiteY157" fmla="*/ 679577 h 735203"/>
                    <a:gd name="connsiteX158" fmla="*/ 1119887 w 1335278"/>
                    <a:gd name="connsiteY158" fmla="*/ 674878 h 735203"/>
                    <a:gd name="connsiteX159" fmla="*/ 1118109 w 1335278"/>
                    <a:gd name="connsiteY159" fmla="*/ 672592 h 735203"/>
                    <a:gd name="connsiteX160" fmla="*/ 1095756 w 1335278"/>
                    <a:gd name="connsiteY160" fmla="*/ 677164 h 735203"/>
                    <a:gd name="connsiteX161" fmla="*/ 1090549 w 1335278"/>
                    <a:gd name="connsiteY161" fmla="*/ 674878 h 735203"/>
                    <a:gd name="connsiteX162" fmla="*/ 1087120 w 1335278"/>
                    <a:gd name="connsiteY162" fmla="*/ 672592 h 735203"/>
                    <a:gd name="connsiteX163" fmla="*/ 1095756 w 1335278"/>
                    <a:gd name="connsiteY163" fmla="*/ 656336 h 735203"/>
                    <a:gd name="connsiteX164" fmla="*/ 1113028 w 1335278"/>
                    <a:gd name="connsiteY164" fmla="*/ 651637 h 735203"/>
                    <a:gd name="connsiteX165" fmla="*/ 1118109 w 1335278"/>
                    <a:gd name="connsiteY165" fmla="*/ 647065 h 735203"/>
                    <a:gd name="connsiteX166" fmla="*/ 1116457 w 1335278"/>
                    <a:gd name="connsiteY166" fmla="*/ 644779 h 735203"/>
                    <a:gd name="connsiteX167" fmla="*/ 1111250 w 1335278"/>
                    <a:gd name="connsiteY167" fmla="*/ 640080 h 735203"/>
                    <a:gd name="connsiteX168" fmla="*/ 1104392 w 1335278"/>
                    <a:gd name="connsiteY168" fmla="*/ 640080 h 735203"/>
                    <a:gd name="connsiteX169" fmla="*/ 1090549 w 1335278"/>
                    <a:gd name="connsiteY169" fmla="*/ 647065 h 735203"/>
                    <a:gd name="connsiteX170" fmla="*/ 1083691 w 1335278"/>
                    <a:gd name="connsiteY170" fmla="*/ 644779 h 735203"/>
                    <a:gd name="connsiteX171" fmla="*/ 1069848 w 1335278"/>
                    <a:gd name="connsiteY171" fmla="*/ 649351 h 735203"/>
                    <a:gd name="connsiteX172" fmla="*/ 1068197 w 1335278"/>
                    <a:gd name="connsiteY172" fmla="*/ 647065 h 735203"/>
                    <a:gd name="connsiteX173" fmla="*/ 1068197 w 1335278"/>
                    <a:gd name="connsiteY173" fmla="*/ 644779 h 735203"/>
                    <a:gd name="connsiteX174" fmla="*/ 1071626 w 1335278"/>
                    <a:gd name="connsiteY174" fmla="*/ 630809 h 735203"/>
                    <a:gd name="connsiteX175" fmla="*/ 1078485 w 1335278"/>
                    <a:gd name="connsiteY175" fmla="*/ 621538 h 735203"/>
                    <a:gd name="connsiteX176" fmla="*/ 1093978 w 1335278"/>
                    <a:gd name="connsiteY176" fmla="*/ 616966 h 735203"/>
                    <a:gd name="connsiteX177" fmla="*/ 1099186 w 1335278"/>
                    <a:gd name="connsiteY177" fmla="*/ 609981 h 735203"/>
                    <a:gd name="connsiteX178" fmla="*/ 1099186 w 1335278"/>
                    <a:gd name="connsiteY178" fmla="*/ 605282 h 735203"/>
                    <a:gd name="connsiteX179" fmla="*/ 1093978 w 1335278"/>
                    <a:gd name="connsiteY179" fmla="*/ 602996 h 735203"/>
                    <a:gd name="connsiteX180" fmla="*/ 1087120 w 1335278"/>
                    <a:gd name="connsiteY180" fmla="*/ 607568 h 735203"/>
                    <a:gd name="connsiteX181" fmla="*/ 1078485 w 1335278"/>
                    <a:gd name="connsiteY181" fmla="*/ 605282 h 735203"/>
                    <a:gd name="connsiteX182" fmla="*/ 1078485 w 1335278"/>
                    <a:gd name="connsiteY182" fmla="*/ 598297 h 735203"/>
                    <a:gd name="connsiteX183" fmla="*/ 1081914 w 1335278"/>
                    <a:gd name="connsiteY183" fmla="*/ 584454 h 735203"/>
                    <a:gd name="connsiteX184" fmla="*/ 1083691 w 1335278"/>
                    <a:gd name="connsiteY184" fmla="*/ 575183 h 735203"/>
                    <a:gd name="connsiteX185" fmla="*/ 1081914 w 1335278"/>
                    <a:gd name="connsiteY185" fmla="*/ 568198 h 735203"/>
                    <a:gd name="connsiteX186" fmla="*/ 1078485 w 1335278"/>
                    <a:gd name="connsiteY186" fmla="*/ 570484 h 735203"/>
                    <a:gd name="connsiteX187" fmla="*/ 1073277 w 1335278"/>
                    <a:gd name="connsiteY187" fmla="*/ 575183 h 735203"/>
                    <a:gd name="connsiteX188" fmla="*/ 1069848 w 1335278"/>
                    <a:gd name="connsiteY188" fmla="*/ 584454 h 735203"/>
                    <a:gd name="connsiteX189" fmla="*/ 1069848 w 1335278"/>
                    <a:gd name="connsiteY189" fmla="*/ 600710 h 735203"/>
                    <a:gd name="connsiteX190" fmla="*/ 1064768 w 1335278"/>
                    <a:gd name="connsiteY190" fmla="*/ 605282 h 735203"/>
                    <a:gd name="connsiteX191" fmla="*/ 1061340 w 1335278"/>
                    <a:gd name="connsiteY191" fmla="*/ 602996 h 735203"/>
                    <a:gd name="connsiteX192" fmla="*/ 1049274 w 1335278"/>
                    <a:gd name="connsiteY192" fmla="*/ 584454 h 735203"/>
                    <a:gd name="connsiteX193" fmla="*/ 1049274 w 1335278"/>
                    <a:gd name="connsiteY193" fmla="*/ 579755 h 735203"/>
                    <a:gd name="connsiteX194" fmla="*/ 1056132 w 1335278"/>
                    <a:gd name="connsiteY194" fmla="*/ 570484 h 735203"/>
                    <a:gd name="connsiteX195" fmla="*/ 1052703 w 1335278"/>
                    <a:gd name="connsiteY195" fmla="*/ 565912 h 735203"/>
                    <a:gd name="connsiteX196" fmla="*/ 1049274 w 1335278"/>
                    <a:gd name="connsiteY196" fmla="*/ 565912 h 735203"/>
                    <a:gd name="connsiteX197" fmla="*/ 1040639 w 1335278"/>
                    <a:gd name="connsiteY197" fmla="*/ 575183 h 735203"/>
                    <a:gd name="connsiteX198" fmla="*/ 1038861 w 1335278"/>
                    <a:gd name="connsiteY198" fmla="*/ 579755 h 735203"/>
                    <a:gd name="connsiteX199" fmla="*/ 1038861 w 1335278"/>
                    <a:gd name="connsiteY199" fmla="*/ 586740 h 735203"/>
                    <a:gd name="connsiteX200" fmla="*/ 1037210 w 1335278"/>
                    <a:gd name="connsiteY200" fmla="*/ 593725 h 735203"/>
                    <a:gd name="connsiteX201" fmla="*/ 1037210 w 1335278"/>
                    <a:gd name="connsiteY201" fmla="*/ 602996 h 735203"/>
                    <a:gd name="connsiteX202" fmla="*/ 1035431 w 1335278"/>
                    <a:gd name="connsiteY202" fmla="*/ 607568 h 735203"/>
                    <a:gd name="connsiteX203" fmla="*/ 1030224 w 1335278"/>
                    <a:gd name="connsiteY203" fmla="*/ 605282 h 735203"/>
                    <a:gd name="connsiteX204" fmla="*/ 1023365 w 1335278"/>
                    <a:gd name="connsiteY204" fmla="*/ 598297 h 735203"/>
                    <a:gd name="connsiteX205" fmla="*/ 1013079 w 1335278"/>
                    <a:gd name="connsiteY205" fmla="*/ 589026 h 735203"/>
                    <a:gd name="connsiteX206" fmla="*/ 1006094 w 1335278"/>
                    <a:gd name="connsiteY206" fmla="*/ 582168 h 735203"/>
                    <a:gd name="connsiteX207" fmla="*/ 1002666 w 1335278"/>
                    <a:gd name="connsiteY207" fmla="*/ 570484 h 735203"/>
                    <a:gd name="connsiteX208" fmla="*/ 994029 w 1335278"/>
                    <a:gd name="connsiteY208" fmla="*/ 561213 h 735203"/>
                    <a:gd name="connsiteX209" fmla="*/ 988949 w 1335278"/>
                    <a:gd name="connsiteY209" fmla="*/ 556641 h 735203"/>
                    <a:gd name="connsiteX210" fmla="*/ 976885 w 1335278"/>
                    <a:gd name="connsiteY210" fmla="*/ 556641 h 735203"/>
                    <a:gd name="connsiteX211" fmla="*/ 971677 w 1335278"/>
                    <a:gd name="connsiteY211" fmla="*/ 554228 h 735203"/>
                    <a:gd name="connsiteX212" fmla="*/ 959613 w 1335278"/>
                    <a:gd name="connsiteY212" fmla="*/ 524129 h 735203"/>
                    <a:gd name="connsiteX213" fmla="*/ 959613 w 1335278"/>
                    <a:gd name="connsiteY213" fmla="*/ 517144 h 735203"/>
                    <a:gd name="connsiteX214" fmla="*/ 973455 w 1335278"/>
                    <a:gd name="connsiteY214" fmla="*/ 505587 h 735203"/>
                    <a:gd name="connsiteX215" fmla="*/ 976885 w 1335278"/>
                    <a:gd name="connsiteY215" fmla="*/ 489331 h 735203"/>
                    <a:gd name="connsiteX216" fmla="*/ 994029 w 1335278"/>
                    <a:gd name="connsiteY216" fmla="*/ 489331 h 735203"/>
                    <a:gd name="connsiteX217" fmla="*/ 999237 w 1335278"/>
                    <a:gd name="connsiteY217" fmla="*/ 487045 h 735203"/>
                    <a:gd name="connsiteX218" fmla="*/ 999237 w 1335278"/>
                    <a:gd name="connsiteY218" fmla="*/ 484759 h 735203"/>
                    <a:gd name="connsiteX219" fmla="*/ 987171 w 1335278"/>
                    <a:gd name="connsiteY219" fmla="*/ 475488 h 735203"/>
                    <a:gd name="connsiteX220" fmla="*/ 980314 w 1335278"/>
                    <a:gd name="connsiteY220" fmla="*/ 475488 h 735203"/>
                    <a:gd name="connsiteX221" fmla="*/ 971677 w 1335278"/>
                    <a:gd name="connsiteY221" fmla="*/ 482346 h 735203"/>
                    <a:gd name="connsiteX222" fmla="*/ 966470 w 1335278"/>
                    <a:gd name="connsiteY222" fmla="*/ 470789 h 735203"/>
                    <a:gd name="connsiteX223" fmla="*/ 966470 w 1335278"/>
                    <a:gd name="connsiteY223" fmla="*/ 461518 h 735203"/>
                    <a:gd name="connsiteX224" fmla="*/ 971677 w 1335278"/>
                    <a:gd name="connsiteY224" fmla="*/ 452247 h 735203"/>
                    <a:gd name="connsiteX225" fmla="*/ 976885 w 1335278"/>
                    <a:gd name="connsiteY225" fmla="*/ 449961 h 735203"/>
                    <a:gd name="connsiteX226" fmla="*/ 987171 w 1335278"/>
                    <a:gd name="connsiteY226" fmla="*/ 452247 h 735203"/>
                    <a:gd name="connsiteX227" fmla="*/ 1001015 w 1335278"/>
                    <a:gd name="connsiteY227" fmla="*/ 452247 h 735203"/>
                    <a:gd name="connsiteX228" fmla="*/ 1011301 w 1335278"/>
                    <a:gd name="connsiteY228" fmla="*/ 459232 h 735203"/>
                    <a:gd name="connsiteX229" fmla="*/ 1019938 w 1335278"/>
                    <a:gd name="connsiteY229" fmla="*/ 468503 h 735203"/>
                    <a:gd name="connsiteX230" fmla="*/ 1033653 w 1335278"/>
                    <a:gd name="connsiteY230" fmla="*/ 470789 h 735203"/>
                    <a:gd name="connsiteX231" fmla="*/ 1035431 w 1335278"/>
                    <a:gd name="connsiteY231" fmla="*/ 468503 h 735203"/>
                    <a:gd name="connsiteX232" fmla="*/ 1033653 w 1335278"/>
                    <a:gd name="connsiteY232" fmla="*/ 459232 h 735203"/>
                    <a:gd name="connsiteX233" fmla="*/ 1026795 w 1335278"/>
                    <a:gd name="connsiteY233" fmla="*/ 452247 h 735203"/>
                    <a:gd name="connsiteX234" fmla="*/ 1014730 w 1335278"/>
                    <a:gd name="connsiteY234" fmla="*/ 447548 h 735203"/>
                    <a:gd name="connsiteX235" fmla="*/ 1006094 w 1335278"/>
                    <a:gd name="connsiteY235" fmla="*/ 438277 h 735203"/>
                    <a:gd name="connsiteX236" fmla="*/ 1006094 w 1335278"/>
                    <a:gd name="connsiteY236" fmla="*/ 431419 h 735203"/>
                    <a:gd name="connsiteX237" fmla="*/ 1011301 w 1335278"/>
                    <a:gd name="connsiteY237" fmla="*/ 426720 h 735203"/>
                    <a:gd name="connsiteX238" fmla="*/ 1016509 w 1335278"/>
                    <a:gd name="connsiteY238" fmla="*/ 410464 h 735203"/>
                    <a:gd name="connsiteX239" fmla="*/ 1016509 w 1335278"/>
                    <a:gd name="connsiteY239" fmla="*/ 405892 h 735203"/>
                    <a:gd name="connsiteX240" fmla="*/ 1011301 w 1335278"/>
                    <a:gd name="connsiteY240" fmla="*/ 405892 h 735203"/>
                    <a:gd name="connsiteX241" fmla="*/ 1001015 w 1335278"/>
                    <a:gd name="connsiteY241" fmla="*/ 412877 h 735203"/>
                    <a:gd name="connsiteX242" fmla="*/ 995807 w 1335278"/>
                    <a:gd name="connsiteY242" fmla="*/ 422148 h 735203"/>
                    <a:gd name="connsiteX243" fmla="*/ 990600 w 1335278"/>
                    <a:gd name="connsiteY243" fmla="*/ 424434 h 735203"/>
                    <a:gd name="connsiteX244" fmla="*/ 985520 w 1335278"/>
                    <a:gd name="connsiteY244" fmla="*/ 424434 h 735203"/>
                    <a:gd name="connsiteX245" fmla="*/ 981965 w 1335278"/>
                    <a:gd name="connsiteY245" fmla="*/ 410464 h 735203"/>
                    <a:gd name="connsiteX246" fmla="*/ 976885 w 1335278"/>
                    <a:gd name="connsiteY246" fmla="*/ 405892 h 735203"/>
                    <a:gd name="connsiteX247" fmla="*/ 968248 w 1335278"/>
                    <a:gd name="connsiteY247" fmla="*/ 405892 h 735203"/>
                    <a:gd name="connsiteX248" fmla="*/ 961391 w 1335278"/>
                    <a:gd name="connsiteY248" fmla="*/ 403479 h 735203"/>
                    <a:gd name="connsiteX249" fmla="*/ 957962 w 1335278"/>
                    <a:gd name="connsiteY249" fmla="*/ 403479 h 735203"/>
                    <a:gd name="connsiteX250" fmla="*/ 949325 w 1335278"/>
                    <a:gd name="connsiteY250" fmla="*/ 405892 h 735203"/>
                    <a:gd name="connsiteX251" fmla="*/ 949325 w 1335278"/>
                    <a:gd name="connsiteY251" fmla="*/ 398907 h 735203"/>
                    <a:gd name="connsiteX252" fmla="*/ 956184 w 1335278"/>
                    <a:gd name="connsiteY252" fmla="*/ 387350 h 735203"/>
                    <a:gd name="connsiteX253" fmla="*/ 959613 w 1335278"/>
                    <a:gd name="connsiteY253" fmla="*/ 371094 h 735203"/>
                    <a:gd name="connsiteX254" fmla="*/ 966470 w 1335278"/>
                    <a:gd name="connsiteY254" fmla="*/ 364109 h 735203"/>
                    <a:gd name="connsiteX255" fmla="*/ 970026 w 1335278"/>
                    <a:gd name="connsiteY255" fmla="*/ 364109 h 735203"/>
                    <a:gd name="connsiteX256" fmla="*/ 975106 w 1335278"/>
                    <a:gd name="connsiteY256" fmla="*/ 364109 h 735203"/>
                    <a:gd name="connsiteX257" fmla="*/ 985520 w 1335278"/>
                    <a:gd name="connsiteY257" fmla="*/ 380365 h 735203"/>
                    <a:gd name="connsiteX258" fmla="*/ 990600 w 1335278"/>
                    <a:gd name="connsiteY258" fmla="*/ 387350 h 735203"/>
                    <a:gd name="connsiteX259" fmla="*/ 995807 w 1335278"/>
                    <a:gd name="connsiteY259" fmla="*/ 387350 h 735203"/>
                    <a:gd name="connsiteX260" fmla="*/ 999237 w 1335278"/>
                    <a:gd name="connsiteY260" fmla="*/ 375666 h 735203"/>
                    <a:gd name="connsiteX261" fmla="*/ 995807 w 1335278"/>
                    <a:gd name="connsiteY261" fmla="*/ 366395 h 735203"/>
                    <a:gd name="connsiteX262" fmla="*/ 1001015 w 1335278"/>
                    <a:gd name="connsiteY262" fmla="*/ 357124 h 735203"/>
                    <a:gd name="connsiteX263" fmla="*/ 994029 w 1335278"/>
                    <a:gd name="connsiteY263" fmla="*/ 350139 h 735203"/>
                    <a:gd name="connsiteX264" fmla="*/ 988949 w 1335278"/>
                    <a:gd name="connsiteY264" fmla="*/ 347853 h 735203"/>
                    <a:gd name="connsiteX265" fmla="*/ 990600 w 1335278"/>
                    <a:gd name="connsiteY265" fmla="*/ 329311 h 735203"/>
                    <a:gd name="connsiteX266" fmla="*/ 985520 w 1335278"/>
                    <a:gd name="connsiteY266" fmla="*/ 322326 h 735203"/>
                    <a:gd name="connsiteX267" fmla="*/ 987171 w 1335278"/>
                    <a:gd name="connsiteY267" fmla="*/ 317754 h 735203"/>
                    <a:gd name="connsiteX268" fmla="*/ 988949 w 1335278"/>
                    <a:gd name="connsiteY268" fmla="*/ 310769 h 735203"/>
                    <a:gd name="connsiteX269" fmla="*/ 1001015 w 1335278"/>
                    <a:gd name="connsiteY269" fmla="*/ 306070 h 735203"/>
                    <a:gd name="connsiteX270" fmla="*/ 1002666 w 1335278"/>
                    <a:gd name="connsiteY270" fmla="*/ 301498 h 735203"/>
                    <a:gd name="connsiteX271" fmla="*/ 1004443 w 1335278"/>
                    <a:gd name="connsiteY271" fmla="*/ 296799 h 735203"/>
                    <a:gd name="connsiteX272" fmla="*/ 999237 w 1335278"/>
                    <a:gd name="connsiteY272" fmla="*/ 287528 h 735203"/>
                    <a:gd name="connsiteX273" fmla="*/ 1001015 w 1335278"/>
                    <a:gd name="connsiteY273" fmla="*/ 280670 h 735203"/>
                    <a:gd name="connsiteX274" fmla="*/ 1007872 w 1335278"/>
                    <a:gd name="connsiteY274" fmla="*/ 266700 h 735203"/>
                    <a:gd name="connsiteX275" fmla="*/ 1013079 w 1335278"/>
                    <a:gd name="connsiteY275" fmla="*/ 264414 h 735203"/>
                    <a:gd name="connsiteX276" fmla="*/ 1016509 w 1335278"/>
                    <a:gd name="connsiteY276" fmla="*/ 259715 h 735203"/>
                    <a:gd name="connsiteX277" fmla="*/ 1016509 w 1335278"/>
                    <a:gd name="connsiteY277" fmla="*/ 252730 h 735203"/>
                    <a:gd name="connsiteX278" fmla="*/ 1007872 w 1335278"/>
                    <a:gd name="connsiteY278" fmla="*/ 248158 h 735203"/>
                    <a:gd name="connsiteX279" fmla="*/ 1004443 w 1335278"/>
                    <a:gd name="connsiteY279" fmla="*/ 248158 h 735203"/>
                    <a:gd name="connsiteX280" fmla="*/ 990600 w 1335278"/>
                    <a:gd name="connsiteY280" fmla="*/ 255143 h 735203"/>
                    <a:gd name="connsiteX281" fmla="*/ 988949 w 1335278"/>
                    <a:gd name="connsiteY281" fmla="*/ 266700 h 735203"/>
                    <a:gd name="connsiteX282" fmla="*/ 985520 w 1335278"/>
                    <a:gd name="connsiteY282" fmla="*/ 271399 h 735203"/>
                    <a:gd name="connsiteX283" fmla="*/ 981965 w 1335278"/>
                    <a:gd name="connsiteY283" fmla="*/ 271399 h 735203"/>
                    <a:gd name="connsiteX284" fmla="*/ 980314 w 1335278"/>
                    <a:gd name="connsiteY284" fmla="*/ 250444 h 735203"/>
                    <a:gd name="connsiteX285" fmla="*/ 971677 w 1335278"/>
                    <a:gd name="connsiteY285" fmla="*/ 238887 h 735203"/>
                    <a:gd name="connsiteX286" fmla="*/ 971677 w 1335278"/>
                    <a:gd name="connsiteY286" fmla="*/ 231902 h 735203"/>
                    <a:gd name="connsiteX287" fmla="*/ 978536 w 1335278"/>
                    <a:gd name="connsiteY287" fmla="*/ 211074 h 735203"/>
                    <a:gd name="connsiteX288" fmla="*/ 990600 w 1335278"/>
                    <a:gd name="connsiteY288" fmla="*/ 190119 h 735203"/>
                    <a:gd name="connsiteX289" fmla="*/ 1001015 w 1335278"/>
                    <a:gd name="connsiteY289" fmla="*/ 180848 h 735203"/>
                    <a:gd name="connsiteX290" fmla="*/ 1001015 w 1335278"/>
                    <a:gd name="connsiteY290" fmla="*/ 173990 h 735203"/>
                    <a:gd name="connsiteX291" fmla="*/ 1001015 w 1335278"/>
                    <a:gd name="connsiteY291" fmla="*/ 167005 h 735203"/>
                    <a:gd name="connsiteX292" fmla="*/ 1013079 w 1335278"/>
                    <a:gd name="connsiteY292" fmla="*/ 169291 h 735203"/>
                    <a:gd name="connsiteX293" fmla="*/ 1016509 w 1335278"/>
                    <a:gd name="connsiteY293" fmla="*/ 164719 h 735203"/>
                    <a:gd name="connsiteX294" fmla="*/ 1018160 w 1335278"/>
                    <a:gd name="connsiteY294" fmla="*/ 162306 h 735203"/>
                    <a:gd name="connsiteX295" fmla="*/ 1014730 w 1335278"/>
                    <a:gd name="connsiteY295" fmla="*/ 155448 h 735203"/>
                    <a:gd name="connsiteX296" fmla="*/ 1019938 w 1335278"/>
                    <a:gd name="connsiteY296" fmla="*/ 150749 h 735203"/>
                    <a:gd name="connsiteX297" fmla="*/ 1050925 w 1335278"/>
                    <a:gd name="connsiteY297" fmla="*/ 155448 h 735203"/>
                    <a:gd name="connsiteX298" fmla="*/ 1057784 w 1335278"/>
                    <a:gd name="connsiteY298" fmla="*/ 153035 h 735203"/>
                    <a:gd name="connsiteX299" fmla="*/ 1062991 w 1335278"/>
                    <a:gd name="connsiteY299" fmla="*/ 150749 h 735203"/>
                    <a:gd name="connsiteX300" fmla="*/ 1062991 w 1335278"/>
                    <a:gd name="connsiteY300" fmla="*/ 143764 h 735203"/>
                    <a:gd name="connsiteX301" fmla="*/ 1045718 w 1335278"/>
                    <a:gd name="connsiteY301" fmla="*/ 139192 h 735203"/>
                    <a:gd name="connsiteX302" fmla="*/ 1049274 w 1335278"/>
                    <a:gd name="connsiteY302" fmla="*/ 125222 h 735203"/>
                    <a:gd name="connsiteX303" fmla="*/ 1061340 w 1335278"/>
                    <a:gd name="connsiteY303" fmla="*/ 120650 h 735203"/>
                    <a:gd name="connsiteX304" fmla="*/ 1068197 w 1335278"/>
                    <a:gd name="connsiteY304" fmla="*/ 111379 h 735203"/>
                    <a:gd name="connsiteX305" fmla="*/ 1080263 w 1335278"/>
                    <a:gd name="connsiteY305" fmla="*/ 113665 h 735203"/>
                    <a:gd name="connsiteX306" fmla="*/ 1081914 w 1335278"/>
                    <a:gd name="connsiteY306" fmla="*/ 113665 h 735203"/>
                    <a:gd name="connsiteX307" fmla="*/ 1083691 w 1335278"/>
                    <a:gd name="connsiteY307" fmla="*/ 111379 h 735203"/>
                    <a:gd name="connsiteX308" fmla="*/ 1080263 w 1335278"/>
                    <a:gd name="connsiteY308" fmla="*/ 106680 h 735203"/>
                    <a:gd name="connsiteX309" fmla="*/ 1081914 w 1335278"/>
                    <a:gd name="connsiteY309" fmla="*/ 97409 h 735203"/>
                    <a:gd name="connsiteX310" fmla="*/ 1088898 w 1335278"/>
                    <a:gd name="connsiteY310" fmla="*/ 90424 h 735203"/>
                    <a:gd name="connsiteX311" fmla="*/ 1087120 w 1335278"/>
                    <a:gd name="connsiteY311" fmla="*/ 88138 h 735203"/>
                    <a:gd name="connsiteX312" fmla="*/ 1075055 w 1335278"/>
                    <a:gd name="connsiteY312" fmla="*/ 85852 h 735203"/>
                    <a:gd name="connsiteX313" fmla="*/ 1057784 w 1335278"/>
                    <a:gd name="connsiteY313" fmla="*/ 101981 h 735203"/>
                    <a:gd name="connsiteX314" fmla="*/ 1052703 w 1335278"/>
                    <a:gd name="connsiteY314" fmla="*/ 106680 h 735203"/>
                    <a:gd name="connsiteX315" fmla="*/ 1050925 w 1335278"/>
                    <a:gd name="connsiteY315" fmla="*/ 99695 h 735203"/>
                    <a:gd name="connsiteX316" fmla="*/ 1056132 w 1335278"/>
                    <a:gd name="connsiteY316" fmla="*/ 88138 h 735203"/>
                    <a:gd name="connsiteX317" fmla="*/ 1061340 w 1335278"/>
                    <a:gd name="connsiteY317" fmla="*/ 71882 h 735203"/>
                    <a:gd name="connsiteX318" fmla="*/ 1061340 w 1335278"/>
                    <a:gd name="connsiteY318" fmla="*/ 62611 h 735203"/>
                    <a:gd name="connsiteX319" fmla="*/ 1050925 w 1335278"/>
                    <a:gd name="connsiteY319" fmla="*/ 69596 h 735203"/>
                    <a:gd name="connsiteX320" fmla="*/ 1042290 w 1335278"/>
                    <a:gd name="connsiteY320" fmla="*/ 74168 h 735203"/>
                    <a:gd name="connsiteX321" fmla="*/ 1035431 w 1335278"/>
                    <a:gd name="connsiteY321" fmla="*/ 67310 h 735203"/>
                    <a:gd name="connsiteX322" fmla="*/ 1030224 w 1335278"/>
                    <a:gd name="connsiteY322" fmla="*/ 69596 h 735203"/>
                    <a:gd name="connsiteX323" fmla="*/ 1025144 w 1335278"/>
                    <a:gd name="connsiteY323" fmla="*/ 74168 h 735203"/>
                    <a:gd name="connsiteX324" fmla="*/ 1018160 w 1335278"/>
                    <a:gd name="connsiteY324" fmla="*/ 88138 h 735203"/>
                    <a:gd name="connsiteX325" fmla="*/ 1011301 w 1335278"/>
                    <a:gd name="connsiteY325" fmla="*/ 92710 h 735203"/>
                    <a:gd name="connsiteX326" fmla="*/ 1009650 w 1335278"/>
                    <a:gd name="connsiteY326" fmla="*/ 97409 h 735203"/>
                    <a:gd name="connsiteX327" fmla="*/ 1016509 w 1335278"/>
                    <a:gd name="connsiteY327" fmla="*/ 108966 h 735203"/>
                    <a:gd name="connsiteX328" fmla="*/ 1018160 w 1335278"/>
                    <a:gd name="connsiteY328" fmla="*/ 115951 h 735203"/>
                    <a:gd name="connsiteX329" fmla="*/ 1016509 w 1335278"/>
                    <a:gd name="connsiteY329" fmla="*/ 125222 h 735203"/>
                    <a:gd name="connsiteX330" fmla="*/ 1009650 w 1335278"/>
                    <a:gd name="connsiteY330" fmla="*/ 134493 h 735203"/>
                    <a:gd name="connsiteX331" fmla="*/ 1002666 w 1335278"/>
                    <a:gd name="connsiteY331" fmla="*/ 136779 h 735203"/>
                    <a:gd name="connsiteX332" fmla="*/ 994029 w 1335278"/>
                    <a:gd name="connsiteY332" fmla="*/ 134493 h 735203"/>
                    <a:gd name="connsiteX333" fmla="*/ 988949 w 1335278"/>
                    <a:gd name="connsiteY333" fmla="*/ 134493 h 735203"/>
                    <a:gd name="connsiteX334" fmla="*/ 988949 w 1335278"/>
                    <a:gd name="connsiteY334" fmla="*/ 146050 h 735203"/>
                    <a:gd name="connsiteX335" fmla="*/ 987171 w 1335278"/>
                    <a:gd name="connsiteY335" fmla="*/ 150749 h 735203"/>
                    <a:gd name="connsiteX336" fmla="*/ 980314 w 1335278"/>
                    <a:gd name="connsiteY336" fmla="*/ 153035 h 735203"/>
                    <a:gd name="connsiteX337" fmla="*/ 975106 w 1335278"/>
                    <a:gd name="connsiteY337" fmla="*/ 146050 h 735203"/>
                    <a:gd name="connsiteX338" fmla="*/ 971677 w 1335278"/>
                    <a:gd name="connsiteY338" fmla="*/ 143764 h 735203"/>
                    <a:gd name="connsiteX339" fmla="*/ 968248 w 1335278"/>
                    <a:gd name="connsiteY339" fmla="*/ 146050 h 735203"/>
                    <a:gd name="connsiteX340" fmla="*/ 968248 w 1335278"/>
                    <a:gd name="connsiteY340" fmla="*/ 150749 h 735203"/>
                    <a:gd name="connsiteX341" fmla="*/ 970026 w 1335278"/>
                    <a:gd name="connsiteY341" fmla="*/ 162306 h 735203"/>
                    <a:gd name="connsiteX342" fmla="*/ 968248 w 1335278"/>
                    <a:gd name="connsiteY342" fmla="*/ 164719 h 735203"/>
                    <a:gd name="connsiteX343" fmla="*/ 966470 w 1335278"/>
                    <a:gd name="connsiteY343" fmla="*/ 167005 h 735203"/>
                    <a:gd name="connsiteX344" fmla="*/ 959613 w 1335278"/>
                    <a:gd name="connsiteY344" fmla="*/ 164719 h 735203"/>
                    <a:gd name="connsiteX345" fmla="*/ 957962 w 1335278"/>
                    <a:gd name="connsiteY345" fmla="*/ 162306 h 735203"/>
                    <a:gd name="connsiteX346" fmla="*/ 956184 w 1335278"/>
                    <a:gd name="connsiteY346" fmla="*/ 148463 h 735203"/>
                    <a:gd name="connsiteX347" fmla="*/ 950976 w 1335278"/>
                    <a:gd name="connsiteY347" fmla="*/ 146050 h 735203"/>
                    <a:gd name="connsiteX348" fmla="*/ 945896 w 1335278"/>
                    <a:gd name="connsiteY348" fmla="*/ 148463 h 735203"/>
                    <a:gd name="connsiteX349" fmla="*/ 942341 w 1335278"/>
                    <a:gd name="connsiteY349" fmla="*/ 150749 h 735203"/>
                    <a:gd name="connsiteX350" fmla="*/ 940690 w 1335278"/>
                    <a:gd name="connsiteY350" fmla="*/ 157734 h 735203"/>
                    <a:gd name="connsiteX351" fmla="*/ 942341 w 1335278"/>
                    <a:gd name="connsiteY351" fmla="*/ 164719 h 735203"/>
                    <a:gd name="connsiteX352" fmla="*/ 945896 w 1335278"/>
                    <a:gd name="connsiteY352" fmla="*/ 171577 h 735203"/>
                    <a:gd name="connsiteX353" fmla="*/ 935482 w 1335278"/>
                    <a:gd name="connsiteY353" fmla="*/ 169291 h 735203"/>
                    <a:gd name="connsiteX354" fmla="*/ 930275 w 1335278"/>
                    <a:gd name="connsiteY354" fmla="*/ 169291 h 735203"/>
                    <a:gd name="connsiteX355" fmla="*/ 926846 w 1335278"/>
                    <a:gd name="connsiteY355" fmla="*/ 171577 h 735203"/>
                    <a:gd name="connsiteX356" fmla="*/ 926846 w 1335278"/>
                    <a:gd name="connsiteY356" fmla="*/ 178562 h 735203"/>
                    <a:gd name="connsiteX357" fmla="*/ 932053 w 1335278"/>
                    <a:gd name="connsiteY357" fmla="*/ 185547 h 735203"/>
                    <a:gd name="connsiteX358" fmla="*/ 930275 w 1335278"/>
                    <a:gd name="connsiteY358" fmla="*/ 192532 h 735203"/>
                    <a:gd name="connsiteX359" fmla="*/ 925195 w 1335278"/>
                    <a:gd name="connsiteY359" fmla="*/ 192532 h 735203"/>
                    <a:gd name="connsiteX360" fmla="*/ 916560 w 1335278"/>
                    <a:gd name="connsiteY360" fmla="*/ 190119 h 735203"/>
                    <a:gd name="connsiteX361" fmla="*/ 913130 w 1335278"/>
                    <a:gd name="connsiteY361" fmla="*/ 192532 h 735203"/>
                    <a:gd name="connsiteX362" fmla="*/ 919989 w 1335278"/>
                    <a:gd name="connsiteY362" fmla="*/ 206375 h 735203"/>
                    <a:gd name="connsiteX363" fmla="*/ 919989 w 1335278"/>
                    <a:gd name="connsiteY363" fmla="*/ 211074 h 735203"/>
                    <a:gd name="connsiteX364" fmla="*/ 914781 w 1335278"/>
                    <a:gd name="connsiteY364" fmla="*/ 213360 h 735203"/>
                    <a:gd name="connsiteX365" fmla="*/ 902715 w 1335278"/>
                    <a:gd name="connsiteY365" fmla="*/ 206375 h 735203"/>
                    <a:gd name="connsiteX366" fmla="*/ 895859 w 1335278"/>
                    <a:gd name="connsiteY366" fmla="*/ 206375 h 735203"/>
                    <a:gd name="connsiteX367" fmla="*/ 889000 w 1335278"/>
                    <a:gd name="connsiteY367" fmla="*/ 194818 h 735203"/>
                    <a:gd name="connsiteX368" fmla="*/ 883793 w 1335278"/>
                    <a:gd name="connsiteY368" fmla="*/ 190119 h 735203"/>
                    <a:gd name="connsiteX369" fmla="*/ 875157 w 1335278"/>
                    <a:gd name="connsiteY369" fmla="*/ 187833 h 735203"/>
                    <a:gd name="connsiteX370" fmla="*/ 870077 w 1335278"/>
                    <a:gd name="connsiteY370" fmla="*/ 187833 h 735203"/>
                    <a:gd name="connsiteX371" fmla="*/ 866521 w 1335278"/>
                    <a:gd name="connsiteY371" fmla="*/ 190119 h 735203"/>
                    <a:gd name="connsiteX372" fmla="*/ 864870 w 1335278"/>
                    <a:gd name="connsiteY372" fmla="*/ 194818 h 735203"/>
                    <a:gd name="connsiteX373" fmla="*/ 870077 w 1335278"/>
                    <a:gd name="connsiteY373" fmla="*/ 197104 h 735203"/>
                    <a:gd name="connsiteX374" fmla="*/ 875157 w 1335278"/>
                    <a:gd name="connsiteY374" fmla="*/ 201803 h 735203"/>
                    <a:gd name="connsiteX375" fmla="*/ 875157 w 1335278"/>
                    <a:gd name="connsiteY375" fmla="*/ 211074 h 735203"/>
                    <a:gd name="connsiteX376" fmla="*/ 889000 w 1335278"/>
                    <a:gd name="connsiteY376" fmla="*/ 215646 h 735203"/>
                    <a:gd name="connsiteX377" fmla="*/ 892429 w 1335278"/>
                    <a:gd name="connsiteY377" fmla="*/ 234188 h 735203"/>
                    <a:gd name="connsiteX378" fmla="*/ 902715 w 1335278"/>
                    <a:gd name="connsiteY378" fmla="*/ 238887 h 735203"/>
                    <a:gd name="connsiteX379" fmla="*/ 906272 w 1335278"/>
                    <a:gd name="connsiteY379" fmla="*/ 248158 h 735203"/>
                    <a:gd name="connsiteX380" fmla="*/ 918211 w 1335278"/>
                    <a:gd name="connsiteY380" fmla="*/ 250444 h 735203"/>
                    <a:gd name="connsiteX381" fmla="*/ 923417 w 1335278"/>
                    <a:gd name="connsiteY381" fmla="*/ 257429 h 735203"/>
                    <a:gd name="connsiteX382" fmla="*/ 921765 w 1335278"/>
                    <a:gd name="connsiteY382" fmla="*/ 266700 h 735203"/>
                    <a:gd name="connsiteX383" fmla="*/ 916560 w 1335278"/>
                    <a:gd name="connsiteY383" fmla="*/ 271399 h 735203"/>
                    <a:gd name="connsiteX384" fmla="*/ 901066 w 1335278"/>
                    <a:gd name="connsiteY384" fmla="*/ 259715 h 735203"/>
                    <a:gd name="connsiteX385" fmla="*/ 897637 w 1335278"/>
                    <a:gd name="connsiteY385" fmla="*/ 264414 h 735203"/>
                    <a:gd name="connsiteX386" fmla="*/ 901066 w 1335278"/>
                    <a:gd name="connsiteY386" fmla="*/ 273685 h 735203"/>
                    <a:gd name="connsiteX387" fmla="*/ 907923 w 1335278"/>
                    <a:gd name="connsiteY387" fmla="*/ 282956 h 735203"/>
                    <a:gd name="connsiteX388" fmla="*/ 919989 w 1335278"/>
                    <a:gd name="connsiteY388" fmla="*/ 285242 h 735203"/>
                    <a:gd name="connsiteX389" fmla="*/ 923417 w 1335278"/>
                    <a:gd name="connsiteY389" fmla="*/ 287528 h 735203"/>
                    <a:gd name="connsiteX390" fmla="*/ 923417 w 1335278"/>
                    <a:gd name="connsiteY390" fmla="*/ 301498 h 735203"/>
                    <a:gd name="connsiteX391" fmla="*/ 918211 w 1335278"/>
                    <a:gd name="connsiteY391" fmla="*/ 306070 h 735203"/>
                    <a:gd name="connsiteX392" fmla="*/ 906272 w 1335278"/>
                    <a:gd name="connsiteY392" fmla="*/ 301498 h 735203"/>
                    <a:gd name="connsiteX393" fmla="*/ 902715 w 1335278"/>
                    <a:gd name="connsiteY393" fmla="*/ 299212 h 735203"/>
                    <a:gd name="connsiteX394" fmla="*/ 897637 w 1335278"/>
                    <a:gd name="connsiteY394" fmla="*/ 301498 h 735203"/>
                    <a:gd name="connsiteX395" fmla="*/ 907923 w 1335278"/>
                    <a:gd name="connsiteY395" fmla="*/ 317754 h 735203"/>
                    <a:gd name="connsiteX396" fmla="*/ 911352 w 1335278"/>
                    <a:gd name="connsiteY396" fmla="*/ 329311 h 735203"/>
                    <a:gd name="connsiteX397" fmla="*/ 909701 w 1335278"/>
                    <a:gd name="connsiteY397" fmla="*/ 336296 h 735203"/>
                    <a:gd name="connsiteX398" fmla="*/ 906272 w 1335278"/>
                    <a:gd name="connsiteY398" fmla="*/ 336296 h 735203"/>
                    <a:gd name="connsiteX399" fmla="*/ 895859 w 1335278"/>
                    <a:gd name="connsiteY399" fmla="*/ 324739 h 735203"/>
                    <a:gd name="connsiteX400" fmla="*/ 892429 w 1335278"/>
                    <a:gd name="connsiteY400" fmla="*/ 324739 h 735203"/>
                    <a:gd name="connsiteX401" fmla="*/ 887222 w 1335278"/>
                    <a:gd name="connsiteY401" fmla="*/ 329311 h 735203"/>
                    <a:gd name="connsiteX402" fmla="*/ 890651 w 1335278"/>
                    <a:gd name="connsiteY402" fmla="*/ 336296 h 735203"/>
                    <a:gd name="connsiteX403" fmla="*/ 890651 w 1335278"/>
                    <a:gd name="connsiteY403" fmla="*/ 343281 h 735203"/>
                    <a:gd name="connsiteX404" fmla="*/ 885571 w 1335278"/>
                    <a:gd name="connsiteY404" fmla="*/ 352552 h 735203"/>
                    <a:gd name="connsiteX405" fmla="*/ 880365 w 1335278"/>
                    <a:gd name="connsiteY405" fmla="*/ 357124 h 735203"/>
                    <a:gd name="connsiteX406" fmla="*/ 880365 w 1335278"/>
                    <a:gd name="connsiteY406" fmla="*/ 364109 h 735203"/>
                    <a:gd name="connsiteX407" fmla="*/ 895859 w 1335278"/>
                    <a:gd name="connsiteY407" fmla="*/ 364109 h 735203"/>
                    <a:gd name="connsiteX408" fmla="*/ 897637 w 1335278"/>
                    <a:gd name="connsiteY408" fmla="*/ 366395 h 735203"/>
                    <a:gd name="connsiteX409" fmla="*/ 895859 w 1335278"/>
                    <a:gd name="connsiteY409" fmla="*/ 378079 h 735203"/>
                    <a:gd name="connsiteX410" fmla="*/ 889000 w 1335278"/>
                    <a:gd name="connsiteY410" fmla="*/ 380365 h 735203"/>
                    <a:gd name="connsiteX411" fmla="*/ 883793 w 1335278"/>
                    <a:gd name="connsiteY411" fmla="*/ 387350 h 735203"/>
                    <a:gd name="connsiteX412" fmla="*/ 878587 w 1335278"/>
                    <a:gd name="connsiteY412" fmla="*/ 394208 h 735203"/>
                    <a:gd name="connsiteX413" fmla="*/ 880365 w 1335278"/>
                    <a:gd name="connsiteY413" fmla="*/ 398907 h 735203"/>
                    <a:gd name="connsiteX414" fmla="*/ 885571 w 1335278"/>
                    <a:gd name="connsiteY414" fmla="*/ 405892 h 735203"/>
                    <a:gd name="connsiteX415" fmla="*/ 887222 w 1335278"/>
                    <a:gd name="connsiteY415" fmla="*/ 412877 h 735203"/>
                    <a:gd name="connsiteX416" fmla="*/ 889000 w 1335278"/>
                    <a:gd name="connsiteY416" fmla="*/ 419735 h 735203"/>
                    <a:gd name="connsiteX417" fmla="*/ 889000 w 1335278"/>
                    <a:gd name="connsiteY417" fmla="*/ 431419 h 735203"/>
                    <a:gd name="connsiteX418" fmla="*/ 887222 w 1335278"/>
                    <a:gd name="connsiteY418" fmla="*/ 449961 h 735203"/>
                    <a:gd name="connsiteX419" fmla="*/ 892429 w 1335278"/>
                    <a:gd name="connsiteY419" fmla="*/ 456819 h 735203"/>
                    <a:gd name="connsiteX420" fmla="*/ 889000 w 1335278"/>
                    <a:gd name="connsiteY420" fmla="*/ 470789 h 735203"/>
                    <a:gd name="connsiteX421" fmla="*/ 889000 w 1335278"/>
                    <a:gd name="connsiteY421" fmla="*/ 482346 h 735203"/>
                    <a:gd name="connsiteX422" fmla="*/ 895859 w 1335278"/>
                    <a:gd name="connsiteY422" fmla="*/ 494030 h 735203"/>
                    <a:gd name="connsiteX423" fmla="*/ 901066 w 1335278"/>
                    <a:gd name="connsiteY423" fmla="*/ 507873 h 735203"/>
                    <a:gd name="connsiteX424" fmla="*/ 911352 w 1335278"/>
                    <a:gd name="connsiteY424" fmla="*/ 524129 h 735203"/>
                    <a:gd name="connsiteX425" fmla="*/ 925195 w 1335278"/>
                    <a:gd name="connsiteY425" fmla="*/ 540385 h 735203"/>
                    <a:gd name="connsiteX426" fmla="*/ 933831 w 1335278"/>
                    <a:gd name="connsiteY426" fmla="*/ 551942 h 735203"/>
                    <a:gd name="connsiteX427" fmla="*/ 933831 w 1335278"/>
                    <a:gd name="connsiteY427" fmla="*/ 556641 h 735203"/>
                    <a:gd name="connsiteX428" fmla="*/ 930275 w 1335278"/>
                    <a:gd name="connsiteY428" fmla="*/ 570484 h 735203"/>
                    <a:gd name="connsiteX429" fmla="*/ 923417 w 1335278"/>
                    <a:gd name="connsiteY429" fmla="*/ 570484 h 735203"/>
                    <a:gd name="connsiteX430" fmla="*/ 914781 w 1335278"/>
                    <a:gd name="connsiteY430" fmla="*/ 568198 h 735203"/>
                    <a:gd name="connsiteX431" fmla="*/ 907923 w 1335278"/>
                    <a:gd name="connsiteY431" fmla="*/ 563499 h 735203"/>
                    <a:gd name="connsiteX432" fmla="*/ 906272 w 1335278"/>
                    <a:gd name="connsiteY432" fmla="*/ 551942 h 735203"/>
                    <a:gd name="connsiteX433" fmla="*/ 889000 w 1335278"/>
                    <a:gd name="connsiteY433" fmla="*/ 535686 h 735203"/>
                    <a:gd name="connsiteX434" fmla="*/ 883793 w 1335278"/>
                    <a:gd name="connsiteY434" fmla="*/ 528828 h 735203"/>
                    <a:gd name="connsiteX435" fmla="*/ 876936 w 1335278"/>
                    <a:gd name="connsiteY435" fmla="*/ 528828 h 735203"/>
                    <a:gd name="connsiteX436" fmla="*/ 868299 w 1335278"/>
                    <a:gd name="connsiteY436" fmla="*/ 524129 h 735203"/>
                    <a:gd name="connsiteX437" fmla="*/ 863092 w 1335278"/>
                    <a:gd name="connsiteY437" fmla="*/ 517144 h 735203"/>
                    <a:gd name="connsiteX438" fmla="*/ 859664 w 1335278"/>
                    <a:gd name="connsiteY438" fmla="*/ 507873 h 735203"/>
                    <a:gd name="connsiteX439" fmla="*/ 852805 w 1335278"/>
                    <a:gd name="connsiteY439" fmla="*/ 505587 h 735203"/>
                    <a:gd name="connsiteX440" fmla="*/ 847598 w 1335278"/>
                    <a:gd name="connsiteY440" fmla="*/ 505587 h 735203"/>
                    <a:gd name="connsiteX441" fmla="*/ 847598 w 1335278"/>
                    <a:gd name="connsiteY441" fmla="*/ 510159 h 735203"/>
                    <a:gd name="connsiteX442" fmla="*/ 845947 w 1335278"/>
                    <a:gd name="connsiteY442" fmla="*/ 517144 h 735203"/>
                    <a:gd name="connsiteX443" fmla="*/ 852805 w 1335278"/>
                    <a:gd name="connsiteY443" fmla="*/ 528828 h 735203"/>
                    <a:gd name="connsiteX444" fmla="*/ 882142 w 1335278"/>
                    <a:gd name="connsiteY444" fmla="*/ 554228 h 735203"/>
                    <a:gd name="connsiteX445" fmla="*/ 892429 w 1335278"/>
                    <a:gd name="connsiteY445" fmla="*/ 563499 h 735203"/>
                    <a:gd name="connsiteX446" fmla="*/ 899288 w 1335278"/>
                    <a:gd name="connsiteY446" fmla="*/ 577469 h 735203"/>
                    <a:gd name="connsiteX447" fmla="*/ 906272 w 1335278"/>
                    <a:gd name="connsiteY447" fmla="*/ 582168 h 735203"/>
                    <a:gd name="connsiteX448" fmla="*/ 914781 w 1335278"/>
                    <a:gd name="connsiteY448" fmla="*/ 582168 h 735203"/>
                    <a:gd name="connsiteX449" fmla="*/ 925195 w 1335278"/>
                    <a:gd name="connsiteY449" fmla="*/ 579755 h 735203"/>
                    <a:gd name="connsiteX450" fmla="*/ 932053 w 1335278"/>
                    <a:gd name="connsiteY450" fmla="*/ 582168 h 735203"/>
                    <a:gd name="connsiteX451" fmla="*/ 935482 w 1335278"/>
                    <a:gd name="connsiteY451" fmla="*/ 586740 h 735203"/>
                    <a:gd name="connsiteX452" fmla="*/ 935482 w 1335278"/>
                    <a:gd name="connsiteY452" fmla="*/ 591439 h 735203"/>
                    <a:gd name="connsiteX453" fmla="*/ 930275 w 1335278"/>
                    <a:gd name="connsiteY453" fmla="*/ 598297 h 735203"/>
                    <a:gd name="connsiteX454" fmla="*/ 930275 w 1335278"/>
                    <a:gd name="connsiteY454" fmla="*/ 607568 h 735203"/>
                    <a:gd name="connsiteX455" fmla="*/ 932053 w 1335278"/>
                    <a:gd name="connsiteY455" fmla="*/ 621538 h 735203"/>
                    <a:gd name="connsiteX456" fmla="*/ 940690 w 1335278"/>
                    <a:gd name="connsiteY456" fmla="*/ 633095 h 735203"/>
                    <a:gd name="connsiteX457" fmla="*/ 949325 w 1335278"/>
                    <a:gd name="connsiteY457" fmla="*/ 644779 h 735203"/>
                    <a:gd name="connsiteX458" fmla="*/ 949325 w 1335278"/>
                    <a:gd name="connsiteY458" fmla="*/ 649351 h 735203"/>
                    <a:gd name="connsiteX459" fmla="*/ 945896 w 1335278"/>
                    <a:gd name="connsiteY459" fmla="*/ 656336 h 735203"/>
                    <a:gd name="connsiteX460" fmla="*/ 949325 w 1335278"/>
                    <a:gd name="connsiteY460" fmla="*/ 667893 h 735203"/>
                    <a:gd name="connsiteX461" fmla="*/ 950976 w 1335278"/>
                    <a:gd name="connsiteY461" fmla="*/ 674878 h 735203"/>
                    <a:gd name="connsiteX462" fmla="*/ 949325 w 1335278"/>
                    <a:gd name="connsiteY462" fmla="*/ 681863 h 735203"/>
                    <a:gd name="connsiteX463" fmla="*/ 947547 w 1335278"/>
                    <a:gd name="connsiteY463" fmla="*/ 681863 h 735203"/>
                    <a:gd name="connsiteX464" fmla="*/ 938912 w 1335278"/>
                    <a:gd name="connsiteY464" fmla="*/ 679577 h 735203"/>
                    <a:gd name="connsiteX465" fmla="*/ 935482 w 1335278"/>
                    <a:gd name="connsiteY465" fmla="*/ 670306 h 735203"/>
                    <a:gd name="connsiteX466" fmla="*/ 932053 w 1335278"/>
                    <a:gd name="connsiteY466" fmla="*/ 658622 h 735203"/>
                    <a:gd name="connsiteX467" fmla="*/ 921765 w 1335278"/>
                    <a:gd name="connsiteY467" fmla="*/ 656336 h 735203"/>
                    <a:gd name="connsiteX468" fmla="*/ 918211 w 1335278"/>
                    <a:gd name="connsiteY468" fmla="*/ 644779 h 735203"/>
                    <a:gd name="connsiteX469" fmla="*/ 919989 w 1335278"/>
                    <a:gd name="connsiteY469" fmla="*/ 630809 h 735203"/>
                    <a:gd name="connsiteX470" fmla="*/ 919989 w 1335278"/>
                    <a:gd name="connsiteY470" fmla="*/ 626237 h 735203"/>
                    <a:gd name="connsiteX471" fmla="*/ 913130 w 1335278"/>
                    <a:gd name="connsiteY471" fmla="*/ 621538 h 735203"/>
                    <a:gd name="connsiteX472" fmla="*/ 909701 w 1335278"/>
                    <a:gd name="connsiteY472" fmla="*/ 621538 h 735203"/>
                    <a:gd name="connsiteX473" fmla="*/ 906272 w 1335278"/>
                    <a:gd name="connsiteY473" fmla="*/ 637794 h 735203"/>
                    <a:gd name="connsiteX474" fmla="*/ 906272 w 1335278"/>
                    <a:gd name="connsiteY474" fmla="*/ 644779 h 735203"/>
                    <a:gd name="connsiteX475" fmla="*/ 901066 w 1335278"/>
                    <a:gd name="connsiteY475" fmla="*/ 644779 h 735203"/>
                    <a:gd name="connsiteX476" fmla="*/ 895859 w 1335278"/>
                    <a:gd name="connsiteY476" fmla="*/ 637794 h 735203"/>
                    <a:gd name="connsiteX477" fmla="*/ 885571 w 1335278"/>
                    <a:gd name="connsiteY477" fmla="*/ 644779 h 735203"/>
                    <a:gd name="connsiteX478" fmla="*/ 880365 w 1335278"/>
                    <a:gd name="connsiteY478" fmla="*/ 637794 h 735203"/>
                    <a:gd name="connsiteX479" fmla="*/ 880365 w 1335278"/>
                    <a:gd name="connsiteY479" fmla="*/ 628523 h 735203"/>
                    <a:gd name="connsiteX480" fmla="*/ 871728 w 1335278"/>
                    <a:gd name="connsiteY480" fmla="*/ 621538 h 735203"/>
                    <a:gd name="connsiteX481" fmla="*/ 864870 w 1335278"/>
                    <a:gd name="connsiteY481" fmla="*/ 616966 h 735203"/>
                    <a:gd name="connsiteX482" fmla="*/ 854584 w 1335278"/>
                    <a:gd name="connsiteY482" fmla="*/ 614553 h 735203"/>
                    <a:gd name="connsiteX483" fmla="*/ 849376 w 1335278"/>
                    <a:gd name="connsiteY483" fmla="*/ 612267 h 735203"/>
                    <a:gd name="connsiteX484" fmla="*/ 847598 w 1335278"/>
                    <a:gd name="connsiteY484" fmla="*/ 605282 h 735203"/>
                    <a:gd name="connsiteX485" fmla="*/ 832104 w 1335278"/>
                    <a:gd name="connsiteY485" fmla="*/ 593725 h 735203"/>
                    <a:gd name="connsiteX486" fmla="*/ 828675 w 1335278"/>
                    <a:gd name="connsiteY486" fmla="*/ 593725 h 735203"/>
                    <a:gd name="connsiteX487" fmla="*/ 825246 w 1335278"/>
                    <a:gd name="connsiteY487" fmla="*/ 607568 h 735203"/>
                    <a:gd name="connsiteX488" fmla="*/ 820040 w 1335278"/>
                    <a:gd name="connsiteY488" fmla="*/ 612267 h 735203"/>
                    <a:gd name="connsiteX489" fmla="*/ 813181 w 1335278"/>
                    <a:gd name="connsiteY489" fmla="*/ 612267 h 735203"/>
                    <a:gd name="connsiteX490" fmla="*/ 809752 w 1335278"/>
                    <a:gd name="connsiteY490" fmla="*/ 600710 h 735203"/>
                    <a:gd name="connsiteX491" fmla="*/ 802894 w 1335278"/>
                    <a:gd name="connsiteY491" fmla="*/ 589026 h 735203"/>
                    <a:gd name="connsiteX492" fmla="*/ 801115 w 1335278"/>
                    <a:gd name="connsiteY492" fmla="*/ 577469 h 735203"/>
                    <a:gd name="connsiteX493" fmla="*/ 794259 w 1335278"/>
                    <a:gd name="connsiteY493" fmla="*/ 563499 h 735203"/>
                    <a:gd name="connsiteX494" fmla="*/ 792480 w 1335278"/>
                    <a:gd name="connsiteY494" fmla="*/ 561213 h 735203"/>
                    <a:gd name="connsiteX495" fmla="*/ 787273 w 1335278"/>
                    <a:gd name="connsiteY495" fmla="*/ 563499 h 735203"/>
                    <a:gd name="connsiteX496" fmla="*/ 787273 w 1335278"/>
                    <a:gd name="connsiteY496" fmla="*/ 565912 h 735203"/>
                    <a:gd name="connsiteX497" fmla="*/ 787273 w 1335278"/>
                    <a:gd name="connsiteY497" fmla="*/ 575183 h 735203"/>
                    <a:gd name="connsiteX498" fmla="*/ 792480 w 1335278"/>
                    <a:gd name="connsiteY498" fmla="*/ 586740 h 735203"/>
                    <a:gd name="connsiteX499" fmla="*/ 792480 w 1335278"/>
                    <a:gd name="connsiteY499" fmla="*/ 593725 h 735203"/>
                    <a:gd name="connsiteX500" fmla="*/ 787273 w 1335278"/>
                    <a:gd name="connsiteY500" fmla="*/ 598297 h 735203"/>
                    <a:gd name="connsiteX501" fmla="*/ 780416 w 1335278"/>
                    <a:gd name="connsiteY501" fmla="*/ 591439 h 735203"/>
                    <a:gd name="connsiteX502" fmla="*/ 773557 w 1335278"/>
                    <a:gd name="connsiteY502" fmla="*/ 589026 h 735203"/>
                    <a:gd name="connsiteX503" fmla="*/ 771779 w 1335278"/>
                    <a:gd name="connsiteY503" fmla="*/ 575183 h 735203"/>
                    <a:gd name="connsiteX504" fmla="*/ 758064 w 1335278"/>
                    <a:gd name="connsiteY504" fmla="*/ 565912 h 735203"/>
                    <a:gd name="connsiteX505" fmla="*/ 758064 w 1335278"/>
                    <a:gd name="connsiteY505" fmla="*/ 547370 h 735203"/>
                    <a:gd name="connsiteX506" fmla="*/ 747649 w 1335278"/>
                    <a:gd name="connsiteY506" fmla="*/ 521843 h 735203"/>
                    <a:gd name="connsiteX507" fmla="*/ 742569 w 1335278"/>
                    <a:gd name="connsiteY507" fmla="*/ 519557 h 735203"/>
                    <a:gd name="connsiteX508" fmla="*/ 737363 w 1335278"/>
                    <a:gd name="connsiteY508" fmla="*/ 519557 h 735203"/>
                    <a:gd name="connsiteX509" fmla="*/ 733934 w 1335278"/>
                    <a:gd name="connsiteY509" fmla="*/ 528828 h 735203"/>
                    <a:gd name="connsiteX510" fmla="*/ 730504 w 1335278"/>
                    <a:gd name="connsiteY510" fmla="*/ 533400 h 735203"/>
                    <a:gd name="connsiteX511" fmla="*/ 725297 w 1335278"/>
                    <a:gd name="connsiteY511" fmla="*/ 538099 h 735203"/>
                    <a:gd name="connsiteX512" fmla="*/ 728726 w 1335278"/>
                    <a:gd name="connsiteY512" fmla="*/ 547370 h 735203"/>
                    <a:gd name="connsiteX513" fmla="*/ 716662 w 1335278"/>
                    <a:gd name="connsiteY513" fmla="*/ 556641 h 735203"/>
                    <a:gd name="connsiteX514" fmla="*/ 706374 w 1335278"/>
                    <a:gd name="connsiteY514" fmla="*/ 556641 h 735203"/>
                    <a:gd name="connsiteX515" fmla="*/ 683895 w 1335278"/>
                    <a:gd name="connsiteY515" fmla="*/ 568198 h 735203"/>
                    <a:gd name="connsiteX516" fmla="*/ 675387 w 1335278"/>
                    <a:gd name="connsiteY516" fmla="*/ 570484 h 735203"/>
                    <a:gd name="connsiteX517" fmla="*/ 670179 w 1335278"/>
                    <a:gd name="connsiteY517" fmla="*/ 570484 h 735203"/>
                    <a:gd name="connsiteX518" fmla="*/ 664972 w 1335278"/>
                    <a:gd name="connsiteY518" fmla="*/ 563499 h 735203"/>
                    <a:gd name="connsiteX519" fmla="*/ 656337 w 1335278"/>
                    <a:gd name="connsiteY519" fmla="*/ 551942 h 735203"/>
                    <a:gd name="connsiteX520" fmla="*/ 652907 w 1335278"/>
                    <a:gd name="connsiteY520" fmla="*/ 538099 h 735203"/>
                    <a:gd name="connsiteX521" fmla="*/ 652907 w 1335278"/>
                    <a:gd name="connsiteY521" fmla="*/ 528828 h 735203"/>
                    <a:gd name="connsiteX522" fmla="*/ 652907 w 1335278"/>
                    <a:gd name="connsiteY522" fmla="*/ 510159 h 735203"/>
                    <a:gd name="connsiteX523" fmla="*/ 656337 w 1335278"/>
                    <a:gd name="connsiteY523" fmla="*/ 498602 h 735203"/>
                    <a:gd name="connsiteX524" fmla="*/ 663321 w 1335278"/>
                    <a:gd name="connsiteY524" fmla="*/ 487045 h 735203"/>
                    <a:gd name="connsiteX525" fmla="*/ 666750 w 1335278"/>
                    <a:gd name="connsiteY525" fmla="*/ 482346 h 735203"/>
                    <a:gd name="connsiteX526" fmla="*/ 671830 w 1335278"/>
                    <a:gd name="connsiteY526" fmla="*/ 466217 h 735203"/>
                    <a:gd name="connsiteX527" fmla="*/ 677038 w 1335278"/>
                    <a:gd name="connsiteY527" fmla="*/ 459232 h 735203"/>
                    <a:gd name="connsiteX528" fmla="*/ 682244 w 1335278"/>
                    <a:gd name="connsiteY528" fmla="*/ 456819 h 735203"/>
                    <a:gd name="connsiteX529" fmla="*/ 697739 w 1335278"/>
                    <a:gd name="connsiteY529" fmla="*/ 449961 h 735203"/>
                    <a:gd name="connsiteX530" fmla="*/ 704596 w 1335278"/>
                    <a:gd name="connsiteY530" fmla="*/ 442976 h 735203"/>
                    <a:gd name="connsiteX531" fmla="*/ 706374 w 1335278"/>
                    <a:gd name="connsiteY531" fmla="*/ 431419 h 735203"/>
                    <a:gd name="connsiteX532" fmla="*/ 709803 w 1335278"/>
                    <a:gd name="connsiteY532" fmla="*/ 426720 h 735203"/>
                    <a:gd name="connsiteX533" fmla="*/ 723519 w 1335278"/>
                    <a:gd name="connsiteY533" fmla="*/ 419735 h 735203"/>
                    <a:gd name="connsiteX534" fmla="*/ 727075 w 1335278"/>
                    <a:gd name="connsiteY534" fmla="*/ 417449 h 735203"/>
                    <a:gd name="connsiteX535" fmla="*/ 733934 w 1335278"/>
                    <a:gd name="connsiteY535" fmla="*/ 410464 h 735203"/>
                    <a:gd name="connsiteX536" fmla="*/ 733934 w 1335278"/>
                    <a:gd name="connsiteY536" fmla="*/ 403479 h 735203"/>
                    <a:gd name="connsiteX537" fmla="*/ 732155 w 1335278"/>
                    <a:gd name="connsiteY537" fmla="*/ 387350 h 735203"/>
                    <a:gd name="connsiteX538" fmla="*/ 735585 w 1335278"/>
                    <a:gd name="connsiteY538" fmla="*/ 375666 h 735203"/>
                    <a:gd name="connsiteX539" fmla="*/ 771779 w 1335278"/>
                    <a:gd name="connsiteY539" fmla="*/ 340868 h 735203"/>
                    <a:gd name="connsiteX540" fmla="*/ 745998 w 1335278"/>
                    <a:gd name="connsiteY540" fmla="*/ 308483 h 735203"/>
                    <a:gd name="connsiteX541" fmla="*/ 732155 w 1335278"/>
                    <a:gd name="connsiteY541" fmla="*/ 299212 h 735203"/>
                    <a:gd name="connsiteX542" fmla="*/ 709803 w 1335278"/>
                    <a:gd name="connsiteY542" fmla="*/ 320040 h 735203"/>
                    <a:gd name="connsiteX543" fmla="*/ 695961 w 1335278"/>
                    <a:gd name="connsiteY543" fmla="*/ 310769 h 735203"/>
                    <a:gd name="connsiteX544" fmla="*/ 683895 w 1335278"/>
                    <a:gd name="connsiteY544" fmla="*/ 308483 h 735203"/>
                    <a:gd name="connsiteX545" fmla="*/ 675387 w 1335278"/>
                    <a:gd name="connsiteY545" fmla="*/ 303784 h 735203"/>
                    <a:gd name="connsiteX546" fmla="*/ 671830 w 1335278"/>
                    <a:gd name="connsiteY546" fmla="*/ 296799 h 735203"/>
                    <a:gd name="connsiteX547" fmla="*/ 664972 w 1335278"/>
                    <a:gd name="connsiteY547" fmla="*/ 282956 h 735203"/>
                    <a:gd name="connsiteX548" fmla="*/ 646049 w 1335278"/>
                    <a:gd name="connsiteY548" fmla="*/ 273685 h 735203"/>
                    <a:gd name="connsiteX549" fmla="*/ 621919 w 1335278"/>
                    <a:gd name="connsiteY549" fmla="*/ 271399 h 735203"/>
                    <a:gd name="connsiteX550" fmla="*/ 606425 w 1335278"/>
                    <a:gd name="connsiteY550" fmla="*/ 259715 h 735203"/>
                    <a:gd name="connsiteX551" fmla="*/ 594361 w 1335278"/>
                    <a:gd name="connsiteY551" fmla="*/ 250444 h 735203"/>
                    <a:gd name="connsiteX552" fmla="*/ 587502 w 1335278"/>
                    <a:gd name="connsiteY552" fmla="*/ 241173 h 735203"/>
                    <a:gd name="connsiteX553" fmla="*/ 587502 w 1335278"/>
                    <a:gd name="connsiteY553" fmla="*/ 234188 h 735203"/>
                    <a:gd name="connsiteX554" fmla="*/ 590931 w 1335278"/>
                    <a:gd name="connsiteY554" fmla="*/ 227330 h 735203"/>
                    <a:gd name="connsiteX555" fmla="*/ 599567 w 1335278"/>
                    <a:gd name="connsiteY555" fmla="*/ 218059 h 735203"/>
                    <a:gd name="connsiteX556" fmla="*/ 609854 w 1335278"/>
                    <a:gd name="connsiteY556" fmla="*/ 208788 h 735203"/>
                    <a:gd name="connsiteX557" fmla="*/ 611632 w 1335278"/>
                    <a:gd name="connsiteY557" fmla="*/ 204089 h 735203"/>
                    <a:gd name="connsiteX558" fmla="*/ 608203 w 1335278"/>
                    <a:gd name="connsiteY558" fmla="*/ 197104 h 735203"/>
                    <a:gd name="connsiteX559" fmla="*/ 601218 w 1335278"/>
                    <a:gd name="connsiteY559" fmla="*/ 194818 h 735203"/>
                    <a:gd name="connsiteX560" fmla="*/ 590931 w 1335278"/>
                    <a:gd name="connsiteY560" fmla="*/ 187833 h 735203"/>
                    <a:gd name="connsiteX561" fmla="*/ 584073 w 1335278"/>
                    <a:gd name="connsiteY561" fmla="*/ 185547 h 735203"/>
                    <a:gd name="connsiteX562" fmla="*/ 566801 w 1335278"/>
                    <a:gd name="connsiteY562" fmla="*/ 171577 h 735203"/>
                    <a:gd name="connsiteX563" fmla="*/ 558166 w 1335278"/>
                    <a:gd name="connsiteY563" fmla="*/ 171577 h 735203"/>
                    <a:gd name="connsiteX564" fmla="*/ 544449 w 1335278"/>
                    <a:gd name="connsiteY564" fmla="*/ 167005 h 735203"/>
                    <a:gd name="connsiteX565" fmla="*/ 535814 w 1335278"/>
                    <a:gd name="connsiteY565" fmla="*/ 164719 h 73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Lst>
                  <a:rect l="l" t="t" r="r" b="b"/>
                  <a:pathLst>
                    <a:path w="1335278" h="735203">
                      <a:moveTo>
                        <a:pt x="535814" y="164719"/>
                      </a:moveTo>
                      <a:lnTo>
                        <a:pt x="523748" y="153035"/>
                      </a:lnTo>
                      <a:lnTo>
                        <a:pt x="525399" y="139192"/>
                      </a:lnTo>
                      <a:lnTo>
                        <a:pt x="525399" y="134493"/>
                      </a:lnTo>
                      <a:lnTo>
                        <a:pt x="521970" y="129921"/>
                      </a:lnTo>
                      <a:lnTo>
                        <a:pt x="515113" y="125222"/>
                      </a:lnTo>
                      <a:lnTo>
                        <a:pt x="513335" y="118237"/>
                      </a:lnTo>
                      <a:lnTo>
                        <a:pt x="515113" y="106680"/>
                      </a:lnTo>
                      <a:lnTo>
                        <a:pt x="518540" y="101981"/>
                      </a:lnTo>
                      <a:lnTo>
                        <a:pt x="516891" y="95123"/>
                      </a:lnTo>
                      <a:lnTo>
                        <a:pt x="513335" y="95123"/>
                      </a:lnTo>
                      <a:lnTo>
                        <a:pt x="504825" y="95123"/>
                      </a:lnTo>
                      <a:lnTo>
                        <a:pt x="499618" y="92710"/>
                      </a:lnTo>
                      <a:lnTo>
                        <a:pt x="494412" y="85852"/>
                      </a:lnTo>
                      <a:lnTo>
                        <a:pt x="490982" y="76581"/>
                      </a:lnTo>
                      <a:lnTo>
                        <a:pt x="492761" y="74168"/>
                      </a:lnTo>
                      <a:lnTo>
                        <a:pt x="499618" y="64897"/>
                      </a:lnTo>
                      <a:lnTo>
                        <a:pt x="501269" y="60325"/>
                      </a:lnTo>
                      <a:lnTo>
                        <a:pt x="494412" y="51054"/>
                      </a:lnTo>
                      <a:lnTo>
                        <a:pt x="489204" y="48641"/>
                      </a:lnTo>
                      <a:lnTo>
                        <a:pt x="482346" y="48641"/>
                      </a:lnTo>
                      <a:lnTo>
                        <a:pt x="478917" y="55626"/>
                      </a:lnTo>
                      <a:lnTo>
                        <a:pt x="472060" y="55626"/>
                      </a:lnTo>
                      <a:lnTo>
                        <a:pt x="465201" y="53340"/>
                      </a:lnTo>
                      <a:lnTo>
                        <a:pt x="447929" y="53340"/>
                      </a:lnTo>
                      <a:lnTo>
                        <a:pt x="437516" y="46355"/>
                      </a:lnTo>
                      <a:lnTo>
                        <a:pt x="416940" y="27813"/>
                      </a:lnTo>
                      <a:lnTo>
                        <a:pt x="409956" y="23241"/>
                      </a:lnTo>
                      <a:lnTo>
                        <a:pt x="392812" y="20828"/>
                      </a:lnTo>
                      <a:lnTo>
                        <a:pt x="382397" y="25527"/>
                      </a:lnTo>
                      <a:lnTo>
                        <a:pt x="377317" y="32512"/>
                      </a:lnTo>
                      <a:lnTo>
                        <a:pt x="373762" y="39370"/>
                      </a:lnTo>
                      <a:lnTo>
                        <a:pt x="366903" y="44069"/>
                      </a:lnTo>
                      <a:lnTo>
                        <a:pt x="360045" y="44069"/>
                      </a:lnTo>
                      <a:lnTo>
                        <a:pt x="353188" y="41783"/>
                      </a:lnTo>
                      <a:lnTo>
                        <a:pt x="344551" y="39370"/>
                      </a:lnTo>
                      <a:lnTo>
                        <a:pt x="330709" y="48641"/>
                      </a:lnTo>
                      <a:lnTo>
                        <a:pt x="322072" y="44069"/>
                      </a:lnTo>
                      <a:lnTo>
                        <a:pt x="318643" y="44069"/>
                      </a:lnTo>
                      <a:lnTo>
                        <a:pt x="315215" y="48641"/>
                      </a:lnTo>
                      <a:lnTo>
                        <a:pt x="316992" y="55626"/>
                      </a:lnTo>
                      <a:lnTo>
                        <a:pt x="320421" y="60325"/>
                      </a:lnTo>
                      <a:lnTo>
                        <a:pt x="316992" y="64897"/>
                      </a:lnTo>
                      <a:lnTo>
                        <a:pt x="311786" y="67310"/>
                      </a:lnTo>
                      <a:lnTo>
                        <a:pt x="311786" y="74168"/>
                      </a:lnTo>
                      <a:lnTo>
                        <a:pt x="306578" y="78867"/>
                      </a:lnTo>
                      <a:lnTo>
                        <a:pt x="306578" y="83439"/>
                      </a:lnTo>
                      <a:lnTo>
                        <a:pt x="304927" y="85852"/>
                      </a:lnTo>
                      <a:lnTo>
                        <a:pt x="299720" y="90424"/>
                      </a:lnTo>
                      <a:lnTo>
                        <a:pt x="286004" y="85852"/>
                      </a:lnTo>
                      <a:lnTo>
                        <a:pt x="266954" y="83439"/>
                      </a:lnTo>
                      <a:lnTo>
                        <a:pt x="254890" y="78867"/>
                      </a:lnTo>
                      <a:lnTo>
                        <a:pt x="239395" y="74168"/>
                      </a:lnTo>
                      <a:lnTo>
                        <a:pt x="227330" y="64897"/>
                      </a:lnTo>
                      <a:lnTo>
                        <a:pt x="222250" y="60325"/>
                      </a:lnTo>
                      <a:lnTo>
                        <a:pt x="225679" y="48641"/>
                      </a:lnTo>
                      <a:lnTo>
                        <a:pt x="225679" y="41783"/>
                      </a:lnTo>
                      <a:lnTo>
                        <a:pt x="220472" y="39370"/>
                      </a:lnTo>
                      <a:lnTo>
                        <a:pt x="217043" y="41783"/>
                      </a:lnTo>
                      <a:lnTo>
                        <a:pt x="208407" y="48641"/>
                      </a:lnTo>
                      <a:lnTo>
                        <a:pt x="204978" y="60325"/>
                      </a:lnTo>
                      <a:lnTo>
                        <a:pt x="203200" y="69596"/>
                      </a:lnTo>
                      <a:lnTo>
                        <a:pt x="196342" y="71882"/>
                      </a:lnTo>
                      <a:lnTo>
                        <a:pt x="189485" y="78867"/>
                      </a:lnTo>
                      <a:lnTo>
                        <a:pt x="175640" y="97409"/>
                      </a:lnTo>
                      <a:lnTo>
                        <a:pt x="161925" y="115951"/>
                      </a:lnTo>
                      <a:lnTo>
                        <a:pt x="155067" y="118237"/>
                      </a:lnTo>
                      <a:lnTo>
                        <a:pt x="144653" y="113665"/>
                      </a:lnTo>
                      <a:lnTo>
                        <a:pt x="134365" y="106680"/>
                      </a:lnTo>
                      <a:lnTo>
                        <a:pt x="130938" y="106680"/>
                      </a:lnTo>
                      <a:lnTo>
                        <a:pt x="122301" y="106680"/>
                      </a:lnTo>
                      <a:lnTo>
                        <a:pt x="118872" y="111379"/>
                      </a:lnTo>
                      <a:lnTo>
                        <a:pt x="111888" y="122936"/>
                      </a:lnTo>
                      <a:lnTo>
                        <a:pt x="106807" y="129921"/>
                      </a:lnTo>
                      <a:lnTo>
                        <a:pt x="84328" y="143764"/>
                      </a:lnTo>
                      <a:lnTo>
                        <a:pt x="74040" y="150749"/>
                      </a:lnTo>
                      <a:lnTo>
                        <a:pt x="68835" y="157734"/>
                      </a:lnTo>
                      <a:lnTo>
                        <a:pt x="63627" y="164719"/>
                      </a:lnTo>
                      <a:lnTo>
                        <a:pt x="58547" y="169291"/>
                      </a:lnTo>
                      <a:lnTo>
                        <a:pt x="49912" y="171577"/>
                      </a:lnTo>
                      <a:lnTo>
                        <a:pt x="39624" y="178562"/>
                      </a:lnTo>
                      <a:lnTo>
                        <a:pt x="29211" y="187833"/>
                      </a:lnTo>
                      <a:lnTo>
                        <a:pt x="12066" y="204089"/>
                      </a:lnTo>
                      <a:lnTo>
                        <a:pt x="1651" y="213360"/>
                      </a:lnTo>
                      <a:lnTo>
                        <a:pt x="0" y="4699"/>
                      </a:lnTo>
                      <a:lnTo>
                        <a:pt x="29211" y="0"/>
                      </a:lnTo>
                      <a:lnTo>
                        <a:pt x="175640" y="2286"/>
                      </a:lnTo>
                      <a:lnTo>
                        <a:pt x="210186" y="2286"/>
                      </a:lnTo>
                      <a:lnTo>
                        <a:pt x="335916" y="2286"/>
                      </a:lnTo>
                      <a:lnTo>
                        <a:pt x="351410" y="4699"/>
                      </a:lnTo>
                      <a:lnTo>
                        <a:pt x="422021" y="4699"/>
                      </a:lnTo>
                      <a:lnTo>
                        <a:pt x="609854" y="2286"/>
                      </a:lnTo>
                      <a:lnTo>
                        <a:pt x="616713" y="2286"/>
                      </a:lnTo>
                      <a:lnTo>
                        <a:pt x="682244" y="2286"/>
                      </a:lnTo>
                      <a:lnTo>
                        <a:pt x="749427" y="2286"/>
                      </a:lnTo>
                      <a:lnTo>
                        <a:pt x="813181" y="2286"/>
                      </a:lnTo>
                      <a:lnTo>
                        <a:pt x="880365" y="2286"/>
                      </a:lnTo>
                      <a:lnTo>
                        <a:pt x="980314" y="2286"/>
                      </a:lnTo>
                      <a:lnTo>
                        <a:pt x="1019938" y="2286"/>
                      </a:lnTo>
                      <a:lnTo>
                        <a:pt x="1111250" y="2286"/>
                      </a:lnTo>
                      <a:lnTo>
                        <a:pt x="1118109" y="148463"/>
                      </a:lnTo>
                      <a:lnTo>
                        <a:pt x="1119887" y="178562"/>
                      </a:lnTo>
                      <a:lnTo>
                        <a:pt x="1121538" y="201803"/>
                      </a:lnTo>
                      <a:lnTo>
                        <a:pt x="1124966" y="243459"/>
                      </a:lnTo>
                      <a:lnTo>
                        <a:pt x="1131951" y="366395"/>
                      </a:lnTo>
                      <a:lnTo>
                        <a:pt x="1135380" y="438277"/>
                      </a:lnTo>
                      <a:lnTo>
                        <a:pt x="1140588" y="475488"/>
                      </a:lnTo>
                      <a:lnTo>
                        <a:pt x="1144016" y="514858"/>
                      </a:lnTo>
                      <a:lnTo>
                        <a:pt x="1247394" y="517144"/>
                      </a:lnTo>
                      <a:lnTo>
                        <a:pt x="1335278" y="517144"/>
                      </a:lnTo>
                      <a:lnTo>
                        <a:pt x="1335278" y="528828"/>
                      </a:lnTo>
                      <a:lnTo>
                        <a:pt x="1330071" y="538099"/>
                      </a:lnTo>
                      <a:lnTo>
                        <a:pt x="1324865" y="544957"/>
                      </a:lnTo>
                      <a:lnTo>
                        <a:pt x="1324865" y="554228"/>
                      </a:lnTo>
                      <a:lnTo>
                        <a:pt x="1326642" y="568198"/>
                      </a:lnTo>
                      <a:lnTo>
                        <a:pt x="1324865" y="575183"/>
                      </a:lnTo>
                      <a:lnTo>
                        <a:pt x="1321436" y="586740"/>
                      </a:lnTo>
                      <a:lnTo>
                        <a:pt x="1305941" y="621538"/>
                      </a:lnTo>
                      <a:lnTo>
                        <a:pt x="1300735" y="651637"/>
                      </a:lnTo>
                      <a:lnTo>
                        <a:pt x="1292098" y="672592"/>
                      </a:lnTo>
                      <a:lnTo>
                        <a:pt x="1287018" y="691134"/>
                      </a:lnTo>
                      <a:lnTo>
                        <a:pt x="1269746" y="686435"/>
                      </a:lnTo>
                      <a:lnTo>
                        <a:pt x="1278382" y="674878"/>
                      </a:lnTo>
                      <a:lnTo>
                        <a:pt x="1283590" y="660908"/>
                      </a:lnTo>
                      <a:lnTo>
                        <a:pt x="1285241" y="654050"/>
                      </a:lnTo>
                      <a:lnTo>
                        <a:pt x="1288669" y="640080"/>
                      </a:lnTo>
                      <a:lnTo>
                        <a:pt x="1295654" y="621538"/>
                      </a:lnTo>
                      <a:lnTo>
                        <a:pt x="1295654" y="612267"/>
                      </a:lnTo>
                      <a:lnTo>
                        <a:pt x="1292098" y="607568"/>
                      </a:lnTo>
                      <a:lnTo>
                        <a:pt x="1285241" y="605282"/>
                      </a:lnTo>
                      <a:lnTo>
                        <a:pt x="1280034" y="607568"/>
                      </a:lnTo>
                      <a:lnTo>
                        <a:pt x="1278382" y="614553"/>
                      </a:lnTo>
                      <a:lnTo>
                        <a:pt x="1271524" y="626237"/>
                      </a:lnTo>
                      <a:lnTo>
                        <a:pt x="1268095" y="640080"/>
                      </a:lnTo>
                      <a:lnTo>
                        <a:pt x="1266317" y="656336"/>
                      </a:lnTo>
                      <a:lnTo>
                        <a:pt x="1262889" y="658622"/>
                      </a:lnTo>
                      <a:lnTo>
                        <a:pt x="1252474" y="663321"/>
                      </a:lnTo>
                      <a:lnTo>
                        <a:pt x="1243966" y="691134"/>
                      </a:lnTo>
                      <a:lnTo>
                        <a:pt x="1166368" y="702691"/>
                      </a:lnTo>
                      <a:lnTo>
                        <a:pt x="1159511" y="716661"/>
                      </a:lnTo>
                      <a:lnTo>
                        <a:pt x="1154303" y="716661"/>
                      </a:lnTo>
                      <a:lnTo>
                        <a:pt x="1144016" y="716661"/>
                      </a:lnTo>
                      <a:lnTo>
                        <a:pt x="1133602" y="714248"/>
                      </a:lnTo>
                      <a:lnTo>
                        <a:pt x="1130173" y="723646"/>
                      </a:lnTo>
                      <a:lnTo>
                        <a:pt x="1119887" y="718947"/>
                      </a:lnTo>
                      <a:lnTo>
                        <a:pt x="1114679" y="718947"/>
                      </a:lnTo>
                      <a:lnTo>
                        <a:pt x="1109472" y="721233"/>
                      </a:lnTo>
                      <a:lnTo>
                        <a:pt x="1104392" y="732917"/>
                      </a:lnTo>
                      <a:lnTo>
                        <a:pt x="1099186" y="735203"/>
                      </a:lnTo>
                      <a:lnTo>
                        <a:pt x="1093978" y="732917"/>
                      </a:lnTo>
                      <a:lnTo>
                        <a:pt x="1093978" y="721233"/>
                      </a:lnTo>
                      <a:lnTo>
                        <a:pt x="1092327" y="718947"/>
                      </a:lnTo>
                      <a:lnTo>
                        <a:pt x="1083691" y="716661"/>
                      </a:lnTo>
                      <a:lnTo>
                        <a:pt x="1085342" y="704977"/>
                      </a:lnTo>
                      <a:lnTo>
                        <a:pt x="1088898" y="698119"/>
                      </a:lnTo>
                      <a:lnTo>
                        <a:pt x="1095756" y="695706"/>
                      </a:lnTo>
                      <a:lnTo>
                        <a:pt x="1107821" y="691134"/>
                      </a:lnTo>
                      <a:lnTo>
                        <a:pt x="1119887" y="679577"/>
                      </a:lnTo>
                      <a:lnTo>
                        <a:pt x="1119887" y="674878"/>
                      </a:lnTo>
                      <a:lnTo>
                        <a:pt x="1118109" y="672592"/>
                      </a:lnTo>
                      <a:lnTo>
                        <a:pt x="1095756" y="677164"/>
                      </a:lnTo>
                      <a:lnTo>
                        <a:pt x="1090549" y="674878"/>
                      </a:lnTo>
                      <a:lnTo>
                        <a:pt x="1087120" y="672592"/>
                      </a:lnTo>
                      <a:lnTo>
                        <a:pt x="1095756" y="656336"/>
                      </a:lnTo>
                      <a:lnTo>
                        <a:pt x="1113028" y="651637"/>
                      </a:lnTo>
                      <a:lnTo>
                        <a:pt x="1118109" y="647065"/>
                      </a:lnTo>
                      <a:lnTo>
                        <a:pt x="1116457" y="644779"/>
                      </a:lnTo>
                      <a:lnTo>
                        <a:pt x="1111250" y="640080"/>
                      </a:lnTo>
                      <a:lnTo>
                        <a:pt x="1104392" y="640080"/>
                      </a:lnTo>
                      <a:lnTo>
                        <a:pt x="1090549" y="647065"/>
                      </a:lnTo>
                      <a:lnTo>
                        <a:pt x="1083691" y="644779"/>
                      </a:lnTo>
                      <a:lnTo>
                        <a:pt x="1069848" y="649351"/>
                      </a:lnTo>
                      <a:lnTo>
                        <a:pt x="1068197" y="647065"/>
                      </a:lnTo>
                      <a:lnTo>
                        <a:pt x="1068197" y="644779"/>
                      </a:lnTo>
                      <a:lnTo>
                        <a:pt x="1071626" y="630809"/>
                      </a:lnTo>
                      <a:lnTo>
                        <a:pt x="1078485" y="621538"/>
                      </a:lnTo>
                      <a:lnTo>
                        <a:pt x="1093978" y="616966"/>
                      </a:lnTo>
                      <a:lnTo>
                        <a:pt x="1099186" y="609981"/>
                      </a:lnTo>
                      <a:lnTo>
                        <a:pt x="1099186" y="605282"/>
                      </a:lnTo>
                      <a:lnTo>
                        <a:pt x="1093978" y="602996"/>
                      </a:lnTo>
                      <a:lnTo>
                        <a:pt x="1087120" y="607568"/>
                      </a:lnTo>
                      <a:lnTo>
                        <a:pt x="1078485" y="605282"/>
                      </a:lnTo>
                      <a:lnTo>
                        <a:pt x="1078485" y="598297"/>
                      </a:lnTo>
                      <a:lnTo>
                        <a:pt x="1081914" y="584454"/>
                      </a:lnTo>
                      <a:lnTo>
                        <a:pt x="1083691" y="575183"/>
                      </a:lnTo>
                      <a:lnTo>
                        <a:pt x="1081914" y="568198"/>
                      </a:lnTo>
                      <a:lnTo>
                        <a:pt x="1078485" y="570484"/>
                      </a:lnTo>
                      <a:lnTo>
                        <a:pt x="1073277" y="575183"/>
                      </a:lnTo>
                      <a:lnTo>
                        <a:pt x="1069848" y="584454"/>
                      </a:lnTo>
                      <a:lnTo>
                        <a:pt x="1069848" y="600710"/>
                      </a:lnTo>
                      <a:lnTo>
                        <a:pt x="1064768" y="605282"/>
                      </a:lnTo>
                      <a:lnTo>
                        <a:pt x="1061340" y="602996"/>
                      </a:lnTo>
                      <a:lnTo>
                        <a:pt x="1049274" y="584454"/>
                      </a:lnTo>
                      <a:lnTo>
                        <a:pt x="1049274" y="579755"/>
                      </a:lnTo>
                      <a:lnTo>
                        <a:pt x="1056132" y="570484"/>
                      </a:lnTo>
                      <a:lnTo>
                        <a:pt x="1052703" y="565912"/>
                      </a:lnTo>
                      <a:lnTo>
                        <a:pt x="1049274" y="565912"/>
                      </a:lnTo>
                      <a:lnTo>
                        <a:pt x="1040639" y="575183"/>
                      </a:lnTo>
                      <a:lnTo>
                        <a:pt x="1038861" y="579755"/>
                      </a:lnTo>
                      <a:lnTo>
                        <a:pt x="1038861" y="586740"/>
                      </a:lnTo>
                      <a:lnTo>
                        <a:pt x="1037210" y="593725"/>
                      </a:lnTo>
                      <a:lnTo>
                        <a:pt x="1037210" y="602996"/>
                      </a:lnTo>
                      <a:lnTo>
                        <a:pt x="1035431" y="607568"/>
                      </a:lnTo>
                      <a:lnTo>
                        <a:pt x="1030224" y="605282"/>
                      </a:lnTo>
                      <a:lnTo>
                        <a:pt x="1023365" y="598297"/>
                      </a:lnTo>
                      <a:lnTo>
                        <a:pt x="1013079" y="589026"/>
                      </a:lnTo>
                      <a:lnTo>
                        <a:pt x="1006094" y="582168"/>
                      </a:lnTo>
                      <a:lnTo>
                        <a:pt x="1002666" y="570484"/>
                      </a:lnTo>
                      <a:lnTo>
                        <a:pt x="994029" y="561213"/>
                      </a:lnTo>
                      <a:lnTo>
                        <a:pt x="988949" y="556641"/>
                      </a:lnTo>
                      <a:lnTo>
                        <a:pt x="976885" y="556641"/>
                      </a:lnTo>
                      <a:lnTo>
                        <a:pt x="971677" y="554228"/>
                      </a:lnTo>
                      <a:lnTo>
                        <a:pt x="959613" y="524129"/>
                      </a:lnTo>
                      <a:lnTo>
                        <a:pt x="959613" y="517144"/>
                      </a:lnTo>
                      <a:lnTo>
                        <a:pt x="973455" y="505587"/>
                      </a:lnTo>
                      <a:lnTo>
                        <a:pt x="976885" y="489331"/>
                      </a:lnTo>
                      <a:lnTo>
                        <a:pt x="994029" y="489331"/>
                      </a:lnTo>
                      <a:lnTo>
                        <a:pt x="999237" y="487045"/>
                      </a:lnTo>
                      <a:lnTo>
                        <a:pt x="999237" y="484759"/>
                      </a:lnTo>
                      <a:lnTo>
                        <a:pt x="987171" y="475488"/>
                      </a:lnTo>
                      <a:lnTo>
                        <a:pt x="980314" y="475488"/>
                      </a:lnTo>
                      <a:lnTo>
                        <a:pt x="971677" y="482346"/>
                      </a:lnTo>
                      <a:lnTo>
                        <a:pt x="966470" y="470789"/>
                      </a:lnTo>
                      <a:lnTo>
                        <a:pt x="966470" y="461518"/>
                      </a:lnTo>
                      <a:lnTo>
                        <a:pt x="971677" y="452247"/>
                      </a:lnTo>
                      <a:lnTo>
                        <a:pt x="976885" y="449961"/>
                      </a:lnTo>
                      <a:lnTo>
                        <a:pt x="987171" y="452247"/>
                      </a:lnTo>
                      <a:lnTo>
                        <a:pt x="1001015" y="452247"/>
                      </a:lnTo>
                      <a:lnTo>
                        <a:pt x="1011301" y="459232"/>
                      </a:lnTo>
                      <a:lnTo>
                        <a:pt x="1019938" y="468503"/>
                      </a:lnTo>
                      <a:lnTo>
                        <a:pt x="1033653" y="470789"/>
                      </a:lnTo>
                      <a:lnTo>
                        <a:pt x="1035431" y="468503"/>
                      </a:lnTo>
                      <a:lnTo>
                        <a:pt x="1033653" y="459232"/>
                      </a:lnTo>
                      <a:lnTo>
                        <a:pt x="1026795" y="452247"/>
                      </a:lnTo>
                      <a:lnTo>
                        <a:pt x="1014730" y="447548"/>
                      </a:lnTo>
                      <a:lnTo>
                        <a:pt x="1006094" y="438277"/>
                      </a:lnTo>
                      <a:lnTo>
                        <a:pt x="1006094" y="431419"/>
                      </a:lnTo>
                      <a:lnTo>
                        <a:pt x="1011301" y="426720"/>
                      </a:lnTo>
                      <a:lnTo>
                        <a:pt x="1016509" y="410464"/>
                      </a:lnTo>
                      <a:lnTo>
                        <a:pt x="1016509" y="405892"/>
                      </a:lnTo>
                      <a:lnTo>
                        <a:pt x="1011301" y="405892"/>
                      </a:lnTo>
                      <a:lnTo>
                        <a:pt x="1001015" y="412877"/>
                      </a:lnTo>
                      <a:lnTo>
                        <a:pt x="995807" y="422148"/>
                      </a:lnTo>
                      <a:lnTo>
                        <a:pt x="990600" y="424434"/>
                      </a:lnTo>
                      <a:lnTo>
                        <a:pt x="985520" y="424434"/>
                      </a:lnTo>
                      <a:lnTo>
                        <a:pt x="981965" y="410464"/>
                      </a:lnTo>
                      <a:lnTo>
                        <a:pt x="976885" y="405892"/>
                      </a:lnTo>
                      <a:lnTo>
                        <a:pt x="968248" y="405892"/>
                      </a:lnTo>
                      <a:lnTo>
                        <a:pt x="961391" y="403479"/>
                      </a:lnTo>
                      <a:lnTo>
                        <a:pt x="957962" y="403479"/>
                      </a:lnTo>
                      <a:lnTo>
                        <a:pt x="949325" y="405892"/>
                      </a:lnTo>
                      <a:lnTo>
                        <a:pt x="949325" y="398907"/>
                      </a:lnTo>
                      <a:lnTo>
                        <a:pt x="956184" y="387350"/>
                      </a:lnTo>
                      <a:lnTo>
                        <a:pt x="959613" y="371094"/>
                      </a:lnTo>
                      <a:lnTo>
                        <a:pt x="966470" y="364109"/>
                      </a:lnTo>
                      <a:lnTo>
                        <a:pt x="970026" y="364109"/>
                      </a:lnTo>
                      <a:lnTo>
                        <a:pt x="975106" y="364109"/>
                      </a:lnTo>
                      <a:lnTo>
                        <a:pt x="985520" y="380365"/>
                      </a:lnTo>
                      <a:lnTo>
                        <a:pt x="990600" y="387350"/>
                      </a:lnTo>
                      <a:lnTo>
                        <a:pt x="995807" y="387350"/>
                      </a:lnTo>
                      <a:lnTo>
                        <a:pt x="999237" y="375666"/>
                      </a:lnTo>
                      <a:lnTo>
                        <a:pt x="995807" y="366395"/>
                      </a:lnTo>
                      <a:lnTo>
                        <a:pt x="1001015" y="357124"/>
                      </a:lnTo>
                      <a:lnTo>
                        <a:pt x="994029" y="350139"/>
                      </a:lnTo>
                      <a:lnTo>
                        <a:pt x="988949" y="347853"/>
                      </a:lnTo>
                      <a:lnTo>
                        <a:pt x="990600" y="329311"/>
                      </a:lnTo>
                      <a:lnTo>
                        <a:pt x="985520" y="322326"/>
                      </a:lnTo>
                      <a:lnTo>
                        <a:pt x="987171" y="317754"/>
                      </a:lnTo>
                      <a:lnTo>
                        <a:pt x="988949" y="310769"/>
                      </a:lnTo>
                      <a:lnTo>
                        <a:pt x="1001015" y="306070"/>
                      </a:lnTo>
                      <a:lnTo>
                        <a:pt x="1002666" y="301498"/>
                      </a:lnTo>
                      <a:lnTo>
                        <a:pt x="1004443" y="296799"/>
                      </a:lnTo>
                      <a:lnTo>
                        <a:pt x="999237" y="287528"/>
                      </a:lnTo>
                      <a:lnTo>
                        <a:pt x="1001015" y="280670"/>
                      </a:lnTo>
                      <a:lnTo>
                        <a:pt x="1007872" y="266700"/>
                      </a:lnTo>
                      <a:lnTo>
                        <a:pt x="1013079" y="264414"/>
                      </a:lnTo>
                      <a:lnTo>
                        <a:pt x="1016509" y="259715"/>
                      </a:lnTo>
                      <a:lnTo>
                        <a:pt x="1016509" y="252730"/>
                      </a:lnTo>
                      <a:lnTo>
                        <a:pt x="1007872" y="248158"/>
                      </a:lnTo>
                      <a:lnTo>
                        <a:pt x="1004443" y="248158"/>
                      </a:lnTo>
                      <a:lnTo>
                        <a:pt x="990600" y="255143"/>
                      </a:lnTo>
                      <a:lnTo>
                        <a:pt x="988949" y="266700"/>
                      </a:lnTo>
                      <a:lnTo>
                        <a:pt x="985520" y="271399"/>
                      </a:lnTo>
                      <a:lnTo>
                        <a:pt x="981965" y="271399"/>
                      </a:lnTo>
                      <a:lnTo>
                        <a:pt x="980314" y="250444"/>
                      </a:lnTo>
                      <a:lnTo>
                        <a:pt x="971677" y="238887"/>
                      </a:lnTo>
                      <a:lnTo>
                        <a:pt x="971677" y="231902"/>
                      </a:lnTo>
                      <a:lnTo>
                        <a:pt x="978536" y="211074"/>
                      </a:lnTo>
                      <a:lnTo>
                        <a:pt x="990600" y="190119"/>
                      </a:lnTo>
                      <a:lnTo>
                        <a:pt x="1001015" y="180848"/>
                      </a:lnTo>
                      <a:lnTo>
                        <a:pt x="1001015" y="173990"/>
                      </a:lnTo>
                      <a:lnTo>
                        <a:pt x="1001015" y="167005"/>
                      </a:lnTo>
                      <a:lnTo>
                        <a:pt x="1013079" y="169291"/>
                      </a:lnTo>
                      <a:lnTo>
                        <a:pt x="1016509" y="164719"/>
                      </a:lnTo>
                      <a:lnTo>
                        <a:pt x="1018160" y="162306"/>
                      </a:lnTo>
                      <a:lnTo>
                        <a:pt x="1014730" y="155448"/>
                      </a:lnTo>
                      <a:lnTo>
                        <a:pt x="1019938" y="150749"/>
                      </a:lnTo>
                      <a:lnTo>
                        <a:pt x="1050925" y="155448"/>
                      </a:lnTo>
                      <a:lnTo>
                        <a:pt x="1057784" y="153035"/>
                      </a:lnTo>
                      <a:lnTo>
                        <a:pt x="1062991" y="150749"/>
                      </a:lnTo>
                      <a:lnTo>
                        <a:pt x="1062991" y="143764"/>
                      </a:lnTo>
                      <a:lnTo>
                        <a:pt x="1045718" y="139192"/>
                      </a:lnTo>
                      <a:lnTo>
                        <a:pt x="1049274" y="125222"/>
                      </a:lnTo>
                      <a:lnTo>
                        <a:pt x="1061340" y="120650"/>
                      </a:lnTo>
                      <a:lnTo>
                        <a:pt x="1068197" y="111379"/>
                      </a:lnTo>
                      <a:lnTo>
                        <a:pt x="1080263" y="113665"/>
                      </a:lnTo>
                      <a:lnTo>
                        <a:pt x="1081914" y="113665"/>
                      </a:lnTo>
                      <a:lnTo>
                        <a:pt x="1083691" y="111379"/>
                      </a:lnTo>
                      <a:lnTo>
                        <a:pt x="1080263" y="106680"/>
                      </a:lnTo>
                      <a:lnTo>
                        <a:pt x="1081914" y="97409"/>
                      </a:lnTo>
                      <a:lnTo>
                        <a:pt x="1088898" y="90424"/>
                      </a:lnTo>
                      <a:lnTo>
                        <a:pt x="1087120" y="88138"/>
                      </a:lnTo>
                      <a:lnTo>
                        <a:pt x="1075055" y="85852"/>
                      </a:lnTo>
                      <a:lnTo>
                        <a:pt x="1057784" y="101981"/>
                      </a:lnTo>
                      <a:lnTo>
                        <a:pt x="1052703" y="106680"/>
                      </a:lnTo>
                      <a:lnTo>
                        <a:pt x="1050925" y="99695"/>
                      </a:lnTo>
                      <a:lnTo>
                        <a:pt x="1056132" y="88138"/>
                      </a:lnTo>
                      <a:lnTo>
                        <a:pt x="1061340" y="71882"/>
                      </a:lnTo>
                      <a:lnTo>
                        <a:pt x="1061340" y="62611"/>
                      </a:lnTo>
                      <a:lnTo>
                        <a:pt x="1050925" y="69596"/>
                      </a:lnTo>
                      <a:lnTo>
                        <a:pt x="1042290" y="74168"/>
                      </a:lnTo>
                      <a:lnTo>
                        <a:pt x="1035431" y="67310"/>
                      </a:lnTo>
                      <a:lnTo>
                        <a:pt x="1030224" y="69596"/>
                      </a:lnTo>
                      <a:lnTo>
                        <a:pt x="1025144" y="74168"/>
                      </a:lnTo>
                      <a:lnTo>
                        <a:pt x="1018160" y="88138"/>
                      </a:lnTo>
                      <a:lnTo>
                        <a:pt x="1011301" y="92710"/>
                      </a:lnTo>
                      <a:lnTo>
                        <a:pt x="1009650" y="97409"/>
                      </a:lnTo>
                      <a:lnTo>
                        <a:pt x="1016509" y="108966"/>
                      </a:lnTo>
                      <a:lnTo>
                        <a:pt x="1018160" y="115951"/>
                      </a:lnTo>
                      <a:lnTo>
                        <a:pt x="1016509" y="125222"/>
                      </a:lnTo>
                      <a:lnTo>
                        <a:pt x="1009650" y="134493"/>
                      </a:lnTo>
                      <a:lnTo>
                        <a:pt x="1002666" y="136779"/>
                      </a:lnTo>
                      <a:lnTo>
                        <a:pt x="994029" y="134493"/>
                      </a:lnTo>
                      <a:lnTo>
                        <a:pt x="988949" y="134493"/>
                      </a:lnTo>
                      <a:lnTo>
                        <a:pt x="988949" y="146050"/>
                      </a:lnTo>
                      <a:lnTo>
                        <a:pt x="987171" y="150749"/>
                      </a:lnTo>
                      <a:lnTo>
                        <a:pt x="980314" y="153035"/>
                      </a:lnTo>
                      <a:lnTo>
                        <a:pt x="975106" y="146050"/>
                      </a:lnTo>
                      <a:lnTo>
                        <a:pt x="971677" y="143764"/>
                      </a:lnTo>
                      <a:lnTo>
                        <a:pt x="968248" y="146050"/>
                      </a:lnTo>
                      <a:lnTo>
                        <a:pt x="968248" y="150749"/>
                      </a:lnTo>
                      <a:lnTo>
                        <a:pt x="970026" y="162306"/>
                      </a:lnTo>
                      <a:lnTo>
                        <a:pt x="968248" y="164719"/>
                      </a:lnTo>
                      <a:lnTo>
                        <a:pt x="966470" y="167005"/>
                      </a:lnTo>
                      <a:lnTo>
                        <a:pt x="959613" y="164719"/>
                      </a:lnTo>
                      <a:lnTo>
                        <a:pt x="957962" y="162306"/>
                      </a:lnTo>
                      <a:lnTo>
                        <a:pt x="956184" y="148463"/>
                      </a:lnTo>
                      <a:lnTo>
                        <a:pt x="950976" y="146050"/>
                      </a:lnTo>
                      <a:lnTo>
                        <a:pt x="945896" y="148463"/>
                      </a:lnTo>
                      <a:lnTo>
                        <a:pt x="942341" y="150749"/>
                      </a:lnTo>
                      <a:lnTo>
                        <a:pt x="940690" y="157734"/>
                      </a:lnTo>
                      <a:lnTo>
                        <a:pt x="942341" y="164719"/>
                      </a:lnTo>
                      <a:lnTo>
                        <a:pt x="945896" y="171577"/>
                      </a:lnTo>
                      <a:lnTo>
                        <a:pt x="935482" y="169291"/>
                      </a:lnTo>
                      <a:lnTo>
                        <a:pt x="930275" y="169291"/>
                      </a:lnTo>
                      <a:lnTo>
                        <a:pt x="926846" y="171577"/>
                      </a:lnTo>
                      <a:lnTo>
                        <a:pt x="926846" y="178562"/>
                      </a:lnTo>
                      <a:lnTo>
                        <a:pt x="932053" y="185547"/>
                      </a:lnTo>
                      <a:lnTo>
                        <a:pt x="930275" y="192532"/>
                      </a:lnTo>
                      <a:lnTo>
                        <a:pt x="925195" y="192532"/>
                      </a:lnTo>
                      <a:lnTo>
                        <a:pt x="916560" y="190119"/>
                      </a:lnTo>
                      <a:lnTo>
                        <a:pt x="913130" y="192532"/>
                      </a:lnTo>
                      <a:lnTo>
                        <a:pt x="919989" y="206375"/>
                      </a:lnTo>
                      <a:lnTo>
                        <a:pt x="919989" y="211074"/>
                      </a:lnTo>
                      <a:lnTo>
                        <a:pt x="914781" y="213360"/>
                      </a:lnTo>
                      <a:lnTo>
                        <a:pt x="902715" y="206375"/>
                      </a:lnTo>
                      <a:lnTo>
                        <a:pt x="895859" y="206375"/>
                      </a:lnTo>
                      <a:lnTo>
                        <a:pt x="889000" y="194818"/>
                      </a:lnTo>
                      <a:lnTo>
                        <a:pt x="883793" y="190119"/>
                      </a:lnTo>
                      <a:lnTo>
                        <a:pt x="875157" y="187833"/>
                      </a:lnTo>
                      <a:lnTo>
                        <a:pt x="870077" y="187833"/>
                      </a:lnTo>
                      <a:lnTo>
                        <a:pt x="866521" y="190119"/>
                      </a:lnTo>
                      <a:lnTo>
                        <a:pt x="864870" y="194818"/>
                      </a:lnTo>
                      <a:lnTo>
                        <a:pt x="870077" y="197104"/>
                      </a:lnTo>
                      <a:lnTo>
                        <a:pt x="875157" y="201803"/>
                      </a:lnTo>
                      <a:lnTo>
                        <a:pt x="875157" y="211074"/>
                      </a:lnTo>
                      <a:lnTo>
                        <a:pt x="889000" y="215646"/>
                      </a:lnTo>
                      <a:lnTo>
                        <a:pt x="892429" y="234188"/>
                      </a:lnTo>
                      <a:lnTo>
                        <a:pt x="902715" y="238887"/>
                      </a:lnTo>
                      <a:lnTo>
                        <a:pt x="906272" y="248158"/>
                      </a:lnTo>
                      <a:lnTo>
                        <a:pt x="918211" y="250444"/>
                      </a:lnTo>
                      <a:lnTo>
                        <a:pt x="923417" y="257429"/>
                      </a:lnTo>
                      <a:lnTo>
                        <a:pt x="921765" y="266700"/>
                      </a:lnTo>
                      <a:lnTo>
                        <a:pt x="916560" y="271399"/>
                      </a:lnTo>
                      <a:lnTo>
                        <a:pt x="901066" y="259715"/>
                      </a:lnTo>
                      <a:lnTo>
                        <a:pt x="897637" y="264414"/>
                      </a:lnTo>
                      <a:lnTo>
                        <a:pt x="901066" y="273685"/>
                      </a:lnTo>
                      <a:lnTo>
                        <a:pt x="907923" y="282956"/>
                      </a:lnTo>
                      <a:lnTo>
                        <a:pt x="919989" y="285242"/>
                      </a:lnTo>
                      <a:lnTo>
                        <a:pt x="923417" y="287528"/>
                      </a:lnTo>
                      <a:lnTo>
                        <a:pt x="923417" y="301498"/>
                      </a:lnTo>
                      <a:lnTo>
                        <a:pt x="918211" y="306070"/>
                      </a:lnTo>
                      <a:lnTo>
                        <a:pt x="906272" y="301498"/>
                      </a:lnTo>
                      <a:lnTo>
                        <a:pt x="902715" y="299212"/>
                      </a:lnTo>
                      <a:lnTo>
                        <a:pt x="897637" y="301498"/>
                      </a:lnTo>
                      <a:lnTo>
                        <a:pt x="907923" y="317754"/>
                      </a:lnTo>
                      <a:lnTo>
                        <a:pt x="911352" y="329311"/>
                      </a:lnTo>
                      <a:lnTo>
                        <a:pt x="909701" y="336296"/>
                      </a:lnTo>
                      <a:lnTo>
                        <a:pt x="906272" y="336296"/>
                      </a:lnTo>
                      <a:lnTo>
                        <a:pt x="895859" y="324739"/>
                      </a:lnTo>
                      <a:lnTo>
                        <a:pt x="892429" y="324739"/>
                      </a:lnTo>
                      <a:lnTo>
                        <a:pt x="887222" y="329311"/>
                      </a:lnTo>
                      <a:lnTo>
                        <a:pt x="890651" y="336296"/>
                      </a:lnTo>
                      <a:lnTo>
                        <a:pt x="890651" y="343281"/>
                      </a:lnTo>
                      <a:lnTo>
                        <a:pt x="885571" y="352552"/>
                      </a:lnTo>
                      <a:lnTo>
                        <a:pt x="880365" y="357124"/>
                      </a:lnTo>
                      <a:lnTo>
                        <a:pt x="880365" y="364109"/>
                      </a:lnTo>
                      <a:lnTo>
                        <a:pt x="895859" y="364109"/>
                      </a:lnTo>
                      <a:lnTo>
                        <a:pt x="897637" y="366395"/>
                      </a:lnTo>
                      <a:lnTo>
                        <a:pt x="895859" y="378079"/>
                      </a:lnTo>
                      <a:lnTo>
                        <a:pt x="889000" y="380365"/>
                      </a:lnTo>
                      <a:lnTo>
                        <a:pt x="883793" y="387350"/>
                      </a:lnTo>
                      <a:lnTo>
                        <a:pt x="878587" y="394208"/>
                      </a:lnTo>
                      <a:lnTo>
                        <a:pt x="880365" y="398907"/>
                      </a:lnTo>
                      <a:lnTo>
                        <a:pt x="885571" y="405892"/>
                      </a:lnTo>
                      <a:lnTo>
                        <a:pt x="887222" y="412877"/>
                      </a:lnTo>
                      <a:lnTo>
                        <a:pt x="889000" y="419735"/>
                      </a:lnTo>
                      <a:lnTo>
                        <a:pt x="889000" y="431419"/>
                      </a:lnTo>
                      <a:lnTo>
                        <a:pt x="887222" y="449961"/>
                      </a:lnTo>
                      <a:lnTo>
                        <a:pt x="892429" y="456819"/>
                      </a:lnTo>
                      <a:lnTo>
                        <a:pt x="889000" y="470789"/>
                      </a:lnTo>
                      <a:lnTo>
                        <a:pt x="889000" y="482346"/>
                      </a:lnTo>
                      <a:lnTo>
                        <a:pt x="895859" y="494030"/>
                      </a:lnTo>
                      <a:lnTo>
                        <a:pt x="901066" y="507873"/>
                      </a:lnTo>
                      <a:lnTo>
                        <a:pt x="911352" y="524129"/>
                      </a:lnTo>
                      <a:lnTo>
                        <a:pt x="925195" y="540385"/>
                      </a:lnTo>
                      <a:lnTo>
                        <a:pt x="933831" y="551942"/>
                      </a:lnTo>
                      <a:lnTo>
                        <a:pt x="933831" y="556641"/>
                      </a:lnTo>
                      <a:lnTo>
                        <a:pt x="930275" y="570484"/>
                      </a:lnTo>
                      <a:lnTo>
                        <a:pt x="923417" y="570484"/>
                      </a:lnTo>
                      <a:lnTo>
                        <a:pt x="914781" y="568198"/>
                      </a:lnTo>
                      <a:lnTo>
                        <a:pt x="907923" y="563499"/>
                      </a:lnTo>
                      <a:lnTo>
                        <a:pt x="906272" y="551942"/>
                      </a:lnTo>
                      <a:lnTo>
                        <a:pt x="889000" y="535686"/>
                      </a:lnTo>
                      <a:lnTo>
                        <a:pt x="883793" y="528828"/>
                      </a:lnTo>
                      <a:lnTo>
                        <a:pt x="876936" y="528828"/>
                      </a:lnTo>
                      <a:lnTo>
                        <a:pt x="868299" y="524129"/>
                      </a:lnTo>
                      <a:lnTo>
                        <a:pt x="863092" y="517144"/>
                      </a:lnTo>
                      <a:lnTo>
                        <a:pt x="859664" y="507873"/>
                      </a:lnTo>
                      <a:lnTo>
                        <a:pt x="852805" y="505587"/>
                      </a:lnTo>
                      <a:lnTo>
                        <a:pt x="847598" y="505587"/>
                      </a:lnTo>
                      <a:lnTo>
                        <a:pt x="847598" y="510159"/>
                      </a:lnTo>
                      <a:lnTo>
                        <a:pt x="845947" y="517144"/>
                      </a:lnTo>
                      <a:lnTo>
                        <a:pt x="852805" y="528828"/>
                      </a:lnTo>
                      <a:lnTo>
                        <a:pt x="882142" y="554228"/>
                      </a:lnTo>
                      <a:lnTo>
                        <a:pt x="892429" y="563499"/>
                      </a:lnTo>
                      <a:lnTo>
                        <a:pt x="899288" y="577469"/>
                      </a:lnTo>
                      <a:lnTo>
                        <a:pt x="906272" y="582168"/>
                      </a:lnTo>
                      <a:lnTo>
                        <a:pt x="914781" y="582168"/>
                      </a:lnTo>
                      <a:lnTo>
                        <a:pt x="925195" y="579755"/>
                      </a:lnTo>
                      <a:lnTo>
                        <a:pt x="932053" y="582168"/>
                      </a:lnTo>
                      <a:lnTo>
                        <a:pt x="935482" y="586740"/>
                      </a:lnTo>
                      <a:lnTo>
                        <a:pt x="935482" y="591439"/>
                      </a:lnTo>
                      <a:lnTo>
                        <a:pt x="930275" y="598297"/>
                      </a:lnTo>
                      <a:lnTo>
                        <a:pt x="930275" y="607568"/>
                      </a:lnTo>
                      <a:lnTo>
                        <a:pt x="932053" y="621538"/>
                      </a:lnTo>
                      <a:lnTo>
                        <a:pt x="940690" y="633095"/>
                      </a:lnTo>
                      <a:lnTo>
                        <a:pt x="949325" y="644779"/>
                      </a:lnTo>
                      <a:lnTo>
                        <a:pt x="949325" y="649351"/>
                      </a:lnTo>
                      <a:lnTo>
                        <a:pt x="945896" y="656336"/>
                      </a:lnTo>
                      <a:lnTo>
                        <a:pt x="949325" y="667893"/>
                      </a:lnTo>
                      <a:lnTo>
                        <a:pt x="950976" y="674878"/>
                      </a:lnTo>
                      <a:lnTo>
                        <a:pt x="949325" y="681863"/>
                      </a:lnTo>
                      <a:lnTo>
                        <a:pt x="947547" y="681863"/>
                      </a:lnTo>
                      <a:lnTo>
                        <a:pt x="938912" y="679577"/>
                      </a:lnTo>
                      <a:lnTo>
                        <a:pt x="935482" y="670306"/>
                      </a:lnTo>
                      <a:lnTo>
                        <a:pt x="932053" y="658622"/>
                      </a:lnTo>
                      <a:lnTo>
                        <a:pt x="921765" y="656336"/>
                      </a:lnTo>
                      <a:lnTo>
                        <a:pt x="918211" y="644779"/>
                      </a:lnTo>
                      <a:lnTo>
                        <a:pt x="919989" y="630809"/>
                      </a:lnTo>
                      <a:lnTo>
                        <a:pt x="919989" y="626237"/>
                      </a:lnTo>
                      <a:lnTo>
                        <a:pt x="913130" y="621538"/>
                      </a:lnTo>
                      <a:lnTo>
                        <a:pt x="909701" y="621538"/>
                      </a:lnTo>
                      <a:lnTo>
                        <a:pt x="906272" y="637794"/>
                      </a:lnTo>
                      <a:lnTo>
                        <a:pt x="906272" y="644779"/>
                      </a:lnTo>
                      <a:lnTo>
                        <a:pt x="901066" y="644779"/>
                      </a:lnTo>
                      <a:lnTo>
                        <a:pt x="895859" y="637794"/>
                      </a:lnTo>
                      <a:lnTo>
                        <a:pt x="885571" y="644779"/>
                      </a:lnTo>
                      <a:lnTo>
                        <a:pt x="880365" y="637794"/>
                      </a:lnTo>
                      <a:lnTo>
                        <a:pt x="880365" y="628523"/>
                      </a:lnTo>
                      <a:lnTo>
                        <a:pt x="871728" y="621538"/>
                      </a:lnTo>
                      <a:lnTo>
                        <a:pt x="864870" y="616966"/>
                      </a:lnTo>
                      <a:lnTo>
                        <a:pt x="854584" y="614553"/>
                      </a:lnTo>
                      <a:lnTo>
                        <a:pt x="849376" y="612267"/>
                      </a:lnTo>
                      <a:lnTo>
                        <a:pt x="847598" y="605282"/>
                      </a:lnTo>
                      <a:lnTo>
                        <a:pt x="832104" y="593725"/>
                      </a:lnTo>
                      <a:lnTo>
                        <a:pt x="828675" y="593725"/>
                      </a:lnTo>
                      <a:lnTo>
                        <a:pt x="825246" y="607568"/>
                      </a:lnTo>
                      <a:lnTo>
                        <a:pt x="820040" y="612267"/>
                      </a:lnTo>
                      <a:lnTo>
                        <a:pt x="813181" y="612267"/>
                      </a:lnTo>
                      <a:lnTo>
                        <a:pt x="809752" y="600710"/>
                      </a:lnTo>
                      <a:lnTo>
                        <a:pt x="802894" y="589026"/>
                      </a:lnTo>
                      <a:lnTo>
                        <a:pt x="801115" y="577469"/>
                      </a:lnTo>
                      <a:lnTo>
                        <a:pt x="794259" y="563499"/>
                      </a:lnTo>
                      <a:lnTo>
                        <a:pt x="792480" y="561213"/>
                      </a:lnTo>
                      <a:lnTo>
                        <a:pt x="787273" y="563499"/>
                      </a:lnTo>
                      <a:lnTo>
                        <a:pt x="787273" y="565912"/>
                      </a:lnTo>
                      <a:lnTo>
                        <a:pt x="787273" y="575183"/>
                      </a:lnTo>
                      <a:lnTo>
                        <a:pt x="792480" y="586740"/>
                      </a:lnTo>
                      <a:lnTo>
                        <a:pt x="792480" y="593725"/>
                      </a:lnTo>
                      <a:lnTo>
                        <a:pt x="787273" y="598297"/>
                      </a:lnTo>
                      <a:lnTo>
                        <a:pt x="780416" y="591439"/>
                      </a:lnTo>
                      <a:lnTo>
                        <a:pt x="773557" y="589026"/>
                      </a:lnTo>
                      <a:lnTo>
                        <a:pt x="771779" y="575183"/>
                      </a:lnTo>
                      <a:lnTo>
                        <a:pt x="758064" y="565912"/>
                      </a:lnTo>
                      <a:lnTo>
                        <a:pt x="758064" y="547370"/>
                      </a:lnTo>
                      <a:lnTo>
                        <a:pt x="747649" y="521843"/>
                      </a:lnTo>
                      <a:lnTo>
                        <a:pt x="742569" y="519557"/>
                      </a:lnTo>
                      <a:lnTo>
                        <a:pt x="737363" y="519557"/>
                      </a:lnTo>
                      <a:lnTo>
                        <a:pt x="733934" y="528828"/>
                      </a:lnTo>
                      <a:lnTo>
                        <a:pt x="730504" y="533400"/>
                      </a:lnTo>
                      <a:lnTo>
                        <a:pt x="725297" y="538099"/>
                      </a:lnTo>
                      <a:lnTo>
                        <a:pt x="728726" y="547370"/>
                      </a:lnTo>
                      <a:lnTo>
                        <a:pt x="716662" y="556641"/>
                      </a:lnTo>
                      <a:lnTo>
                        <a:pt x="706374" y="556641"/>
                      </a:lnTo>
                      <a:lnTo>
                        <a:pt x="683895" y="568198"/>
                      </a:lnTo>
                      <a:lnTo>
                        <a:pt x="675387" y="570484"/>
                      </a:lnTo>
                      <a:lnTo>
                        <a:pt x="670179" y="570484"/>
                      </a:lnTo>
                      <a:lnTo>
                        <a:pt x="664972" y="563499"/>
                      </a:lnTo>
                      <a:lnTo>
                        <a:pt x="656337" y="551942"/>
                      </a:lnTo>
                      <a:lnTo>
                        <a:pt x="652907" y="538099"/>
                      </a:lnTo>
                      <a:lnTo>
                        <a:pt x="652907" y="528828"/>
                      </a:lnTo>
                      <a:lnTo>
                        <a:pt x="652907" y="510159"/>
                      </a:lnTo>
                      <a:lnTo>
                        <a:pt x="656337" y="498602"/>
                      </a:lnTo>
                      <a:lnTo>
                        <a:pt x="663321" y="487045"/>
                      </a:lnTo>
                      <a:lnTo>
                        <a:pt x="666750" y="482346"/>
                      </a:lnTo>
                      <a:lnTo>
                        <a:pt x="671830" y="466217"/>
                      </a:lnTo>
                      <a:lnTo>
                        <a:pt x="677038" y="459232"/>
                      </a:lnTo>
                      <a:lnTo>
                        <a:pt x="682244" y="456819"/>
                      </a:lnTo>
                      <a:lnTo>
                        <a:pt x="697739" y="449961"/>
                      </a:lnTo>
                      <a:lnTo>
                        <a:pt x="704596" y="442976"/>
                      </a:lnTo>
                      <a:lnTo>
                        <a:pt x="706374" y="431419"/>
                      </a:lnTo>
                      <a:lnTo>
                        <a:pt x="709803" y="426720"/>
                      </a:lnTo>
                      <a:lnTo>
                        <a:pt x="723519" y="419735"/>
                      </a:lnTo>
                      <a:lnTo>
                        <a:pt x="727075" y="417449"/>
                      </a:lnTo>
                      <a:lnTo>
                        <a:pt x="733934" y="410464"/>
                      </a:lnTo>
                      <a:lnTo>
                        <a:pt x="733934" y="403479"/>
                      </a:lnTo>
                      <a:lnTo>
                        <a:pt x="732155" y="387350"/>
                      </a:lnTo>
                      <a:lnTo>
                        <a:pt x="735585" y="375666"/>
                      </a:lnTo>
                      <a:lnTo>
                        <a:pt x="771779" y="340868"/>
                      </a:lnTo>
                      <a:lnTo>
                        <a:pt x="745998" y="308483"/>
                      </a:lnTo>
                      <a:lnTo>
                        <a:pt x="732155" y="299212"/>
                      </a:lnTo>
                      <a:lnTo>
                        <a:pt x="709803" y="320040"/>
                      </a:lnTo>
                      <a:lnTo>
                        <a:pt x="695961" y="310769"/>
                      </a:lnTo>
                      <a:lnTo>
                        <a:pt x="683895" y="308483"/>
                      </a:lnTo>
                      <a:lnTo>
                        <a:pt x="675387" y="303784"/>
                      </a:lnTo>
                      <a:lnTo>
                        <a:pt x="671830" y="296799"/>
                      </a:lnTo>
                      <a:lnTo>
                        <a:pt x="664972" y="282956"/>
                      </a:lnTo>
                      <a:lnTo>
                        <a:pt x="646049" y="273685"/>
                      </a:lnTo>
                      <a:lnTo>
                        <a:pt x="621919" y="271399"/>
                      </a:lnTo>
                      <a:lnTo>
                        <a:pt x="606425" y="259715"/>
                      </a:lnTo>
                      <a:lnTo>
                        <a:pt x="594361" y="250444"/>
                      </a:lnTo>
                      <a:lnTo>
                        <a:pt x="587502" y="241173"/>
                      </a:lnTo>
                      <a:lnTo>
                        <a:pt x="587502" y="234188"/>
                      </a:lnTo>
                      <a:lnTo>
                        <a:pt x="590931" y="227330"/>
                      </a:lnTo>
                      <a:lnTo>
                        <a:pt x="599567" y="218059"/>
                      </a:lnTo>
                      <a:lnTo>
                        <a:pt x="609854" y="208788"/>
                      </a:lnTo>
                      <a:lnTo>
                        <a:pt x="611632" y="204089"/>
                      </a:lnTo>
                      <a:lnTo>
                        <a:pt x="608203" y="197104"/>
                      </a:lnTo>
                      <a:lnTo>
                        <a:pt x="601218" y="194818"/>
                      </a:lnTo>
                      <a:lnTo>
                        <a:pt x="590931" y="187833"/>
                      </a:lnTo>
                      <a:lnTo>
                        <a:pt x="584073" y="185547"/>
                      </a:lnTo>
                      <a:lnTo>
                        <a:pt x="566801" y="171577"/>
                      </a:lnTo>
                      <a:lnTo>
                        <a:pt x="558166" y="171577"/>
                      </a:lnTo>
                      <a:lnTo>
                        <a:pt x="544449" y="167005"/>
                      </a:lnTo>
                      <a:lnTo>
                        <a:pt x="535814" y="164719"/>
                      </a:lnTo>
                      <a:close/>
                    </a:path>
                  </a:pathLst>
                </a:custGeom>
                <a:solidFill>
                  <a:srgbClr val="4C9B4D"/>
                </a:solidFill>
                <a:ln w="5461" cap="flat">
                  <a:solidFill>
                    <a:srgbClr val="BEBEBE"/>
                  </a:solidFill>
                  <a:prstDash val="solid"/>
                  <a:round/>
                </a:ln>
              </p:spPr>
              <p:txBody>
                <a:bodyPr rtlCol="0" anchor="ctr"/>
                <a:lstStyle/>
                <a:p>
                  <a:endParaRPr lang="en-US"/>
                </a:p>
              </p:txBody>
            </p:sp>
            <p:sp>
              <p:nvSpPr>
                <p:cNvPr id="1206" name="Freeform: Shape 1205">
                  <a:extLst>
                    <a:ext uri="{FF2B5EF4-FFF2-40B4-BE49-F238E27FC236}">
                      <a16:creationId xmlns:a16="http://schemas.microsoft.com/office/drawing/2014/main" id="{FDCF43AD-1D0A-41D8-4A33-9665543E4869}"/>
                    </a:ext>
                  </a:extLst>
                </p:cNvPr>
                <p:cNvSpPr/>
                <p:nvPr/>
              </p:nvSpPr>
              <p:spPr>
                <a:xfrm>
                  <a:off x="32710373" y="16562578"/>
                  <a:ext cx="113664" cy="69468"/>
                </a:xfrm>
                <a:custGeom>
                  <a:avLst/>
                  <a:gdLst>
                    <a:gd name="connsiteX0" fmla="*/ 113664 w 113664"/>
                    <a:gd name="connsiteY0" fmla="*/ 30099 h 69468"/>
                    <a:gd name="connsiteX1" fmla="*/ 112013 w 113664"/>
                    <a:gd name="connsiteY1" fmla="*/ 34671 h 69468"/>
                    <a:gd name="connsiteX2" fmla="*/ 112013 w 113664"/>
                    <a:gd name="connsiteY2" fmla="*/ 41656 h 69468"/>
                    <a:gd name="connsiteX3" fmla="*/ 108459 w 113664"/>
                    <a:gd name="connsiteY3" fmla="*/ 48641 h 69468"/>
                    <a:gd name="connsiteX4" fmla="*/ 96393 w 113664"/>
                    <a:gd name="connsiteY4" fmla="*/ 48641 h 69468"/>
                    <a:gd name="connsiteX5" fmla="*/ 79248 w 113664"/>
                    <a:gd name="connsiteY5" fmla="*/ 53340 h 69468"/>
                    <a:gd name="connsiteX6" fmla="*/ 63754 w 113664"/>
                    <a:gd name="connsiteY6" fmla="*/ 53340 h 69468"/>
                    <a:gd name="connsiteX7" fmla="*/ 44704 w 113664"/>
                    <a:gd name="connsiteY7" fmla="*/ 53340 h 69468"/>
                    <a:gd name="connsiteX8" fmla="*/ 36195 w 113664"/>
                    <a:gd name="connsiteY8" fmla="*/ 55626 h 69468"/>
                    <a:gd name="connsiteX9" fmla="*/ 27560 w 113664"/>
                    <a:gd name="connsiteY9" fmla="*/ 55626 h 69468"/>
                    <a:gd name="connsiteX10" fmla="*/ 25781 w 113664"/>
                    <a:gd name="connsiteY10" fmla="*/ 60198 h 69468"/>
                    <a:gd name="connsiteX11" fmla="*/ 15494 w 113664"/>
                    <a:gd name="connsiteY11" fmla="*/ 67183 h 69468"/>
                    <a:gd name="connsiteX12" fmla="*/ 8637 w 113664"/>
                    <a:gd name="connsiteY12" fmla="*/ 69469 h 69468"/>
                    <a:gd name="connsiteX13" fmla="*/ 3429 w 113664"/>
                    <a:gd name="connsiteY13" fmla="*/ 67183 h 69468"/>
                    <a:gd name="connsiteX14" fmla="*/ 0 w 113664"/>
                    <a:gd name="connsiteY14" fmla="*/ 60198 h 69468"/>
                    <a:gd name="connsiteX15" fmla="*/ 0 w 113664"/>
                    <a:gd name="connsiteY15" fmla="*/ 53340 h 69468"/>
                    <a:gd name="connsiteX16" fmla="*/ 1651 w 113664"/>
                    <a:gd name="connsiteY16" fmla="*/ 48641 h 69468"/>
                    <a:gd name="connsiteX17" fmla="*/ 6858 w 113664"/>
                    <a:gd name="connsiteY17" fmla="*/ 50927 h 69468"/>
                    <a:gd name="connsiteX18" fmla="*/ 15494 w 113664"/>
                    <a:gd name="connsiteY18" fmla="*/ 53340 h 69468"/>
                    <a:gd name="connsiteX19" fmla="*/ 25781 w 113664"/>
                    <a:gd name="connsiteY19" fmla="*/ 41656 h 69468"/>
                    <a:gd name="connsiteX20" fmla="*/ 39624 w 113664"/>
                    <a:gd name="connsiteY20" fmla="*/ 18542 h 69468"/>
                    <a:gd name="connsiteX21" fmla="*/ 56769 w 113664"/>
                    <a:gd name="connsiteY21" fmla="*/ 2286 h 69468"/>
                    <a:gd name="connsiteX22" fmla="*/ 63754 w 113664"/>
                    <a:gd name="connsiteY22" fmla="*/ 0 h 69468"/>
                    <a:gd name="connsiteX23" fmla="*/ 65405 w 113664"/>
                    <a:gd name="connsiteY23" fmla="*/ 2286 h 69468"/>
                    <a:gd name="connsiteX24" fmla="*/ 63754 w 113664"/>
                    <a:gd name="connsiteY24" fmla="*/ 11557 h 69468"/>
                    <a:gd name="connsiteX25" fmla="*/ 65405 w 113664"/>
                    <a:gd name="connsiteY25" fmla="*/ 11557 h 69468"/>
                    <a:gd name="connsiteX26" fmla="*/ 70613 w 113664"/>
                    <a:gd name="connsiteY26" fmla="*/ 11557 h 69468"/>
                    <a:gd name="connsiteX27" fmla="*/ 79248 w 113664"/>
                    <a:gd name="connsiteY27" fmla="*/ 9271 h 69468"/>
                    <a:gd name="connsiteX28" fmla="*/ 84328 w 113664"/>
                    <a:gd name="connsiteY28" fmla="*/ 13843 h 69468"/>
                    <a:gd name="connsiteX29" fmla="*/ 84328 w 113664"/>
                    <a:gd name="connsiteY29" fmla="*/ 30099 h 69468"/>
                    <a:gd name="connsiteX30" fmla="*/ 89536 w 113664"/>
                    <a:gd name="connsiteY30" fmla="*/ 34671 h 69468"/>
                    <a:gd name="connsiteX31" fmla="*/ 99949 w 113664"/>
                    <a:gd name="connsiteY31" fmla="*/ 34671 h 69468"/>
                    <a:gd name="connsiteX32" fmla="*/ 103378 w 113664"/>
                    <a:gd name="connsiteY32" fmla="*/ 30099 h 69468"/>
                    <a:gd name="connsiteX33" fmla="*/ 108459 w 113664"/>
                    <a:gd name="connsiteY33" fmla="*/ 23114 h 69468"/>
                    <a:gd name="connsiteX34" fmla="*/ 112013 w 113664"/>
                    <a:gd name="connsiteY34" fmla="*/ 23114 h 69468"/>
                    <a:gd name="connsiteX35" fmla="*/ 113664 w 113664"/>
                    <a:gd name="connsiteY35" fmla="*/ 30099 h 6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664" h="69468">
                      <a:moveTo>
                        <a:pt x="113664" y="30099"/>
                      </a:moveTo>
                      <a:lnTo>
                        <a:pt x="112013" y="34671"/>
                      </a:lnTo>
                      <a:lnTo>
                        <a:pt x="112013" y="41656"/>
                      </a:lnTo>
                      <a:lnTo>
                        <a:pt x="108459" y="48641"/>
                      </a:lnTo>
                      <a:lnTo>
                        <a:pt x="96393" y="48641"/>
                      </a:lnTo>
                      <a:lnTo>
                        <a:pt x="79248" y="53340"/>
                      </a:lnTo>
                      <a:lnTo>
                        <a:pt x="63754" y="53340"/>
                      </a:lnTo>
                      <a:lnTo>
                        <a:pt x="44704" y="53340"/>
                      </a:lnTo>
                      <a:lnTo>
                        <a:pt x="36195" y="55626"/>
                      </a:lnTo>
                      <a:lnTo>
                        <a:pt x="27560" y="55626"/>
                      </a:lnTo>
                      <a:lnTo>
                        <a:pt x="25781" y="60198"/>
                      </a:lnTo>
                      <a:lnTo>
                        <a:pt x="15494" y="67183"/>
                      </a:lnTo>
                      <a:lnTo>
                        <a:pt x="8637" y="69469"/>
                      </a:lnTo>
                      <a:lnTo>
                        <a:pt x="3429" y="67183"/>
                      </a:lnTo>
                      <a:lnTo>
                        <a:pt x="0" y="60198"/>
                      </a:lnTo>
                      <a:lnTo>
                        <a:pt x="0" y="53340"/>
                      </a:lnTo>
                      <a:lnTo>
                        <a:pt x="1651" y="48641"/>
                      </a:lnTo>
                      <a:lnTo>
                        <a:pt x="6858" y="50927"/>
                      </a:lnTo>
                      <a:lnTo>
                        <a:pt x="15494" y="53340"/>
                      </a:lnTo>
                      <a:lnTo>
                        <a:pt x="25781" y="41656"/>
                      </a:lnTo>
                      <a:lnTo>
                        <a:pt x="39624" y="18542"/>
                      </a:lnTo>
                      <a:lnTo>
                        <a:pt x="56769" y="2286"/>
                      </a:lnTo>
                      <a:lnTo>
                        <a:pt x="63754" y="0"/>
                      </a:lnTo>
                      <a:lnTo>
                        <a:pt x="65405" y="2286"/>
                      </a:lnTo>
                      <a:lnTo>
                        <a:pt x="63754" y="11557"/>
                      </a:lnTo>
                      <a:lnTo>
                        <a:pt x="65405" y="11557"/>
                      </a:lnTo>
                      <a:lnTo>
                        <a:pt x="70613" y="11557"/>
                      </a:lnTo>
                      <a:lnTo>
                        <a:pt x="79248" y="9271"/>
                      </a:lnTo>
                      <a:lnTo>
                        <a:pt x="84328" y="13843"/>
                      </a:lnTo>
                      <a:lnTo>
                        <a:pt x="84328" y="30099"/>
                      </a:lnTo>
                      <a:lnTo>
                        <a:pt x="89536" y="34671"/>
                      </a:lnTo>
                      <a:lnTo>
                        <a:pt x="99949" y="34671"/>
                      </a:lnTo>
                      <a:lnTo>
                        <a:pt x="103378" y="30099"/>
                      </a:lnTo>
                      <a:lnTo>
                        <a:pt x="108459" y="23114"/>
                      </a:lnTo>
                      <a:lnTo>
                        <a:pt x="112013" y="23114"/>
                      </a:lnTo>
                      <a:lnTo>
                        <a:pt x="113664" y="30099"/>
                      </a:lnTo>
                      <a:close/>
                    </a:path>
                  </a:pathLst>
                </a:custGeom>
                <a:solidFill>
                  <a:srgbClr val="479447"/>
                </a:solidFill>
                <a:ln w="5461" cap="flat">
                  <a:solidFill>
                    <a:srgbClr val="BEBEBE"/>
                  </a:solidFill>
                  <a:prstDash val="solid"/>
                  <a:round/>
                </a:ln>
              </p:spPr>
              <p:txBody>
                <a:bodyPr rtlCol="0" anchor="ctr"/>
                <a:lstStyle/>
                <a:p>
                  <a:endParaRPr lang="en-US"/>
                </a:p>
              </p:txBody>
            </p:sp>
            <p:sp>
              <p:nvSpPr>
                <p:cNvPr id="1207" name="Freeform: Shape 1206">
                  <a:extLst>
                    <a:ext uri="{FF2B5EF4-FFF2-40B4-BE49-F238E27FC236}">
                      <a16:creationId xmlns:a16="http://schemas.microsoft.com/office/drawing/2014/main" id="{A5C36308-DACA-7C66-6D48-45976A8896C8}"/>
                    </a:ext>
                  </a:extLst>
                </p:cNvPr>
                <p:cNvSpPr/>
                <p:nvPr/>
              </p:nvSpPr>
              <p:spPr>
                <a:xfrm>
                  <a:off x="31905702" y="15996666"/>
                  <a:ext cx="1069975" cy="556641"/>
                </a:xfrm>
                <a:custGeom>
                  <a:avLst/>
                  <a:gdLst>
                    <a:gd name="connsiteX0" fmla="*/ 1778 w 1069975"/>
                    <a:gd name="connsiteY0" fmla="*/ 333883 h 556641"/>
                    <a:gd name="connsiteX1" fmla="*/ 0 w 1069975"/>
                    <a:gd name="connsiteY1" fmla="*/ 315341 h 556641"/>
                    <a:gd name="connsiteX2" fmla="*/ 8635 w 1069975"/>
                    <a:gd name="connsiteY2" fmla="*/ 282956 h 556641"/>
                    <a:gd name="connsiteX3" fmla="*/ 25908 w 1069975"/>
                    <a:gd name="connsiteY3" fmla="*/ 222631 h 556641"/>
                    <a:gd name="connsiteX4" fmla="*/ 37973 w 1069975"/>
                    <a:gd name="connsiteY4" fmla="*/ 169291 h 556641"/>
                    <a:gd name="connsiteX5" fmla="*/ 46482 w 1069975"/>
                    <a:gd name="connsiteY5" fmla="*/ 146050 h 556641"/>
                    <a:gd name="connsiteX6" fmla="*/ 56896 w 1069975"/>
                    <a:gd name="connsiteY6" fmla="*/ 111252 h 556641"/>
                    <a:gd name="connsiteX7" fmla="*/ 68960 w 1069975"/>
                    <a:gd name="connsiteY7" fmla="*/ 69596 h 556641"/>
                    <a:gd name="connsiteX8" fmla="*/ 67184 w 1069975"/>
                    <a:gd name="connsiteY8" fmla="*/ 53340 h 556641"/>
                    <a:gd name="connsiteX9" fmla="*/ 143002 w 1069975"/>
                    <a:gd name="connsiteY9" fmla="*/ 55626 h 556641"/>
                    <a:gd name="connsiteX10" fmla="*/ 173989 w 1069975"/>
                    <a:gd name="connsiteY10" fmla="*/ 55626 h 556641"/>
                    <a:gd name="connsiteX11" fmla="*/ 310135 w 1069975"/>
                    <a:gd name="connsiteY11" fmla="*/ 57912 h 556641"/>
                    <a:gd name="connsiteX12" fmla="*/ 367030 w 1069975"/>
                    <a:gd name="connsiteY12" fmla="*/ 60325 h 556641"/>
                    <a:gd name="connsiteX13" fmla="*/ 472060 w 1069975"/>
                    <a:gd name="connsiteY13" fmla="*/ 64897 h 556641"/>
                    <a:gd name="connsiteX14" fmla="*/ 482473 w 1069975"/>
                    <a:gd name="connsiteY14" fmla="*/ 64897 h 556641"/>
                    <a:gd name="connsiteX15" fmla="*/ 528955 w 1069975"/>
                    <a:gd name="connsiteY15" fmla="*/ 69596 h 556641"/>
                    <a:gd name="connsiteX16" fmla="*/ 649605 w 1069975"/>
                    <a:gd name="connsiteY16" fmla="*/ 71882 h 556641"/>
                    <a:gd name="connsiteX17" fmla="*/ 659892 w 1069975"/>
                    <a:gd name="connsiteY17" fmla="*/ 71882 h 556641"/>
                    <a:gd name="connsiteX18" fmla="*/ 668528 w 1069975"/>
                    <a:gd name="connsiteY18" fmla="*/ 64897 h 556641"/>
                    <a:gd name="connsiteX19" fmla="*/ 673736 w 1069975"/>
                    <a:gd name="connsiteY19" fmla="*/ 60325 h 556641"/>
                    <a:gd name="connsiteX20" fmla="*/ 682244 w 1069975"/>
                    <a:gd name="connsiteY20" fmla="*/ 57912 h 556641"/>
                    <a:gd name="connsiteX21" fmla="*/ 687451 w 1069975"/>
                    <a:gd name="connsiteY21" fmla="*/ 57912 h 556641"/>
                    <a:gd name="connsiteX22" fmla="*/ 694310 w 1069975"/>
                    <a:gd name="connsiteY22" fmla="*/ 55626 h 556641"/>
                    <a:gd name="connsiteX23" fmla="*/ 694310 w 1069975"/>
                    <a:gd name="connsiteY23" fmla="*/ 46355 h 556641"/>
                    <a:gd name="connsiteX24" fmla="*/ 694310 w 1069975"/>
                    <a:gd name="connsiteY24" fmla="*/ 34798 h 556641"/>
                    <a:gd name="connsiteX25" fmla="*/ 699515 w 1069975"/>
                    <a:gd name="connsiteY25" fmla="*/ 27813 h 556641"/>
                    <a:gd name="connsiteX26" fmla="*/ 709930 w 1069975"/>
                    <a:gd name="connsiteY26" fmla="*/ 25527 h 556641"/>
                    <a:gd name="connsiteX27" fmla="*/ 727075 w 1069975"/>
                    <a:gd name="connsiteY27" fmla="*/ 27813 h 556641"/>
                    <a:gd name="connsiteX28" fmla="*/ 732282 w 1069975"/>
                    <a:gd name="connsiteY28" fmla="*/ 25527 h 556641"/>
                    <a:gd name="connsiteX29" fmla="*/ 740918 w 1069975"/>
                    <a:gd name="connsiteY29" fmla="*/ 6985 h 556641"/>
                    <a:gd name="connsiteX30" fmla="*/ 749554 w 1069975"/>
                    <a:gd name="connsiteY30" fmla="*/ 2286 h 556641"/>
                    <a:gd name="connsiteX31" fmla="*/ 780542 w 1069975"/>
                    <a:gd name="connsiteY31" fmla="*/ 0 h 556641"/>
                    <a:gd name="connsiteX32" fmla="*/ 787400 w 1069975"/>
                    <a:gd name="connsiteY32" fmla="*/ 0 h 556641"/>
                    <a:gd name="connsiteX33" fmla="*/ 801243 w 1069975"/>
                    <a:gd name="connsiteY33" fmla="*/ 6985 h 556641"/>
                    <a:gd name="connsiteX34" fmla="*/ 799464 w 1069975"/>
                    <a:gd name="connsiteY34" fmla="*/ 23114 h 556641"/>
                    <a:gd name="connsiteX35" fmla="*/ 796035 w 1069975"/>
                    <a:gd name="connsiteY35" fmla="*/ 25527 h 556641"/>
                    <a:gd name="connsiteX36" fmla="*/ 796035 w 1069975"/>
                    <a:gd name="connsiteY36" fmla="*/ 32385 h 556641"/>
                    <a:gd name="connsiteX37" fmla="*/ 802894 w 1069975"/>
                    <a:gd name="connsiteY37" fmla="*/ 46355 h 556641"/>
                    <a:gd name="connsiteX38" fmla="*/ 808101 w 1069975"/>
                    <a:gd name="connsiteY38" fmla="*/ 62611 h 556641"/>
                    <a:gd name="connsiteX39" fmla="*/ 806323 w 1069975"/>
                    <a:gd name="connsiteY39" fmla="*/ 71882 h 556641"/>
                    <a:gd name="connsiteX40" fmla="*/ 818387 w 1069975"/>
                    <a:gd name="connsiteY40" fmla="*/ 76454 h 556641"/>
                    <a:gd name="connsiteX41" fmla="*/ 821817 w 1069975"/>
                    <a:gd name="connsiteY41" fmla="*/ 78867 h 556641"/>
                    <a:gd name="connsiteX42" fmla="*/ 821817 w 1069975"/>
                    <a:gd name="connsiteY42" fmla="*/ 92710 h 556641"/>
                    <a:gd name="connsiteX43" fmla="*/ 837310 w 1069975"/>
                    <a:gd name="connsiteY43" fmla="*/ 95123 h 556641"/>
                    <a:gd name="connsiteX44" fmla="*/ 842518 w 1069975"/>
                    <a:gd name="connsiteY44" fmla="*/ 101981 h 556641"/>
                    <a:gd name="connsiteX45" fmla="*/ 844296 w 1069975"/>
                    <a:gd name="connsiteY45" fmla="*/ 115951 h 556641"/>
                    <a:gd name="connsiteX46" fmla="*/ 839088 w 1069975"/>
                    <a:gd name="connsiteY46" fmla="*/ 122936 h 556641"/>
                    <a:gd name="connsiteX47" fmla="*/ 825246 w 1069975"/>
                    <a:gd name="connsiteY47" fmla="*/ 127508 h 556641"/>
                    <a:gd name="connsiteX48" fmla="*/ 799464 w 1069975"/>
                    <a:gd name="connsiteY48" fmla="*/ 129794 h 556641"/>
                    <a:gd name="connsiteX49" fmla="*/ 790829 w 1069975"/>
                    <a:gd name="connsiteY49" fmla="*/ 134493 h 556641"/>
                    <a:gd name="connsiteX50" fmla="*/ 787400 w 1069975"/>
                    <a:gd name="connsiteY50" fmla="*/ 141478 h 556641"/>
                    <a:gd name="connsiteX51" fmla="*/ 789178 w 1069975"/>
                    <a:gd name="connsiteY51" fmla="*/ 146050 h 556641"/>
                    <a:gd name="connsiteX52" fmla="*/ 796035 w 1069975"/>
                    <a:gd name="connsiteY52" fmla="*/ 150749 h 556641"/>
                    <a:gd name="connsiteX53" fmla="*/ 796035 w 1069975"/>
                    <a:gd name="connsiteY53" fmla="*/ 153035 h 556641"/>
                    <a:gd name="connsiteX54" fmla="*/ 792607 w 1069975"/>
                    <a:gd name="connsiteY54" fmla="*/ 162306 h 556641"/>
                    <a:gd name="connsiteX55" fmla="*/ 771906 w 1069975"/>
                    <a:gd name="connsiteY55" fmla="*/ 169291 h 556641"/>
                    <a:gd name="connsiteX56" fmla="*/ 761619 w 1069975"/>
                    <a:gd name="connsiteY56" fmla="*/ 171577 h 556641"/>
                    <a:gd name="connsiteX57" fmla="*/ 754635 w 1069975"/>
                    <a:gd name="connsiteY57" fmla="*/ 178562 h 556641"/>
                    <a:gd name="connsiteX58" fmla="*/ 752984 w 1069975"/>
                    <a:gd name="connsiteY58" fmla="*/ 185547 h 556641"/>
                    <a:gd name="connsiteX59" fmla="*/ 751205 w 1069975"/>
                    <a:gd name="connsiteY59" fmla="*/ 192405 h 556641"/>
                    <a:gd name="connsiteX60" fmla="*/ 752984 w 1069975"/>
                    <a:gd name="connsiteY60" fmla="*/ 201803 h 556641"/>
                    <a:gd name="connsiteX61" fmla="*/ 745998 w 1069975"/>
                    <a:gd name="connsiteY61" fmla="*/ 199390 h 556641"/>
                    <a:gd name="connsiteX62" fmla="*/ 739139 w 1069975"/>
                    <a:gd name="connsiteY62" fmla="*/ 201803 h 556641"/>
                    <a:gd name="connsiteX63" fmla="*/ 739139 w 1069975"/>
                    <a:gd name="connsiteY63" fmla="*/ 208661 h 556641"/>
                    <a:gd name="connsiteX64" fmla="*/ 739139 w 1069975"/>
                    <a:gd name="connsiteY64" fmla="*/ 213360 h 556641"/>
                    <a:gd name="connsiteX65" fmla="*/ 740918 w 1069975"/>
                    <a:gd name="connsiteY65" fmla="*/ 217932 h 556641"/>
                    <a:gd name="connsiteX66" fmla="*/ 739139 w 1069975"/>
                    <a:gd name="connsiteY66" fmla="*/ 227203 h 556641"/>
                    <a:gd name="connsiteX67" fmla="*/ 740918 w 1069975"/>
                    <a:gd name="connsiteY67" fmla="*/ 231902 h 556641"/>
                    <a:gd name="connsiteX68" fmla="*/ 742569 w 1069975"/>
                    <a:gd name="connsiteY68" fmla="*/ 241173 h 556641"/>
                    <a:gd name="connsiteX69" fmla="*/ 745998 w 1069975"/>
                    <a:gd name="connsiteY69" fmla="*/ 248158 h 556641"/>
                    <a:gd name="connsiteX70" fmla="*/ 756411 w 1069975"/>
                    <a:gd name="connsiteY70" fmla="*/ 257429 h 556641"/>
                    <a:gd name="connsiteX71" fmla="*/ 765048 w 1069975"/>
                    <a:gd name="connsiteY71" fmla="*/ 262001 h 556641"/>
                    <a:gd name="connsiteX72" fmla="*/ 775336 w 1069975"/>
                    <a:gd name="connsiteY72" fmla="*/ 259715 h 556641"/>
                    <a:gd name="connsiteX73" fmla="*/ 778763 w 1069975"/>
                    <a:gd name="connsiteY73" fmla="*/ 255143 h 556641"/>
                    <a:gd name="connsiteX74" fmla="*/ 780542 w 1069975"/>
                    <a:gd name="connsiteY74" fmla="*/ 250444 h 556641"/>
                    <a:gd name="connsiteX75" fmla="*/ 783971 w 1069975"/>
                    <a:gd name="connsiteY75" fmla="*/ 236474 h 556641"/>
                    <a:gd name="connsiteX76" fmla="*/ 790829 w 1069975"/>
                    <a:gd name="connsiteY76" fmla="*/ 245745 h 556641"/>
                    <a:gd name="connsiteX77" fmla="*/ 799464 w 1069975"/>
                    <a:gd name="connsiteY77" fmla="*/ 252730 h 556641"/>
                    <a:gd name="connsiteX78" fmla="*/ 816736 w 1069975"/>
                    <a:gd name="connsiteY78" fmla="*/ 257429 h 556641"/>
                    <a:gd name="connsiteX79" fmla="*/ 833882 w 1069975"/>
                    <a:gd name="connsiteY79" fmla="*/ 271272 h 556641"/>
                    <a:gd name="connsiteX80" fmla="*/ 835661 w 1069975"/>
                    <a:gd name="connsiteY80" fmla="*/ 280543 h 556641"/>
                    <a:gd name="connsiteX81" fmla="*/ 833882 w 1069975"/>
                    <a:gd name="connsiteY81" fmla="*/ 292227 h 556641"/>
                    <a:gd name="connsiteX82" fmla="*/ 837310 w 1069975"/>
                    <a:gd name="connsiteY82" fmla="*/ 299085 h 556641"/>
                    <a:gd name="connsiteX83" fmla="*/ 854584 w 1069975"/>
                    <a:gd name="connsiteY83" fmla="*/ 308483 h 556641"/>
                    <a:gd name="connsiteX84" fmla="*/ 859789 w 1069975"/>
                    <a:gd name="connsiteY84" fmla="*/ 315341 h 556641"/>
                    <a:gd name="connsiteX85" fmla="*/ 861440 w 1069975"/>
                    <a:gd name="connsiteY85" fmla="*/ 338582 h 556641"/>
                    <a:gd name="connsiteX86" fmla="*/ 868426 w 1069975"/>
                    <a:gd name="connsiteY86" fmla="*/ 343154 h 556641"/>
                    <a:gd name="connsiteX87" fmla="*/ 868426 w 1069975"/>
                    <a:gd name="connsiteY87" fmla="*/ 350139 h 556641"/>
                    <a:gd name="connsiteX88" fmla="*/ 866648 w 1069975"/>
                    <a:gd name="connsiteY88" fmla="*/ 350139 h 556641"/>
                    <a:gd name="connsiteX89" fmla="*/ 859789 w 1069975"/>
                    <a:gd name="connsiteY89" fmla="*/ 350139 h 556641"/>
                    <a:gd name="connsiteX90" fmla="*/ 858011 w 1069975"/>
                    <a:gd name="connsiteY90" fmla="*/ 343154 h 556641"/>
                    <a:gd name="connsiteX91" fmla="*/ 851154 w 1069975"/>
                    <a:gd name="connsiteY91" fmla="*/ 340868 h 556641"/>
                    <a:gd name="connsiteX92" fmla="*/ 847725 w 1069975"/>
                    <a:gd name="connsiteY92" fmla="*/ 340868 h 556641"/>
                    <a:gd name="connsiteX93" fmla="*/ 842518 w 1069975"/>
                    <a:gd name="connsiteY93" fmla="*/ 354838 h 556641"/>
                    <a:gd name="connsiteX94" fmla="*/ 845947 w 1069975"/>
                    <a:gd name="connsiteY94" fmla="*/ 364109 h 556641"/>
                    <a:gd name="connsiteX95" fmla="*/ 854584 w 1069975"/>
                    <a:gd name="connsiteY95" fmla="*/ 373380 h 556641"/>
                    <a:gd name="connsiteX96" fmla="*/ 859789 w 1069975"/>
                    <a:gd name="connsiteY96" fmla="*/ 375666 h 556641"/>
                    <a:gd name="connsiteX97" fmla="*/ 871855 w 1069975"/>
                    <a:gd name="connsiteY97" fmla="*/ 375666 h 556641"/>
                    <a:gd name="connsiteX98" fmla="*/ 883920 w 1069975"/>
                    <a:gd name="connsiteY98" fmla="*/ 380365 h 556641"/>
                    <a:gd name="connsiteX99" fmla="*/ 887349 w 1069975"/>
                    <a:gd name="connsiteY99" fmla="*/ 391922 h 556641"/>
                    <a:gd name="connsiteX100" fmla="*/ 889000 w 1069975"/>
                    <a:gd name="connsiteY100" fmla="*/ 424434 h 556641"/>
                    <a:gd name="connsiteX101" fmla="*/ 892556 w 1069975"/>
                    <a:gd name="connsiteY101" fmla="*/ 435991 h 556641"/>
                    <a:gd name="connsiteX102" fmla="*/ 899413 w 1069975"/>
                    <a:gd name="connsiteY102" fmla="*/ 442976 h 556641"/>
                    <a:gd name="connsiteX103" fmla="*/ 909701 w 1069975"/>
                    <a:gd name="connsiteY103" fmla="*/ 452247 h 556641"/>
                    <a:gd name="connsiteX104" fmla="*/ 930402 w 1069975"/>
                    <a:gd name="connsiteY104" fmla="*/ 461518 h 556641"/>
                    <a:gd name="connsiteX105" fmla="*/ 952754 w 1069975"/>
                    <a:gd name="connsiteY105" fmla="*/ 466090 h 556641"/>
                    <a:gd name="connsiteX106" fmla="*/ 976885 w 1069975"/>
                    <a:gd name="connsiteY106" fmla="*/ 459232 h 556641"/>
                    <a:gd name="connsiteX107" fmla="*/ 1001013 w 1069975"/>
                    <a:gd name="connsiteY107" fmla="*/ 449834 h 556641"/>
                    <a:gd name="connsiteX108" fmla="*/ 1026922 w 1069975"/>
                    <a:gd name="connsiteY108" fmla="*/ 442976 h 556641"/>
                    <a:gd name="connsiteX109" fmla="*/ 1038986 w 1069975"/>
                    <a:gd name="connsiteY109" fmla="*/ 435991 h 556641"/>
                    <a:gd name="connsiteX110" fmla="*/ 1045845 w 1069975"/>
                    <a:gd name="connsiteY110" fmla="*/ 424434 h 556641"/>
                    <a:gd name="connsiteX111" fmla="*/ 1047623 w 1069975"/>
                    <a:gd name="connsiteY111" fmla="*/ 415163 h 556641"/>
                    <a:gd name="connsiteX112" fmla="*/ 1045845 w 1069975"/>
                    <a:gd name="connsiteY112" fmla="*/ 389636 h 556641"/>
                    <a:gd name="connsiteX113" fmla="*/ 1038986 w 1069975"/>
                    <a:gd name="connsiteY113" fmla="*/ 384937 h 556641"/>
                    <a:gd name="connsiteX114" fmla="*/ 1028573 w 1069975"/>
                    <a:gd name="connsiteY114" fmla="*/ 387223 h 556641"/>
                    <a:gd name="connsiteX115" fmla="*/ 1026922 w 1069975"/>
                    <a:gd name="connsiteY115" fmla="*/ 382651 h 556641"/>
                    <a:gd name="connsiteX116" fmla="*/ 1026922 w 1069975"/>
                    <a:gd name="connsiteY116" fmla="*/ 368681 h 556641"/>
                    <a:gd name="connsiteX117" fmla="*/ 1028573 w 1069975"/>
                    <a:gd name="connsiteY117" fmla="*/ 354838 h 556641"/>
                    <a:gd name="connsiteX118" fmla="*/ 1021714 w 1069975"/>
                    <a:gd name="connsiteY118" fmla="*/ 345567 h 556641"/>
                    <a:gd name="connsiteX119" fmla="*/ 1013079 w 1069975"/>
                    <a:gd name="connsiteY119" fmla="*/ 338582 h 556641"/>
                    <a:gd name="connsiteX120" fmla="*/ 1004443 w 1069975"/>
                    <a:gd name="connsiteY120" fmla="*/ 333883 h 556641"/>
                    <a:gd name="connsiteX121" fmla="*/ 999362 w 1069975"/>
                    <a:gd name="connsiteY121" fmla="*/ 333883 h 556641"/>
                    <a:gd name="connsiteX122" fmla="*/ 994156 w 1069975"/>
                    <a:gd name="connsiteY122" fmla="*/ 338582 h 556641"/>
                    <a:gd name="connsiteX123" fmla="*/ 988949 w 1069975"/>
                    <a:gd name="connsiteY123" fmla="*/ 343154 h 556641"/>
                    <a:gd name="connsiteX124" fmla="*/ 983869 w 1069975"/>
                    <a:gd name="connsiteY124" fmla="*/ 340868 h 556641"/>
                    <a:gd name="connsiteX125" fmla="*/ 978661 w 1069975"/>
                    <a:gd name="connsiteY125" fmla="*/ 333883 h 556641"/>
                    <a:gd name="connsiteX126" fmla="*/ 978661 w 1069975"/>
                    <a:gd name="connsiteY126" fmla="*/ 327025 h 556641"/>
                    <a:gd name="connsiteX127" fmla="*/ 983869 w 1069975"/>
                    <a:gd name="connsiteY127" fmla="*/ 320040 h 556641"/>
                    <a:gd name="connsiteX128" fmla="*/ 990727 w 1069975"/>
                    <a:gd name="connsiteY128" fmla="*/ 317754 h 556641"/>
                    <a:gd name="connsiteX129" fmla="*/ 1004443 w 1069975"/>
                    <a:gd name="connsiteY129" fmla="*/ 320040 h 556641"/>
                    <a:gd name="connsiteX130" fmla="*/ 1016509 w 1069975"/>
                    <a:gd name="connsiteY130" fmla="*/ 327025 h 556641"/>
                    <a:gd name="connsiteX131" fmla="*/ 1028573 w 1069975"/>
                    <a:gd name="connsiteY131" fmla="*/ 331597 h 556641"/>
                    <a:gd name="connsiteX132" fmla="*/ 1044067 w 1069975"/>
                    <a:gd name="connsiteY132" fmla="*/ 350139 h 556641"/>
                    <a:gd name="connsiteX133" fmla="*/ 1054481 w 1069975"/>
                    <a:gd name="connsiteY133" fmla="*/ 368681 h 556641"/>
                    <a:gd name="connsiteX134" fmla="*/ 1069975 w 1069975"/>
                    <a:gd name="connsiteY134" fmla="*/ 412750 h 556641"/>
                    <a:gd name="connsiteX135" fmla="*/ 1068197 w 1069975"/>
                    <a:gd name="connsiteY135" fmla="*/ 422021 h 556641"/>
                    <a:gd name="connsiteX136" fmla="*/ 1064768 w 1069975"/>
                    <a:gd name="connsiteY136" fmla="*/ 424434 h 556641"/>
                    <a:gd name="connsiteX137" fmla="*/ 1061338 w 1069975"/>
                    <a:gd name="connsiteY137" fmla="*/ 431292 h 556641"/>
                    <a:gd name="connsiteX138" fmla="*/ 1069975 w 1069975"/>
                    <a:gd name="connsiteY138" fmla="*/ 435991 h 556641"/>
                    <a:gd name="connsiteX139" fmla="*/ 1069975 w 1069975"/>
                    <a:gd name="connsiteY139" fmla="*/ 447548 h 556641"/>
                    <a:gd name="connsiteX140" fmla="*/ 1066546 w 1069975"/>
                    <a:gd name="connsiteY140" fmla="*/ 456819 h 556641"/>
                    <a:gd name="connsiteX141" fmla="*/ 1063117 w 1069975"/>
                    <a:gd name="connsiteY141" fmla="*/ 466090 h 556641"/>
                    <a:gd name="connsiteX142" fmla="*/ 1066546 w 1069975"/>
                    <a:gd name="connsiteY142" fmla="*/ 484632 h 556641"/>
                    <a:gd name="connsiteX143" fmla="*/ 1069975 w 1069975"/>
                    <a:gd name="connsiteY143" fmla="*/ 498602 h 556641"/>
                    <a:gd name="connsiteX144" fmla="*/ 1064768 w 1069975"/>
                    <a:gd name="connsiteY144" fmla="*/ 517144 h 556641"/>
                    <a:gd name="connsiteX145" fmla="*/ 1059687 w 1069975"/>
                    <a:gd name="connsiteY145" fmla="*/ 521843 h 556641"/>
                    <a:gd name="connsiteX146" fmla="*/ 1056132 w 1069975"/>
                    <a:gd name="connsiteY146" fmla="*/ 519430 h 556641"/>
                    <a:gd name="connsiteX147" fmla="*/ 1054481 w 1069975"/>
                    <a:gd name="connsiteY147" fmla="*/ 498602 h 556641"/>
                    <a:gd name="connsiteX148" fmla="*/ 1049274 w 1069975"/>
                    <a:gd name="connsiteY148" fmla="*/ 493903 h 556641"/>
                    <a:gd name="connsiteX149" fmla="*/ 1038986 w 1069975"/>
                    <a:gd name="connsiteY149" fmla="*/ 489331 h 556641"/>
                    <a:gd name="connsiteX150" fmla="*/ 1025144 w 1069975"/>
                    <a:gd name="connsiteY150" fmla="*/ 491617 h 556641"/>
                    <a:gd name="connsiteX151" fmla="*/ 1014857 w 1069975"/>
                    <a:gd name="connsiteY151" fmla="*/ 493903 h 556641"/>
                    <a:gd name="connsiteX152" fmla="*/ 1006221 w 1069975"/>
                    <a:gd name="connsiteY152" fmla="*/ 491617 h 556641"/>
                    <a:gd name="connsiteX153" fmla="*/ 997586 w 1069975"/>
                    <a:gd name="connsiteY153" fmla="*/ 489331 h 556641"/>
                    <a:gd name="connsiteX154" fmla="*/ 990727 w 1069975"/>
                    <a:gd name="connsiteY154" fmla="*/ 493903 h 556641"/>
                    <a:gd name="connsiteX155" fmla="*/ 978661 w 1069975"/>
                    <a:gd name="connsiteY155" fmla="*/ 503301 h 556641"/>
                    <a:gd name="connsiteX156" fmla="*/ 970026 w 1069975"/>
                    <a:gd name="connsiteY156" fmla="*/ 498602 h 556641"/>
                    <a:gd name="connsiteX157" fmla="*/ 952754 w 1069975"/>
                    <a:gd name="connsiteY157" fmla="*/ 503301 h 556641"/>
                    <a:gd name="connsiteX158" fmla="*/ 947674 w 1069975"/>
                    <a:gd name="connsiteY158" fmla="*/ 505587 h 556641"/>
                    <a:gd name="connsiteX159" fmla="*/ 937261 w 1069975"/>
                    <a:gd name="connsiteY159" fmla="*/ 503301 h 556641"/>
                    <a:gd name="connsiteX160" fmla="*/ 925195 w 1069975"/>
                    <a:gd name="connsiteY160" fmla="*/ 505587 h 556641"/>
                    <a:gd name="connsiteX161" fmla="*/ 921765 w 1069975"/>
                    <a:gd name="connsiteY161" fmla="*/ 507873 h 556641"/>
                    <a:gd name="connsiteX162" fmla="*/ 914909 w 1069975"/>
                    <a:gd name="connsiteY162" fmla="*/ 524129 h 556641"/>
                    <a:gd name="connsiteX163" fmla="*/ 906272 w 1069975"/>
                    <a:gd name="connsiteY163" fmla="*/ 535686 h 556641"/>
                    <a:gd name="connsiteX164" fmla="*/ 854584 w 1069975"/>
                    <a:gd name="connsiteY164" fmla="*/ 537972 h 556641"/>
                    <a:gd name="connsiteX165" fmla="*/ 854584 w 1069975"/>
                    <a:gd name="connsiteY165" fmla="*/ 519430 h 556641"/>
                    <a:gd name="connsiteX166" fmla="*/ 859789 w 1069975"/>
                    <a:gd name="connsiteY166" fmla="*/ 503301 h 556641"/>
                    <a:gd name="connsiteX167" fmla="*/ 858011 w 1069975"/>
                    <a:gd name="connsiteY167" fmla="*/ 480060 h 556641"/>
                    <a:gd name="connsiteX168" fmla="*/ 864997 w 1069975"/>
                    <a:gd name="connsiteY168" fmla="*/ 470789 h 556641"/>
                    <a:gd name="connsiteX169" fmla="*/ 866648 w 1069975"/>
                    <a:gd name="connsiteY169" fmla="*/ 466090 h 556641"/>
                    <a:gd name="connsiteX170" fmla="*/ 859789 w 1069975"/>
                    <a:gd name="connsiteY170" fmla="*/ 461518 h 556641"/>
                    <a:gd name="connsiteX171" fmla="*/ 851154 w 1069975"/>
                    <a:gd name="connsiteY171" fmla="*/ 459232 h 556641"/>
                    <a:gd name="connsiteX172" fmla="*/ 844296 w 1069975"/>
                    <a:gd name="connsiteY172" fmla="*/ 456819 h 556641"/>
                    <a:gd name="connsiteX173" fmla="*/ 835661 w 1069975"/>
                    <a:gd name="connsiteY173" fmla="*/ 459232 h 556641"/>
                    <a:gd name="connsiteX174" fmla="*/ 830453 w 1069975"/>
                    <a:gd name="connsiteY174" fmla="*/ 468503 h 556641"/>
                    <a:gd name="connsiteX175" fmla="*/ 821817 w 1069975"/>
                    <a:gd name="connsiteY175" fmla="*/ 489331 h 556641"/>
                    <a:gd name="connsiteX176" fmla="*/ 816736 w 1069975"/>
                    <a:gd name="connsiteY176" fmla="*/ 496316 h 556641"/>
                    <a:gd name="connsiteX177" fmla="*/ 808101 w 1069975"/>
                    <a:gd name="connsiteY177" fmla="*/ 503301 h 556641"/>
                    <a:gd name="connsiteX178" fmla="*/ 801243 w 1069975"/>
                    <a:gd name="connsiteY178" fmla="*/ 507873 h 556641"/>
                    <a:gd name="connsiteX179" fmla="*/ 797686 w 1069975"/>
                    <a:gd name="connsiteY179" fmla="*/ 517144 h 556641"/>
                    <a:gd name="connsiteX180" fmla="*/ 790829 w 1069975"/>
                    <a:gd name="connsiteY180" fmla="*/ 517144 h 556641"/>
                    <a:gd name="connsiteX181" fmla="*/ 785622 w 1069975"/>
                    <a:gd name="connsiteY181" fmla="*/ 512572 h 556641"/>
                    <a:gd name="connsiteX182" fmla="*/ 778763 w 1069975"/>
                    <a:gd name="connsiteY182" fmla="*/ 512572 h 556641"/>
                    <a:gd name="connsiteX183" fmla="*/ 765048 w 1069975"/>
                    <a:gd name="connsiteY183" fmla="*/ 524129 h 556641"/>
                    <a:gd name="connsiteX184" fmla="*/ 765048 w 1069975"/>
                    <a:gd name="connsiteY184" fmla="*/ 531114 h 556641"/>
                    <a:gd name="connsiteX185" fmla="*/ 766699 w 1069975"/>
                    <a:gd name="connsiteY185" fmla="*/ 542671 h 556641"/>
                    <a:gd name="connsiteX186" fmla="*/ 765048 w 1069975"/>
                    <a:gd name="connsiteY186" fmla="*/ 544957 h 556641"/>
                    <a:gd name="connsiteX187" fmla="*/ 754635 w 1069975"/>
                    <a:gd name="connsiteY187" fmla="*/ 542671 h 556641"/>
                    <a:gd name="connsiteX188" fmla="*/ 754635 w 1069975"/>
                    <a:gd name="connsiteY188" fmla="*/ 549656 h 556641"/>
                    <a:gd name="connsiteX189" fmla="*/ 751205 w 1069975"/>
                    <a:gd name="connsiteY189" fmla="*/ 554228 h 556641"/>
                    <a:gd name="connsiteX190" fmla="*/ 733934 w 1069975"/>
                    <a:gd name="connsiteY190" fmla="*/ 556641 h 556641"/>
                    <a:gd name="connsiteX191" fmla="*/ 728853 w 1069975"/>
                    <a:gd name="connsiteY191" fmla="*/ 537972 h 556641"/>
                    <a:gd name="connsiteX192" fmla="*/ 720217 w 1069975"/>
                    <a:gd name="connsiteY192" fmla="*/ 540385 h 556641"/>
                    <a:gd name="connsiteX193" fmla="*/ 711581 w 1069975"/>
                    <a:gd name="connsiteY193" fmla="*/ 493903 h 556641"/>
                    <a:gd name="connsiteX194" fmla="*/ 706374 w 1069975"/>
                    <a:gd name="connsiteY194" fmla="*/ 480060 h 556641"/>
                    <a:gd name="connsiteX195" fmla="*/ 704723 w 1069975"/>
                    <a:gd name="connsiteY195" fmla="*/ 468503 h 556641"/>
                    <a:gd name="connsiteX196" fmla="*/ 702945 w 1069975"/>
                    <a:gd name="connsiteY196" fmla="*/ 456819 h 556641"/>
                    <a:gd name="connsiteX197" fmla="*/ 692659 w 1069975"/>
                    <a:gd name="connsiteY197" fmla="*/ 454533 h 556641"/>
                    <a:gd name="connsiteX198" fmla="*/ 673736 w 1069975"/>
                    <a:gd name="connsiteY198" fmla="*/ 452247 h 556641"/>
                    <a:gd name="connsiteX199" fmla="*/ 656462 w 1069975"/>
                    <a:gd name="connsiteY199" fmla="*/ 445262 h 556641"/>
                    <a:gd name="connsiteX200" fmla="*/ 651256 w 1069975"/>
                    <a:gd name="connsiteY200" fmla="*/ 435991 h 556641"/>
                    <a:gd name="connsiteX201" fmla="*/ 649605 w 1069975"/>
                    <a:gd name="connsiteY201" fmla="*/ 429006 h 556641"/>
                    <a:gd name="connsiteX202" fmla="*/ 647827 w 1069975"/>
                    <a:gd name="connsiteY202" fmla="*/ 389636 h 556641"/>
                    <a:gd name="connsiteX203" fmla="*/ 639190 w 1069975"/>
                    <a:gd name="connsiteY203" fmla="*/ 389636 h 556641"/>
                    <a:gd name="connsiteX204" fmla="*/ 637539 w 1069975"/>
                    <a:gd name="connsiteY204" fmla="*/ 359410 h 556641"/>
                    <a:gd name="connsiteX205" fmla="*/ 635761 w 1069975"/>
                    <a:gd name="connsiteY205" fmla="*/ 343154 h 556641"/>
                    <a:gd name="connsiteX206" fmla="*/ 604774 w 1069975"/>
                    <a:gd name="connsiteY206" fmla="*/ 343154 h 556641"/>
                    <a:gd name="connsiteX207" fmla="*/ 516889 w 1069975"/>
                    <a:gd name="connsiteY207" fmla="*/ 350139 h 556641"/>
                    <a:gd name="connsiteX208" fmla="*/ 511684 w 1069975"/>
                    <a:gd name="connsiteY208" fmla="*/ 338582 h 556641"/>
                    <a:gd name="connsiteX209" fmla="*/ 422148 w 1069975"/>
                    <a:gd name="connsiteY209" fmla="*/ 340868 h 556641"/>
                    <a:gd name="connsiteX210" fmla="*/ 413511 w 1069975"/>
                    <a:gd name="connsiteY210" fmla="*/ 338582 h 556641"/>
                    <a:gd name="connsiteX211" fmla="*/ 301498 w 1069975"/>
                    <a:gd name="connsiteY211" fmla="*/ 338582 h 556641"/>
                    <a:gd name="connsiteX212" fmla="*/ 286004 w 1069975"/>
                    <a:gd name="connsiteY212" fmla="*/ 340868 h 556641"/>
                    <a:gd name="connsiteX213" fmla="*/ 227457 w 1069975"/>
                    <a:gd name="connsiteY213" fmla="*/ 338582 h 556641"/>
                    <a:gd name="connsiteX214" fmla="*/ 224028 w 1069975"/>
                    <a:gd name="connsiteY214" fmla="*/ 352552 h 556641"/>
                    <a:gd name="connsiteX215" fmla="*/ 206756 w 1069975"/>
                    <a:gd name="connsiteY215" fmla="*/ 350139 h 556641"/>
                    <a:gd name="connsiteX216" fmla="*/ 206756 w 1069975"/>
                    <a:gd name="connsiteY216" fmla="*/ 338582 h 556641"/>
                    <a:gd name="connsiteX217" fmla="*/ 148210 w 1069975"/>
                    <a:gd name="connsiteY217" fmla="*/ 336296 h 556641"/>
                    <a:gd name="connsiteX218" fmla="*/ 139573 w 1069975"/>
                    <a:gd name="connsiteY218" fmla="*/ 336296 h 556641"/>
                    <a:gd name="connsiteX219" fmla="*/ 1778 w 1069975"/>
                    <a:gd name="connsiteY219" fmla="*/ 333883 h 55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1069975" h="556641">
                      <a:moveTo>
                        <a:pt x="1778" y="333883"/>
                      </a:moveTo>
                      <a:lnTo>
                        <a:pt x="0" y="315341"/>
                      </a:lnTo>
                      <a:lnTo>
                        <a:pt x="8635" y="282956"/>
                      </a:lnTo>
                      <a:lnTo>
                        <a:pt x="25908" y="222631"/>
                      </a:lnTo>
                      <a:lnTo>
                        <a:pt x="37973" y="169291"/>
                      </a:lnTo>
                      <a:lnTo>
                        <a:pt x="46482" y="146050"/>
                      </a:lnTo>
                      <a:lnTo>
                        <a:pt x="56896" y="111252"/>
                      </a:lnTo>
                      <a:lnTo>
                        <a:pt x="68960" y="69596"/>
                      </a:lnTo>
                      <a:lnTo>
                        <a:pt x="67184" y="53340"/>
                      </a:lnTo>
                      <a:lnTo>
                        <a:pt x="143002" y="55626"/>
                      </a:lnTo>
                      <a:lnTo>
                        <a:pt x="173989" y="55626"/>
                      </a:lnTo>
                      <a:lnTo>
                        <a:pt x="310135" y="57912"/>
                      </a:lnTo>
                      <a:lnTo>
                        <a:pt x="367030" y="60325"/>
                      </a:lnTo>
                      <a:lnTo>
                        <a:pt x="472060" y="64897"/>
                      </a:lnTo>
                      <a:lnTo>
                        <a:pt x="482473" y="64897"/>
                      </a:lnTo>
                      <a:lnTo>
                        <a:pt x="528955" y="69596"/>
                      </a:lnTo>
                      <a:lnTo>
                        <a:pt x="649605" y="71882"/>
                      </a:lnTo>
                      <a:lnTo>
                        <a:pt x="659892" y="71882"/>
                      </a:lnTo>
                      <a:lnTo>
                        <a:pt x="668528" y="64897"/>
                      </a:lnTo>
                      <a:lnTo>
                        <a:pt x="673736" y="60325"/>
                      </a:lnTo>
                      <a:lnTo>
                        <a:pt x="682244" y="57912"/>
                      </a:lnTo>
                      <a:lnTo>
                        <a:pt x="687451" y="57912"/>
                      </a:lnTo>
                      <a:lnTo>
                        <a:pt x="694310" y="55626"/>
                      </a:lnTo>
                      <a:lnTo>
                        <a:pt x="694310" y="46355"/>
                      </a:lnTo>
                      <a:lnTo>
                        <a:pt x="694310" y="34798"/>
                      </a:lnTo>
                      <a:lnTo>
                        <a:pt x="699515" y="27813"/>
                      </a:lnTo>
                      <a:lnTo>
                        <a:pt x="709930" y="25527"/>
                      </a:lnTo>
                      <a:lnTo>
                        <a:pt x="727075" y="27813"/>
                      </a:lnTo>
                      <a:lnTo>
                        <a:pt x="732282" y="25527"/>
                      </a:lnTo>
                      <a:lnTo>
                        <a:pt x="740918" y="6985"/>
                      </a:lnTo>
                      <a:lnTo>
                        <a:pt x="749554" y="2286"/>
                      </a:lnTo>
                      <a:lnTo>
                        <a:pt x="780542" y="0"/>
                      </a:lnTo>
                      <a:lnTo>
                        <a:pt x="787400" y="0"/>
                      </a:lnTo>
                      <a:lnTo>
                        <a:pt x="801243" y="6985"/>
                      </a:lnTo>
                      <a:lnTo>
                        <a:pt x="799464" y="23114"/>
                      </a:lnTo>
                      <a:lnTo>
                        <a:pt x="796035" y="25527"/>
                      </a:lnTo>
                      <a:lnTo>
                        <a:pt x="796035" y="32385"/>
                      </a:lnTo>
                      <a:lnTo>
                        <a:pt x="802894" y="46355"/>
                      </a:lnTo>
                      <a:lnTo>
                        <a:pt x="808101" y="62611"/>
                      </a:lnTo>
                      <a:lnTo>
                        <a:pt x="806323" y="71882"/>
                      </a:lnTo>
                      <a:lnTo>
                        <a:pt x="818387" y="76454"/>
                      </a:lnTo>
                      <a:lnTo>
                        <a:pt x="821817" y="78867"/>
                      </a:lnTo>
                      <a:lnTo>
                        <a:pt x="821817" y="92710"/>
                      </a:lnTo>
                      <a:lnTo>
                        <a:pt x="837310" y="95123"/>
                      </a:lnTo>
                      <a:lnTo>
                        <a:pt x="842518" y="101981"/>
                      </a:lnTo>
                      <a:lnTo>
                        <a:pt x="844296" y="115951"/>
                      </a:lnTo>
                      <a:lnTo>
                        <a:pt x="839088" y="122936"/>
                      </a:lnTo>
                      <a:lnTo>
                        <a:pt x="825246" y="127508"/>
                      </a:lnTo>
                      <a:lnTo>
                        <a:pt x="799464" y="129794"/>
                      </a:lnTo>
                      <a:lnTo>
                        <a:pt x="790829" y="134493"/>
                      </a:lnTo>
                      <a:lnTo>
                        <a:pt x="787400" y="141478"/>
                      </a:lnTo>
                      <a:lnTo>
                        <a:pt x="789178" y="146050"/>
                      </a:lnTo>
                      <a:lnTo>
                        <a:pt x="796035" y="150749"/>
                      </a:lnTo>
                      <a:lnTo>
                        <a:pt x="796035" y="153035"/>
                      </a:lnTo>
                      <a:lnTo>
                        <a:pt x="792607" y="162306"/>
                      </a:lnTo>
                      <a:lnTo>
                        <a:pt x="771906" y="169291"/>
                      </a:lnTo>
                      <a:lnTo>
                        <a:pt x="761619" y="171577"/>
                      </a:lnTo>
                      <a:lnTo>
                        <a:pt x="754635" y="178562"/>
                      </a:lnTo>
                      <a:lnTo>
                        <a:pt x="752984" y="185547"/>
                      </a:lnTo>
                      <a:lnTo>
                        <a:pt x="751205" y="192405"/>
                      </a:lnTo>
                      <a:lnTo>
                        <a:pt x="752984" y="201803"/>
                      </a:lnTo>
                      <a:lnTo>
                        <a:pt x="745998" y="199390"/>
                      </a:lnTo>
                      <a:lnTo>
                        <a:pt x="739139" y="201803"/>
                      </a:lnTo>
                      <a:lnTo>
                        <a:pt x="739139" y="208661"/>
                      </a:lnTo>
                      <a:lnTo>
                        <a:pt x="739139" y="213360"/>
                      </a:lnTo>
                      <a:lnTo>
                        <a:pt x="740918" y="217932"/>
                      </a:lnTo>
                      <a:lnTo>
                        <a:pt x="739139" y="227203"/>
                      </a:lnTo>
                      <a:lnTo>
                        <a:pt x="740918" y="231902"/>
                      </a:lnTo>
                      <a:lnTo>
                        <a:pt x="742569" y="241173"/>
                      </a:lnTo>
                      <a:lnTo>
                        <a:pt x="745998" y="248158"/>
                      </a:lnTo>
                      <a:lnTo>
                        <a:pt x="756411" y="257429"/>
                      </a:lnTo>
                      <a:lnTo>
                        <a:pt x="765048" y="262001"/>
                      </a:lnTo>
                      <a:lnTo>
                        <a:pt x="775336" y="259715"/>
                      </a:lnTo>
                      <a:lnTo>
                        <a:pt x="778763" y="255143"/>
                      </a:lnTo>
                      <a:lnTo>
                        <a:pt x="780542" y="250444"/>
                      </a:lnTo>
                      <a:lnTo>
                        <a:pt x="783971" y="236474"/>
                      </a:lnTo>
                      <a:lnTo>
                        <a:pt x="790829" y="245745"/>
                      </a:lnTo>
                      <a:lnTo>
                        <a:pt x="799464" y="252730"/>
                      </a:lnTo>
                      <a:lnTo>
                        <a:pt x="816736" y="257429"/>
                      </a:lnTo>
                      <a:lnTo>
                        <a:pt x="833882" y="271272"/>
                      </a:lnTo>
                      <a:lnTo>
                        <a:pt x="835661" y="280543"/>
                      </a:lnTo>
                      <a:lnTo>
                        <a:pt x="833882" y="292227"/>
                      </a:lnTo>
                      <a:lnTo>
                        <a:pt x="837310" y="299085"/>
                      </a:lnTo>
                      <a:lnTo>
                        <a:pt x="854584" y="308483"/>
                      </a:lnTo>
                      <a:lnTo>
                        <a:pt x="859789" y="315341"/>
                      </a:lnTo>
                      <a:lnTo>
                        <a:pt x="861440" y="338582"/>
                      </a:lnTo>
                      <a:lnTo>
                        <a:pt x="868426" y="343154"/>
                      </a:lnTo>
                      <a:lnTo>
                        <a:pt x="868426" y="350139"/>
                      </a:lnTo>
                      <a:lnTo>
                        <a:pt x="866648" y="350139"/>
                      </a:lnTo>
                      <a:lnTo>
                        <a:pt x="859789" y="350139"/>
                      </a:lnTo>
                      <a:lnTo>
                        <a:pt x="858011" y="343154"/>
                      </a:lnTo>
                      <a:lnTo>
                        <a:pt x="851154" y="340868"/>
                      </a:lnTo>
                      <a:lnTo>
                        <a:pt x="847725" y="340868"/>
                      </a:lnTo>
                      <a:lnTo>
                        <a:pt x="842518" y="354838"/>
                      </a:lnTo>
                      <a:lnTo>
                        <a:pt x="845947" y="364109"/>
                      </a:lnTo>
                      <a:lnTo>
                        <a:pt x="854584" y="373380"/>
                      </a:lnTo>
                      <a:lnTo>
                        <a:pt x="859789" y="375666"/>
                      </a:lnTo>
                      <a:lnTo>
                        <a:pt x="871855" y="375666"/>
                      </a:lnTo>
                      <a:lnTo>
                        <a:pt x="883920" y="380365"/>
                      </a:lnTo>
                      <a:lnTo>
                        <a:pt x="887349" y="391922"/>
                      </a:lnTo>
                      <a:lnTo>
                        <a:pt x="889000" y="424434"/>
                      </a:lnTo>
                      <a:lnTo>
                        <a:pt x="892556" y="435991"/>
                      </a:lnTo>
                      <a:lnTo>
                        <a:pt x="899413" y="442976"/>
                      </a:lnTo>
                      <a:lnTo>
                        <a:pt x="909701" y="452247"/>
                      </a:lnTo>
                      <a:lnTo>
                        <a:pt x="930402" y="461518"/>
                      </a:lnTo>
                      <a:lnTo>
                        <a:pt x="952754" y="466090"/>
                      </a:lnTo>
                      <a:lnTo>
                        <a:pt x="976885" y="459232"/>
                      </a:lnTo>
                      <a:lnTo>
                        <a:pt x="1001013" y="449834"/>
                      </a:lnTo>
                      <a:lnTo>
                        <a:pt x="1026922" y="442976"/>
                      </a:lnTo>
                      <a:lnTo>
                        <a:pt x="1038986" y="435991"/>
                      </a:lnTo>
                      <a:lnTo>
                        <a:pt x="1045845" y="424434"/>
                      </a:lnTo>
                      <a:lnTo>
                        <a:pt x="1047623" y="415163"/>
                      </a:lnTo>
                      <a:lnTo>
                        <a:pt x="1045845" y="389636"/>
                      </a:lnTo>
                      <a:lnTo>
                        <a:pt x="1038986" y="384937"/>
                      </a:lnTo>
                      <a:lnTo>
                        <a:pt x="1028573" y="387223"/>
                      </a:lnTo>
                      <a:lnTo>
                        <a:pt x="1026922" y="382651"/>
                      </a:lnTo>
                      <a:lnTo>
                        <a:pt x="1026922" y="368681"/>
                      </a:lnTo>
                      <a:lnTo>
                        <a:pt x="1028573" y="354838"/>
                      </a:lnTo>
                      <a:lnTo>
                        <a:pt x="1021714" y="345567"/>
                      </a:lnTo>
                      <a:lnTo>
                        <a:pt x="1013079" y="338582"/>
                      </a:lnTo>
                      <a:lnTo>
                        <a:pt x="1004443" y="333883"/>
                      </a:lnTo>
                      <a:lnTo>
                        <a:pt x="999362" y="333883"/>
                      </a:lnTo>
                      <a:lnTo>
                        <a:pt x="994156" y="338582"/>
                      </a:lnTo>
                      <a:lnTo>
                        <a:pt x="988949" y="343154"/>
                      </a:lnTo>
                      <a:lnTo>
                        <a:pt x="983869" y="340868"/>
                      </a:lnTo>
                      <a:lnTo>
                        <a:pt x="978661" y="333883"/>
                      </a:lnTo>
                      <a:lnTo>
                        <a:pt x="978661" y="327025"/>
                      </a:lnTo>
                      <a:lnTo>
                        <a:pt x="983869" y="320040"/>
                      </a:lnTo>
                      <a:lnTo>
                        <a:pt x="990727" y="317754"/>
                      </a:lnTo>
                      <a:lnTo>
                        <a:pt x="1004443" y="320040"/>
                      </a:lnTo>
                      <a:lnTo>
                        <a:pt x="1016509" y="327025"/>
                      </a:lnTo>
                      <a:lnTo>
                        <a:pt x="1028573" y="331597"/>
                      </a:lnTo>
                      <a:lnTo>
                        <a:pt x="1044067" y="350139"/>
                      </a:lnTo>
                      <a:lnTo>
                        <a:pt x="1054481" y="368681"/>
                      </a:lnTo>
                      <a:lnTo>
                        <a:pt x="1069975" y="412750"/>
                      </a:lnTo>
                      <a:lnTo>
                        <a:pt x="1068197" y="422021"/>
                      </a:lnTo>
                      <a:lnTo>
                        <a:pt x="1064768" y="424434"/>
                      </a:lnTo>
                      <a:lnTo>
                        <a:pt x="1061338" y="431292"/>
                      </a:lnTo>
                      <a:lnTo>
                        <a:pt x="1069975" y="435991"/>
                      </a:lnTo>
                      <a:lnTo>
                        <a:pt x="1069975" y="447548"/>
                      </a:lnTo>
                      <a:lnTo>
                        <a:pt x="1066546" y="456819"/>
                      </a:lnTo>
                      <a:lnTo>
                        <a:pt x="1063117" y="466090"/>
                      </a:lnTo>
                      <a:lnTo>
                        <a:pt x="1066546" y="484632"/>
                      </a:lnTo>
                      <a:lnTo>
                        <a:pt x="1069975" y="498602"/>
                      </a:lnTo>
                      <a:lnTo>
                        <a:pt x="1064768" y="517144"/>
                      </a:lnTo>
                      <a:lnTo>
                        <a:pt x="1059687" y="521843"/>
                      </a:lnTo>
                      <a:lnTo>
                        <a:pt x="1056132" y="519430"/>
                      </a:lnTo>
                      <a:lnTo>
                        <a:pt x="1054481" y="498602"/>
                      </a:lnTo>
                      <a:lnTo>
                        <a:pt x="1049274" y="493903"/>
                      </a:lnTo>
                      <a:lnTo>
                        <a:pt x="1038986" y="489331"/>
                      </a:lnTo>
                      <a:lnTo>
                        <a:pt x="1025144" y="491617"/>
                      </a:lnTo>
                      <a:lnTo>
                        <a:pt x="1014857" y="493903"/>
                      </a:lnTo>
                      <a:lnTo>
                        <a:pt x="1006221" y="491617"/>
                      </a:lnTo>
                      <a:lnTo>
                        <a:pt x="997586" y="489331"/>
                      </a:lnTo>
                      <a:lnTo>
                        <a:pt x="990727" y="493903"/>
                      </a:lnTo>
                      <a:lnTo>
                        <a:pt x="978661" y="503301"/>
                      </a:lnTo>
                      <a:lnTo>
                        <a:pt x="970026" y="498602"/>
                      </a:lnTo>
                      <a:lnTo>
                        <a:pt x="952754" y="503301"/>
                      </a:lnTo>
                      <a:lnTo>
                        <a:pt x="947674" y="505587"/>
                      </a:lnTo>
                      <a:lnTo>
                        <a:pt x="937261" y="503301"/>
                      </a:lnTo>
                      <a:lnTo>
                        <a:pt x="925195" y="505587"/>
                      </a:lnTo>
                      <a:lnTo>
                        <a:pt x="921765" y="507873"/>
                      </a:lnTo>
                      <a:lnTo>
                        <a:pt x="914909" y="524129"/>
                      </a:lnTo>
                      <a:lnTo>
                        <a:pt x="906272" y="535686"/>
                      </a:lnTo>
                      <a:lnTo>
                        <a:pt x="854584" y="537972"/>
                      </a:lnTo>
                      <a:lnTo>
                        <a:pt x="854584" y="519430"/>
                      </a:lnTo>
                      <a:lnTo>
                        <a:pt x="859789" y="503301"/>
                      </a:lnTo>
                      <a:lnTo>
                        <a:pt x="858011" y="480060"/>
                      </a:lnTo>
                      <a:lnTo>
                        <a:pt x="864997" y="470789"/>
                      </a:lnTo>
                      <a:lnTo>
                        <a:pt x="866648" y="466090"/>
                      </a:lnTo>
                      <a:lnTo>
                        <a:pt x="859789" y="461518"/>
                      </a:lnTo>
                      <a:lnTo>
                        <a:pt x="851154" y="459232"/>
                      </a:lnTo>
                      <a:lnTo>
                        <a:pt x="844296" y="456819"/>
                      </a:lnTo>
                      <a:lnTo>
                        <a:pt x="835661" y="459232"/>
                      </a:lnTo>
                      <a:lnTo>
                        <a:pt x="830453" y="468503"/>
                      </a:lnTo>
                      <a:lnTo>
                        <a:pt x="821817" y="489331"/>
                      </a:lnTo>
                      <a:lnTo>
                        <a:pt x="816736" y="496316"/>
                      </a:lnTo>
                      <a:lnTo>
                        <a:pt x="808101" y="503301"/>
                      </a:lnTo>
                      <a:lnTo>
                        <a:pt x="801243" y="507873"/>
                      </a:lnTo>
                      <a:lnTo>
                        <a:pt x="797686" y="517144"/>
                      </a:lnTo>
                      <a:lnTo>
                        <a:pt x="790829" y="517144"/>
                      </a:lnTo>
                      <a:lnTo>
                        <a:pt x="785622" y="512572"/>
                      </a:lnTo>
                      <a:lnTo>
                        <a:pt x="778763" y="512572"/>
                      </a:lnTo>
                      <a:lnTo>
                        <a:pt x="765048" y="524129"/>
                      </a:lnTo>
                      <a:lnTo>
                        <a:pt x="765048" y="531114"/>
                      </a:lnTo>
                      <a:lnTo>
                        <a:pt x="766699" y="542671"/>
                      </a:lnTo>
                      <a:lnTo>
                        <a:pt x="765048" y="544957"/>
                      </a:lnTo>
                      <a:lnTo>
                        <a:pt x="754635" y="542671"/>
                      </a:lnTo>
                      <a:lnTo>
                        <a:pt x="754635" y="549656"/>
                      </a:lnTo>
                      <a:lnTo>
                        <a:pt x="751205" y="554228"/>
                      </a:lnTo>
                      <a:lnTo>
                        <a:pt x="733934" y="556641"/>
                      </a:lnTo>
                      <a:lnTo>
                        <a:pt x="728853" y="537972"/>
                      </a:lnTo>
                      <a:lnTo>
                        <a:pt x="720217" y="540385"/>
                      </a:lnTo>
                      <a:lnTo>
                        <a:pt x="711581" y="493903"/>
                      </a:lnTo>
                      <a:lnTo>
                        <a:pt x="706374" y="480060"/>
                      </a:lnTo>
                      <a:lnTo>
                        <a:pt x="704723" y="468503"/>
                      </a:lnTo>
                      <a:lnTo>
                        <a:pt x="702945" y="456819"/>
                      </a:lnTo>
                      <a:lnTo>
                        <a:pt x="692659" y="454533"/>
                      </a:lnTo>
                      <a:lnTo>
                        <a:pt x="673736" y="452247"/>
                      </a:lnTo>
                      <a:lnTo>
                        <a:pt x="656462" y="445262"/>
                      </a:lnTo>
                      <a:lnTo>
                        <a:pt x="651256" y="435991"/>
                      </a:lnTo>
                      <a:lnTo>
                        <a:pt x="649605" y="429006"/>
                      </a:lnTo>
                      <a:lnTo>
                        <a:pt x="647827" y="389636"/>
                      </a:lnTo>
                      <a:lnTo>
                        <a:pt x="639190" y="389636"/>
                      </a:lnTo>
                      <a:lnTo>
                        <a:pt x="637539" y="359410"/>
                      </a:lnTo>
                      <a:lnTo>
                        <a:pt x="635761" y="343154"/>
                      </a:lnTo>
                      <a:lnTo>
                        <a:pt x="604774" y="343154"/>
                      </a:lnTo>
                      <a:lnTo>
                        <a:pt x="516889" y="350139"/>
                      </a:lnTo>
                      <a:lnTo>
                        <a:pt x="511684" y="338582"/>
                      </a:lnTo>
                      <a:lnTo>
                        <a:pt x="422148" y="340868"/>
                      </a:lnTo>
                      <a:lnTo>
                        <a:pt x="413511" y="338582"/>
                      </a:lnTo>
                      <a:lnTo>
                        <a:pt x="301498" y="338582"/>
                      </a:lnTo>
                      <a:lnTo>
                        <a:pt x="286004" y="340868"/>
                      </a:lnTo>
                      <a:lnTo>
                        <a:pt x="227457" y="338582"/>
                      </a:lnTo>
                      <a:lnTo>
                        <a:pt x="224028" y="352552"/>
                      </a:lnTo>
                      <a:lnTo>
                        <a:pt x="206756" y="350139"/>
                      </a:lnTo>
                      <a:lnTo>
                        <a:pt x="206756" y="338582"/>
                      </a:lnTo>
                      <a:lnTo>
                        <a:pt x="148210" y="336296"/>
                      </a:lnTo>
                      <a:lnTo>
                        <a:pt x="139573" y="336296"/>
                      </a:lnTo>
                      <a:lnTo>
                        <a:pt x="1778" y="333883"/>
                      </a:lnTo>
                      <a:close/>
                    </a:path>
                  </a:pathLst>
                </a:custGeom>
                <a:solidFill>
                  <a:srgbClr val="479447"/>
                </a:solidFill>
                <a:ln w="5461" cap="flat">
                  <a:solidFill>
                    <a:srgbClr val="BEBEBE"/>
                  </a:solidFill>
                  <a:prstDash val="solid"/>
                  <a:round/>
                </a:ln>
              </p:spPr>
              <p:txBody>
                <a:bodyPr rtlCol="0" anchor="ctr"/>
                <a:lstStyle/>
                <a:p>
                  <a:endParaRPr lang="en-US"/>
                </a:p>
              </p:txBody>
            </p:sp>
            <p:sp>
              <p:nvSpPr>
                <p:cNvPr id="1208" name="Freeform: Shape 1207">
                  <a:extLst>
                    <a:ext uri="{FF2B5EF4-FFF2-40B4-BE49-F238E27FC236}">
                      <a16:creationId xmlns:a16="http://schemas.microsoft.com/office/drawing/2014/main" id="{DA368943-B8FE-6A1E-5540-A7E23D3776EF}"/>
                    </a:ext>
                  </a:extLst>
                </p:cNvPr>
                <p:cNvSpPr/>
                <p:nvPr/>
              </p:nvSpPr>
              <p:spPr>
                <a:xfrm>
                  <a:off x="32896429" y="16599661"/>
                  <a:ext cx="77469" cy="57911"/>
                </a:xfrm>
                <a:custGeom>
                  <a:avLst/>
                  <a:gdLst>
                    <a:gd name="connsiteX0" fmla="*/ 44831 w 77469"/>
                    <a:gd name="connsiteY0" fmla="*/ 44069 h 57911"/>
                    <a:gd name="connsiteX1" fmla="*/ 51688 w 77469"/>
                    <a:gd name="connsiteY1" fmla="*/ 41656 h 57911"/>
                    <a:gd name="connsiteX2" fmla="*/ 56896 w 77469"/>
                    <a:gd name="connsiteY2" fmla="*/ 34798 h 57911"/>
                    <a:gd name="connsiteX3" fmla="*/ 58547 w 77469"/>
                    <a:gd name="connsiteY3" fmla="*/ 27813 h 57911"/>
                    <a:gd name="connsiteX4" fmla="*/ 49910 w 77469"/>
                    <a:gd name="connsiteY4" fmla="*/ 27813 h 57911"/>
                    <a:gd name="connsiteX5" fmla="*/ 48259 w 77469"/>
                    <a:gd name="connsiteY5" fmla="*/ 23114 h 57911"/>
                    <a:gd name="connsiteX6" fmla="*/ 53339 w 77469"/>
                    <a:gd name="connsiteY6" fmla="*/ 13843 h 57911"/>
                    <a:gd name="connsiteX7" fmla="*/ 48259 w 77469"/>
                    <a:gd name="connsiteY7" fmla="*/ 4572 h 57911"/>
                    <a:gd name="connsiteX8" fmla="*/ 49910 w 77469"/>
                    <a:gd name="connsiteY8" fmla="*/ 0 h 57911"/>
                    <a:gd name="connsiteX9" fmla="*/ 55118 w 77469"/>
                    <a:gd name="connsiteY9" fmla="*/ 0 h 57911"/>
                    <a:gd name="connsiteX10" fmla="*/ 58547 w 77469"/>
                    <a:gd name="connsiteY10" fmla="*/ 4572 h 57911"/>
                    <a:gd name="connsiteX11" fmla="*/ 65405 w 77469"/>
                    <a:gd name="connsiteY11" fmla="*/ 16256 h 57911"/>
                    <a:gd name="connsiteX12" fmla="*/ 67184 w 77469"/>
                    <a:gd name="connsiteY12" fmla="*/ 27813 h 57911"/>
                    <a:gd name="connsiteX13" fmla="*/ 67184 w 77469"/>
                    <a:gd name="connsiteY13" fmla="*/ 30099 h 57911"/>
                    <a:gd name="connsiteX14" fmla="*/ 72389 w 77469"/>
                    <a:gd name="connsiteY14" fmla="*/ 39370 h 57911"/>
                    <a:gd name="connsiteX15" fmla="*/ 77470 w 77469"/>
                    <a:gd name="connsiteY15" fmla="*/ 44069 h 57911"/>
                    <a:gd name="connsiteX16" fmla="*/ 77470 w 77469"/>
                    <a:gd name="connsiteY16" fmla="*/ 50927 h 57911"/>
                    <a:gd name="connsiteX17" fmla="*/ 70611 w 77469"/>
                    <a:gd name="connsiteY17" fmla="*/ 53340 h 57911"/>
                    <a:gd name="connsiteX18" fmla="*/ 56896 w 77469"/>
                    <a:gd name="connsiteY18" fmla="*/ 57912 h 57911"/>
                    <a:gd name="connsiteX19" fmla="*/ 48259 w 77469"/>
                    <a:gd name="connsiteY19" fmla="*/ 57912 h 57911"/>
                    <a:gd name="connsiteX20" fmla="*/ 34417 w 77469"/>
                    <a:gd name="connsiteY20" fmla="*/ 53340 h 57911"/>
                    <a:gd name="connsiteX21" fmla="*/ 17272 w 77469"/>
                    <a:gd name="connsiteY21" fmla="*/ 50927 h 57911"/>
                    <a:gd name="connsiteX22" fmla="*/ 8635 w 77469"/>
                    <a:gd name="connsiteY22" fmla="*/ 50927 h 57911"/>
                    <a:gd name="connsiteX23" fmla="*/ 0 w 77469"/>
                    <a:gd name="connsiteY23" fmla="*/ 44069 h 57911"/>
                    <a:gd name="connsiteX24" fmla="*/ 0 w 77469"/>
                    <a:gd name="connsiteY24" fmla="*/ 41656 h 57911"/>
                    <a:gd name="connsiteX25" fmla="*/ 8635 w 77469"/>
                    <a:gd name="connsiteY25" fmla="*/ 39370 h 57911"/>
                    <a:gd name="connsiteX26" fmla="*/ 17272 w 77469"/>
                    <a:gd name="connsiteY26" fmla="*/ 37084 h 57911"/>
                    <a:gd name="connsiteX27" fmla="*/ 24130 w 77469"/>
                    <a:gd name="connsiteY27" fmla="*/ 37084 h 57911"/>
                    <a:gd name="connsiteX28" fmla="*/ 36195 w 77469"/>
                    <a:gd name="connsiteY28" fmla="*/ 44069 h 57911"/>
                    <a:gd name="connsiteX29" fmla="*/ 44831 w 77469"/>
                    <a:gd name="connsiteY29" fmla="*/ 44069 h 5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469" h="57911">
                      <a:moveTo>
                        <a:pt x="44831" y="44069"/>
                      </a:moveTo>
                      <a:lnTo>
                        <a:pt x="51688" y="41656"/>
                      </a:lnTo>
                      <a:lnTo>
                        <a:pt x="56896" y="34798"/>
                      </a:lnTo>
                      <a:lnTo>
                        <a:pt x="58547" y="27813"/>
                      </a:lnTo>
                      <a:lnTo>
                        <a:pt x="49910" y="27813"/>
                      </a:lnTo>
                      <a:lnTo>
                        <a:pt x="48259" y="23114"/>
                      </a:lnTo>
                      <a:lnTo>
                        <a:pt x="53339" y="13843"/>
                      </a:lnTo>
                      <a:lnTo>
                        <a:pt x="48259" y="4572"/>
                      </a:lnTo>
                      <a:lnTo>
                        <a:pt x="49910" y="0"/>
                      </a:lnTo>
                      <a:lnTo>
                        <a:pt x="55118" y="0"/>
                      </a:lnTo>
                      <a:lnTo>
                        <a:pt x="58547" y="4572"/>
                      </a:lnTo>
                      <a:lnTo>
                        <a:pt x="65405" y="16256"/>
                      </a:lnTo>
                      <a:lnTo>
                        <a:pt x="67184" y="27813"/>
                      </a:lnTo>
                      <a:lnTo>
                        <a:pt x="67184" y="30099"/>
                      </a:lnTo>
                      <a:lnTo>
                        <a:pt x="72389" y="39370"/>
                      </a:lnTo>
                      <a:lnTo>
                        <a:pt x="77470" y="44069"/>
                      </a:lnTo>
                      <a:lnTo>
                        <a:pt x="77470" y="50927"/>
                      </a:lnTo>
                      <a:lnTo>
                        <a:pt x="70611" y="53340"/>
                      </a:lnTo>
                      <a:lnTo>
                        <a:pt x="56896" y="57912"/>
                      </a:lnTo>
                      <a:lnTo>
                        <a:pt x="48259" y="57912"/>
                      </a:lnTo>
                      <a:lnTo>
                        <a:pt x="34417" y="53340"/>
                      </a:lnTo>
                      <a:lnTo>
                        <a:pt x="17272" y="50927"/>
                      </a:lnTo>
                      <a:lnTo>
                        <a:pt x="8635" y="50927"/>
                      </a:lnTo>
                      <a:lnTo>
                        <a:pt x="0" y="44069"/>
                      </a:lnTo>
                      <a:lnTo>
                        <a:pt x="0" y="41656"/>
                      </a:lnTo>
                      <a:lnTo>
                        <a:pt x="8635" y="39370"/>
                      </a:lnTo>
                      <a:lnTo>
                        <a:pt x="17272" y="37084"/>
                      </a:lnTo>
                      <a:lnTo>
                        <a:pt x="24130" y="37084"/>
                      </a:lnTo>
                      <a:lnTo>
                        <a:pt x="36195" y="44069"/>
                      </a:lnTo>
                      <a:lnTo>
                        <a:pt x="44831" y="44069"/>
                      </a:lnTo>
                      <a:close/>
                    </a:path>
                  </a:pathLst>
                </a:custGeom>
                <a:solidFill>
                  <a:srgbClr val="479447"/>
                </a:solidFill>
                <a:ln w="5461" cap="flat">
                  <a:solidFill>
                    <a:srgbClr val="BEBEBE"/>
                  </a:solidFill>
                  <a:prstDash val="solid"/>
                  <a:round/>
                </a:ln>
              </p:spPr>
              <p:txBody>
                <a:bodyPr rtlCol="0" anchor="ctr"/>
                <a:lstStyle/>
                <a:p>
                  <a:endParaRPr lang="en-US"/>
                </a:p>
              </p:txBody>
            </p:sp>
            <p:sp>
              <p:nvSpPr>
                <p:cNvPr id="1209" name="Freeform: Shape 1208">
                  <a:extLst>
                    <a:ext uri="{FF2B5EF4-FFF2-40B4-BE49-F238E27FC236}">
                      <a16:creationId xmlns:a16="http://schemas.microsoft.com/office/drawing/2014/main" id="{5C3C4462-1BAB-B8AB-BB12-F29C926DCC10}"/>
                    </a:ext>
                  </a:extLst>
                </p:cNvPr>
                <p:cNvSpPr/>
                <p:nvPr/>
              </p:nvSpPr>
              <p:spPr>
                <a:xfrm>
                  <a:off x="26821256" y="14132052"/>
                  <a:ext cx="1955546" cy="964691"/>
                </a:xfrm>
                <a:custGeom>
                  <a:avLst/>
                  <a:gdLst>
                    <a:gd name="connsiteX0" fmla="*/ 0 w 1955546"/>
                    <a:gd name="connsiteY0" fmla="*/ 373380 h 964691"/>
                    <a:gd name="connsiteX1" fmla="*/ 10414 w 1955546"/>
                    <a:gd name="connsiteY1" fmla="*/ 371094 h 964691"/>
                    <a:gd name="connsiteX2" fmla="*/ 29337 w 1955546"/>
                    <a:gd name="connsiteY2" fmla="*/ 359410 h 964691"/>
                    <a:gd name="connsiteX3" fmla="*/ 39625 w 1955546"/>
                    <a:gd name="connsiteY3" fmla="*/ 350139 h 964691"/>
                    <a:gd name="connsiteX4" fmla="*/ 63754 w 1955546"/>
                    <a:gd name="connsiteY4" fmla="*/ 343154 h 964691"/>
                    <a:gd name="connsiteX5" fmla="*/ 82804 w 1955546"/>
                    <a:gd name="connsiteY5" fmla="*/ 338582 h 964691"/>
                    <a:gd name="connsiteX6" fmla="*/ 101727 w 1955546"/>
                    <a:gd name="connsiteY6" fmla="*/ 333883 h 964691"/>
                    <a:gd name="connsiteX7" fmla="*/ 117222 w 1955546"/>
                    <a:gd name="connsiteY7" fmla="*/ 324612 h 964691"/>
                    <a:gd name="connsiteX8" fmla="*/ 137923 w 1955546"/>
                    <a:gd name="connsiteY8" fmla="*/ 310769 h 964691"/>
                    <a:gd name="connsiteX9" fmla="*/ 153416 w 1955546"/>
                    <a:gd name="connsiteY9" fmla="*/ 299085 h 964691"/>
                    <a:gd name="connsiteX10" fmla="*/ 162052 w 1955546"/>
                    <a:gd name="connsiteY10" fmla="*/ 289814 h 964691"/>
                    <a:gd name="connsiteX11" fmla="*/ 172339 w 1955546"/>
                    <a:gd name="connsiteY11" fmla="*/ 278257 h 964691"/>
                    <a:gd name="connsiteX12" fmla="*/ 187834 w 1955546"/>
                    <a:gd name="connsiteY12" fmla="*/ 266700 h 964691"/>
                    <a:gd name="connsiteX13" fmla="*/ 203327 w 1955546"/>
                    <a:gd name="connsiteY13" fmla="*/ 264287 h 964691"/>
                    <a:gd name="connsiteX14" fmla="*/ 222250 w 1955546"/>
                    <a:gd name="connsiteY14" fmla="*/ 262001 h 964691"/>
                    <a:gd name="connsiteX15" fmla="*/ 241300 w 1955546"/>
                    <a:gd name="connsiteY15" fmla="*/ 264287 h 964691"/>
                    <a:gd name="connsiteX16" fmla="*/ 253365 w 1955546"/>
                    <a:gd name="connsiteY16" fmla="*/ 264287 h 964691"/>
                    <a:gd name="connsiteX17" fmla="*/ 268860 w 1955546"/>
                    <a:gd name="connsiteY17" fmla="*/ 255016 h 964691"/>
                    <a:gd name="connsiteX18" fmla="*/ 282575 w 1955546"/>
                    <a:gd name="connsiteY18" fmla="*/ 255016 h 964691"/>
                    <a:gd name="connsiteX19" fmla="*/ 296418 w 1955546"/>
                    <a:gd name="connsiteY19" fmla="*/ 257429 h 964691"/>
                    <a:gd name="connsiteX20" fmla="*/ 308484 w 1955546"/>
                    <a:gd name="connsiteY20" fmla="*/ 255016 h 964691"/>
                    <a:gd name="connsiteX21" fmla="*/ 325628 w 1955546"/>
                    <a:gd name="connsiteY21" fmla="*/ 250444 h 964691"/>
                    <a:gd name="connsiteX22" fmla="*/ 351537 w 1955546"/>
                    <a:gd name="connsiteY22" fmla="*/ 236474 h 964691"/>
                    <a:gd name="connsiteX23" fmla="*/ 363601 w 1955546"/>
                    <a:gd name="connsiteY23" fmla="*/ 227203 h 964691"/>
                    <a:gd name="connsiteX24" fmla="*/ 372237 w 1955546"/>
                    <a:gd name="connsiteY24" fmla="*/ 210947 h 964691"/>
                    <a:gd name="connsiteX25" fmla="*/ 379095 w 1955546"/>
                    <a:gd name="connsiteY25" fmla="*/ 204089 h 964691"/>
                    <a:gd name="connsiteX26" fmla="*/ 387731 w 1955546"/>
                    <a:gd name="connsiteY26" fmla="*/ 201676 h 964691"/>
                    <a:gd name="connsiteX27" fmla="*/ 399797 w 1955546"/>
                    <a:gd name="connsiteY27" fmla="*/ 201676 h 964691"/>
                    <a:gd name="connsiteX28" fmla="*/ 415290 w 1955546"/>
                    <a:gd name="connsiteY28" fmla="*/ 194818 h 964691"/>
                    <a:gd name="connsiteX29" fmla="*/ 429006 w 1955546"/>
                    <a:gd name="connsiteY29" fmla="*/ 194818 h 964691"/>
                    <a:gd name="connsiteX30" fmla="*/ 444500 w 1955546"/>
                    <a:gd name="connsiteY30" fmla="*/ 190119 h 964691"/>
                    <a:gd name="connsiteX31" fmla="*/ 446278 w 1955546"/>
                    <a:gd name="connsiteY31" fmla="*/ 187833 h 964691"/>
                    <a:gd name="connsiteX32" fmla="*/ 451486 w 1955546"/>
                    <a:gd name="connsiteY32" fmla="*/ 176276 h 964691"/>
                    <a:gd name="connsiteX33" fmla="*/ 454914 w 1955546"/>
                    <a:gd name="connsiteY33" fmla="*/ 160020 h 964691"/>
                    <a:gd name="connsiteX34" fmla="*/ 466979 w 1955546"/>
                    <a:gd name="connsiteY34" fmla="*/ 155321 h 964691"/>
                    <a:gd name="connsiteX35" fmla="*/ 477266 w 1955546"/>
                    <a:gd name="connsiteY35" fmla="*/ 150749 h 964691"/>
                    <a:gd name="connsiteX36" fmla="*/ 484125 w 1955546"/>
                    <a:gd name="connsiteY36" fmla="*/ 136779 h 964691"/>
                    <a:gd name="connsiteX37" fmla="*/ 496189 w 1955546"/>
                    <a:gd name="connsiteY37" fmla="*/ 132207 h 964691"/>
                    <a:gd name="connsiteX38" fmla="*/ 504825 w 1955546"/>
                    <a:gd name="connsiteY38" fmla="*/ 132207 h 964691"/>
                    <a:gd name="connsiteX39" fmla="*/ 516890 w 1955546"/>
                    <a:gd name="connsiteY39" fmla="*/ 115951 h 964691"/>
                    <a:gd name="connsiteX40" fmla="*/ 530734 w 1955546"/>
                    <a:gd name="connsiteY40" fmla="*/ 104267 h 964691"/>
                    <a:gd name="connsiteX41" fmla="*/ 537591 w 1955546"/>
                    <a:gd name="connsiteY41" fmla="*/ 106680 h 964691"/>
                    <a:gd name="connsiteX42" fmla="*/ 553086 w 1955546"/>
                    <a:gd name="connsiteY42" fmla="*/ 104267 h 964691"/>
                    <a:gd name="connsiteX43" fmla="*/ 561722 w 1955546"/>
                    <a:gd name="connsiteY43" fmla="*/ 99695 h 964691"/>
                    <a:gd name="connsiteX44" fmla="*/ 572009 w 1955546"/>
                    <a:gd name="connsiteY44" fmla="*/ 90424 h 964691"/>
                    <a:gd name="connsiteX45" fmla="*/ 580644 w 1955546"/>
                    <a:gd name="connsiteY45" fmla="*/ 76454 h 964691"/>
                    <a:gd name="connsiteX46" fmla="*/ 596138 w 1955546"/>
                    <a:gd name="connsiteY46" fmla="*/ 53340 h 964691"/>
                    <a:gd name="connsiteX47" fmla="*/ 608203 w 1955546"/>
                    <a:gd name="connsiteY47" fmla="*/ 41656 h 964691"/>
                    <a:gd name="connsiteX48" fmla="*/ 622047 w 1955546"/>
                    <a:gd name="connsiteY48" fmla="*/ 34798 h 964691"/>
                    <a:gd name="connsiteX49" fmla="*/ 644399 w 1955546"/>
                    <a:gd name="connsiteY49" fmla="*/ 27813 h 964691"/>
                    <a:gd name="connsiteX50" fmla="*/ 663322 w 1955546"/>
                    <a:gd name="connsiteY50" fmla="*/ 16256 h 964691"/>
                    <a:gd name="connsiteX51" fmla="*/ 684023 w 1955546"/>
                    <a:gd name="connsiteY51" fmla="*/ 9271 h 964691"/>
                    <a:gd name="connsiteX52" fmla="*/ 701294 w 1955546"/>
                    <a:gd name="connsiteY52" fmla="*/ 6858 h 964691"/>
                    <a:gd name="connsiteX53" fmla="*/ 725425 w 1955546"/>
                    <a:gd name="connsiteY53" fmla="*/ 6858 h 964691"/>
                    <a:gd name="connsiteX54" fmla="*/ 742569 w 1955546"/>
                    <a:gd name="connsiteY54" fmla="*/ 4572 h 964691"/>
                    <a:gd name="connsiteX55" fmla="*/ 754635 w 1955546"/>
                    <a:gd name="connsiteY55" fmla="*/ 2286 h 964691"/>
                    <a:gd name="connsiteX56" fmla="*/ 770255 w 1955546"/>
                    <a:gd name="connsiteY56" fmla="*/ 6858 h 964691"/>
                    <a:gd name="connsiteX57" fmla="*/ 775336 w 1955546"/>
                    <a:gd name="connsiteY57" fmla="*/ 0 h 964691"/>
                    <a:gd name="connsiteX58" fmla="*/ 801243 w 1955546"/>
                    <a:gd name="connsiteY58" fmla="*/ 9271 h 964691"/>
                    <a:gd name="connsiteX59" fmla="*/ 809879 w 1955546"/>
                    <a:gd name="connsiteY59" fmla="*/ 25527 h 964691"/>
                    <a:gd name="connsiteX60" fmla="*/ 809879 w 1955546"/>
                    <a:gd name="connsiteY60" fmla="*/ 30099 h 964691"/>
                    <a:gd name="connsiteX61" fmla="*/ 802894 w 1955546"/>
                    <a:gd name="connsiteY61" fmla="*/ 34798 h 964691"/>
                    <a:gd name="connsiteX62" fmla="*/ 796037 w 1955546"/>
                    <a:gd name="connsiteY62" fmla="*/ 34798 h 964691"/>
                    <a:gd name="connsiteX63" fmla="*/ 794259 w 1955546"/>
                    <a:gd name="connsiteY63" fmla="*/ 32385 h 964691"/>
                    <a:gd name="connsiteX64" fmla="*/ 789178 w 1955546"/>
                    <a:gd name="connsiteY64" fmla="*/ 37084 h 964691"/>
                    <a:gd name="connsiteX65" fmla="*/ 759841 w 1955546"/>
                    <a:gd name="connsiteY65" fmla="*/ 39370 h 964691"/>
                    <a:gd name="connsiteX66" fmla="*/ 740918 w 1955546"/>
                    <a:gd name="connsiteY66" fmla="*/ 41656 h 964691"/>
                    <a:gd name="connsiteX67" fmla="*/ 739140 w 1955546"/>
                    <a:gd name="connsiteY67" fmla="*/ 48641 h 964691"/>
                    <a:gd name="connsiteX68" fmla="*/ 742569 w 1955546"/>
                    <a:gd name="connsiteY68" fmla="*/ 55626 h 964691"/>
                    <a:gd name="connsiteX69" fmla="*/ 739140 w 1955546"/>
                    <a:gd name="connsiteY69" fmla="*/ 62611 h 964691"/>
                    <a:gd name="connsiteX70" fmla="*/ 706501 w 1955546"/>
                    <a:gd name="connsiteY70" fmla="*/ 85725 h 964691"/>
                    <a:gd name="connsiteX71" fmla="*/ 685800 w 1955546"/>
                    <a:gd name="connsiteY71" fmla="*/ 101981 h 964691"/>
                    <a:gd name="connsiteX72" fmla="*/ 673736 w 1955546"/>
                    <a:gd name="connsiteY72" fmla="*/ 106680 h 964691"/>
                    <a:gd name="connsiteX73" fmla="*/ 663322 w 1955546"/>
                    <a:gd name="connsiteY73" fmla="*/ 113665 h 964691"/>
                    <a:gd name="connsiteX74" fmla="*/ 656463 w 1955546"/>
                    <a:gd name="connsiteY74" fmla="*/ 122936 h 964691"/>
                    <a:gd name="connsiteX75" fmla="*/ 656463 w 1955546"/>
                    <a:gd name="connsiteY75" fmla="*/ 132207 h 964691"/>
                    <a:gd name="connsiteX76" fmla="*/ 653035 w 1955546"/>
                    <a:gd name="connsiteY76" fmla="*/ 134493 h 964691"/>
                    <a:gd name="connsiteX77" fmla="*/ 653035 w 1955546"/>
                    <a:gd name="connsiteY77" fmla="*/ 143764 h 964691"/>
                    <a:gd name="connsiteX78" fmla="*/ 637540 w 1955546"/>
                    <a:gd name="connsiteY78" fmla="*/ 157607 h 964691"/>
                    <a:gd name="connsiteX79" fmla="*/ 625475 w 1955546"/>
                    <a:gd name="connsiteY79" fmla="*/ 160020 h 964691"/>
                    <a:gd name="connsiteX80" fmla="*/ 618617 w 1955546"/>
                    <a:gd name="connsiteY80" fmla="*/ 164592 h 964691"/>
                    <a:gd name="connsiteX81" fmla="*/ 620268 w 1955546"/>
                    <a:gd name="connsiteY81" fmla="*/ 176276 h 964691"/>
                    <a:gd name="connsiteX82" fmla="*/ 613411 w 1955546"/>
                    <a:gd name="connsiteY82" fmla="*/ 197104 h 964691"/>
                    <a:gd name="connsiteX83" fmla="*/ 608203 w 1955546"/>
                    <a:gd name="connsiteY83" fmla="*/ 201676 h 964691"/>
                    <a:gd name="connsiteX84" fmla="*/ 601345 w 1955546"/>
                    <a:gd name="connsiteY84" fmla="*/ 201676 h 964691"/>
                    <a:gd name="connsiteX85" fmla="*/ 599567 w 1955546"/>
                    <a:gd name="connsiteY85" fmla="*/ 197104 h 964691"/>
                    <a:gd name="connsiteX86" fmla="*/ 592710 w 1955546"/>
                    <a:gd name="connsiteY86" fmla="*/ 197104 h 964691"/>
                    <a:gd name="connsiteX87" fmla="*/ 596138 w 1955546"/>
                    <a:gd name="connsiteY87" fmla="*/ 210947 h 964691"/>
                    <a:gd name="connsiteX88" fmla="*/ 596138 w 1955546"/>
                    <a:gd name="connsiteY88" fmla="*/ 215646 h 964691"/>
                    <a:gd name="connsiteX89" fmla="*/ 599567 w 1955546"/>
                    <a:gd name="connsiteY89" fmla="*/ 217932 h 964691"/>
                    <a:gd name="connsiteX90" fmla="*/ 592710 w 1955546"/>
                    <a:gd name="connsiteY90" fmla="*/ 231902 h 964691"/>
                    <a:gd name="connsiteX91" fmla="*/ 592710 w 1955546"/>
                    <a:gd name="connsiteY91" fmla="*/ 250444 h 964691"/>
                    <a:gd name="connsiteX92" fmla="*/ 587629 w 1955546"/>
                    <a:gd name="connsiteY92" fmla="*/ 262001 h 964691"/>
                    <a:gd name="connsiteX93" fmla="*/ 589280 w 1955546"/>
                    <a:gd name="connsiteY93" fmla="*/ 273685 h 964691"/>
                    <a:gd name="connsiteX94" fmla="*/ 584074 w 1955546"/>
                    <a:gd name="connsiteY94" fmla="*/ 289814 h 964691"/>
                    <a:gd name="connsiteX95" fmla="*/ 587629 w 1955546"/>
                    <a:gd name="connsiteY95" fmla="*/ 296799 h 964691"/>
                    <a:gd name="connsiteX96" fmla="*/ 596138 w 1955546"/>
                    <a:gd name="connsiteY96" fmla="*/ 285242 h 964691"/>
                    <a:gd name="connsiteX97" fmla="*/ 604775 w 1955546"/>
                    <a:gd name="connsiteY97" fmla="*/ 273685 h 964691"/>
                    <a:gd name="connsiteX98" fmla="*/ 615188 w 1955546"/>
                    <a:gd name="connsiteY98" fmla="*/ 264287 h 964691"/>
                    <a:gd name="connsiteX99" fmla="*/ 615188 w 1955546"/>
                    <a:gd name="connsiteY99" fmla="*/ 250444 h 964691"/>
                    <a:gd name="connsiteX100" fmla="*/ 630682 w 1955546"/>
                    <a:gd name="connsiteY100" fmla="*/ 243459 h 964691"/>
                    <a:gd name="connsiteX101" fmla="*/ 647827 w 1955546"/>
                    <a:gd name="connsiteY101" fmla="*/ 231902 h 964691"/>
                    <a:gd name="connsiteX102" fmla="*/ 665100 w 1955546"/>
                    <a:gd name="connsiteY102" fmla="*/ 217932 h 964691"/>
                    <a:gd name="connsiteX103" fmla="*/ 675387 w 1955546"/>
                    <a:gd name="connsiteY103" fmla="*/ 210947 h 964691"/>
                    <a:gd name="connsiteX104" fmla="*/ 682372 w 1955546"/>
                    <a:gd name="connsiteY104" fmla="*/ 210947 h 964691"/>
                    <a:gd name="connsiteX105" fmla="*/ 684023 w 1955546"/>
                    <a:gd name="connsiteY105" fmla="*/ 217932 h 964691"/>
                    <a:gd name="connsiteX106" fmla="*/ 677164 w 1955546"/>
                    <a:gd name="connsiteY106" fmla="*/ 227203 h 964691"/>
                    <a:gd name="connsiteX107" fmla="*/ 668528 w 1955546"/>
                    <a:gd name="connsiteY107" fmla="*/ 231902 h 964691"/>
                    <a:gd name="connsiteX108" fmla="*/ 654812 w 1955546"/>
                    <a:gd name="connsiteY108" fmla="*/ 250444 h 964691"/>
                    <a:gd name="connsiteX109" fmla="*/ 646176 w 1955546"/>
                    <a:gd name="connsiteY109" fmla="*/ 259715 h 964691"/>
                    <a:gd name="connsiteX110" fmla="*/ 649605 w 1955546"/>
                    <a:gd name="connsiteY110" fmla="*/ 264287 h 964691"/>
                    <a:gd name="connsiteX111" fmla="*/ 654812 w 1955546"/>
                    <a:gd name="connsiteY111" fmla="*/ 264287 h 964691"/>
                    <a:gd name="connsiteX112" fmla="*/ 663322 w 1955546"/>
                    <a:gd name="connsiteY112" fmla="*/ 250444 h 964691"/>
                    <a:gd name="connsiteX113" fmla="*/ 671957 w 1955546"/>
                    <a:gd name="connsiteY113" fmla="*/ 241173 h 964691"/>
                    <a:gd name="connsiteX114" fmla="*/ 677164 w 1955546"/>
                    <a:gd name="connsiteY114" fmla="*/ 236474 h 964691"/>
                    <a:gd name="connsiteX115" fmla="*/ 696087 w 1955546"/>
                    <a:gd name="connsiteY115" fmla="*/ 234188 h 964691"/>
                    <a:gd name="connsiteX116" fmla="*/ 711581 w 1955546"/>
                    <a:gd name="connsiteY116" fmla="*/ 231902 h 964691"/>
                    <a:gd name="connsiteX117" fmla="*/ 716788 w 1955546"/>
                    <a:gd name="connsiteY117" fmla="*/ 234188 h 964691"/>
                    <a:gd name="connsiteX118" fmla="*/ 740918 w 1955546"/>
                    <a:gd name="connsiteY118" fmla="*/ 234188 h 964691"/>
                    <a:gd name="connsiteX119" fmla="*/ 749554 w 1955546"/>
                    <a:gd name="connsiteY119" fmla="*/ 234188 h 964691"/>
                    <a:gd name="connsiteX120" fmla="*/ 773685 w 1955546"/>
                    <a:gd name="connsiteY120" fmla="*/ 243459 h 964691"/>
                    <a:gd name="connsiteX121" fmla="*/ 782320 w 1955546"/>
                    <a:gd name="connsiteY121" fmla="*/ 241173 h 964691"/>
                    <a:gd name="connsiteX122" fmla="*/ 789178 w 1955546"/>
                    <a:gd name="connsiteY122" fmla="*/ 250444 h 964691"/>
                    <a:gd name="connsiteX123" fmla="*/ 801243 w 1955546"/>
                    <a:gd name="connsiteY123" fmla="*/ 250444 h 964691"/>
                    <a:gd name="connsiteX124" fmla="*/ 809879 w 1955546"/>
                    <a:gd name="connsiteY124" fmla="*/ 257429 h 964691"/>
                    <a:gd name="connsiteX125" fmla="*/ 809879 w 1955546"/>
                    <a:gd name="connsiteY125" fmla="*/ 264287 h 964691"/>
                    <a:gd name="connsiteX126" fmla="*/ 820166 w 1955546"/>
                    <a:gd name="connsiteY126" fmla="*/ 262001 h 964691"/>
                    <a:gd name="connsiteX127" fmla="*/ 827025 w 1955546"/>
                    <a:gd name="connsiteY127" fmla="*/ 262001 h 964691"/>
                    <a:gd name="connsiteX128" fmla="*/ 830453 w 1955546"/>
                    <a:gd name="connsiteY128" fmla="*/ 273685 h 964691"/>
                    <a:gd name="connsiteX129" fmla="*/ 847725 w 1955546"/>
                    <a:gd name="connsiteY129" fmla="*/ 278257 h 964691"/>
                    <a:gd name="connsiteX130" fmla="*/ 851154 w 1955546"/>
                    <a:gd name="connsiteY130" fmla="*/ 285242 h 964691"/>
                    <a:gd name="connsiteX131" fmla="*/ 851154 w 1955546"/>
                    <a:gd name="connsiteY131" fmla="*/ 299085 h 964691"/>
                    <a:gd name="connsiteX132" fmla="*/ 852932 w 1955546"/>
                    <a:gd name="connsiteY132" fmla="*/ 306070 h 964691"/>
                    <a:gd name="connsiteX133" fmla="*/ 864998 w 1955546"/>
                    <a:gd name="connsiteY133" fmla="*/ 315341 h 964691"/>
                    <a:gd name="connsiteX134" fmla="*/ 873634 w 1955546"/>
                    <a:gd name="connsiteY134" fmla="*/ 331597 h 964691"/>
                    <a:gd name="connsiteX135" fmla="*/ 878713 w 1955546"/>
                    <a:gd name="connsiteY135" fmla="*/ 343154 h 964691"/>
                    <a:gd name="connsiteX136" fmla="*/ 890778 w 1955546"/>
                    <a:gd name="connsiteY136" fmla="*/ 343154 h 964691"/>
                    <a:gd name="connsiteX137" fmla="*/ 892556 w 1955546"/>
                    <a:gd name="connsiteY137" fmla="*/ 347853 h 964691"/>
                    <a:gd name="connsiteX138" fmla="*/ 892556 w 1955546"/>
                    <a:gd name="connsiteY138" fmla="*/ 357124 h 964691"/>
                    <a:gd name="connsiteX139" fmla="*/ 904622 w 1955546"/>
                    <a:gd name="connsiteY139" fmla="*/ 361696 h 964691"/>
                    <a:gd name="connsiteX140" fmla="*/ 911479 w 1955546"/>
                    <a:gd name="connsiteY140" fmla="*/ 368681 h 964691"/>
                    <a:gd name="connsiteX141" fmla="*/ 908050 w 1955546"/>
                    <a:gd name="connsiteY141" fmla="*/ 375666 h 964691"/>
                    <a:gd name="connsiteX142" fmla="*/ 908050 w 1955546"/>
                    <a:gd name="connsiteY142" fmla="*/ 382651 h 964691"/>
                    <a:gd name="connsiteX143" fmla="*/ 913257 w 1955546"/>
                    <a:gd name="connsiteY143" fmla="*/ 391922 h 964691"/>
                    <a:gd name="connsiteX144" fmla="*/ 916687 w 1955546"/>
                    <a:gd name="connsiteY144" fmla="*/ 396494 h 964691"/>
                    <a:gd name="connsiteX145" fmla="*/ 928751 w 1955546"/>
                    <a:gd name="connsiteY145" fmla="*/ 396494 h 964691"/>
                    <a:gd name="connsiteX146" fmla="*/ 932180 w 1955546"/>
                    <a:gd name="connsiteY146" fmla="*/ 396494 h 964691"/>
                    <a:gd name="connsiteX147" fmla="*/ 949325 w 1955546"/>
                    <a:gd name="connsiteY147" fmla="*/ 398907 h 964691"/>
                    <a:gd name="connsiteX148" fmla="*/ 961390 w 1955546"/>
                    <a:gd name="connsiteY148" fmla="*/ 398907 h 964691"/>
                    <a:gd name="connsiteX149" fmla="*/ 973455 w 1955546"/>
                    <a:gd name="connsiteY149" fmla="*/ 396494 h 964691"/>
                    <a:gd name="connsiteX150" fmla="*/ 978662 w 1955546"/>
                    <a:gd name="connsiteY150" fmla="*/ 391922 h 964691"/>
                    <a:gd name="connsiteX151" fmla="*/ 987299 w 1955546"/>
                    <a:gd name="connsiteY151" fmla="*/ 391922 h 964691"/>
                    <a:gd name="connsiteX152" fmla="*/ 994156 w 1955546"/>
                    <a:gd name="connsiteY152" fmla="*/ 391922 h 964691"/>
                    <a:gd name="connsiteX153" fmla="*/ 1008000 w 1955546"/>
                    <a:gd name="connsiteY153" fmla="*/ 387223 h 964691"/>
                    <a:gd name="connsiteX154" fmla="*/ 1020064 w 1955546"/>
                    <a:gd name="connsiteY154" fmla="*/ 382651 h 964691"/>
                    <a:gd name="connsiteX155" fmla="*/ 1033780 w 1955546"/>
                    <a:gd name="connsiteY155" fmla="*/ 391922 h 964691"/>
                    <a:gd name="connsiteX156" fmla="*/ 1038987 w 1955546"/>
                    <a:gd name="connsiteY156" fmla="*/ 401193 h 964691"/>
                    <a:gd name="connsiteX157" fmla="*/ 1040638 w 1955546"/>
                    <a:gd name="connsiteY157" fmla="*/ 403479 h 964691"/>
                    <a:gd name="connsiteX158" fmla="*/ 1051052 w 1955546"/>
                    <a:gd name="connsiteY158" fmla="*/ 415036 h 964691"/>
                    <a:gd name="connsiteX159" fmla="*/ 1066547 w 1955546"/>
                    <a:gd name="connsiteY159" fmla="*/ 419735 h 964691"/>
                    <a:gd name="connsiteX160" fmla="*/ 1078612 w 1955546"/>
                    <a:gd name="connsiteY160" fmla="*/ 415036 h 964691"/>
                    <a:gd name="connsiteX161" fmla="*/ 1094105 w 1955546"/>
                    <a:gd name="connsiteY161" fmla="*/ 408178 h 964691"/>
                    <a:gd name="connsiteX162" fmla="*/ 1107949 w 1955546"/>
                    <a:gd name="connsiteY162" fmla="*/ 408178 h 964691"/>
                    <a:gd name="connsiteX163" fmla="*/ 1121664 w 1955546"/>
                    <a:gd name="connsiteY163" fmla="*/ 417449 h 964691"/>
                    <a:gd name="connsiteX164" fmla="*/ 1126872 w 1955546"/>
                    <a:gd name="connsiteY164" fmla="*/ 429006 h 964691"/>
                    <a:gd name="connsiteX165" fmla="*/ 1130300 w 1955546"/>
                    <a:gd name="connsiteY165" fmla="*/ 433705 h 964691"/>
                    <a:gd name="connsiteX166" fmla="*/ 1144016 w 1955546"/>
                    <a:gd name="connsiteY166" fmla="*/ 424434 h 964691"/>
                    <a:gd name="connsiteX167" fmla="*/ 1147573 w 1955546"/>
                    <a:gd name="connsiteY167" fmla="*/ 415036 h 964691"/>
                    <a:gd name="connsiteX168" fmla="*/ 1163066 w 1955546"/>
                    <a:gd name="connsiteY168" fmla="*/ 401193 h 964691"/>
                    <a:gd name="connsiteX169" fmla="*/ 1175131 w 1955546"/>
                    <a:gd name="connsiteY169" fmla="*/ 396494 h 964691"/>
                    <a:gd name="connsiteX170" fmla="*/ 1183767 w 1955546"/>
                    <a:gd name="connsiteY170" fmla="*/ 380365 h 964691"/>
                    <a:gd name="connsiteX171" fmla="*/ 1192276 w 1955546"/>
                    <a:gd name="connsiteY171" fmla="*/ 377952 h 964691"/>
                    <a:gd name="connsiteX172" fmla="*/ 1202690 w 1955546"/>
                    <a:gd name="connsiteY172" fmla="*/ 377952 h 964691"/>
                    <a:gd name="connsiteX173" fmla="*/ 1219836 w 1955546"/>
                    <a:gd name="connsiteY173" fmla="*/ 366395 h 964691"/>
                    <a:gd name="connsiteX174" fmla="*/ 1249173 w 1955546"/>
                    <a:gd name="connsiteY174" fmla="*/ 347853 h 964691"/>
                    <a:gd name="connsiteX175" fmla="*/ 1269874 w 1955546"/>
                    <a:gd name="connsiteY175" fmla="*/ 333883 h 964691"/>
                    <a:gd name="connsiteX176" fmla="*/ 1285367 w 1955546"/>
                    <a:gd name="connsiteY176" fmla="*/ 329311 h 964691"/>
                    <a:gd name="connsiteX177" fmla="*/ 1295654 w 1955546"/>
                    <a:gd name="connsiteY177" fmla="*/ 333883 h 964691"/>
                    <a:gd name="connsiteX178" fmla="*/ 1302639 w 1955546"/>
                    <a:gd name="connsiteY178" fmla="*/ 333883 h 964691"/>
                    <a:gd name="connsiteX179" fmla="*/ 1319785 w 1955546"/>
                    <a:gd name="connsiteY179" fmla="*/ 327025 h 964691"/>
                    <a:gd name="connsiteX180" fmla="*/ 1337056 w 1955546"/>
                    <a:gd name="connsiteY180" fmla="*/ 327025 h 964691"/>
                    <a:gd name="connsiteX181" fmla="*/ 1345692 w 1955546"/>
                    <a:gd name="connsiteY181" fmla="*/ 327025 h 964691"/>
                    <a:gd name="connsiteX182" fmla="*/ 1350773 w 1955546"/>
                    <a:gd name="connsiteY182" fmla="*/ 320040 h 964691"/>
                    <a:gd name="connsiteX183" fmla="*/ 1366393 w 1955546"/>
                    <a:gd name="connsiteY183" fmla="*/ 322326 h 964691"/>
                    <a:gd name="connsiteX184" fmla="*/ 1380110 w 1955546"/>
                    <a:gd name="connsiteY184" fmla="*/ 324612 h 964691"/>
                    <a:gd name="connsiteX185" fmla="*/ 1395603 w 1955546"/>
                    <a:gd name="connsiteY185" fmla="*/ 327025 h 964691"/>
                    <a:gd name="connsiteX186" fmla="*/ 1418082 w 1955546"/>
                    <a:gd name="connsiteY186" fmla="*/ 322326 h 964691"/>
                    <a:gd name="connsiteX187" fmla="*/ 1438656 w 1955546"/>
                    <a:gd name="connsiteY187" fmla="*/ 320040 h 964691"/>
                    <a:gd name="connsiteX188" fmla="*/ 1457706 w 1955546"/>
                    <a:gd name="connsiteY188" fmla="*/ 324612 h 964691"/>
                    <a:gd name="connsiteX189" fmla="*/ 1473200 w 1955546"/>
                    <a:gd name="connsiteY189" fmla="*/ 327025 h 964691"/>
                    <a:gd name="connsiteX190" fmla="*/ 1495552 w 1955546"/>
                    <a:gd name="connsiteY190" fmla="*/ 322326 h 964691"/>
                    <a:gd name="connsiteX191" fmla="*/ 1521461 w 1955546"/>
                    <a:gd name="connsiteY191" fmla="*/ 310769 h 964691"/>
                    <a:gd name="connsiteX192" fmla="*/ 1536954 w 1955546"/>
                    <a:gd name="connsiteY192" fmla="*/ 303784 h 964691"/>
                    <a:gd name="connsiteX193" fmla="*/ 1555877 w 1955546"/>
                    <a:gd name="connsiteY193" fmla="*/ 296799 h 964691"/>
                    <a:gd name="connsiteX194" fmla="*/ 1569593 w 1955546"/>
                    <a:gd name="connsiteY194" fmla="*/ 296799 h 964691"/>
                    <a:gd name="connsiteX195" fmla="*/ 1586865 w 1955546"/>
                    <a:gd name="connsiteY195" fmla="*/ 292227 h 964691"/>
                    <a:gd name="connsiteX196" fmla="*/ 1593724 w 1955546"/>
                    <a:gd name="connsiteY196" fmla="*/ 296799 h 964691"/>
                    <a:gd name="connsiteX197" fmla="*/ 1614425 w 1955546"/>
                    <a:gd name="connsiteY197" fmla="*/ 296799 h 964691"/>
                    <a:gd name="connsiteX198" fmla="*/ 1629918 w 1955546"/>
                    <a:gd name="connsiteY198" fmla="*/ 289814 h 964691"/>
                    <a:gd name="connsiteX199" fmla="*/ 1638554 w 1955546"/>
                    <a:gd name="connsiteY199" fmla="*/ 287528 h 964691"/>
                    <a:gd name="connsiteX200" fmla="*/ 1643762 w 1955546"/>
                    <a:gd name="connsiteY200" fmla="*/ 289814 h 964691"/>
                    <a:gd name="connsiteX201" fmla="*/ 1636903 w 1955546"/>
                    <a:gd name="connsiteY201" fmla="*/ 301498 h 964691"/>
                    <a:gd name="connsiteX202" fmla="*/ 1628267 w 1955546"/>
                    <a:gd name="connsiteY202" fmla="*/ 313055 h 964691"/>
                    <a:gd name="connsiteX203" fmla="*/ 1623061 w 1955546"/>
                    <a:gd name="connsiteY203" fmla="*/ 324612 h 964691"/>
                    <a:gd name="connsiteX204" fmla="*/ 1617853 w 1955546"/>
                    <a:gd name="connsiteY204" fmla="*/ 343154 h 964691"/>
                    <a:gd name="connsiteX205" fmla="*/ 1619631 w 1955546"/>
                    <a:gd name="connsiteY205" fmla="*/ 354838 h 964691"/>
                    <a:gd name="connsiteX206" fmla="*/ 1619631 w 1955546"/>
                    <a:gd name="connsiteY206" fmla="*/ 380365 h 964691"/>
                    <a:gd name="connsiteX207" fmla="*/ 1617853 w 1955546"/>
                    <a:gd name="connsiteY207" fmla="*/ 389636 h 964691"/>
                    <a:gd name="connsiteX208" fmla="*/ 1619631 w 1955546"/>
                    <a:gd name="connsiteY208" fmla="*/ 401193 h 964691"/>
                    <a:gd name="connsiteX209" fmla="*/ 1631697 w 1955546"/>
                    <a:gd name="connsiteY209" fmla="*/ 410464 h 964691"/>
                    <a:gd name="connsiteX210" fmla="*/ 1643762 w 1955546"/>
                    <a:gd name="connsiteY210" fmla="*/ 408178 h 964691"/>
                    <a:gd name="connsiteX211" fmla="*/ 1655826 w 1955546"/>
                    <a:gd name="connsiteY211" fmla="*/ 417449 h 964691"/>
                    <a:gd name="connsiteX212" fmla="*/ 1678178 w 1955546"/>
                    <a:gd name="connsiteY212" fmla="*/ 419735 h 964691"/>
                    <a:gd name="connsiteX213" fmla="*/ 1683386 w 1955546"/>
                    <a:gd name="connsiteY213" fmla="*/ 422021 h 964691"/>
                    <a:gd name="connsiteX214" fmla="*/ 1690243 w 1955546"/>
                    <a:gd name="connsiteY214" fmla="*/ 424434 h 964691"/>
                    <a:gd name="connsiteX215" fmla="*/ 1702309 w 1955546"/>
                    <a:gd name="connsiteY215" fmla="*/ 422021 h 964691"/>
                    <a:gd name="connsiteX216" fmla="*/ 1710944 w 1955546"/>
                    <a:gd name="connsiteY216" fmla="*/ 419735 h 964691"/>
                    <a:gd name="connsiteX217" fmla="*/ 1716151 w 1955546"/>
                    <a:gd name="connsiteY217" fmla="*/ 415036 h 964691"/>
                    <a:gd name="connsiteX218" fmla="*/ 1723010 w 1955546"/>
                    <a:gd name="connsiteY218" fmla="*/ 408178 h 964691"/>
                    <a:gd name="connsiteX219" fmla="*/ 1729867 w 1955546"/>
                    <a:gd name="connsiteY219" fmla="*/ 408178 h 964691"/>
                    <a:gd name="connsiteX220" fmla="*/ 1748790 w 1955546"/>
                    <a:gd name="connsiteY220" fmla="*/ 415036 h 964691"/>
                    <a:gd name="connsiteX221" fmla="*/ 1750568 w 1955546"/>
                    <a:gd name="connsiteY221" fmla="*/ 426720 h 964691"/>
                    <a:gd name="connsiteX222" fmla="*/ 1755776 w 1955546"/>
                    <a:gd name="connsiteY222" fmla="*/ 431292 h 964691"/>
                    <a:gd name="connsiteX223" fmla="*/ 1764284 w 1955546"/>
                    <a:gd name="connsiteY223" fmla="*/ 431292 h 964691"/>
                    <a:gd name="connsiteX224" fmla="*/ 1772921 w 1955546"/>
                    <a:gd name="connsiteY224" fmla="*/ 429006 h 964691"/>
                    <a:gd name="connsiteX225" fmla="*/ 1786763 w 1955546"/>
                    <a:gd name="connsiteY225" fmla="*/ 424434 h 964691"/>
                    <a:gd name="connsiteX226" fmla="*/ 1798829 w 1955546"/>
                    <a:gd name="connsiteY226" fmla="*/ 419735 h 964691"/>
                    <a:gd name="connsiteX227" fmla="*/ 1809115 w 1955546"/>
                    <a:gd name="connsiteY227" fmla="*/ 415036 h 964691"/>
                    <a:gd name="connsiteX228" fmla="*/ 1819530 w 1955546"/>
                    <a:gd name="connsiteY228" fmla="*/ 415036 h 964691"/>
                    <a:gd name="connsiteX229" fmla="*/ 1829816 w 1955546"/>
                    <a:gd name="connsiteY229" fmla="*/ 415036 h 964691"/>
                    <a:gd name="connsiteX230" fmla="*/ 1843659 w 1955546"/>
                    <a:gd name="connsiteY230" fmla="*/ 419735 h 964691"/>
                    <a:gd name="connsiteX231" fmla="*/ 1850517 w 1955546"/>
                    <a:gd name="connsiteY231" fmla="*/ 433705 h 964691"/>
                    <a:gd name="connsiteX232" fmla="*/ 1860805 w 1955546"/>
                    <a:gd name="connsiteY232" fmla="*/ 452247 h 964691"/>
                    <a:gd name="connsiteX233" fmla="*/ 1859154 w 1955546"/>
                    <a:gd name="connsiteY233" fmla="*/ 475361 h 964691"/>
                    <a:gd name="connsiteX234" fmla="*/ 1867662 w 1955546"/>
                    <a:gd name="connsiteY234" fmla="*/ 503174 h 964691"/>
                    <a:gd name="connsiteX235" fmla="*/ 1862582 w 1955546"/>
                    <a:gd name="connsiteY235" fmla="*/ 510159 h 964691"/>
                    <a:gd name="connsiteX236" fmla="*/ 1855598 w 1955546"/>
                    <a:gd name="connsiteY236" fmla="*/ 519430 h 964691"/>
                    <a:gd name="connsiteX237" fmla="*/ 1853947 w 1955546"/>
                    <a:gd name="connsiteY237" fmla="*/ 524129 h 964691"/>
                    <a:gd name="connsiteX238" fmla="*/ 1860805 w 1955546"/>
                    <a:gd name="connsiteY238" fmla="*/ 531114 h 964691"/>
                    <a:gd name="connsiteX239" fmla="*/ 1872869 w 1955546"/>
                    <a:gd name="connsiteY239" fmla="*/ 533400 h 964691"/>
                    <a:gd name="connsiteX240" fmla="*/ 1886712 w 1955546"/>
                    <a:gd name="connsiteY240" fmla="*/ 533400 h 964691"/>
                    <a:gd name="connsiteX241" fmla="*/ 1895222 w 1955546"/>
                    <a:gd name="connsiteY241" fmla="*/ 540385 h 964691"/>
                    <a:gd name="connsiteX242" fmla="*/ 1910842 w 1955546"/>
                    <a:gd name="connsiteY242" fmla="*/ 554228 h 964691"/>
                    <a:gd name="connsiteX243" fmla="*/ 1912493 w 1955546"/>
                    <a:gd name="connsiteY243" fmla="*/ 558927 h 964691"/>
                    <a:gd name="connsiteX244" fmla="*/ 1914272 w 1955546"/>
                    <a:gd name="connsiteY244" fmla="*/ 570484 h 964691"/>
                    <a:gd name="connsiteX245" fmla="*/ 1921130 w 1955546"/>
                    <a:gd name="connsiteY245" fmla="*/ 579755 h 964691"/>
                    <a:gd name="connsiteX246" fmla="*/ 1926336 w 1955546"/>
                    <a:gd name="connsiteY246" fmla="*/ 584454 h 964691"/>
                    <a:gd name="connsiteX247" fmla="*/ 1938402 w 1955546"/>
                    <a:gd name="connsiteY247" fmla="*/ 591312 h 964691"/>
                    <a:gd name="connsiteX248" fmla="*/ 1946910 w 1955546"/>
                    <a:gd name="connsiteY248" fmla="*/ 593725 h 964691"/>
                    <a:gd name="connsiteX249" fmla="*/ 1955547 w 1955546"/>
                    <a:gd name="connsiteY249" fmla="*/ 600583 h 964691"/>
                    <a:gd name="connsiteX250" fmla="*/ 1955547 w 1955546"/>
                    <a:gd name="connsiteY250" fmla="*/ 609854 h 964691"/>
                    <a:gd name="connsiteX251" fmla="*/ 1948688 w 1955546"/>
                    <a:gd name="connsiteY251" fmla="*/ 612267 h 964691"/>
                    <a:gd name="connsiteX252" fmla="*/ 1938402 w 1955546"/>
                    <a:gd name="connsiteY252" fmla="*/ 614553 h 964691"/>
                    <a:gd name="connsiteX253" fmla="*/ 1929765 w 1955546"/>
                    <a:gd name="connsiteY253" fmla="*/ 612267 h 964691"/>
                    <a:gd name="connsiteX254" fmla="*/ 1921130 w 1955546"/>
                    <a:gd name="connsiteY254" fmla="*/ 614553 h 964691"/>
                    <a:gd name="connsiteX255" fmla="*/ 1915923 w 1955546"/>
                    <a:gd name="connsiteY255" fmla="*/ 616839 h 964691"/>
                    <a:gd name="connsiteX256" fmla="*/ 1909064 w 1955546"/>
                    <a:gd name="connsiteY256" fmla="*/ 614553 h 964691"/>
                    <a:gd name="connsiteX257" fmla="*/ 1903857 w 1955546"/>
                    <a:gd name="connsiteY257" fmla="*/ 609854 h 964691"/>
                    <a:gd name="connsiteX258" fmla="*/ 1898778 w 1955546"/>
                    <a:gd name="connsiteY258" fmla="*/ 605282 h 964691"/>
                    <a:gd name="connsiteX259" fmla="*/ 1886712 w 1955546"/>
                    <a:gd name="connsiteY259" fmla="*/ 607568 h 964691"/>
                    <a:gd name="connsiteX260" fmla="*/ 1876299 w 1955546"/>
                    <a:gd name="connsiteY260" fmla="*/ 609854 h 964691"/>
                    <a:gd name="connsiteX261" fmla="*/ 1867662 w 1955546"/>
                    <a:gd name="connsiteY261" fmla="*/ 609854 h 964691"/>
                    <a:gd name="connsiteX262" fmla="*/ 1850517 w 1955546"/>
                    <a:gd name="connsiteY262" fmla="*/ 605282 h 964691"/>
                    <a:gd name="connsiteX263" fmla="*/ 1836675 w 1955546"/>
                    <a:gd name="connsiteY263" fmla="*/ 600583 h 964691"/>
                    <a:gd name="connsiteX264" fmla="*/ 1829816 w 1955546"/>
                    <a:gd name="connsiteY264" fmla="*/ 602996 h 964691"/>
                    <a:gd name="connsiteX265" fmla="*/ 1822958 w 1955546"/>
                    <a:gd name="connsiteY265" fmla="*/ 605282 h 964691"/>
                    <a:gd name="connsiteX266" fmla="*/ 1815974 w 1955546"/>
                    <a:gd name="connsiteY266" fmla="*/ 602996 h 964691"/>
                    <a:gd name="connsiteX267" fmla="*/ 1805686 w 1955546"/>
                    <a:gd name="connsiteY267" fmla="*/ 600583 h 964691"/>
                    <a:gd name="connsiteX268" fmla="*/ 1797051 w 1955546"/>
                    <a:gd name="connsiteY268" fmla="*/ 600583 h 964691"/>
                    <a:gd name="connsiteX269" fmla="*/ 1793622 w 1955546"/>
                    <a:gd name="connsiteY269" fmla="*/ 602996 h 964691"/>
                    <a:gd name="connsiteX270" fmla="*/ 1786763 w 1955546"/>
                    <a:gd name="connsiteY270" fmla="*/ 602996 h 964691"/>
                    <a:gd name="connsiteX271" fmla="*/ 1781556 w 1955546"/>
                    <a:gd name="connsiteY271" fmla="*/ 607568 h 964691"/>
                    <a:gd name="connsiteX272" fmla="*/ 1772921 w 1955546"/>
                    <a:gd name="connsiteY272" fmla="*/ 605282 h 964691"/>
                    <a:gd name="connsiteX273" fmla="*/ 1767840 w 1955546"/>
                    <a:gd name="connsiteY273" fmla="*/ 591312 h 964691"/>
                    <a:gd name="connsiteX274" fmla="*/ 1747139 w 1955546"/>
                    <a:gd name="connsiteY274" fmla="*/ 591312 h 964691"/>
                    <a:gd name="connsiteX275" fmla="*/ 1733297 w 1955546"/>
                    <a:gd name="connsiteY275" fmla="*/ 584454 h 964691"/>
                    <a:gd name="connsiteX276" fmla="*/ 1723010 w 1955546"/>
                    <a:gd name="connsiteY276" fmla="*/ 589026 h 964691"/>
                    <a:gd name="connsiteX277" fmla="*/ 1726438 w 1955546"/>
                    <a:gd name="connsiteY277" fmla="*/ 602996 h 964691"/>
                    <a:gd name="connsiteX278" fmla="*/ 1714374 w 1955546"/>
                    <a:gd name="connsiteY278" fmla="*/ 612267 h 964691"/>
                    <a:gd name="connsiteX279" fmla="*/ 1714374 w 1955546"/>
                    <a:gd name="connsiteY279" fmla="*/ 619125 h 964691"/>
                    <a:gd name="connsiteX280" fmla="*/ 1716151 w 1955546"/>
                    <a:gd name="connsiteY280" fmla="*/ 628523 h 964691"/>
                    <a:gd name="connsiteX281" fmla="*/ 1712596 w 1955546"/>
                    <a:gd name="connsiteY281" fmla="*/ 635381 h 964691"/>
                    <a:gd name="connsiteX282" fmla="*/ 1716151 w 1955546"/>
                    <a:gd name="connsiteY282" fmla="*/ 651637 h 964691"/>
                    <a:gd name="connsiteX283" fmla="*/ 1710944 w 1955546"/>
                    <a:gd name="connsiteY283" fmla="*/ 658622 h 964691"/>
                    <a:gd name="connsiteX284" fmla="*/ 1702309 w 1955546"/>
                    <a:gd name="connsiteY284" fmla="*/ 656336 h 964691"/>
                    <a:gd name="connsiteX285" fmla="*/ 1693673 w 1955546"/>
                    <a:gd name="connsiteY285" fmla="*/ 651637 h 964691"/>
                    <a:gd name="connsiteX286" fmla="*/ 1683386 w 1955546"/>
                    <a:gd name="connsiteY286" fmla="*/ 647065 h 964691"/>
                    <a:gd name="connsiteX287" fmla="*/ 1679956 w 1955546"/>
                    <a:gd name="connsiteY287" fmla="*/ 640080 h 964691"/>
                    <a:gd name="connsiteX288" fmla="*/ 1679956 w 1955546"/>
                    <a:gd name="connsiteY288" fmla="*/ 630809 h 964691"/>
                    <a:gd name="connsiteX289" fmla="*/ 1666113 w 1955546"/>
                    <a:gd name="connsiteY289" fmla="*/ 626110 h 964691"/>
                    <a:gd name="connsiteX290" fmla="*/ 1655826 w 1955546"/>
                    <a:gd name="connsiteY290" fmla="*/ 623824 h 964691"/>
                    <a:gd name="connsiteX291" fmla="*/ 1648841 w 1955546"/>
                    <a:gd name="connsiteY291" fmla="*/ 609854 h 964691"/>
                    <a:gd name="connsiteX292" fmla="*/ 1633348 w 1955546"/>
                    <a:gd name="connsiteY292" fmla="*/ 593725 h 964691"/>
                    <a:gd name="connsiteX293" fmla="*/ 1616202 w 1955546"/>
                    <a:gd name="connsiteY293" fmla="*/ 589026 h 964691"/>
                    <a:gd name="connsiteX294" fmla="*/ 1595501 w 1955546"/>
                    <a:gd name="connsiteY294" fmla="*/ 582041 h 964691"/>
                    <a:gd name="connsiteX295" fmla="*/ 1574800 w 1955546"/>
                    <a:gd name="connsiteY295" fmla="*/ 579755 h 964691"/>
                    <a:gd name="connsiteX296" fmla="*/ 1566164 w 1955546"/>
                    <a:gd name="connsiteY296" fmla="*/ 577469 h 964691"/>
                    <a:gd name="connsiteX297" fmla="*/ 1549019 w 1955546"/>
                    <a:gd name="connsiteY297" fmla="*/ 572770 h 964691"/>
                    <a:gd name="connsiteX298" fmla="*/ 1533525 w 1955546"/>
                    <a:gd name="connsiteY298" fmla="*/ 565785 h 964691"/>
                    <a:gd name="connsiteX299" fmla="*/ 1521461 w 1955546"/>
                    <a:gd name="connsiteY299" fmla="*/ 565785 h 964691"/>
                    <a:gd name="connsiteX300" fmla="*/ 1509396 w 1955546"/>
                    <a:gd name="connsiteY300" fmla="*/ 563499 h 964691"/>
                    <a:gd name="connsiteX301" fmla="*/ 1497330 w 1955546"/>
                    <a:gd name="connsiteY301" fmla="*/ 568198 h 964691"/>
                    <a:gd name="connsiteX302" fmla="*/ 1478280 w 1955546"/>
                    <a:gd name="connsiteY302" fmla="*/ 563499 h 964691"/>
                    <a:gd name="connsiteX303" fmla="*/ 1459357 w 1955546"/>
                    <a:gd name="connsiteY303" fmla="*/ 579755 h 964691"/>
                    <a:gd name="connsiteX304" fmla="*/ 1442212 w 1955546"/>
                    <a:gd name="connsiteY304" fmla="*/ 600583 h 964691"/>
                    <a:gd name="connsiteX305" fmla="*/ 1430148 w 1955546"/>
                    <a:gd name="connsiteY305" fmla="*/ 607568 h 964691"/>
                    <a:gd name="connsiteX306" fmla="*/ 1419734 w 1955546"/>
                    <a:gd name="connsiteY306" fmla="*/ 612267 h 964691"/>
                    <a:gd name="connsiteX307" fmla="*/ 1400811 w 1955546"/>
                    <a:gd name="connsiteY307" fmla="*/ 609854 h 964691"/>
                    <a:gd name="connsiteX308" fmla="*/ 1383538 w 1955546"/>
                    <a:gd name="connsiteY308" fmla="*/ 607568 h 964691"/>
                    <a:gd name="connsiteX309" fmla="*/ 1371474 w 1955546"/>
                    <a:gd name="connsiteY309" fmla="*/ 612267 h 964691"/>
                    <a:gd name="connsiteX310" fmla="*/ 1364615 w 1955546"/>
                    <a:gd name="connsiteY310" fmla="*/ 612267 h 964691"/>
                    <a:gd name="connsiteX311" fmla="*/ 1359409 w 1955546"/>
                    <a:gd name="connsiteY311" fmla="*/ 614553 h 964691"/>
                    <a:gd name="connsiteX312" fmla="*/ 1350773 w 1955546"/>
                    <a:gd name="connsiteY312" fmla="*/ 623824 h 964691"/>
                    <a:gd name="connsiteX313" fmla="*/ 1324991 w 1955546"/>
                    <a:gd name="connsiteY313" fmla="*/ 614553 h 964691"/>
                    <a:gd name="connsiteX314" fmla="*/ 1295654 w 1955546"/>
                    <a:gd name="connsiteY314" fmla="*/ 612267 h 964691"/>
                    <a:gd name="connsiteX315" fmla="*/ 1275080 w 1955546"/>
                    <a:gd name="connsiteY315" fmla="*/ 614553 h 964691"/>
                    <a:gd name="connsiteX316" fmla="*/ 1249173 w 1955546"/>
                    <a:gd name="connsiteY316" fmla="*/ 623824 h 964691"/>
                    <a:gd name="connsiteX317" fmla="*/ 1245743 w 1955546"/>
                    <a:gd name="connsiteY317" fmla="*/ 630809 h 964691"/>
                    <a:gd name="connsiteX318" fmla="*/ 1235456 w 1955546"/>
                    <a:gd name="connsiteY318" fmla="*/ 635381 h 964691"/>
                    <a:gd name="connsiteX319" fmla="*/ 1233678 w 1955546"/>
                    <a:gd name="connsiteY319" fmla="*/ 647065 h 964691"/>
                    <a:gd name="connsiteX320" fmla="*/ 1230250 w 1955546"/>
                    <a:gd name="connsiteY320" fmla="*/ 651637 h 964691"/>
                    <a:gd name="connsiteX321" fmla="*/ 1230250 w 1955546"/>
                    <a:gd name="connsiteY321" fmla="*/ 663194 h 964691"/>
                    <a:gd name="connsiteX322" fmla="*/ 1226821 w 1955546"/>
                    <a:gd name="connsiteY322" fmla="*/ 674878 h 964691"/>
                    <a:gd name="connsiteX323" fmla="*/ 1219836 w 1955546"/>
                    <a:gd name="connsiteY323" fmla="*/ 684149 h 964691"/>
                    <a:gd name="connsiteX324" fmla="*/ 1206119 w 1955546"/>
                    <a:gd name="connsiteY324" fmla="*/ 686435 h 964691"/>
                    <a:gd name="connsiteX325" fmla="*/ 1199262 w 1955546"/>
                    <a:gd name="connsiteY325" fmla="*/ 688721 h 964691"/>
                    <a:gd name="connsiteX326" fmla="*/ 1185418 w 1955546"/>
                    <a:gd name="connsiteY326" fmla="*/ 697992 h 964691"/>
                    <a:gd name="connsiteX327" fmla="*/ 1175131 w 1955546"/>
                    <a:gd name="connsiteY327" fmla="*/ 702691 h 964691"/>
                    <a:gd name="connsiteX328" fmla="*/ 1171702 w 1955546"/>
                    <a:gd name="connsiteY328" fmla="*/ 714248 h 964691"/>
                    <a:gd name="connsiteX329" fmla="*/ 1156081 w 1955546"/>
                    <a:gd name="connsiteY329" fmla="*/ 718947 h 964691"/>
                    <a:gd name="connsiteX330" fmla="*/ 1152652 w 1955546"/>
                    <a:gd name="connsiteY330" fmla="*/ 730504 h 964691"/>
                    <a:gd name="connsiteX331" fmla="*/ 1142365 w 1955546"/>
                    <a:gd name="connsiteY331" fmla="*/ 735203 h 964691"/>
                    <a:gd name="connsiteX332" fmla="*/ 1144016 w 1955546"/>
                    <a:gd name="connsiteY332" fmla="*/ 746760 h 964691"/>
                    <a:gd name="connsiteX333" fmla="*/ 1140587 w 1955546"/>
                    <a:gd name="connsiteY333" fmla="*/ 753745 h 964691"/>
                    <a:gd name="connsiteX334" fmla="*/ 1133729 w 1955546"/>
                    <a:gd name="connsiteY334" fmla="*/ 753745 h 964691"/>
                    <a:gd name="connsiteX335" fmla="*/ 1128523 w 1955546"/>
                    <a:gd name="connsiteY335" fmla="*/ 749046 h 964691"/>
                    <a:gd name="connsiteX336" fmla="*/ 1111377 w 1955546"/>
                    <a:gd name="connsiteY336" fmla="*/ 737489 h 964691"/>
                    <a:gd name="connsiteX337" fmla="*/ 1111377 w 1955546"/>
                    <a:gd name="connsiteY337" fmla="*/ 732790 h 964691"/>
                    <a:gd name="connsiteX338" fmla="*/ 1111377 w 1955546"/>
                    <a:gd name="connsiteY338" fmla="*/ 723519 h 964691"/>
                    <a:gd name="connsiteX339" fmla="*/ 1125093 w 1955546"/>
                    <a:gd name="connsiteY339" fmla="*/ 718947 h 964691"/>
                    <a:gd name="connsiteX340" fmla="*/ 1132078 w 1955546"/>
                    <a:gd name="connsiteY340" fmla="*/ 693420 h 964691"/>
                    <a:gd name="connsiteX341" fmla="*/ 1149224 w 1955546"/>
                    <a:gd name="connsiteY341" fmla="*/ 686435 h 964691"/>
                    <a:gd name="connsiteX342" fmla="*/ 1152652 w 1955546"/>
                    <a:gd name="connsiteY342" fmla="*/ 670179 h 964691"/>
                    <a:gd name="connsiteX343" fmla="*/ 1164717 w 1955546"/>
                    <a:gd name="connsiteY343" fmla="*/ 653923 h 964691"/>
                    <a:gd name="connsiteX344" fmla="*/ 1164717 w 1955546"/>
                    <a:gd name="connsiteY344" fmla="*/ 647065 h 964691"/>
                    <a:gd name="connsiteX345" fmla="*/ 1161288 w 1955546"/>
                    <a:gd name="connsiteY345" fmla="*/ 640080 h 964691"/>
                    <a:gd name="connsiteX346" fmla="*/ 1156081 w 1955546"/>
                    <a:gd name="connsiteY346" fmla="*/ 637794 h 964691"/>
                    <a:gd name="connsiteX347" fmla="*/ 1145794 w 1955546"/>
                    <a:gd name="connsiteY347" fmla="*/ 640080 h 964691"/>
                    <a:gd name="connsiteX348" fmla="*/ 1133729 w 1955546"/>
                    <a:gd name="connsiteY348" fmla="*/ 663194 h 964691"/>
                    <a:gd name="connsiteX349" fmla="*/ 1123442 w 1955546"/>
                    <a:gd name="connsiteY349" fmla="*/ 660908 h 964691"/>
                    <a:gd name="connsiteX350" fmla="*/ 1114806 w 1955546"/>
                    <a:gd name="connsiteY350" fmla="*/ 660908 h 964691"/>
                    <a:gd name="connsiteX351" fmla="*/ 1097535 w 1955546"/>
                    <a:gd name="connsiteY351" fmla="*/ 651637 h 964691"/>
                    <a:gd name="connsiteX352" fmla="*/ 1092327 w 1955546"/>
                    <a:gd name="connsiteY352" fmla="*/ 653923 h 964691"/>
                    <a:gd name="connsiteX353" fmla="*/ 1092327 w 1955546"/>
                    <a:gd name="connsiteY353" fmla="*/ 677164 h 964691"/>
                    <a:gd name="connsiteX354" fmla="*/ 1080389 w 1955546"/>
                    <a:gd name="connsiteY354" fmla="*/ 693420 h 964691"/>
                    <a:gd name="connsiteX355" fmla="*/ 1069975 w 1955546"/>
                    <a:gd name="connsiteY355" fmla="*/ 709676 h 964691"/>
                    <a:gd name="connsiteX356" fmla="*/ 1052703 w 1955546"/>
                    <a:gd name="connsiteY356" fmla="*/ 714248 h 964691"/>
                    <a:gd name="connsiteX357" fmla="*/ 1033780 w 1955546"/>
                    <a:gd name="connsiteY357" fmla="*/ 721233 h 964691"/>
                    <a:gd name="connsiteX358" fmla="*/ 1035559 w 1955546"/>
                    <a:gd name="connsiteY358" fmla="*/ 709676 h 964691"/>
                    <a:gd name="connsiteX359" fmla="*/ 1035559 w 1955546"/>
                    <a:gd name="connsiteY359" fmla="*/ 700405 h 964691"/>
                    <a:gd name="connsiteX360" fmla="*/ 1033780 w 1955546"/>
                    <a:gd name="connsiteY360" fmla="*/ 686435 h 964691"/>
                    <a:gd name="connsiteX361" fmla="*/ 1032129 w 1955546"/>
                    <a:gd name="connsiteY361" fmla="*/ 667893 h 964691"/>
                    <a:gd name="connsiteX362" fmla="*/ 1045845 w 1955546"/>
                    <a:gd name="connsiteY362" fmla="*/ 637794 h 964691"/>
                    <a:gd name="connsiteX363" fmla="*/ 1044194 w 1955546"/>
                    <a:gd name="connsiteY363" fmla="*/ 633095 h 964691"/>
                    <a:gd name="connsiteX364" fmla="*/ 1037210 w 1955546"/>
                    <a:gd name="connsiteY364" fmla="*/ 633095 h 964691"/>
                    <a:gd name="connsiteX365" fmla="*/ 1023493 w 1955546"/>
                    <a:gd name="connsiteY365" fmla="*/ 649351 h 964691"/>
                    <a:gd name="connsiteX366" fmla="*/ 1018287 w 1955546"/>
                    <a:gd name="connsiteY366" fmla="*/ 663194 h 964691"/>
                    <a:gd name="connsiteX367" fmla="*/ 1002792 w 1955546"/>
                    <a:gd name="connsiteY367" fmla="*/ 681863 h 964691"/>
                    <a:gd name="connsiteX368" fmla="*/ 1006222 w 1955546"/>
                    <a:gd name="connsiteY368" fmla="*/ 697992 h 964691"/>
                    <a:gd name="connsiteX369" fmla="*/ 1004570 w 1955546"/>
                    <a:gd name="connsiteY369" fmla="*/ 707263 h 964691"/>
                    <a:gd name="connsiteX370" fmla="*/ 1001014 w 1955546"/>
                    <a:gd name="connsiteY370" fmla="*/ 714248 h 964691"/>
                    <a:gd name="connsiteX371" fmla="*/ 989076 w 1955546"/>
                    <a:gd name="connsiteY371" fmla="*/ 718947 h 964691"/>
                    <a:gd name="connsiteX372" fmla="*/ 970026 w 1955546"/>
                    <a:gd name="connsiteY372" fmla="*/ 742061 h 964691"/>
                    <a:gd name="connsiteX373" fmla="*/ 956311 w 1955546"/>
                    <a:gd name="connsiteY373" fmla="*/ 765302 h 964691"/>
                    <a:gd name="connsiteX374" fmla="*/ 949325 w 1955546"/>
                    <a:gd name="connsiteY374" fmla="*/ 781558 h 964691"/>
                    <a:gd name="connsiteX375" fmla="*/ 937387 w 1955546"/>
                    <a:gd name="connsiteY375" fmla="*/ 804672 h 964691"/>
                    <a:gd name="connsiteX376" fmla="*/ 914909 w 1955546"/>
                    <a:gd name="connsiteY376" fmla="*/ 851154 h 964691"/>
                    <a:gd name="connsiteX377" fmla="*/ 899414 w 1955546"/>
                    <a:gd name="connsiteY377" fmla="*/ 881253 h 964691"/>
                    <a:gd name="connsiteX378" fmla="*/ 871855 w 1955546"/>
                    <a:gd name="connsiteY378" fmla="*/ 916051 h 964691"/>
                    <a:gd name="connsiteX379" fmla="*/ 851154 w 1955546"/>
                    <a:gd name="connsiteY379" fmla="*/ 936879 h 964691"/>
                    <a:gd name="connsiteX380" fmla="*/ 844297 w 1955546"/>
                    <a:gd name="connsiteY380" fmla="*/ 953135 h 964691"/>
                    <a:gd name="connsiteX381" fmla="*/ 847725 w 1955546"/>
                    <a:gd name="connsiteY381" fmla="*/ 964692 h 964691"/>
                    <a:gd name="connsiteX382" fmla="*/ 837438 w 1955546"/>
                    <a:gd name="connsiteY382" fmla="*/ 960120 h 964691"/>
                    <a:gd name="connsiteX383" fmla="*/ 825374 w 1955546"/>
                    <a:gd name="connsiteY383" fmla="*/ 955421 h 964691"/>
                    <a:gd name="connsiteX384" fmla="*/ 814960 w 1955546"/>
                    <a:gd name="connsiteY384" fmla="*/ 941578 h 964691"/>
                    <a:gd name="connsiteX385" fmla="*/ 801243 w 1955546"/>
                    <a:gd name="connsiteY385" fmla="*/ 929894 h 964691"/>
                    <a:gd name="connsiteX386" fmla="*/ 801243 w 1955546"/>
                    <a:gd name="connsiteY386" fmla="*/ 920623 h 964691"/>
                    <a:gd name="connsiteX387" fmla="*/ 804673 w 1955546"/>
                    <a:gd name="connsiteY387" fmla="*/ 906780 h 964691"/>
                    <a:gd name="connsiteX388" fmla="*/ 816737 w 1955546"/>
                    <a:gd name="connsiteY388" fmla="*/ 883539 h 964691"/>
                    <a:gd name="connsiteX389" fmla="*/ 823595 w 1955546"/>
                    <a:gd name="connsiteY389" fmla="*/ 862711 h 964691"/>
                    <a:gd name="connsiteX390" fmla="*/ 816737 w 1955546"/>
                    <a:gd name="connsiteY390" fmla="*/ 851154 h 964691"/>
                    <a:gd name="connsiteX391" fmla="*/ 802894 w 1955546"/>
                    <a:gd name="connsiteY391" fmla="*/ 858012 h 964691"/>
                    <a:gd name="connsiteX392" fmla="*/ 775336 w 1955546"/>
                    <a:gd name="connsiteY392" fmla="*/ 862711 h 964691"/>
                    <a:gd name="connsiteX393" fmla="*/ 766700 w 1955546"/>
                    <a:gd name="connsiteY393" fmla="*/ 862711 h 964691"/>
                    <a:gd name="connsiteX394" fmla="*/ 756412 w 1955546"/>
                    <a:gd name="connsiteY394" fmla="*/ 851154 h 964691"/>
                    <a:gd name="connsiteX395" fmla="*/ 763270 w 1955546"/>
                    <a:gd name="connsiteY395" fmla="*/ 839470 h 964691"/>
                    <a:gd name="connsiteX396" fmla="*/ 770255 w 1955546"/>
                    <a:gd name="connsiteY396" fmla="*/ 820928 h 964691"/>
                    <a:gd name="connsiteX397" fmla="*/ 778764 w 1955546"/>
                    <a:gd name="connsiteY397" fmla="*/ 804672 h 964691"/>
                    <a:gd name="connsiteX398" fmla="*/ 777113 w 1955546"/>
                    <a:gd name="connsiteY398" fmla="*/ 788543 h 964691"/>
                    <a:gd name="connsiteX399" fmla="*/ 775336 w 1955546"/>
                    <a:gd name="connsiteY399" fmla="*/ 776859 h 964691"/>
                    <a:gd name="connsiteX400" fmla="*/ 782320 w 1955546"/>
                    <a:gd name="connsiteY400" fmla="*/ 767588 h 964691"/>
                    <a:gd name="connsiteX401" fmla="*/ 783972 w 1955546"/>
                    <a:gd name="connsiteY401" fmla="*/ 756031 h 964691"/>
                    <a:gd name="connsiteX402" fmla="*/ 780542 w 1955546"/>
                    <a:gd name="connsiteY402" fmla="*/ 746760 h 964691"/>
                    <a:gd name="connsiteX403" fmla="*/ 775336 w 1955546"/>
                    <a:gd name="connsiteY403" fmla="*/ 737489 h 964691"/>
                    <a:gd name="connsiteX404" fmla="*/ 782320 w 1955546"/>
                    <a:gd name="connsiteY404" fmla="*/ 730504 h 964691"/>
                    <a:gd name="connsiteX405" fmla="*/ 783972 w 1955546"/>
                    <a:gd name="connsiteY405" fmla="*/ 725932 h 964691"/>
                    <a:gd name="connsiteX406" fmla="*/ 775336 w 1955546"/>
                    <a:gd name="connsiteY406" fmla="*/ 711962 h 964691"/>
                    <a:gd name="connsiteX407" fmla="*/ 754635 w 1955546"/>
                    <a:gd name="connsiteY407" fmla="*/ 697992 h 964691"/>
                    <a:gd name="connsiteX408" fmla="*/ 732282 w 1955546"/>
                    <a:gd name="connsiteY408" fmla="*/ 691134 h 964691"/>
                    <a:gd name="connsiteX409" fmla="*/ 723647 w 1955546"/>
                    <a:gd name="connsiteY409" fmla="*/ 684149 h 964691"/>
                    <a:gd name="connsiteX410" fmla="*/ 718566 w 1955546"/>
                    <a:gd name="connsiteY410" fmla="*/ 684149 h 964691"/>
                    <a:gd name="connsiteX411" fmla="*/ 708152 w 1955546"/>
                    <a:gd name="connsiteY411" fmla="*/ 686435 h 964691"/>
                    <a:gd name="connsiteX412" fmla="*/ 699516 w 1955546"/>
                    <a:gd name="connsiteY412" fmla="*/ 684149 h 964691"/>
                    <a:gd name="connsiteX413" fmla="*/ 689229 w 1955546"/>
                    <a:gd name="connsiteY413" fmla="*/ 679450 h 964691"/>
                    <a:gd name="connsiteX414" fmla="*/ 682372 w 1955546"/>
                    <a:gd name="connsiteY414" fmla="*/ 670179 h 964691"/>
                    <a:gd name="connsiteX415" fmla="*/ 682372 w 1955546"/>
                    <a:gd name="connsiteY415" fmla="*/ 660908 h 964691"/>
                    <a:gd name="connsiteX416" fmla="*/ 692659 w 1955546"/>
                    <a:gd name="connsiteY416" fmla="*/ 653923 h 964691"/>
                    <a:gd name="connsiteX417" fmla="*/ 696087 w 1955546"/>
                    <a:gd name="connsiteY417" fmla="*/ 647065 h 964691"/>
                    <a:gd name="connsiteX418" fmla="*/ 687451 w 1955546"/>
                    <a:gd name="connsiteY418" fmla="*/ 637794 h 964691"/>
                    <a:gd name="connsiteX419" fmla="*/ 687451 w 1955546"/>
                    <a:gd name="connsiteY419" fmla="*/ 630809 h 964691"/>
                    <a:gd name="connsiteX420" fmla="*/ 685800 w 1955546"/>
                    <a:gd name="connsiteY420" fmla="*/ 628523 h 964691"/>
                    <a:gd name="connsiteX421" fmla="*/ 677164 w 1955546"/>
                    <a:gd name="connsiteY421" fmla="*/ 623824 h 964691"/>
                    <a:gd name="connsiteX422" fmla="*/ 670306 w 1955546"/>
                    <a:gd name="connsiteY422" fmla="*/ 616839 h 964691"/>
                    <a:gd name="connsiteX423" fmla="*/ 647827 w 1955546"/>
                    <a:gd name="connsiteY423" fmla="*/ 614553 h 964691"/>
                    <a:gd name="connsiteX424" fmla="*/ 622047 w 1955546"/>
                    <a:gd name="connsiteY424" fmla="*/ 612267 h 964691"/>
                    <a:gd name="connsiteX425" fmla="*/ 611632 w 1955546"/>
                    <a:gd name="connsiteY425" fmla="*/ 605282 h 964691"/>
                    <a:gd name="connsiteX426" fmla="*/ 601345 w 1955546"/>
                    <a:gd name="connsiteY426" fmla="*/ 602996 h 964691"/>
                    <a:gd name="connsiteX427" fmla="*/ 584074 w 1955546"/>
                    <a:gd name="connsiteY427" fmla="*/ 600583 h 964691"/>
                    <a:gd name="connsiteX428" fmla="*/ 561722 w 1955546"/>
                    <a:gd name="connsiteY428" fmla="*/ 591312 h 964691"/>
                    <a:gd name="connsiteX429" fmla="*/ 541020 w 1955546"/>
                    <a:gd name="connsiteY429" fmla="*/ 593725 h 964691"/>
                    <a:gd name="connsiteX430" fmla="*/ 532385 w 1955546"/>
                    <a:gd name="connsiteY430" fmla="*/ 600583 h 964691"/>
                    <a:gd name="connsiteX431" fmla="*/ 525526 w 1955546"/>
                    <a:gd name="connsiteY431" fmla="*/ 600583 h 964691"/>
                    <a:gd name="connsiteX432" fmla="*/ 516890 w 1955546"/>
                    <a:gd name="connsiteY432" fmla="*/ 596011 h 964691"/>
                    <a:gd name="connsiteX433" fmla="*/ 501397 w 1955546"/>
                    <a:gd name="connsiteY433" fmla="*/ 589026 h 964691"/>
                    <a:gd name="connsiteX434" fmla="*/ 480695 w 1955546"/>
                    <a:gd name="connsiteY434" fmla="*/ 586740 h 964691"/>
                    <a:gd name="connsiteX435" fmla="*/ 466979 w 1955546"/>
                    <a:gd name="connsiteY435" fmla="*/ 584454 h 964691"/>
                    <a:gd name="connsiteX436" fmla="*/ 444500 w 1955546"/>
                    <a:gd name="connsiteY436" fmla="*/ 568198 h 964691"/>
                    <a:gd name="connsiteX437" fmla="*/ 427355 w 1955546"/>
                    <a:gd name="connsiteY437" fmla="*/ 558927 h 964691"/>
                    <a:gd name="connsiteX438" fmla="*/ 413512 w 1955546"/>
                    <a:gd name="connsiteY438" fmla="*/ 549656 h 964691"/>
                    <a:gd name="connsiteX439" fmla="*/ 404876 w 1955546"/>
                    <a:gd name="connsiteY439" fmla="*/ 547243 h 964691"/>
                    <a:gd name="connsiteX440" fmla="*/ 392812 w 1955546"/>
                    <a:gd name="connsiteY440" fmla="*/ 542671 h 964691"/>
                    <a:gd name="connsiteX441" fmla="*/ 322200 w 1955546"/>
                    <a:gd name="connsiteY441" fmla="*/ 531114 h 964691"/>
                    <a:gd name="connsiteX442" fmla="*/ 218822 w 1955546"/>
                    <a:gd name="connsiteY442" fmla="*/ 498602 h 964691"/>
                    <a:gd name="connsiteX443" fmla="*/ 158497 w 1955546"/>
                    <a:gd name="connsiteY443" fmla="*/ 484632 h 964691"/>
                    <a:gd name="connsiteX444" fmla="*/ 148210 w 1955546"/>
                    <a:gd name="connsiteY444" fmla="*/ 484632 h 964691"/>
                    <a:gd name="connsiteX445" fmla="*/ 96520 w 1955546"/>
                    <a:gd name="connsiteY445" fmla="*/ 468376 h 964691"/>
                    <a:gd name="connsiteX446" fmla="*/ 87885 w 1955546"/>
                    <a:gd name="connsiteY446" fmla="*/ 463804 h 964691"/>
                    <a:gd name="connsiteX447" fmla="*/ 84455 w 1955546"/>
                    <a:gd name="connsiteY447" fmla="*/ 461518 h 964691"/>
                    <a:gd name="connsiteX448" fmla="*/ 82804 w 1955546"/>
                    <a:gd name="connsiteY448" fmla="*/ 440563 h 964691"/>
                    <a:gd name="connsiteX449" fmla="*/ 72390 w 1955546"/>
                    <a:gd name="connsiteY449" fmla="*/ 417449 h 964691"/>
                    <a:gd name="connsiteX450" fmla="*/ 63754 w 1955546"/>
                    <a:gd name="connsiteY450" fmla="*/ 403479 h 964691"/>
                    <a:gd name="connsiteX451" fmla="*/ 58675 w 1955546"/>
                    <a:gd name="connsiteY451" fmla="*/ 396494 h 964691"/>
                    <a:gd name="connsiteX452" fmla="*/ 51689 w 1955546"/>
                    <a:gd name="connsiteY452" fmla="*/ 394208 h 964691"/>
                    <a:gd name="connsiteX453" fmla="*/ 34544 w 1955546"/>
                    <a:gd name="connsiteY453" fmla="*/ 391922 h 964691"/>
                    <a:gd name="connsiteX454" fmla="*/ 29337 w 1955546"/>
                    <a:gd name="connsiteY454" fmla="*/ 391922 h 964691"/>
                    <a:gd name="connsiteX455" fmla="*/ 25908 w 1955546"/>
                    <a:gd name="connsiteY455" fmla="*/ 384937 h 964691"/>
                    <a:gd name="connsiteX456" fmla="*/ 22479 w 1955546"/>
                    <a:gd name="connsiteY456" fmla="*/ 380365 h 964691"/>
                    <a:gd name="connsiteX457" fmla="*/ 10414 w 1955546"/>
                    <a:gd name="connsiteY457" fmla="*/ 382651 h 964691"/>
                    <a:gd name="connsiteX458" fmla="*/ 1778 w 1955546"/>
                    <a:gd name="connsiteY458" fmla="*/ 380365 h 964691"/>
                    <a:gd name="connsiteX459" fmla="*/ 0 w 1955546"/>
                    <a:gd name="connsiteY459" fmla="*/ 373380 h 96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1955546" h="964691">
                      <a:moveTo>
                        <a:pt x="0" y="373380"/>
                      </a:moveTo>
                      <a:lnTo>
                        <a:pt x="10414" y="371094"/>
                      </a:lnTo>
                      <a:lnTo>
                        <a:pt x="29337" y="359410"/>
                      </a:lnTo>
                      <a:lnTo>
                        <a:pt x="39625" y="350139"/>
                      </a:lnTo>
                      <a:lnTo>
                        <a:pt x="63754" y="343154"/>
                      </a:lnTo>
                      <a:lnTo>
                        <a:pt x="82804" y="338582"/>
                      </a:lnTo>
                      <a:lnTo>
                        <a:pt x="101727" y="333883"/>
                      </a:lnTo>
                      <a:lnTo>
                        <a:pt x="117222" y="324612"/>
                      </a:lnTo>
                      <a:lnTo>
                        <a:pt x="137923" y="310769"/>
                      </a:lnTo>
                      <a:lnTo>
                        <a:pt x="153416" y="299085"/>
                      </a:lnTo>
                      <a:lnTo>
                        <a:pt x="162052" y="289814"/>
                      </a:lnTo>
                      <a:lnTo>
                        <a:pt x="172339" y="278257"/>
                      </a:lnTo>
                      <a:lnTo>
                        <a:pt x="187834" y="266700"/>
                      </a:lnTo>
                      <a:lnTo>
                        <a:pt x="203327" y="264287"/>
                      </a:lnTo>
                      <a:lnTo>
                        <a:pt x="222250" y="262001"/>
                      </a:lnTo>
                      <a:lnTo>
                        <a:pt x="241300" y="264287"/>
                      </a:lnTo>
                      <a:lnTo>
                        <a:pt x="253365" y="264287"/>
                      </a:lnTo>
                      <a:lnTo>
                        <a:pt x="268860" y="255016"/>
                      </a:lnTo>
                      <a:lnTo>
                        <a:pt x="282575" y="255016"/>
                      </a:lnTo>
                      <a:lnTo>
                        <a:pt x="296418" y="257429"/>
                      </a:lnTo>
                      <a:lnTo>
                        <a:pt x="308484" y="255016"/>
                      </a:lnTo>
                      <a:lnTo>
                        <a:pt x="325628" y="250444"/>
                      </a:lnTo>
                      <a:lnTo>
                        <a:pt x="351537" y="236474"/>
                      </a:lnTo>
                      <a:lnTo>
                        <a:pt x="363601" y="227203"/>
                      </a:lnTo>
                      <a:lnTo>
                        <a:pt x="372237" y="210947"/>
                      </a:lnTo>
                      <a:lnTo>
                        <a:pt x="379095" y="204089"/>
                      </a:lnTo>
                      <a:lnTo>
                        <a:pt x="387731" y="201676"/>
                      </a:lnTo>
                      <a:lnTo>
                        <a:pt x="399797" y="201676"/>
                      </a:lnTo>
                      <a:lnTo>
                        <a:pt x="415290" y="194818"/>
                      </a:lnTo>
                      <a:lnTo>
                        <a:pt x="429006" y="194818"/>
                      </a:lnTo>
                      <a:lnTo>
                        <a:pt x="444500" y="190119"/>
                      </a:lnTo>
                      <a:lnTo>
                        <a:pt x="446278" y="187833"/>
                      </a:lnTo>
                      <a:lnTo>
                        <a:pt x="451486" y="176276"/>
                      </a:lnTo>
                      <a:lnTo>
                        <a:pt x="454914" y="160020"/>
                      </a:lnTo>
                      <a:lnTo>
                        <a:pt x="466979" y="155321"/>
                      </a:lnTo>
                      <a:lnTo>
                        <a:pt x="477266" y="150749"/>
                      </a:lnTo>
                      <a:lnTo>
                        <a:pt x="484125" y="136779"/>
                      </a:lnTo>
                      <a:lnTo>
                        <a:pt x="496189" y="132207"/>
                      </a:lnTo>
                      <a:lnTo>
                        <a:pt x="504825" y="132207"/>
                      </a:lnTo>
                      <a:lnTo>
                        <a:pt x="516890" y="115951"/>
                      </a:lnTo>
                      <a:lnTo>
                        <a:pt x="530734" y="104267"/>
                      </a:lnTo>
                      <a:lnTo>
                        <a:pt x="537591" y="106680"/>
                      </a:lnTo>
                      <a:lnTo>
                        <a:pt x="553086" y="104267"/>
                      </a:lnTo>
                      <a:lnTo>
                        <a:pt x="561722" y="99695"/>
                      </a:lnTo>
                      <a:lnTo>
                        <a:pt x="572009" y="90424"/>
                      </a:lnTo>
                      <a:lnTo>
                        <a:pt x="580644" y="76454"/>
                      </a:lnTo>
                      <a:lnTo>
                        <a:pt x="596138" y="53340"/>
                      </a:lnTo>
                      <a:lnTo>
                        <a:pt x="608203" y="41656"/>
                      </a:lnTo>
                      <a:lnTo>
                        <a:pt x="622047" y="34798"/>
                      </a:lnTo>
                      <a:lnTo>
                        <a:pt x="644399" y="27813"/>
                      </a:lnTo>
                      <a:lnTo>
                        <a:pt x="663322" y="16256"/>
                      </a:lnTo>
                      <a:lnTo>
                        <a:pt x="684023" y="9271"/>
                      </a:lnTo>
                      <a:lnTo>
                        <a:pt x="701294" y="6858"/>
                      </a:lnTo>
                      <a:lnTo>
                        <a:pt x="725425" y="6858"/>
                      </a:lnTo>
                      <a:lnTo>
                        <a:pt x="742569" y="4572"/>
                      </a:lnTo>
                      <a:lnTo>
                        <a:pt x="754635" y="2286"/>
                      </a:lnTo>
                      <a:lnTo>
                        <a:pt x="770255" y="6858"/>
                      </a:lnTo>
                      <a:lnTo>
                        <a:pt x="775336" y="0"/>
                      </a:lnTo>
                      <a:lnTo>
                        <a:pt x="801243" y="9271"/>
                      </a:lnTo>
                      <a:lnTo>
                        <a:pt x="809879" y="25527"/>
                      </a:lnTo>
                      <a:lnTo>
                        <a:pt x="809879" y="30099"/>
                      </a:lnTo>
                      <a:lnTo>
                        <a:pt x="802894" y="34798"/>
                      </a:lnTo>
                      <a:lnTo>
                        <a:pt x="796037" y="34798"/>
                      </a:lnTo>
                      <a:lnTo>
                        <a:pt x="794259" y="32385"/>
                      </a:lnTo>
                      <a:lnTo>
                        <a:pt x="789178" y="37084"/>
                      </a:lnTo>
                      <a:lnTo>
                        <a:pt x="759841" y="39370"/>
                      </a:lnTo>
                      <a:lnTo>
                        <a:pt x="740918" y="41656"/>
                      </a:lnTo>
                      <a:lnTo>
                        <a:pt x="739140" y="48641"/>
                      </a:lnTo>
                      <a:lnTo>
                        <a:pt x="742569" y="55626"/>
                      </a:lnTo>
                      <a:lnTo>
                        <a:pt x="739140" y="62611"/>
                      </a:lnTo>
                      <a:lnTo>
                        <a:pt x="706501" y="85725"/>
                      </a:lnTo>
                      <a:lnTo>
                        <a:pt x="685800" y="101981"/>
                      </a:lnTo>
                      <a:lnTo>
                        <a:pt x="673736" y="106680"/>
                      </a:lnTo>
                      <a:lnTo>
                        <a:pt x="663322" y="113665"/>
                      </a:lnTo>
                      <a:lnTo>
                        <a:pt x="656463" y="122936"/>
                      </a:lnTo>
                      <a:lnTo>
                        <a:pt x="656463" y="132207"/>
                      </a:lnTo>
                      <a:lnTo>
                        <a:pt x="653035" y="134493"/>
                      </a:lnTo>
                      <a:lnTo>
                        <a:pt x="653035" y="143764"/>
                      </a:lnTo>
                      <a:lnTo>
                        <a:pt x="637540" y="157607"/>
                      </a:lnTo>
                      <a:lnTo>
                        <a:pt x="625475" y="160020"/>
                      </a:lnTo>
                      <a:lnTo>
                        <a:pt x="618617" y="164592"/>
                      </a:lnTo>
                      <a:lnTo>
                        <a:pt x="620268" y="176276"/>
                      </a:lnTo>
                      <a:lnTo>
                        <a:pt x="613411" y="197104"/>
                      </a:lnTo>
                      <a:lnTo>
                        <a:pt x="608203" y="201676"/>
                      </a:lnTo>
                      <a:lnTo>
                        <a:pt x="601345" y="201676"/>
                      </a:lnTo>
                      <a:lnTo>
                        <a:pt x="599567" y="197104"/>
                      </a:lnTo>
                      <a:lnTo>
                        <a:pt x="592710" y="197104"/>
                      </a:lnTo>
                      <a:lnTo>
                        <a:pt x="596138" y="210947"/>
                      </a:lnTo>
                      <a:lnTo>
                        <a:pt x="596138" y="215646"/>
                      </a:lnTo>
                      <a:lnTo>
                        <a:pt x="599567" y="217932"/>
                      </a:lnTo>
                      <a:lnTo>
                        <a:pt x="592710" y="231902"/>
                      </a:lnTo>
                      <a:lnTo>
                        <a:pt x="592710" y="250444"/>
                      </a:lnTo>
                      <a:lnTo>
                        <a:pt x="587629" y="262001"/>
                      </a:lnTo>
                      <a:lnTo>
                        <a:pt x="589280" y="273685"/>
                      </a:lnTo>
                      <a:lnTo>
                        <a:pt x="584074" y="289814"/>
                      </a:lnTo>
                      <a:lnTo>
                        <a:pt x="587629" y="296799"/>
                      </a:lnTo>
                      <a:lnTo>
                        <a:pt x="596138" y="285242"/>
                      </a:lnTo>
                      <a:lnTo>
                        <a:pt x="604775" y="273685"/>
                      </a:lnTo>
                      <a:lnTo>
                        <a:pt x="615188" y="264287"/>
                      </a:lnTo>
                      <a:lnTo>
                        <a:pt x="615188" y="250444"/>
                      </a:lnTo>
                      <a:lnTo>
                        <a:pt x="630682" y="243459"/>
                      </a:lnTo>
                      <a:lnTo>
                        <a:pt x="647827" y="231902"/>
                      </a:lnTo>
                      <a:lnTo>
                        <a:pt x="665100" y="217932"/>
                      </a:lnTo>
                      <a:lnTo>
                        <a:pt x="675387" y="210947"/>
                      </a:lnTo>
                      <a:lnTo>
                        <a:pt x="682372" y="210947"/>
                      </a:lnTo>
                      <a:lnTo>
                        <a:pt x="684023" y="217932"/>
                      </a:lnTo>
                      <a:lnTo>
                        <a:pt x="677164" y="227203"/>
                      </a:lnTo>
                      <a:lnTo>
                        <a:pt x="668528" y="231902"/>
                      </a:lnTo>
                      <a:lnTo>
                        <a:pt x="654812" y="250444"/>
                      </a:lnTo>
                      <a:lnTo>
                        <a:pt x="646176" y="259715"/>
                      </a:lnTo>
                      <a:lnTo>
                        <a:pt x="649605" y="264287"/>
                      </a:lnTo>
                      <a:lnTo>
                        <a:pt x="654812" y="264287"/>
                      </a:lnTo>
                      <a:lnTo>
                        <a:pt x="663322" y="250444"/>
                      </a:lnTo>
                      <a:lnTo>
                        <a:pt x="671957" y="241173"/>
                      </a:lnTo>
                      <a:lnTo>
                        <a:pt x="677164" y="236474"/>
                      </a:lnTo>
                      <a:lnTo>
                        <a:pt x="696087" y="234188"/>
                      </a:lnTo>
                      <a:lnTo>
                        <a:pt x="711581" y="231902"/>
                      </a:lnTo>
                      <a:lnTo>
                        <a:pt x="716788" y="234188"/>
                      </a:lnTo>
                      <a:lnTo>
                        <a:pt x="740918" y="234188"/>
                      </a:lnTo>
                      <a:lnTo>
                        <a:pt x="749554" y="234188"/>
                      </a:lnTo>
                      <a:lnTo>
                        <a:pt x="773685" y="243459"/>
                      </a:lnTo>
                      <a:lnTo>
                        <a:pt x="782320" y="241173"/>
                      </a:lnTo>
                      <a:lnTo>
                        <a:pt x="789178" y="250444"/>
                      </a:lnTo>
                      <a:lnTo>
                        <a:pt x="801243" y="250444"/>
                      </a:lnTo>
                      <a:lnTo>
                        <a:pt x="809879" y="257429"/>
                      </a:lnTo>
                      <a:lnTo>
                        <a:pt x="809879" y="264287"/>
                      </a:lnTo>
                      <a:lnTo>
                        <a:pt x="820166" y="262001"/>
                      </a:lnTo>
                      <a:lnTo>
                        <a:pt x="827025" y="262001"/>
                      </a:lnTo>
                      <a:lnTo>
                        <a:pt x="830453" y="273685"/>
                      </a:lnTo>
                      <a:lnTo>
                        <a:pt x="847725" y="278257"/>
                      </a:lnTo>
                      <a:lnTo>
                        <a:pt x="851154" y="285242"/>
                      </a:lnTo>
                      <a:lnTo>
                        <a:pt x="851154" y="299085"/>
                      </a:lnTo>
                      <a:lnTo>
                        <a:pt x="852932" y="306070"/>
                      </a:lnTo>
                      <a:lnTo>
                        <a:pt x="864998" y="315341"/>
                      </a:lnTo>
                      <a:lnTo>
                        <a:pt x="873634" y="331597"/>
                      </a:lnTo>
                      <a:lnTo>
                        <a:pt x="878713" y="343154"/>
                      </a:lnTo>
                      <a:lnTo>
                        <a:pt x="890778" y="343154"/>
                      </a:lnTo>
                      <a:lnTo>
                        <a:pt x="892556" y="347853"/>
                      </a:lnTo>
                      <a:lnTo>
                        <a:pt x="892556" y="357124"/>
                      </a:lnTo>
                      <a:lnTo>
                        <a:pt x="904622" y="361696"/>
                      </a:lnTo>
                      <a:lnTo>
                        <a:pt x="911479" y="368681"/>
                      </a:lnTo>
                      <a:lnTo>
                        <a:pt x="908050" y="375666"/>
                      </a:lnTo>
                      <a:lnTo>
                        <a:pt x="908050" y="382651"/>
                      </a:lnTo>
                      <a:lnTo>
                        <a:pt x="913257" y="391922"/>
                      </a:lnTo>
                      <a:lnTo>
                        <a:pt x="916687" y="396494"/>
                      </a:lnTo>
                      <a:lnTo>
                        <a:pt x="928751" y="396494"/>
                      </a:lnTo>
                      <a:lnTo>
                        <a:pt x="932180" y="396494"/>
                      </a:lnTo>
                      <a:lnTo>
                        <a:pt x="949325" y="398907"/>
                      </a:lnTo>
                      <a:lnTo>
                        <a:pt x="961390" y="398907"/>
                      </a:lnTo>
                      <a:lnTo>
                        <a:pt x="973455" y="396494"/>
                      </a:lnTo>
                      <a:lnTo>
                        <a:pt x="978662" y="391922"/>
                      </a:lnTo>
                      <a:lnTo>
                        <a:pt x="987299" y="391922"/>
                      </a:lnTo>
                      <a:lnTo>
                        <a:pt x="994156" y="391922"/>
                      </a:lnTo>
                      <a:lnTo>
                        <a:pt x="1008000" y="387223"/>
                      </a:lnTo>
                      <a:lnTo>
                        <a:pt x="1020064" y="382651"/>
                      </a:lnTo>
                      <a:lnTo>
                        <a:pt x="1033780" y="391922"/>
                      </a:lnTo>
                      <a:lnTo>
                        <a:pt x="1038987" y="401193"/>
                      </a:lnTo>
                      <a:lnTo>
                        <a:pt x="1040638" y="403479"/>
                      </a:lnTo>
                      <a:lnTo>
                        <a:pt x="1051052" y="415036"/>
                      </a:lnTo>
                      <a:lnTo>
                        <a:pt x="1066547" y="419735"/>
                      </a:lnTo>
                      <a:lnTo>
                        <a:pt x="1078612" y="415036"/>
                      </a:lnTo>
                      <a:lnTo>
                        <a:pt x="1094105" y="408178"/>
                      </a:lnTo>
                      <a:lnTo>
                        <a:pt x="1107949" y="408178"/>
                      </a:lnTo>
                      <a:lnTo>
                        <a:pt x="1121664" y="417449"/>
                      </a:lnTo>
                      <a:lnTo>
                        <a:pt x="1126872" y="429006"/>
                      </a:lnTo>
                      <a:lnTo>
                        <a:pt x="1130300" y="433705"/>
                      </a:lnTo>
                      <a:lnTo>
                        <a:pt x="1144016" y="424434"/>
                      </a:lnTo>
                      <a:lnTo>
                        <a:pt x="1147573" y="415036"/>
                      </a:lnTo>
                      <a:lnTo>
                        <a:pt x="1163066" y="401193"/>
                      </a:lnTo>
                      <a:lnTo>
                        <a:pt x="1175131" y="396494"/>
                      </a:lnTo>
                      <a:lnTo>
                        <a:pt x="1183767" y="380365"/>
                      </a:lnTo>
                      <a:lnTo>
                        <a:pt x="1192276" y="377952"/>
                      </a:lnTo>
                      <a:lnTo>
                        <a:pt x="1202690" y="377952"/>
                      </a:lnTo>
                      <a:lnTo>
                        <a:pt x="1219836" y="366395"/>
                      </a:lnTo>
                      <a:lnTo>
                        <a:pt x="1249173" y="347853"/>
                      </a:lnTo>
                      <a:lnTo>
                        <a:pt x="1269874" y="333883"/>
                      </a:lnTo>
                      <a:lnTo>
                        <a:pt x="1285367" y="329311"/>
                      </a:lnTo>
                      <a:lnTo>
                        <a:pt x="1295654" y="333883"/>
                      </a:lnTo>
                      <a:lnTo>
                        <a:pt x="1302639" y="333883"/>
                      </a:lnTo>
                      <a:lnTo>
                        <a:pt x="1319785" y="327025"/>
                      </a:lnTo>
                      <a:lnTo>
                        <a:pt x="1337056" y="327025"/>
                      </a:lnTo>
                      <a:lnTo>
                        <a:pt x="1345692" y="327025"/>
                      </a:lnTo>
                      <a:lnTo>
                        <a:pt x="1350773" y="320040"/>
                      </a:lnTo>
                      <a:lnTo>
                        <a:pt x="1366393" y="322326"/>
                      </a:lnTo>
                      <a:lnTo>
                        <a:pt x="1380110" y="324612"/>
                      </a:lnTo>
                      <a:lnTo>
                        <a:pt x="1395603" y="327025"/>
                      </a:lnTo>
                      <a:lnTo>
                        <a:pt x="1418082" y="322326"/>
                      </a:lnTo>
                      <a:lnTo>
                        <a:pt x="1438656" y="320040"/>
                      </a:lnTo>
                      <a:lnTo>
                        <a:pt x="1457706" y="324612"/>
                      </a:lnTo>
                      <a:lnTo>
                        <a:pt x="1473200" y="327025"/>
                      </a:lnTo>
                      <a:lnTo>
                        <a:pt x="1495552" y="322326"/>
                      </a:lnTo>
                      <a:lnTo>
                        <a:pt x="1521461" y="310769"/>
                      </a:lnTo>
                      <a:lnTo>
                        <a:pt x="1536954" y="303784"/>
                      </a:lnTo>
                      <a:lnTo>
                        <a:pt x="1555877" y="296799"/>
                      </a:lnTo>
                      <a:lnTo>
                        <a:pt x="1569593" y="296799"/>
                      </a:lnTo>
                      <a:lnTo>
                        <a:pt x="1586865" y="292227"/>
                      </a:lnTo>
                      <a:lnTo>
                        <a:pt x="1593724" y="296799"/>
                      </a:lnTo>
                      <a:lnTo>
                        <a:pt x="1614425" y="296799"/>
                      </a:lnTo>
                      <a:lnTo>
                        <a:pt x="1629918" y="289814"/>
                      </a:lnTo>
                      <a:lnTo>
                        <a:pt x="1638554" y="287528"/>
                      </a:lnTo>
                      <a:lnTo>
                        <a:pt x="1643762" y="289814"/>
                      </a:lnTo>
                      <a:lnTo>
                        <a:pt x="1636903" y="301498"/>
                      </a:lnTo>
                      <a:lnTo>
                        <a:pt x="1628267" y="313055"/>
                      </a:lnTo>
                      <a:lnTo>
                        <a:pt x="1623061" y="324612"/>
                      </a:lnTo>
                      <a:lnTo>
                        <a:pt x="1617853" y="343154"/>
                      </a:lnTo>
                      <a:lnTo>
                        <a:pt x="1619631" y="354838"/>
                      </a:lnTo>
                      <a:lnTo>
                        <a:pt x="1619631" y="380365"/>
                      </a:lnTo>
                      <a:lnTo>
                        <a:pt x="1617853" y="389636"/>
                      </a:lnTo>
                      <a:lnTo>
                        <a:pt x="1619631" y="401193"/>
                      </a:lnTo>
                      <a:lnTo>
                        <a:pt x="1631697" y="410464"/>
                      </a:lnTo>
                      <a:lnTo>
                        <a:pt x="1643762" y="408178"/>
                      </a:lnTo>
                      <a:lnTo>
                        <a:pt x="1655826" y="417449"/>
                      </a:lnTo>
                      <a:lnTo>
                        <a:pt x="1678178" y="419735"/>
                      </a:lnTo>
                      <a:lnTo>
                        <a:pt x="1683386" y="422021"/>
                      </a:lnTo>
                      <a:lnTo>
                        <a:pt x="1690243" y="424434"/>
                      </a:lnTo>
                      <a:lnTo>
                        <a:pt x="1702309" y="422021"/>
                      </a:lnTo>
                      <a:lnTo>
                        <a:pt x="1710944" y="419735"/>
                      </a:lnTo>
                      <a:lnTo>
                        <a:pt x="1716151" y="415036"/>
                      </a:lnTo>
                      <a:lnTo>
                        <a:pt x="1723010" y="408178"/>
                      </a:lnTo>
                      <a:lnTo>
                        <a:pt x="1729867" y="408178"/>
                      </a:lnTo>
                      <a:lnTo>
                        <a:pt x="1748790" y="415036"/>
                      </a:lnTo>
                      <a:lnTo>
                        <a:pt x="1750568" y="426720"/>
                      </a:lnTo>
                      <a:lnTo>
                        <a:pt x="1755776" y="431292"/>
                      </a:lnTo>
                      <a:lnTo>
                        <a:pt x="1764284" y="431292"/>
                      </a:lnTo>
                      <a:lnTo>
                        <a:pt x="1772921" y="429006"/>
                      </a:lnTo>
                      <a:lnTo>
                        <a:pt x="1786763" y="424434"/>
                      </a:lnTo>
                      <a:lnTo>
                        <a:pt x="1798829" y="419735"/>
                      </a:lnTo>
                      <a:lnTo>
                        <a:pt x="1809115" y="415036"/>
                      </a:lnTo>
                      <a:lnTo>
                        <a:pt x="1819530" y="415036"/>
                      </a:lnTo>
                      <a:lnTo>
                        <a:pt x="1829816" y="415036"/>
                      </a:lnTo>
                      <a:lnTo>
                        <a:pt x="1843659" y="419735"/>
                      </a:lnTo>
                      <a:lnTo>
                        <a:pt x="1850517" y="433705"/>
                      </a:lnTo>
                      <a:lnTo>
                        <a:pt x="1860805" y="452247"/>
                      </a:lnTo>
                      <a:lnTo>
                        <a:pt x="1859154" y="475361"/>
                      </a:lnTo>
                      <a:lnTo>
                        <a:pt x="1867662" y="503174"/>
                      </a:lnTo>
                      <a:lnTo>
                        <a:pt x="1862582" y="510159"/>
                      </a:lnTo>
                      <a:lnTo>
                        <a:pt x="1855598" y="519430"/>
                      </a:lnTo>
                      <a:lnTo>
                        <a:pt x="1853947" y="524129"/>
                      </a:lnTo>
                      <a:lnTo>
                        <a:pt x="1860805" y="531114"/>
                      </a:lnTo>
                      <a:lnTo>
                        <a:pt x="1872869" y="533400"/>
                      </a:lnTo>
                      <a:lnTo>
                        <a:pt x="1886712" y="533400"/>
                      </a:lnTo>
                      <a:lnTo>
                        <a:pt x="1895222" y="540385"/>
                      </a:lnTo>
                      <a:lnTo>
                        <a:pt x="1910842" y="554228"/>
                      </a:lnTo>
                      <a:lnTo>
                        <a:pt x="1912493" y="558927"/>
                      </a:lnTo>
                      <a:lnTo>
                        <a:pt x="1914272" y="570484"/>
                      </a:lnTo>
                      <a:lnTo>
                        <a:pt x="1921130" y="579755"/>
                      </a:lnTo>
                      <a:lnTo>
                        <a:pt x="1926336" y="584454"/>
                      </a:lnTo>
                      <a:lnTo>
                        <a:pt x="1938402" y="591312"/>
                      </a:lnTo>
                      <a:lnTo>
                        <a:pt x="1946910" y="593725"/>
                      </a:lnTo>
                      <a:lnTo>
                        <a:pt x="1955547" y="600583"/>
                      </a:lnTo>
                      <a:lnTo>
                        <a:pt x="1955547" y="609854"/>
                      </a:lnTo>
                      <a:lnTo>
                        <a:pt x="1948688" y="612267"/>
                      </a:lnTo>
                      <a:lnTo>
                        <a:pt x="1938402" y="614553"/>
                      </a:lnTo>
                      <a:lnTo>
                        <a:pt x="1929765" y="612267"/>
                      </a:lnTo>
                      <a:lnTo>
                        <a:pt x="1921130" y="614553"/>
                      </a:lnTo>
                      <a:lnTo>
                        <a:pt x="1915923" y="616839"/>
                      </a:lnTo>
                      <a:lnTo>
                        <a:pt x="1909064" y="614553"/>
                      </a:lnTo>
                      <a:lnTo>
                        <a:pt x="1903857" y="609854"/>
                      </a:lnTo>
                      <a:lnTo>
                        <a:pt x="1898778" y="605282"/>
                      </a:lnTo>
                      <a:lnTo>
                        <a:pt x="1886712" y="607568"/>
                      </a:lnTo>
                      <a:lnTo>
                        <a:pt x="1876299" y="609854"/>
                      </a:lnTo>
                      <a:lnTo>
                        <a:pt x="1867662" y="609854"/>
                      </a:lnTo>
                      <a:lnTo>
                        <a:pt x="1850517" y="605282"/>
                      </a:lnTo>
                      <a:lnTo>
                        <a:pt x="1836675" y="600583"/>
                      </a:lnTo>
                      <a:lnTo>
                        <a:pt x="1829816" y="602996"/>
                      </a:lnTo>
                      <a:lnTo>
                        <a:pt x="1822958" y="605282"/>
                      </a:lnTo>
                      <a:lnTo>
                        <a:pt x="1815974" y="602996"/>
                      </a:lnTo>
                      <a:lnTo>
                        <a:pt x="1805686" y="600583"/>
                      </a:lnTo>
                      <a:lnTo>
                        <a:pt x="1797051" y="600583"/>
                      </a:lnTo>
                      <a:lnTo>
                        <a:pt x="1793622" y="602996"/>
                      </a:lnTo>
                      <a:lnTo>
                        <a:pt x="1786763" y="602996"/>
                      </a:lnTo>
                      <a:lnTo>
                        <a:pt x="1781556" y="607568"/>
                      </a:lnTo>
                      <a:lnTo>
                        <a:pt x="1772921" y="605282"/>
                      </a:lnTo>
                      <a:lnTo>
                        <a:pt x="1767840" y="591312"/>
                      </a:lnTo>
                      <a:lnTo>
                        <a:pt x="1747139" y="591312"/>
                      </a:lnTo>
                      <a:lnTo>
                        <a:pt x="1733297" y="584454"/>
                      </a:lnTo>
                      <a:lnTo>
                        <a:pt x="1723010" y="589026"/>
                      </a:lnTo>
                      <a:lnTo>
                        <a:pt x="1726438" y="602996"/>
                      </a:lnTo>
                      <a:lnTo>
                        <a:pt x="1714374" y="612267"/>
                      </a:lnTo>
                      <a:lnTo>
                        <a:pt x="1714374" y="619125"/>
                      </a:lnTo>
                      <a:lnTo>
                        <a:pt x="1716151" y="628523"/>
                      </a:lnTo>
                      <a:lnTo>
                        <a:pt x="1712596" y="635381"/>
                      </a:lnTo>
                      <a:lnTo>
                        <a:pt x="1716151" y="651637"/>
                      </a:lnTo>
                      <a:lnTo>
                        <a:pt x="1710944" y="658622"/>
                      </a:lnTo>
                      <a:lnTo>
                        <a:pt x="1702309" y="656336"/>
                      </a:lnTo>
                      <a:lnTo>
                        <a:pt x="1693673" y="651637"/>
                      </a:lnTo>
                      <a:lnTo>
                        <a:pt x="1683386" y="647065"/>
                      </a:lnTo>
                      <a:lnTo>
                        <a:pt x="1679956" y="640080"/>
                      </a:lnTo>
                      <a:lnTo>
                        <a:pt x="1679956" y="630809"/>
                      </a:lnTo>
                      <a:lnTo>
                        <a:pt x="1666113" y="626110"/>
                      </a:lnTo>
                      <a:lnTo>
                        <a:pt x="1655826" y="623824"/>
                      </a:lnTo>
                      <a:lnTo>
                        <a:pt x="1648841" y="609854"/>
                      </a:lnTo>
                      <a:lnTo>
                        <a:pt x="1633348" y="593725"/>
                      </a:lnTo>
                      <a:lnTo>
                        <a:pt x="1616202" y="589026"/>
                      </a:lnTo>
                      <a:lnTo>
                        <a:pt x="1595501" y="582041"/>
                      </a:lnTo>
                      <a:lnTo>
                        <a:pt x="1574800" y="579755"/>
                      </a:lnTo>
                      <a:lnTo>
                        <a:pt x="1566164" y="577469"/>
                      </a:lnTo>
                      <a:lnTo>
                        <a:pt x="1549019" y="572770"/>
                      </a:lnTo>
                      <a:lnTo>
                        <a:pt x="1533525" y="565785"/>
                      </a:lnTo>
                      <a:lnTo>
                        <a:pt x="1521461" y="565785"/>
                      </a:lnTo>
                      <a:lnTo>
                        <a:pt x="1509396" y="563499"/>
                      </a:lnTo>
                      <a:lnTo>
                        <a:pt x="1497330" y="568198"/>
                      </a:lnTo>
                      <a:lnTo>
                        <a:pt x="1478280" y="563499"/>
                      </a:lnTo>
                      <a:lnTo>
                        <a:pt x="1459357" y="579755"/>
                      </a:lnTo>
                      <a:lnTo>
                        <a:pt x="1442212" y="600583"/>
                      </a:lnTo>
                      <a:lnTo>
                        <a:pt x="1430148" y="607568"/>
                      </a:lnTo>
                      <a:lnTo>
                        <a:pt x="1419734" y="612267"/>
                      </a:lnTo>
                      <a:lnTo>
                        <a:pt x="1400811" y="609854"/>
                      </a:lnTo>
                      <a:lnTo>
                        <a:pt x="1383538" y="607568"/>
                      </a:lnTo>
                      <a:lnTo>
                        <a:pt x="1371474" y="612267"/>
                      </a:lnTo>
                      <a:lnTo>
                        <a:pt x="1364615" y="612267"/>
                      </a:lnTo>
                      <a:lnTo>
                        <a:pt x="1359409" y="614553"/>
                      </a:lnTo>
                      <a:lnTo>
                        <a:pt x="1350773" y="623824"/>
                      </a:lnTo>
                      <a:lnTo>
                        <a:pt x="1324991" y="614553"/>
                      </a:lnTo>
                      <a:lnTo>
                        <a:pt x="1295654" y="612267"/>
                      </a:lnTo>
                      <a:lnTo>
                        <a:pt x="1275080" y="614553"/>
                      </a:lnTo>
                      <a:lnTo>
                        <a:pt x="1249173" y="623824"/>
                      </a:lnTo>
                      <a:lnTo>
                        <a:pt x="1245743" y="630809"/>
                      </a:lnTo>
                      <a:lnTo>
                        <a:pt x="1235456" y="635381"/>
                      </a:lnTo>
                      <a:lnTo>
                        <a:pt x="1233678" y="647065"/>
                      </a:lnTo>
                      <a:lnTo>
                        <a:pt x="1230250" y="651637"/>
                      </a:lnTo>
                      <a:lnTo>
                        <a:pt x="1230250" y="663194"/>
                      </a:lnTo>
                      <a:lnTo>
                        <a:pt x="1226821" y="674878"/>
                      </a:lnTo>
                      <a:lnTo>
                        <a:pt x="1219836" y="684149"/>
                      </a:lnTo>
                      <a:lnTo>
                        <a:pt x="1206119" y="686435"/>
                      </a:lnTo>
                      <a:lnTo>
                        <a:pt x="1199262" y="688721"/>
                      </a:lnTo>
                      <a:lnTo>
                        <a:pt x="1185418" y="697992"/>
                      </a:lnTo>
                      <a:lnTo>
                        <a:pt x="1175131" y="702691"/>
                      </a:lnTo>
                      <a:lnTo>
                        <a:pt x="1171702" y="714248"/>
                      </a:lnTo>
                      <a:lnTo>
                        <a:pt x="1156081" y="718947"/>
                      </a:lnTo>
                      <a:lnTo>
                        <a:pt x="1152652" y="730504"/>
                      </a:lnTo>
                      <a:lnTo>
                        <a:pt x="1142365" y="735203"/>
                      </a:lnTo>
                      <a:lnTo>
                        <a:pt x="1144016" y="746760"/>
                      </a:lnTo>
                      <a:lnTo>
                        <a:pt x="1140587" y="753745"/>
                      </a:lnTo>
                      <a:lnTo>
                        <a:pt x="1133729" y="753745"/>
                      </a:lnTo>
                      <a:lnTo>
                        <a:pt x="1128523" y="749046"/>
                      </a:lnTo>
                      <a:lnTo>
                        <a:pt x="1111377" y="737489"/>
                      </a:lnTo>
                      <a:lnTo>
                        <a:pt x="1111377" y="732790"/>
                      </a:lnTo>
                      <a:lnTo>
                        <a:pt x="1111377" y="723519"/>
                      </a:lnTo>
                      <a:lnTo>
                        <a:pt x="1125093" y="718947"/>
                      </a:lnTo>
                      <a:lnTo>
                        <a:pt x="1132078" y="693420"/>
                      </a:lnTo>
                      <a:lnTo>
                        <a:pt x="1149224" y="686435"/>
                      </a:lnTo>
                      <a:lnTo>
                        <a:pt x="1152652" y="670179"/>
                      </a:lnTo>
                      <a:lnTo>
                        <a:pt x="1164717" y="653923"/>
                      </a:lnTo>
                      <a:lnTo>
                        <a:pt x="1164717" y="647065"/>
                      </a:lnTo>
                      <a:lnTo>
                        <a:pt x="1161288" y="640080"/>
                      </a:lnTo>
                      <a:lnTo>
                        <a:pt x="1156081" y="637794"/>
                      </a:lnTo>
                      <a:lnTo>
                        <a:pt x="1145794" y="640080"/>
                      </a:lnTo>
                      <a:lnTo>
                        <a:pt x="1133729" y="663194"/>
                      </a:lnTo>
                      <a:lnTo>
                        <a:pt x="1123442" y="660908"/>
                      </a:lnTo>
                      <a:lnTo>
                        <a:pt x="1114806" y="660908"/>
                      </a:lnTo>
                      <a:lnTo>
                        <a:pt x="1097535" y="651637"/>
                      </a:lnTo>
                      <a:lnTo>
                        <a:pt x="1092327" y="653923"/>
                      </a:lnTo>
                      <a:lnTo>
                        <a:pt x="1092327" y="677164"/>
                      </a:lnTo>
                      <a:lnTo>
                        <a:pt x="1080389" y="693420"/>
                      </a:lnTo>
                      <a:lnTo>
                        <a:pt x="1069975" y="709676"/>
                      </a:lnTo>
                      <a:lnTo>
                        <a:pt x="1052703" y="714248"/>
                      </a:lnTo>
                      <a:lnTo>
                        <a:pt x="1033780" y="721233"/>
                      </a:lnTo>
                      <a:lnTo>
                        <a:pt x="1035559" y="709676"/>
                      </a:lnTo>
                      <a:lnTo>
                        <a:pt x="1035559" y="700405"/>
                      </a:lnTo>
                      <a:lnTo>
                        <a:pt x="1033780" y="686435"/>
                      </a:lnTo>
                      <a:lnTo>
                        <a:pt x="1032129" y="667893"/>
                      </a:lnTo>
                      <a:lnTo>
                        <a:pt x="1045845" y="637794"/>
                      </a:lnTo>
                      <a:lnTo>
                        <a:pt x="1044194" y="633095"/>
                      </a:lnTo>
                      <a:lnTo>
                        <a:pt x="1037210" y="633095"/>
                      </a:lnTo>
                      <a:lnTo>
                        <a:pt x="1023493" y="649351"/>
                      </a:lnTo>
                      <a:lnTo>
                        <a:pt x="1018287" y="663194"/>
                      </a:lnTo>
                      <a:lnTo>
                        <a:pt x="1002792" y="681863"/>
                      </a:lnTo>
                      <a:lnTo>
                        <a:pt x="1006222" y="697992"/>
                      </a:lnTo>
                      <a:lnTo>
                        <a:pt x="1004570" y="707263"/>
                      </a:lnTo>
                      <a:lnTo>
                        <a:pt x="1001014" y="714248"/>
                      </a:lnTo>
                      <a:lnTo>
                        <a:pt x="989076" y="718947"/>
                      </a:lnTo>
                      <a:lnTo>
                        <a:pt x="970026" y="742061"/>
                      </a:lnTo>
                      <a:lnTo>
                        <a:pt x="956311" y="765302"/>
                      </a:lnTo>
                      <a:lnTo>
                        <a:pt x="949325" y="781558"/>
                      </a:lnTo>
                      <a:lnTo>
                        <a:pt x="937387" y="804672"/>
                      </a:lnTo>
                      <a:lnTo>
                        <a:pt x="914909" y="851154"/>
                      </a:lnTo>
                      <a:lnTo>
                        <a:pt x="899414" y="881253"/>
                      </a:lnTo>
                      <a:lnTo>
                        <a:pt x="871855" y="916051"/>
                      </a:lnTo>
                      <a:lnTo>
                        <a:pt x="851154" y="936879"/>
                      </a:lnTo>
                      <a:lnTo>
                        <a:pt x="844297" y="953135"/>
                      </a:lnTo>
                      <a:lnTo>
                        <a:pt x="847725" y="964692"/>
                      </a:lnTo>
                      <a:lnTo>
                        <a:pt x="837438" y="960120"/>
                      </a:lnTo>
                      <a:lnTo>
                        <a:pt x="825374" y="955421"/>
                      </a:lnTo>
                      <a:lnTo>
                        <a:pt x="814960" y="941578"/>
                      </a:lnTo>
                      <a:lnTo>
                        <a:pt x="801243" y="929894"/>
                      </a:lnTo>
                      <a:lnTo>
                        <a:pt x="801243" y="920623"/>
                      </a:lnTo>
                      <a:lnTo>
                        <a:pt x="804673" y="906780"/>
                      </a:lnTo>
                      <a:lnTo>
                        <a:pt x="816737" y="883539"/>
                      </a:lnTo>
                      <a:lnTo>
                        <a:pt x="823595" y="862711"/>
                      </a:lnTo>
                      <a:lnTo>
                        <a:pt x="816737" y="851154"/>
                      </a:lnTo>
                      <a:lnTo>
                        <a:pt x="802894" y="858012"/>
                      </a:lnTo>
                      <a:lnTo>
                        <a:pt x="775336" y="862711"/>
                      </a:lnTo>
                      <a:lnTo>
                        <a:pt x="766700" y="862711"/>
                      </a:lnTo>
                      <a:lnTo>
                        <a:pt x="756412" y="851154"/>
                      </a:lnTo>
                      <a:lnTo>
                        <a:pt x="763270" y="839470"/>
                      </a:lnTo>
                      <a:lnTo>
                        <a:pt x="770255" y="820928"/>
                      </a:lnTo>
                      <a:lnTo>
                        <a:pt x="778764" y="804672"/>
                      </a:lnTo>
                      <a:lnTo>
                        <a:pt x="777113" y="788543"/>
                      </a:lnTo>
                      <a:lnTo>
                        <a:pt x="775336" y="776859"/>
                      </a:lnTo>
                      <a:lnTo>
                        <a:pt x="782320" y="767588"/>
                      </a:lnTo>
                      <a:lnTo>
                        <a:pt x="783972" y="756031"/>
                      </a:lnTo>
                      <a:lnTo>
                        <a:pt x="780542" y="746760"/>
                      </a:lnTo>
                      <a:lnTo>
                        <a:pt x="775336" y="737489"/>
                      </a:lnTo>
                      <a:lnTo>
                        <a:pt x="782320" y="730504"/>
                      </a:lnTo>
                      <a:lnTo>
                        <a:pt x="783972" y="725932"/>
                      </a:lnTo>
                      <a:lnTo>
                        <a:pt x="775336" y="711962"/>
                      </a:lnTo>
                      <a:lnTo>
                        <a:pt x="754635" y="697992"/>
                      </a:lnTo>
                      <a:lnTo>
                        <a:pt x="732282" y="691134"/>
                      </a:lnTo>
                      <a:lnTo>
                        <a:pt x="723647" y="684149"/>
                      </a:lnTo>
                      <a:lnTo>
                        <a:pt x="718566" y="684149"/>
                      </a:lnTo>
                      <a:lnTo>
                        <a:pt x="708152" y="686435"/>
                      </a:lnTo>
                      <a:lnTo>
                        <a:pt x="699516" y="684149"/>
                      </a:lnTo>
                      <a:lnTo>
                        <a:pt x="689229" y="679450"/>
                      </a:lnTo>
                      <a:lnTo>
                        <a:pt x="682372" y="670179"/>
                      </a:lnTo>
                      <a:lnTo>
                        <a:pt x="682372" y="660908"/>
                      </a:lnTo>
                      <a:lnTo>
                        <a:pt x="692659" y="653923"/>
                      </a:lnTo>
                      <a:lnTo>
                        <a:pt x="696087" y="647065"/>
                      </a:lnTo>
                      <a:lnTo>
                        <a:pt x="687451" y="637794"/>
                      </a:lnTo>
                      <a:lnTo>
                        <a:pt x="687451" y="630809"/>
                      </a:lnTo>
                      <a:lnTo>
                        <a:pt x="685800" y="628523"/>
                      </a:lnTo>
                      <a:lnTo>
                        <a:pt x="677164" y="623824"/>
                      </a:lnTo>
                      <a:lnTo>
                        <a:pt x="670306" y="616839"/>
                      </a:lnTo>
                      <a:lnTo>
                        <a:pt x="647827" y="614553"/>
                      </a:lnTo>
                      <a:lnTo>
                        <a:pt x="622047" y="612267"/>
                      </a:lnTo>
                      <a:lnTo>
                        <a:pt x="611632" y="605282"/>
                      </a:lnTo>
                      <a:lnTo>
                        <a:pt x="601345" y="602996"/>
                      </a:lnTo>
                      <a:lnTo>
                        <a:pt x="584074" y="600583"/>
                      </a:lnTo>
                      <a:lnTo>
                        <a:pt x="561722" y="591312"/>
                      </a:lnTo>
                      <a:lnTo>
                        <a:pt x="541020" y="593725"/>
                      </a:lnTo>
                      <a:lnTo>
                        <a:pt x="532385" y="600583"/>
                      </a:lnTo>
                      <a:lnTo>
                        <a:pt x="525526" y="600583"/>
                      </a:lnTo>
                      <a:lnTo>
                        <a:pt x="516890" y="596011"/>
                      </a:lnTo>
                      <a:lnTo>
                        <a:pt x="501397" y="589026"/>
                      </a:lnTo>
                      <a:lnTo>
                        <a:pt x="480695" y="586740"/>
                      </a:lnTo>
                      <a:lnTo>
                        <a:pt x="466979" y="584454"/>
                      </a:lnTo>
                      <a:lnTo>
                        <a:pt x="444500" y="568198"/>
                      </a:lnTo>
                      <a:lnTo>
                        <a:pt x="427355" y="558927"/>
                      </a:lnTo>
                      <a:lnTo>
                        <a:pt x="413512" y="549656"/>
                      </a:lnTo>
                      <a:lnTo>
                        <a:pt x="404876" y="547243"/>
                      </a:lnTo>
                      <a:lnTo>
                        <a:pt x="392812" y="542671"/>
                      </a:lnTo>
                      <a:lnTo>
                        <a:pt x="322200" y="531114"/>
                      </a:lnTo>
                      <a:lnTo>
                        <a:pt x="218822" y="498602"/>
                      </a:lnTo>
                      <a:lnTo>
                        <a:pt x="158497" y="484632"/>
                      </a:lnTo>
                      <a:lnTo>
                        <a:pt x="148210" y="484632"/>
                      </a:lnTo>
                      <a:lnTo>
                        <a:pt x="96520" y="468376"/>
                      </a:lnTo>
                      <a:lnTo>
                        <a:pt x="87885" y="463804"/>
                      </a:lnTo>
                      <a:lnTo>
                        <a:pt x="84455" y="461518"/>
                      </a:lnTo>
                      <a:lnTo>
                        <a:pt x="82804" y="440563"/>
                      </a:lnTo>
                      <a:lnTo>
                        <a:pt x="72390" y="417449"/>
                      </a:lnTo>
                      <a:lnTo>
                        <a:pt x="63754" y="403479"/>
                      </a:lnTo>
                      <a:lnTo>
                        <a:pt x="58675" y="396494"/>
                      </a:lnTo>
                      <a:lnTo>
                        <a:pt x="51689" y="394208"/>
                      </a:lnTo>
                      <a:lnTo>
                        <a:pt x="34544" y="391922"/>
                      </a:lnTo>
                      <a:lnTo>
                        <a:pt x="29337" y="391922"/>
                      </a:lnTo>
                      <a:lnTo>
                        <a:pt x="25908" y="384937"/>
                      </a:lnTo>
                      <a:lnTo>
                        <a:pt x="22479" y="380365"/>
                      </a:lnTo>
                      <a:lnTo>
                        <a:pt x="10414" y="382651"/>
                      </a:lnTo>
                      <a:lnTo>
                        <a:pt x="1778" y="380365"/>
                      </a:lnTo>
                      <a:lnTo>
                        <a:pt x="0" y="373380"/>
                      </a:lnTo>
                      <a:close/>
                    </a:path>
                  </a:pathLst>
                </a:custGeom>
                <a:solidFill>
                  <a:srgbClr val="EADCEE"/>
                </a:solidFill>
                <a:ln w="5461" cap="flat">
                  <a:solidFill>
                    <a:srgbClr val="BEBEBE"/>
                  </a:solidFill>
                  <a:prstDash val="solid"/>
                  <a:round/>
                </a:ln>
              </p:spPr>
              <p:txBody>
                <a:bodyPr rtlCol="0" anchor="ctr"/>
                <a:lstStyle/>
                <a:p>
                  <a:endParaRPr lang="en-US"/>
                </a:p>
              </p:txBody>
            </p:sp>
            <p:sp>
              <p:nvSpPr>
                <p:cNvPr id="1210" name="Freeform: Shape 1209">
                  <a:extLst>
                    <a:ext uri="{FF2B5EF4-FFF2-40B4-BE49-F238E27FC236}">
                      <a16:creationId xmlns:a16="http://schemas.microsoft.com/office/drawing/2014/main" id="{BF401896-139D-22C2-2120-EBBAF402D800}"/>
                    </a:ext>
                  </a:extLst>
                </p:cNvPr>
                <p:cNvSpPr/>
                <p:nvPr/>
              </p:nvSpPr>
              <p:spPr>
                <a:xfrm>
                  <a:off x="27901645" y="14816201"/>
                  <a:ext cx="1316228" cy="1651253"/>
                </a:xfrm>
                <a:custGeom>
                  <a:avLst/>
                  <a:gdLst>
                    <a:gd name="connsiteX0" fmla="*/ 1014730 w 1316228"/>
                    <a:gd name="connsiteY0" fmla="*/ 1634998 h 1651253"/>
                    <a:gd name="connsiteX1" fmla="*/ 916560 w 1316228"/>
                    <a:gd name="connsiteY1" fmla="*/ 1639697 h 1651253"/>
                    <a:gd name="connsiteX2" fmla="*/ 882142 w 1316228"/>
                    <a:gd name="connsiteY2" fmla="*/ 1639697 h 1651253"/>
                    <a:gd name="connsiteX3" fmla="*/ 737363 w 1316228"/>
                    <a:gd name="connsiteY3" fmla="*/ 1646555 h 1651253"/>
                    <a:gd name="connsiteX4" fmla="*/ 727075 w 1316228"/>
                    <a:gd name="connsiteY4" fmla="*/ 1646555 h 1651253"/>
                    <a:gd name="connsiteX5" fmla="*/ 608203 w 1316228"/>
                    <a:gd name="connsiteY5" fmla="*/ 1651254 h 1651253"/>
                    <a:gd name="connsiteX6" fmla="*/ 606425 w 1316228"/>
                    <a:gd name="connsiteY6" fmla="*/ 1623441 h 1651253"/>
                    <a:gd name="connsiteX7" fmla="*/ 597789 w 1316228"/>
                    <a:gd name="connsiteY7" fmla="*/ 1623441 h 1651253"/>
                    <a:gd name="connsiteX8" fmla="*/ 484124 w 1316228"/>
                    <a:gd name="connsiteY8" fmla="*/ 1623441 h 1651253"/>
                    <a:gd name="connsiteX9" fmla="*/ 458216 w 1316228"/>
                    <a:gd name="connsiteY9" fmla="*/ 1623441 h 1651253"/>
                    <a:gd name="connsiteX10" fmla="*/ 347980 w 1316228"/>
                    <a:gd name="connsiteY10" fmla="*/ 1625727 h 1651253"/>
                    <a:gd name="connsiteX11" fmla="*/ 320422 w 1316228"/>
                    <a:gd name="connsiteY11" fmla="*/ 1628013 h 1651253"/>
                    <a:gd name="connsiteX12" fmla="*/ 229109 w 1316228"/>
                    <a:gd name="connsiteY12" fmla="*/ 1628013 h 1651253"/>
                    <a:gd name="connsiteX13" fmla="*/ 175641 w 1316228"/>
                    <a:gd name="connsiteY13" fmla="*/ 1628013 h 1651253"/>
                    <a:gd name="connsiteX14" fmla="*/ 89536 w 1316228"/>
                    <a:gd name="connsiteY14" fmla="*/ 1628013 h 1651253"/>
                    <a:gd name="connsiteX15" fmla="*/ 0 w 1316228"/>
                    <a:gd name="connsiteY15" fmla="*/ 1628013 h 1651253"/>
                    <a:gd name="connsiteX16" fmla="*/ 15494 w 1316228"/>
                    <a:gd name="connsiteY16" fmla="*/ 1616456 h 1651253"/>
                    <a:gd name="connsiteX17" fmla="*/ 25781 w 1316228"/>
                    <a:gd name="connsiteY17" fmla="*/ 1600200 h 1651253"/>
                    <a:gd name="connsiteX18" fmla="*/ 41275 w 1316228"/>
                    <a:gd name="connsiteY18" fmla="*/ 1595628 h 1651253"/>
                    <a:gd name="connsiteX19" fmla="*/ 55118 w 1316228"/>
                    <a:gd name="connsiteY19" fmla="*/ 1583944 h 1651253"/>
                    <a:gd name="connsiteX20" fmla="*/ 63627 w 1316228"/>
                    <a:gd name="connsiteY20" fmla="*/ 1572387 h 1651253"/>
                    <a:gd name="connsiteX21" fmla="*/ 68835 w 1316228"/>
                    <a:gd name="connsiteY21" fmla="*/ 1560830 h 1651253"/>
                    <a:gd name="connsiteX22" fmla="*/ 72263 w 1316228"/>
                    <a:gd name="connsiteY22" fmla="*/ 1537589 h 1651253"/>
                    <a:gd name="connsiteX23" fmla="*/ 86106 w 1316228"/>
                    <a:gd name="connsiteY23" fmla="*/ 1514348 h 1651253"/>
                    <a:gd name="connsiteX24" fmla="*/ 111887 w 1316228"/>
                    <a:gd name="connsiteY24" fmla="*/ 1470279 h 1651253"/>
                    <a:gd name="connsiteX25" fmla="*/ 129160 w 1316228"/>
                    <a:gd name="connsiteY25" fmla="*/ 1442466 h 1651253"/>
                    <a:gd name="connsiteX26" fmla="*/ 137795 w 1316228"/>
                    <a:gd name="connsiteY26" fmla="*/ 1435608 h 1651253"/>
                    <a:gd name="connsiteX27" fmla="*/ 151511 w 1316228"/>
                    <a:gd name="connsiteY27" fmla="*/ 1412367 h 1651253"/>
                    <a:gd name="connsiteX28" fmla="*/ 161925 w 1316228"/>
                    <a:gd name="connsiteY28" fmla="*/ 1384554 h 1651253"/>
                    <a:gd name="connsiteX29" fmla="*/ 167005 w 1316228"/>
                    <a:gd name="connsiteY29" fmla="*/ 1366012 h 1651253"/>
                    <a:gd name="connsiteX30" fmla="*/ 172212 w 1316228"/>
                    <a:gd name="connsiteY30" fmla="*/ 1342771 h 1651253"/>
                    <a:gd name="connsiteX31" fmla="*/ 179070 w 1316228"/>
                    <a:gd name="connsiteY31" fmla="*/ 1314958 h 1651253"/>
                    <a:gd name="connsiteX32" fmla="*/ 180848 w 1316228"/>
                    <a:gd name="connsiteY32" fmla="*/ 1298702 h 1651253"/>
                    <a:gd name="connsiteX33" fmla="*/ 179070 w 1316228"/>
                    <a:gd name="connsiteY33" fmla="*/ 1275588 h 1651253"/>
                    <a:gd name="connsiteX34" fmla="*/ 180848 w 1316228"/>
                    <a:gd name="connsiteY34" fmla="*/ 1273175 h 1651253"/>
                    <a:gd name="connsiteX35" fmla="*/ 191136 w 1316228"/>
                    <a:gd name="connsiteY35" fmla="*/ 1277874 h 1651253"/>
                    <a:gd name="connsiteX36" fmla="*/ 196342 w 1316228"/>
                    <a:gd name="connsiteY36" fmla="*/ 1268603 h 1651253"/>
                    <a:gd name="connsiteX37" fmla="*/ 194691 w 1316228"/>
                    <a:gd name="connsiteY37" fmla="*/ 1261618 h 1651253"/>
                    <a:gd name="connsiteX38" fmla="*/ 184277 w 1316228"/>
                    <a:gd name="connsiteY38" fmla="*/ 1252347 h 1651253"/>
                    <a:gd name="connsiteX39" fmla="*/ 187706 w 1316228"/>
                    <a:gd name="connsiteY39" fmla="*/ 1233805 h 1651253"/>
                    <a:gd name="connsiteX40" fmla="*/ 189485 w 1316228"/>
                    <a:gd name="connsiteY40" fmla="*/ 1222121 h 1651253"/>
                    <a:gd name="connsiteX41" fmla="*/ 189485 w 1316228"/>
                    <a:gd name="connsiteY41" fmla="*/ 1210564 h 1651253"/>
                    <a:gd name="connsiteX42" fmla="*/ 184277 w 1316228"/>
                    <a:gd name="connsiteY42" fmla="*/ 1189736 h 1651253"/>
                    <a:gd name="connsiteX43" fmla="*/ 184277 w 1316228"/>
                    <a:gd name="connsiteY43" fmla="*/ 1154938 h 1651253"/>
                    <a:gd name="connsiteX44" fmla="*/ 182626 w 1316228"/>
                    <a:gd name="connsiteY44" fmla="*/ 1145667 h 1651253"/>
                    <a:gd name="connsiteX45" fmla="*/ 179070 w 1316228"/>
                    <a:gd name="connsiteY45" fmla="*/ 1110869 h 1651253"/>
                    <a:gd name="connsiteX46" fmla="*/ 173990 w 1316228"/>
                    <a:gd name="connsiteY46" fmla="*/ 1080770 h 1651253"/>
                    <a:gd name="connsiteX47" fmla="*/ 170561 w 1316228"/>
                    <a:gd name="connsiteY47" fmla="*/ 1069086 h 1651253"/>
                    <a:gd name="connsiteX48" fmla="*/ 153289 w 1316228"/>
                    <a:gd name="connsiteY48" fmla="*/ 1034288 h 1651253"/>
                    <a:gd name="connsiteX49" fmla="*/ 137795 w 1316228"/>
                    <a:gd name="connsiteY49" fmla="*/ 1001903 h 1651253"/>
                    <a:gd name="connsiteX50" fmla="*/ 111887 w 1316228"/>
                    <a:gd name="connsiteY50" fmla="*/ 953135 h 1651253"/>
                    <a:gd name="connsiteX51" fmla="*/ 115316 w 1316228"/>
                    <a:gd name="connsiteY51" fmla="*/ 941578 h 1651253"/>
                    <a:gd name="connsiteX52" fmla="*/ 115316 w 1316228"/>
                    <a:gd name="connsiteY52" fmla="*/ 927608 h 1651253"/>
                    <a:gd name="connsiteX53" fmla="*/ 111887 w 1316228"/>
                    <a:gd name="connsiteY53" fmla="*/ 913765 h 1651253"/>
                    <a:gd name="connsiteX54" fmla="*/ 101600 w 1316228"/>
                    <a:gd name="connsiteY54" fmla="*/ 892810 h 1651253"/>
                    <a:gd name="connsiteX55" fmla="*/ 92964 w 1316228"/>
                    <a:gd name="connsiteY55" fmla="*/ 876681 h 1651253"/>
                    <a:gd name="connsiteX56" fmla="*/ 91313 w 1316228"/>
                    <a:gd name="connsiteY56" fmla="*/ 862711 h 1651253"/>
                    <a:gd name="connsiteX57" fmla="*/ 96393 w 1316228"/>
                    <a:gd name="connsiteY57" fmla="*/ 853440 h 1651253"/>
                    <a:gd name="connsiteX58" fmla="*/ 113665 w 1316228"/>
                    <a:gd name="connsiteY58" fmla="*/ 830199 h 1651253"/>
                    <a:gd name="connsiteX59" fmla="*/ 117094 w 1316228"/>
                    <a:gd name="connsiteY59" fmla="*/ 820928 h 1651253"/>
                    <a:gd name="connsiteX60" fmla="*/ 120523 w 1316228"/>
                    <a:gd name="connsiteY60" fmla="*/ 797814 h 1651253"/>
                    <a:gd name="connsiteX61" fmla="*/ 117094 w 1316228"/>
                    <a:gd name="connsiteY61" fmla="*/ 776859 h 1651253"/>
                    <a:gd name="connsiteX62" fmla="*/ 115316 w 1316228"/>
                    <a:gd name="connsiteY62" fmla="*/ 746760 h 1651253"/>
                    <a:gd name="connsiteX63" fmla="*/ 94742 w 1316228"/>
                    <a:gd name="connsiteY63" fmla="*/ 711962 h 1651253"/>
                    <a:gd name="connsiteX64" fmla="*/ 96393 w 1316228"/>
                    <a:gd name="connsiteY64" fmla="*/ 700405 h 1651253"/>
                    <a:gd name="connsiteX65" fmla="*/ 99823 w 1316228"/>
                    <a:gd name="connsiteY65" fmla="*/ 693420 h 1651253"/>
                    <a:gd name="connsiteX66" fmla="*/ 113665 w 1316228"/>
                    <a:gd name="connsiteY66" fmla="*/ 688721 h 1651253"/>
                    <a:gd name="connsiteX67" fmla="*/ 120523 w 1316228"/>
                    <a:gd name="connsiteY67" fmla="*/ 677164 h 1651253"/>
                    <a:gd name="connsiteX68" fmla="*/ 123952 w 1316228"/>
                    <a:gd name="connsiteY68" fmla="*/ 670179 h 1651253"/>
                    <a:gd name="connsiteX69" fmla="*/ 136017 w 1316228"/>
                    <a:gd name="connsiteY69" fmla="*/ 653923 h 1651253"/>
                    <a:gd name="connsiteX70" fmla="*/ 144653 w 1316228"/>
                    <a:gd name="connsiteY70" fmla="*/ 635381 h 1651253"/>
                    <a:gd name="connsiteX71" fmla="*/ 151511 w 1316228"/>
                    <a:gd name="connsiteY71" fmla="*/ 605282 h 1651253"/>
                    <a:gd name="connsiteX72" fmla="*/ 170561 w 1316228"/>
                    <a:gd name="connsiteY72" fmla="*/ 577469 h 1651253"/>
                    <a:gd name="connsiteX73" fmla="*/ 175641 w 1316228"/>
                    <a:gd name="connsiteY73" fmla="*/ 556641 h 1651253"/>
                    <a:gd name="connsiteX74" fmla="*/ 175641 w 1316228"/>
                    <a:gd name="connsiteY74" fmla="*/ 526415 h 1651253"/>
                    <a:gd name="connsiteX75" fmla="*/ 180848 w 1316228"/>
                    <a:gd name="connsiteY75" fmla="*/ 512572 h 1651253"/>
                    <a:gd name="connsiteX76" fmla="*/ 182626 w 1316228"/>
                    <a:gd name="connsiteY76" fmla="*/ 493903 h 1651253"/>
                    <a:gd name="connsiteX77" fmla="*/ 182626 w 1316228"/>
                    <a:gd name="connsiteY77" fmla="*/ 482346 h 1651253"/>
                    <a:gd name="connsiteX78" fmla="*/ 175641 w 1316228"/>
                    <a:gd name="connsiteY78" fmla="*/ 461518 h 1651253"/>
                    <a:gd name="connsiteX79" fmla="*/ 175641 w 1316228"/>
                    <a:gd name="connsiteY79" fmla="*/ 449834 h 1651253"/>
                    <a:gd name="connsiteX80" fmla="*/ 180848 w 1316228"/>
                    <a:gd name="connsiteY80" fmla="*/ 442976 h 1651253"/>
                    <a:gd name="connsiteX81" fmla="*/ 187706 w 1316228"/>
                    <a:gd name="connsiteY81" fmla="*/ 435991 h 1651253"/>
                    <a:gd name="connsiteX82" fmla="*/ 203200 w 1316228"/>
                    <a:gd name="connsiteY82" fmla="*/ 431292 h 1651253"/>
                    <a:gd name="connsiteX83" fmla="*/ 217043 w 1316228"/>
                    <a:gd name="connsiteY83" fmla="*/ 424434 h 1651253"/>
                    <a:gd name="connsiteX84" fmla="*/ 225679 w 1316228"/>
                    <a:gd name="connsiteY84" fmla="*/ 415163 h 1651253"/>
                    <a:gd name="connsiteX85" fmla="*/ 232537 w 1316228"/>
                    <a:gd name="connsiteY85" fmla="*/ 408178 h 1651253"/>
                    <a:gd name="connsiteX86" fmla="*/ 230760 w 1316228"/>
                    <a:gd name="connsiteY86" fmla="*/ 387223 h 1651253"/>
                    <a:gd name="connsiteX87" fmla="*/ 229109 w 1316228"/>
                    <a:gd name="connsiteY87" fmla="*/ 366395 h 1651253"/>
                    <a:gd name="connsiteX88" fmla="*/ 230760 w 1316228"/>
                    <a:gd name="connsiteY88" fmla="*/ 361823 h 1651253"/>
                    <a:gd name="connsiteX89" fmla="*/ 235966 w 1316228"/>
                    <a:gd name="connsiteY89" fmla="*/ 357124 h 1651253"/>
                    <a:gd name="connsiteX90" fmla="*/ 248031 w 1316228"/>
                    <a:gd name="connsiteY90" fmla="*/ 357124 h 1651253"/>
                    <a:gd name="connsiteX91" fmla="*/ 253238 w 1316228"/>
                    <a:gd name="connsiteY91" fmla="*/ 354838 h 1651253"/>
                    <a:gd name="connsiteX92" fmla="*/ 263525 w 1316228"/>
                    <a:gd name="connsiteY92" fmla="*/ 345567 h 1651253"/>
                    <a:gd name="connsiteX93" fmla="*/ 265303 w 1316228"/>
                    <a:gd name="connsiteY93" fmla="*/ 338582 h 1651253"/>
                    <a:gd name="connsiteX94" fmla="*/ 272161 w 1316228"/>
                    <a:gd name="connsiteY94" fmla="*/ 331597 h 1651253"/>
                    <a:gd name="connsiteX95" fmla="*/ 289434 w 1316228"/>
                    <a:gd name="connsiteY95" fmla="*/ 338582 h 1651253"/>
                    <a:gd name="connsiteX96" fmla="*/ 298069 w 1316228"/>
                    <a:gd name="connsiteY96" fmla="*/ 338582 h 1651253"/>
                    <a:gd name="connsiteX97" fmla="*/ 313563 w 1316228"/>
                    <a:gd name="connsiteY97" fmla="*/ 331597 h 1651253"/>
                    <a:gd name="connsiteX98" fmla="*/ 322073 w 1316228"/>
                    <a:gd name="connsiteY98" fmla="*/ 303784 h 1651253"/>
                    <a:gd name="connsiteX99" fmla="*/ 344551 w 1316228"/>
                    <a:gd name="connsiteY99" fmla="*/ 285242 h 1651253"/>
                    <a:gd name="connsiteX100" fmla="*/ 356616 w 1316228"/>
                    <a:gd name="connsiteY100" fmla="*/ 257429 h 1651253"/>
                    <a:gd name="connsiteX101" fmla="*/ 366903 w 1316228"/>
                    <a:gd name="connsiteY101" fmla="*/ 252730 h 1651253"/>
                    <a:gd name="connsiteX102" fmla="*/ 378968 w 1316228"/>
                    <a:gd name="connsiteY102" fmla="*/ 236474 h 1651253"/>
                    <a:gd name="connsiteX103" fmla="*/ 389382 w 1316228"/>
                    <a:gd name="connsiteY103" fmla="*/ 234188 h 1651253"/>
                    <a:gd name="connsiteX104" fmla="*/ 389382 w 1316228"/>
                    <a:gd name="connsiteY104" fmla="*/ 250444 h 1651253"/>
                    <a:gd name="connsiteX105" fmla="*/ 389382 w 1316228"/>
                    <a:gd name="connsiteY105" fmla="*/ 257429 h 1651253"/>
                    <a:gd name="connsiteX106" fmla="*/ 372111 w 1316228"/>
                    <a:gd name="connsiteY106" fmla="*/ 266700 h 1651253"/>
                    <a:gd name="connsiteX107" fmla="*/ 372111 w 1316228"/>
                    <a:gd name="connsiteY107" fmla="*/ 273685 h 1651253"/>
                    <a:gd name="connsiteX108" fmla="*/ 378968 w 1316228"/>
                    <a:gd name="connsiteY108" fmla="*/ 292227 h 1651253"/>
                    <a:gd name="connsiteX109" fmla="*/ 378968 w 1316228"/>
                    <a:gd name="connsiteY109" fmla="*/ 303784 h 1651253"/>
                    <a:gd name="connsiteX110" fmla="*/ 366903 w 1316228"/>
                    <a:gd name="connsiteY110" fmla="*/ 317754 h 1651253"/>
                    <a:gd name="connsiteX111" fmla="*/ 365252 w 1316228"/>
                    <a:gd name="connsiteY111" fmla="*/ 324612 h 1651253"/>
                    <a:gd name="connsiteX112" fmla="*/ 370332 w 1316228"/>
                    <a:gd name="connsiteY112" fmla="*/ 338582 h 1651253"/>
                    <a:gd name="connsiteX113" fmla="*/ 363474 w 1316228"/>
                    <a:gd name="connsiteY113" fmla="*/ 354838 h 1651253"/>
                    <a:gd name="connsiteX114" fmla="*/ 360045 w 1316228"/>
                    <a:gd name="connsiteY114" fmla="*/ 377952 h 1651253"/>
                    <a:gd name="connsiteX115" fmla="*/ 358267 w 1316228"/>
                    <a:gd name="connsiteY115" fmla="*/ 398907 h 1651253"/>
                    <a:gd name="connsiteX116" fmla="*/ 361823 w 1316228"/>
                    <a:gd name="connsiteY116" fmla="*/ 403479 h 1651253"/>
                    <a:gd name="connsiteX117" fmla="*/ 366903 w 1316228"/>
                    <a:gd name="connsiteY117" fmla="*/ 408178 h 1651253"/>
                    <a:gd name="connsiteX118" fmla="*/ 370332 w 1316228"/>
                    <a:gd name="connsiteY118" fmla="*/ 403479 h 1651253"/>
                    <a:gd name="connsiteX119" fmla="*/ 377317 w 1316228"/>
                    <a:gd name="connsiteY119" fmla="*/ 384937 h 1651253"/>
                    <a:gd name="connsiteX120" fmla="*/ 384175 w 1316228"/>
                    <a:gd name="connsiteY120" fmla="*/ 366395 h 1651253"/>
                    <a:gd name="connsiteX121" fmla="*/ 389382 w 1316228"/>
                    <a:gd name="connsiteY121" fmla="*/ 338582 h 1651253"/>
                    <a:gd name="connsiteX122" fmla="*/ 392811 w 1316228"/>
                    <a:gd name="connsiteY122" fmla="*/ 327025 h 1651253"/>
                    <a:gd name="connsiteX123" fmla="*/ 399669 w 1316228"/>
                    <a:gd name="connsiteY123" fmla="*/ 320040 h 1651253"/>
                    <a:gd name="connsiteX124" fmla="*/ 406527 w 1316228"/>
                    <a:gd name="connsiteY124" fmla="*/ 322326 h 1651253"/>
                    <a:gd name="connsiteX125" fmla="*/ 404876 w 1316228"/>
                    <a:gd name="connsiteY125" fmla="*/ 331597 h 1651253"/>
                    <a:gd name="connsiteX126" fmla="*/ 403098 w 1316228"/>
                    <a:gd name="connsiteY126" fmla="*/ 343154 h 1651253"/>
                    <a:gd name="connsiteX127" fmla="*/ 403098 w 1316228"/>
                    <a:gd name="connsiteY127" fmla="*/ 368681 h 1651253"/>
                    <a:gd name="connsiteX128" fmla="*/ 396240 w 1316228"/>
                    <a:gd name="connsiteY128" fmla="*/ 380365 h 1651253"/>
                    <a:gd name="connsiteX129" fmla="*/ 389382 w 1316228"/>
                    <a:gd name="connsiteY129" fmla="*/ 387223 h 1651253"/>
                    <a:gd name="connsiteX130" fmla="*/ 382398 w 1316228"/>
                    <a:gd name="connsiteY130" fmla="*/ 401193 h 1651253"/>
                    <a:gd name="connsiteX131" fmla="*/ 382398 w 1316228"/>
                    <a:gd name="connsiteY131" fmla="*/ 408178 h 1651253"/>
                    <a:gd name="connsiteX132" fmla="*/ 384175 w 1316228"/>
                    <a:gd name="connsiteY132" fmla="*/ 415163 h 1651253"/>
                    <a:gd name="connsiteX133" fmla="*/ 392811 w 1316228"/>
                    <a:gd name="connsiteY133" fmla="*/ 412750 h 1651253"/>
                    <a:gd name="connsiteX134" fmla="*/ 403098 w 1316228"/>
                    <a:gd name="connsiteY134" fmla="*/ 408178 h 1651253"/>
                    <a:gd name="connsiteX135" fmla="*/ 411735 w 1316228"/>
                    <a:gd name="connsiteY135" fmla="*/ 389636 h 1651253"/>
                    <a:gd name="connsiteX136" fmla="*/ 422022 w 1316228"/>
                    <a:gd name="connsiteY136" fmla="*/ 373380 h 1651253"/>
                    <a:gd name="connsiteX137" fmla="*/ 429006 w 1316228"/>
                    <a:gd name="connsiteY137" fmla="*/ 350139 h 1651253"/>
                    <a:gd name="connsiteX138" fmla="*/ 435864 w 1316228"/>
                    <a:gd name="connsiteY138" fmla="*/ 315341 h 1651253"/>
                    <a:gd name="connsiteX139" fmla="*/ 439293 w 1316228"/>
                    <a:gd name="connsiteY139" fmla="*/ 294513 h 1651253"/>
                    <a:gd name="connsiteX140" fmla="*/ 435864 w 1316228"/>
                    <a:gd name="connsiteY140" fmla="*/ 268986 h 1651253"/>
                    <a:gd name="connsiteX141" fmla="*/ 434086 w 1316228"/>
                    <a:gd name="connsiteY141" fmla="*/ 234188 h 1651253"/>
                    <a:gd name="connsiteX142" fmla="*/ 434086 w 1316228"/>
                    <a:gd name="connsiteY142" fmla="*/ 222631 h 1651253"/>
                    <a:gd name="connsiteX143" fmla="*/ 442723 w 1316228"/>
                    <a:gd name="connsiteY143" fmla="*/ 204089 h 1651253"/>
                    <a:gd name="connsiteX144" fmla="*/ 458216 w 1316228"/>
                    <a:gd name="connsiteY144" fmla="*/ 197104 h 1651253"/>
                    <a:gd name="connsiteX145" fmla="*/ 466852 w 1316228"/>
                    <a:gd name="connsiteY145" fmla="*/ 197104 h 1651253"/>
                    <a:gd name="connsiteX146" fmla="*/ 473711 w 1316228"/>
                    <a:gd name="connsiteY146" fmla="*/ 192405 h 1651253"/>
                    <a:gd name="connsiteX147" fmla="*/ 477139 w 1316228"/>
                    <a:gd name="connsiteY147" fmla="*/ 180848 h 1651253"/>
                    <a:gd name="connsiteX148" fmla="*/ 492761 w 1316228"/>
                    <a:gd name="connsiteY148" fmla="*/ 173863 h 1651253"/>
                    <a:gd name="connsiteX149" fmla="*/ 503048 w 1316228"/>
                    <a:gd name="connsiteY149" fmla="*/ 167005 h 1651253"/>
                    <a:gd name="connsiteX150" fmla="*/ 516763 w 1316228"/>
                    <a:gd name="connsiteY150" fmla="*/ 164592 h 1651253"/>
                    <a:gd name="connsiteX151" fmla="*/ 535813 w 1316228"/>
                    <a:gd name="connsiteY151" fmla="*/ 167005 h 1651253"/>
                    <a:gd name="connsiteX152" fmla="*/ 552959 w 1316228"/>
                    <a:gd name="connsiteY152" fmla="*/ 167005 h 1651253"/>
                    <a:gd name="connsiteX153" fmla="*/ 563373 w 1316228"/>
                    <a:gd name="connsiteY153" fmla="*/ 167005 h 1651253"/>
                    <a:gd name="connsiteX154" fmla="*/ 568452 w 1316228"/>
                    <a:gd name="connsiteY154" fmla="*/ 160020 h 1651253"/>
                    <a:gd name="connsiteX155" fmla="*/ 568452 w 1316228"/>
                    <a:gd name="connsiteY155" fmla="*/ 155321 h 1651253"/>
                    <a:gd name="connsiteX156" fmla="*/ 552959 w 1316228"/>
                    <a:gd name="connsiteY156" fmla="*/ 150749 h 1651253"/>
                    <a:gd name="connsiteX157" fmla="*/ 540893 w 1316228"/>
                    <a:gd name="connsiteY157" fmla="*/ 139065 h 1651253"/>
                    <a:gd name="connsiteX158" fmla="*/ 528828 w 1316228"/>
                    <a:gd name="connsiteY158" fmla="*/ 132207 h 1651253"/>
                    <a:gd name="connsiteX159" fmla="*/ 523748 w 1316228"/>
                    <a:gd name="connsiteY159" fmla="*/ 122936 h 1651253"/>
                    <a:gd name="connsiteX160" fmla="*/ 518541 w 1316228"/>
                    <a:gd name="connsiteY160" fmla="*/ 108966 h 1651253"/>
                    <a:gd name="connsiteX161" fmla="*/ 518541 w 1316228"/>
                    <a:gd name="connsiteY161" fmla="*/ 92710 h 1651253"/>
                    <a:gd name="connsiteX162" fmla="*/ 518541 w 1316228"/>
                    <a:gd name="connsiteY162" fmla="*/ 81153 h 1651253"/>
                    <a:gd name="connsiteX163" fmla="*/ 527177 w 1316228"/>
                    <a:gd name="connsiteY163" fmla="*/ 71882 h 1651253"/>
                    <a:gd name="connsiteX164" fmla="*/ 537464 w 1316228"/>
                    <a:gd name="connsiteY164" fmla="*/ 60325 h 1651253"/>
                    <a:gd name="connsiteX165" fmla="*/ 551307 w 1316228"/>
                    <a:gd name="connsiteY165" fmla="*/ 51054 h 1651253"/>
                    <a:gd name="connsiteX166" fmla="*/ 563373 w 1316228"/>
                    <a:gd name="connsiteY166" fmla="*/ 41783 h 1651253"/>
                    <a:gd name="connsiteX167" fmla="*/ 565023 w 1316228"/>
                    <a:gd name="connsiteY167" fmla="*/ 39370 h 1651253"/>
                    <a:gd name="connsiteX168" fmla="*/ 565023 w 1316228"/>
                    <a:gd name="connsiteY168" fmla="*/ 30099 h 1651253"/>
                    <a:gd name="connsiteX169" fmla="*/ 556514 w 1316228"/>
                    <a:gd name="connsiteY169" fmla="*/ 18542 h 1651253"/>
                    <a:gd name="connsiteX170" fmla="*/ 556514 w 1316228"/>
                    <a:gd name="connsiteY170" fmla="*/ 13843 h 1651253"/>
                    <a:gd name="connsiteX171" fmla="*/ 568452 w 1316228"/>
                    <a:gd name="connsiteY171" fmla="*/ 13843 h 1651253"/>
                    <a:gd name="connsiteX172" fmla="*/ 584073 w 1316228"/>
                    <a:gd name="connsiteY172" fmla="*/ 16256 h 1651253"/>
                    <a:gd name="connsiteX173" fmla="*/ 599567 w 1316228"/>
                    <a:gd name="connsiteY173" fmla="*/ 18542 h 1651253"/>
                    <a:gd name="connsiteX174" fmla="*/ 608203 w 1316228"/>
                    <a:gd name="connsiteY174" fmla="*/ 16256 h 1651253"/>
                    <a:gd name="connsiteX175" fmla="*/ 616712 w 1316228"/>
                    <a:gd name="connsiteY175" fmla="*/ 9271 h 1651253"/>
                    <a:gd name="connsiteX176" fmla="*/ 618490 w 1316228"/>
                    <a:gd name="connsiteY176" fmla="*/ 2286 h 1651253"/>
                    <a:gd name="connsiteX177" fmla="*/ 623698 w 1316228"/>
                    <a:gd name="connsiteY177" fmla="*/ 0 h 1651253"/>
                    <a:gd name="connsiteX178" fmla="*/ 625348 w 1316228"/>
                    <a:gd name="connsiteY178" fmla="*/ 0 h 1651253"/>
                    <a:gd name="connsiteX179" fmla="*/ 635762 w 1316228"/>
                    <a:gd name="connsiteY179" fmla="*/ 2286 h 1651253"/>
                    <a:gd name="connsiteX180" fmla="*/ 651256 w 1316228"/>
                    <a:gd name="connsiteY180" fmla="*/ 13843 h 1651253"/>
                    <a:gd name="connsiteX181" fmla="*/ 678816 w 1316228"/>
                    <a:gd name="connsiteY181" fmla="*/ 27813 h 1651253"/>
                    <a:gd name="connsiteX182" fmla="*/ 706374 w 1316228"/>
                    <a:gd name="connsiteY182" fmla="*/ 48641 h 1651253"/>
                    <a:gd name="connsiteX183" fmla="*/ 721868 w 1316228"/>
                    <a:gd name="connsiteY183" fmla="*/ 53340 h 1651253"/>
                    <a:gd name="connsiteX184" fmla="*/ 737363 w 1316228"/>
                    <a:gd name="connsiteY184" fmla="*/ 57912 h 1651253"/>
                    <a:gd name="connsiteX185" fmla="*/ 756286 w 1316228"/>
                    <a:gd name="connsiteY185" fmla="*/ 53340 h 1651253"/>
                    <a:gd name="connsiteX186" fmla="*/ 764921 w 1316228"/>
                    <a:gd name="connsiteY186" fmla="*/ 57912 h 1651253"/>
                    <a:gd name="connsiteX187" fmla="*/ 773557 w 1316228"/>
                    <a:gd name="connsiteY187" fmla="*/ 57912 h 1651253"/>
                    <a:gd name="connsiteX188" fmla="*/ 783844 w 1316228"/>
                    <a:gd name="connsiteY188" fmla="*/ 64897 h 1651253"/>
                    <a:gd name="connsiteX189" fmla="*/ 795910 w 1316228"/>
                    <a:gd name="connsiteY189" fmla="*/ 71882 h 1651253"/>
                    <a:gd name="connsiteX190" fmla="*/ 806323 w 1316228"/>
                    <a:gd name="connsiteY190" fmla="*/ 85725 h 1651253"/>
                    <a:gd name="connsiteX191" fmla="*/ 813181 w 1316228"/>
                    <a:gd name="connsiteY191" fmla="*/ 104394 h 1651253"/>
                    <a:gd name="connsiteX192" fmla="*/ 816611 w 1316228"/>
                    <a:gd name="connsiteY192" fmla="*/ 111252 h 1651253"/>
                    <a:gd name="connsiteX193" fmla="*/ 823468 w 1316228"/>
                    <a:gd name="connsiteY193" fmla="*/ 118237 h 1651253"/>
                    <a:gd name="connsiteX194" fmla="*/ 835534 w 1316228"/>
                    <a:gd name="connsiteY194" fmla="*/ 115951 h 1651253"/>
                    <a:gd name="connsiteX195" fmla="*/ 852805 w 1316228"/>
                    <a:gd name="connsiteY195" fmla="*/ 115951 h 1651253"/>
                    <a:gd name="connsiteX196" fmla="*/ 866521 w 1316228"/>
                    <a:gd name="connsiteY196" fmla="*/ 115951 h 1651253"/>
                    <a:gd name="connsiteX197" fmla="*/ 878587 w 1316228"/>
                    <a:gd name="connsiteY197" fmla="*/ 122936 h 1651253"/>
                    <a:gd name="connsiteX198" fmla="*/ 913130 w 1316228"/>
                    <a:gd name="connsiteY198" fmla="*/ 146050 h 1651253"/>
                    <a:gd name="connsiteX199" fmla="*/ 933831 w 1316228"/>
                    <a:gd name="connsiteY199" fmla="*/ 153035 h 1651253"/>
                    <a:gd name="connsiteX200" fmla="*/ 945896 w 1316228"/>
                    <a:gd name="connsiteY200" fmla="*/ 157734 h 1651253"/>
                    <a:gd name="connsiteX201" fmla="*/ 961391 w 1316228"/>
                    <a:gd name="connsiteY201" fmla="*/ 167005 h 1651253"/>
                    <a:gd name="connsiteX202" fmla="*/ 992378 w 1316228"/>
                    <a:gd name="connsiteY202" fmla="*/ 173863 h 1651253"/>
                    <a:gd name="connsiteX203" fmla="*/ 999237 w 1316228"/>
                    <a:gd name="connsiteY203" fmla="*/ 176276 h 1651253"/>
                    <a:gd name="connsiteX204" fmla="*/ 1007872 w 1316228"/>
                    <a:gd name="connsiteY204" fmla="*/ 187833 h 1651253"/>
                    <a:gd name="connsiteX205" fmla="*/ 1025144 w 1316228"/>
                    <a:gd name="connsiteY205" fmla="*/ 199390 h 1651253"/>
                    <a:gd name="connsiteX206" fmla="*/ 1028573 w 1316228"/>
                    <a:gd name="connsiteY206" fmla="*/ 208661 h 1651253"/>
                    <a:gd name="connsiteX207" fmla="*/ 1026795 w 1316228"/>
                    <a:gd name="connsiteY207" fmla="*/ 222631 h 1651253"/>
                    <a:gd name="connsiteX208" fmla="*/ 1026795 w 1316228"/>
                    <a:gd name="connsiteY208" fmla="*/ 234188 h 1651253"/>
                    <a:gd name="connsiteX209" fmla="*/ 1032002 w 1316228"/>
                    <a:gd name="connsiteY209" fmla="*/ 243459 h 1651253"/>
                    <a:gd name="connsiteX210" fmla="*/ 1044067 w 1316228"/>
                    <a:gd name="connsiteY210" fmla="*/ 252730 h 1651253"/>
                    <a:gd name="connsiteX211" fmla="*/ 1054354 w 1316228"/>
                    <a:gd name="connsiteY211" fmla="*/ 266700 h 1651253"/>
                    <a:gd name="connsiteX212" fmla="*/ 1054354 w 1316228"/>
                    <a:gd name="connsiteY212" fmla="*/ 282956 h 1651253"/>
                    <a:gd name="connsiteX213" fmla="*/ 1068197 w 1316228"/>
                    <a:gd name="connsiteY213" fmla="*/ 299212 h 1651253"/>
                    <a:gd name="connsiteX214" fmla="*/ 1068197 w 1316228"/>
                    <a:gd name="connsiteY214" fmla="*/ 303784 h 1651253"/>
                    <a:gd name="connsiteX215" fmla="*/ 1061340 w 1316228"/>
                    <a:gd name="connsiteY215" fmla="*/ 303784 h 1651253"/>
                    <a:gd name="connsiteX216" fmla="*/ 1035431 w 1316228"/>
                    <a:gd name="connsiteY216" fmla="*/ 294513 h 1651253"/>
                    <a:gd name="connsiteX217" fmla="*/ 1021589 w 1316228"/>
                    <a:gd name="connsiteY217" fmla="*/ 292227 h 1651253"/>
                    <a:gd name="connsiteX218" fmla="*/ 1018160 w 1316228"/>
                    <a:gd name="connsiteY218" fmla="*/ 301498 h 1651253"/>
                    <a:gd name="connsiteX219" fmla="*/ 1013079 w 1316228"/>
                    <a:gd name="connsiteY219" fmla="*/ 310769 h 1651253"/>
                    <a:gd name="connsiteX220" fmla="*/ 1013079 w 1316228"/>
                    <a:gd name="connsiteY220" fmla="*/ 327025 h 1651253"/>
                    <a:gd name="connsiteX221" fmla="*/ 1018160 w 1316228"/>
                    <a:gd name="connsiteY221" fmla="*/ 343154 h 1651253"/>
                    <a:gd name="connsiteX222" fmla="*/ 1028573 w 1316228"/>
                    <a:gd name="connsiteY222" fmla="*/ 361823 h 1651253"/>
                    <a:gd name="connsiteX223" fmla="*/ 1038861 w 1316228"/>
                    <a:gd name="connsiteY223" fmla="*/ 373380 h 1651253"/>
                    <a:gd name="connsiteX224" fmla="*/ 1049274 w 1316228"/>
                    <a:gd name="connsiteY224" fmla="*/ 384937 h 1651253"/>
                    <a:gd name="connsiteX225" fmla="*/ 1056132 w 1316228"/>
                    <a:gd name="connsiteY225" fmla="*/ 398907 h 1651253"/>
                    <a:gd name="connsiteX226" fmla="*/ 1057784 w 1316228"/>
                    <a:gd name="connsiteY226" fmla="*/ 410464 h 1651253"/>
                    <a:gd name="connsiteX227" fmla="*/ 1062991 w 1316228"/>
                    <a:gd name="connsiteY227" fmla="*/ 431292 h 1651253"/>
                    <a:gd name="connsiteX228" fmla="*/ 1064768 w 1316228"/>
                    <a:gd name="connsiteY228" fmla="*/ 442976 h 1651253"/>
                    <a:gd name="connsiteX229" fmla="*/ 1057784 w 1316228"/>
                    <a:gd name="connsiteY229" fmla="*/ 456819 h 1651253"/>
                    <a:gd name="connsiteX230" fmla="*/ 1057784 w 1316228"/>
                    <a:gd name="connsiteY230" fmla="*/ 487045 h 1651253"/>
                    <a:gd name="connsiteX231" fmla="*/ 1054354 w 1316228"/>
                    <a:gd name="connsiteY231" fmla="*/ 507873 h 1651253"/>
                    <a:gd name="connsiteX232" fmla="*/ 1052703 w 1316228"/>
                    <a:gd name="connsiteY232" fmla="*/ 514858 h 1651253"/>
                    <a:gd name="connsiteX233" fmla="*/ 1050925 w 1316228"/>
                    <a:gd name="connsiteY233" fmla="*/ 531114 h 1651253"/>
                    <a:gd name="connsiteX234" fmla="*/ 1049274 w 1316228"/>
                    <a:gd name="connsiteY234" fmla="*/ 563499 h 1651253"/>
                    <a:gd name="connsiteX235" fmla="*/ 1047496 w 1316228"/>
                    <a:gd name="connsiteY235" fmla="*/ 577469 h 1651253"/>
                    <a:gd name="connsiteX236" fmla="*/ 1044067 w 1316228"/>
                    <a:gd name="connsiteY236" fmla="*/ 584454 h 1651253"/>
                    <a:gd name="connsiteX237" fmla="*/ 1037210 w 1316228"/>
                    <a:gd name="connsiteY237" fmla="*/ 596011 h 1651253"/>
                    <a:gd name="connsiteX238" fmla="*/ 1026795 w 1316228"/>
                    <a:gd name="connsiteY238" fmla="*/ 598297 h 1651253"/>
                    <a:gd name="connsiteX239" fmla="*/ 1021589 w 1316228"/>
                    <a:gd name="connsiteY239" fmla="*/ 612267 h 1651253"/>
                    <a:gd name="connsiteX240" fmla="*/ 1014730 w 1316228"/>
                    <a:gd name="connsiteY240" fmla="*/ 619252 h 1651253"/>
                    <a:gd name="connsiteX241" fmla="*/ 1001015 w 1316228"/>
                    <a:gd name="connsiteY241" fmla="*/ 614553 h 1651253"/>
                    <a:gd name="connsiteX242" fmla="*/ 992378 w 1316228"/>
                    <a:gd name="connsiteY242" fmla="*/ 619252 h 1651253"/>
                    <a:gd name="connsiteX243" fmla="*/ 983742 w 1316228"/>
                    <a:gd name="connsiteY243" fmla="*/ 635381 h 1651253"/>
                    <a:gd name="connsiteX244" fmla="*/ 980314 w 1316228"/>
                    <a:gd name="connsiteY244" fmla="*/ 647065 h 1651253"/>
                    <a:gd name="connsiteX245" fmla="*/ 980314 w 1316228"/>
                    <a:gd name="connsiteY245" fmla="*/ 658622 h 1651253"/>
                    <a:gd name="connsiteX246" fmla="*/ 975106 w 1316228"/>
                    <a:gd name="connsiteY246" fmla="*/ 681863 h 1651253"/>
                    <a:gd name="connsiteX247" fmla="*/ 971677 w 1316228"/>
                    <a:gd name="connsiteY247" fmla="*/ 695706 h 1651253"/>
                    <a:gd name="connsiteX248" fmla="*/ 968248 w 1316228"/>
                    <a:gd name="connsiteY248" fmla="*/ 700405 h 1651253"/>
                    <a:gd name="connsiteX249" fmla="*/ 950976 w 1316228"/>
                    <a:gd name="connsiteY249" fmla="*/ 702691 h 1651253"/>
                    <a:gd name="connsiteX250" fmla="*/ 945896 w 1316228"/>
                    <a:gd name="connsiteY250" fmla="*/ 711962 h 1651253"/>
                    <a:gd name="connsiteX251" fmla="*/ 944118 w 1316228"/>
                    <a:gd name="connsiteY251" fmla="*/ 721233 h 1651253"/>
                    <a:gd name="connsiteX252" fmla="*/ 935482 w 1316228"/>
                    <a:gd name="connsiteY252" fmla="*/ 723519 h 1651253"/>
                    <a:gd name="connsiteX253" fmla="*/ 923417 w 1316228"/>
                    <a:gd name="connsiteY253" fmla="*/ 721233 h 1651253"/>
                    <a:gd name="connsiteX254" fmla="*/ 911352 w 1316228"/>
                    <a:gd name="connsiteY254" fmla="*/ 725932 h 1651253"/>
                    <a:gd name="connsiteX255" fmla="*/ 894207 w 1316228"/>
                    <a:gd name="connsiteY255" fmla="*/ 725932 h 1651253"/>
                    <a:gd name="connsiteX256" fmla="*/ 882142 w 1316228"/>
                    <a:gd name="connsiteY256" fmla="*/ 739775 h 1651253"/>
                    <a:gd name="connsiteX257" fmla="*/ 876936 w 1316228"/>
                    <a:gd name="connsiteY257" fmla="*/ 751332 h 1651253"/>
                    <a:gd name="connsiteX258" fmla="*/ 875157 w 1316228"/>
                    <a:gd name="connsiteY258" fmla="*/ 760730 h 1651253"/>
                    <a:gd name="connsiteX259" fmla="*/ 873506 w 1316228"/>
                    <a:gd name="connsiteY259" fmla="*/ 776859 h 1651253"/>
                    <a:gd name="connsiteX260" fmla="*/ 866521 w 1316228"/>
                    <a:gd name="connsiteY260" fmla="*/ 797814 h 1651253"/>
                    <a:gd name="connsiteX261" fmla="*/ 859664 w 1316228"/>
                    <a:gd name="connsiteY261" fmla="*/ 816356 h 1651253"/>
                    <a:gd name="connsiteX262" fmla="*/ 873506 w 1316228"/>
                    <a:gd name="connsiteY262" fmla="*/ 837184 h 1651253"/>
                    <a:gd name="connsiteX263" fmla="*/ 873506 w 1316228"/>
                    <a:gd name="connsiteY263" fmla="*/ 846455 h 1651253"/>
                    <a:gd name="connsiteX264" fmla="*/ 882142 w 1316228"/>
                    <a:gd name="connsiteY264" fmla="*/ 858012 h 1651253"/>
                    <a:gd name="connsiteX265" fmla="*/ 890651 w 1316228"/>
                    <a:gd name="connsiteY265" fmla="*/ 869696 h 1651253"/>
                    <a:gd name="connsiteX266" fmla="*/ 909701 w 1316228"/>
                    <a:gd name="connsiteY266" fmla="*/ 871982 h 1651253"/>
                    <a:gd name="connsiteX267" fmla="*/ 925195 w 1316228"/>
                    <a:gd name="connsiteY267" fmla="*/ 874268 h 1651253"/>
                    <a:gd name="connsiteX268" fmla="*/ 932053 w 1316228"/>
                    <a:gd name="connsiteY268" fmla="*/ 881253 h 1651253"/>
                    <a:gd name="connsiteX269" fmla="*/ 932053 w 1316228"/>
                    <a:gd name="connsiteY269" fmla="*/ 892810 h 1651253"/>
                    <a:gd name="connsiteX270" fmla="*/ 940690 w 1316228"/>
                    <a:gd name="connsiteY270" fmla="*/ 892810 h 1651253"/>
                    <a:gd name="connsiteX271" fmla="*/ 949325 w 1316228"/>
                    <a:gd name="connsiteY271" fmla="*/ 888238 h 1651253"/>
                    <a:gd name="connsiteX272" fmla="*/ 959613 w 1316228"/>
                    <a:gd name="connsiteY272" fmla="*/ 871982 h 1651253"/>
                    <a:gd name="connsiteX273" fmla="*/ 973455 w 1316228"/>
                    <a:gd name="connsiteY273" fmla="*/ 858012 h 1651253"/>
                    <a:gd name="connsiteX274" fmla="*/ 981965 w 1316228"/>
                    <a:gd name="connsiteY274" fmla="*/ 844169 h 1651253"/>
                    <a:gd name="connsiteX275" fmla="*/ 988949 w 1316228"/>
                    <a:gd name="connsiteY275" fmla="*/ 839470 h 1651253"/>
                    <a:gd name="connsiteX276" fmla="*/ 997586 w 1316228"/>
                    <a:gd name="connsiteY276" fmla="*/ 841883 h 1651253"/>
                    <a:gd name="connsiteX277" fmla="*/ 1002666 w 1316228"/>
                    <a:gd name="connsiteY277" fmla="*/ 839470 h 1651253"/>
                    <a:gd name="connsiteX278" fmla="*/ 1009650 w 1316228"/>
                    <a:gd name="connsiteY278" fmla="*/ 830199 h 1651253"/>
                    <a:gd name="connsiteX279" fmla="*/ 1013079 w 1316228"/>
                    <a:gd name="connsiteY279" fmla="*/ 823341 h 1651253"/>
                    <a:gd name="connsiteX280" fmla="*/ 1025144 w 1316228"/>
                    <a:gd name="connsiteY280" fmla="*/ 795401 h 1651253"/>
                    <a:gd name="connsiteX281" fmla="*/ 1038861 w 1316228"/>
                    <a:gd name="connsiteY281" fmla="*/ 781558 h 1651253"/>
                    <a:gd name="connsiteX282" fmla="*/ 1047496 w 1316228"/>
                    <a:gd name="connsiteY282" fmla="*/ 760730 h 1651253"/>
                    <a:gd name="connsiteX283" fmla="*/ 1062991 w 1316228"/>
                    <a:gd name="connsiteY283" fmla="*/ 742061 h 1651253"/>
                    <a:gd name="connsiteX284" fmla="*/ 1078485 w 1316228"/>
                    <a:gd name="connsiteY284" fmla="*/ 730504 h 1651253"/>
                    <a:gd name="connsiteX285" fmla="*/ 1097407 w 1316228"/>
                    <a:gd name="connsiteY285" fmla="*/ 725932 h 1651253"/>
                    <a:gd name="connsiteX286" fmla="*/ 1126744 w 1316228"/>
                    <a:gd name="connsiteY286" fmla="*/ 716661 h 1651253"/>
                    <a:gd name="connsiteX287" fmla="*/ 1133602 w 1316228"/>
                    <a:gd name="connsiteY287" fmla="*/ 707263 h 1651253"/>
                    <a:gd name="connsiteX288" fmla="*/ 1147445 w 1316228"/>
                    <a:gd name="connsiteY288" fmla="*/ 700405 h 1651253"/>
                    <a:gd name="connsiteX289" fmla="*/ 1154303 w 1316228"/>
                    <a:gd name="connsiteY289" fmla="*/ 697992 h 1651253"/>
                    <a:gd name="connsiteX290" fmla="*/ 1166368 w 1316228"/>
                    <a:gd name="connsiteY290" fmla="*/ 697992 h 1651253"/>
                    <a:gd name="connsiteX291" fmla="*/ 1175004 w 1316228"/>
                    <a:gd name="connsiteY291" fmla="*/ 697992 h 1651253"/>
                    <a:gd name="connsiteX292" fmla="*/ 1188720 w 1316228"/>
                    <a:gd name="connsiteY292" fmla="*/ 707263 h 1651253"/>
                    <a:gd name="connsiteX293" fmla="*/ 1207770 w 1316228"/>
                    <a:gd name="connsiteY293" fmla="*/ 714248 h 1651253"/>
                    <a:gd name="connsiteX294" fmla="*/ 1223265 w 1316228"/>
                    <a:gd name="connsiteY294" fmla="*/ 721233 h 1651253"/>
                    <a:gd name="connsiteX295" fmla="*/ 1233551 w 1316228"/>
                    <a:gd name="connsiteY295" fmla="*/ 735203 h 1651253"/>
                    <a:gd name="connsiteX296" fmla="*/ 1238759 w 1316228"/>
                    <a:gd name="connsiteY296" fmla="*/ 742061 h 1651253"/>
                    <a:gd name="connsiteX297" fmla="*/ 1242188 w 1316228"/>
                    <a:gd name="connsiteY297" fmla="*/ 760730 h 1651253"/>
                    <a:gd name="connsiteX298" fmla="*/ 1252474 w 1316228"/>
                    <a:gd name="connsiteY298" fmla="*/ 772287 h 1651253"/>
                    <a:gd name="connsiteX299" fmla="*/ 1264540 w 1316228"/>
                    <a:gd name="connsiteY299" fmla="*/ 800100 h 1651253"/>
                    <a:gd name="connsiteX300" fmla="*/ 1267968 w 1316228"/>
                    <a:gd name="connsiteY300" fmla="*/ 827913 h 1651253"/>
                    <a:gd name="connsiteX301" fmla="*/ 1269746 w 1316228"/>
                    <a:gd name="connsiteY301" fmla="*/ 851154 h 1651253"/>
                    <a:gd name="connsiteX302" fmla="*/ 1267968 w 1316228"/>
                    <a:gd name="connsiteY302" fmla="*/ 871982 h 1651253"/>
                    <a:gd name="connsiteX303" fmla="*/ 1269746 w 1316228"/>
                    <a:gd name="connsiteY303" fmla="*/ 899795 h 1651253"/>
                    <a:gd name="connsiteX304" fmla="*/ 1276604 w 1316228"/>
                    <a:gd name="connsiteY304" fmla="*/ 923036 h 1651253"/>
                    <a:gd name="connsiteX305" fmla="*/ 1283590 w 1316228"/>
                    <a:gd name="connsiteY305" fmla="*/ 939292 h 1651253"/>
                    <a:gd name="connsiteX306" fmla="*/ 1290447 w 1316228"/>
                    <a:gd name="connsiteY306" fmla="*/ 964692 h 1651253"/>
                    <a:gd name="connsiteX307" fmla="*/ 1290447 w 1316228"/>
                    <a:gd name="connsiteY307" fmla="*/ 987933 h 1651253"/>
                    <a:gd name="connsiteX308" fmla="*/ 1292098 w 1316228"/>
                    <a:gd name="connsiteY308" fmla="*/ 1015746 h 1651253"/>
                    <a:gd name="connsiteX309" fmla="*/ 1293876 w 1316228"/>
                    <a:gd name="connsiteY309" fmla="*/ 1045972 h 1651253"/>
                    <a:gd name="connsiteX310" fmla="*/ 1299084 w 1316228"/>
                    <a:gd name="connsiteY310" fmla="*/ 1052830 h 1651253"/>
                    <a:gd name="connsiteX311" fmla="*/ 1300735 w 1316228"/>
                    <a:gd name="connsiteY311" fmla="*/ 1057529 h 1651253"/>
                    <a:gd name="connsiteX312" fmla="*/ 1302513 w 1316228"/>
                    <a:gd name="connsiteY312" fmla="*/ 1085342 h 1651253"/>
                    <a:gd name="connsiteX313" fmla="*/ 1312799 w 1316228"/>
                    <a:gd name="connsiteY313" fmla="*/ 1113155 h 1651253"/>
                    <a:gd name="connsiteX314" fmla="*/ 1316228 w 1316228"/>
                    <a:gd name="connsiteY314" fmla="*/ 1127125 h 1651253"/>
                    <a:gd name="connsiteX315" fmla="*/ 1307719 w 1316228"/>
                    <a:gd name="connsiteY315" fmla="*/ 1145667 h 1651253"/>
                    <a:gd name="connsiteX316" fmla="*/ 1299084 w 1316228"/>
                    <a:gd name="connsiteY316" fmla="*/ 1159510 h 1651253"/>
                    <a:gd name="connsiteX317" fmla="*/ 1293876 w 1316228"/>
                    <a:gd name="connsiteY317" fmla="*/ 1175766 h 1651253"/>
                    <a:gd name="connsiteX318" fmla="*/ 1292098 w 1316228"/>
                    <a:gd name="connsiteY318" fmla="*/ 1205992 h 1651253"/>
                    <a:gd name="connsiteX319" fmla="*/ 1292098 w 1316228"/>
                    <a:gd name="connsiteY319" fmla="*/ 1231519 h 1651253"/>
                    <a:gd name="connsiteX320" fmla="*/ 1290447 w 1316228"/>
                    <a:gd name="connsiteY320" fmla="*/ 1261618 h 1651253"/>
                    <a:gd name="connsiteX321" fmla="*/ 1280034 w 1316228"/>
                    <a:gd name="connsiteY321" fmla="*/ 1284859 h 1651253"/>
                    <a:gd name="connsiteX322" fmla="*/ 1266317 w 1316228"/>
                    <a:gd name="connsiteY322" fmla="*/ 1300988 h 1651253"/>
                    <a:gd name="connsiteX323" fmla="*/ 1261111 w 1316228"/>
                    <a:gd name="connsiteY323" fmla="*/ 1305687 h 1651253"/>
                    <a:gd name="connsiteX324" fmla="*/ 1259460 w 1316228"/>
                    <a:gd name="connsiteY324" fmla="*/ 1300988 h 1651253"/>
                    <a:gd name="connsiteX325" fmla="*/ 1250823 w 1316228"/>
                    <a:gd name="connsiteY325" fmla="*/ 1296416 h 1651253"/>
                    <a:gd name="connsiteX326" fmla="*/ 1243966 w 1316228"/>
                    <a:gd name="connsiteY326" fmla="*/ 1289431 h 1651253"/>
                    <a:gd name="connsiteX327" fmla="*/ 1247394 w 1316228"/>
                    <a:gd name="connsiteY327" fmla="*/ 1282446 h 1651253"/>
                    <a:gd name="connsiteX328" fmla="*/ 1256030 w 1316228"/>
                    <a:gd name="connsiteY328" fmla="*/ 1275588 h 1651253"/>
                    <a:gd name="connsiteX329" fmla="*/ 1256030 w 1316228"/>
                    <a:gd name="connsiteY329" fmla="*/ 1266190 h 1651253"/>
                    <a:gd name="connsiteX330" fmla="*/ 1245617 w 1316228"/>
                    <a:gd name="connsiteY330" fmla="*/ 1256919 h 1651253"/>
                    <a:gd name="connsiteX331" fmla="*/ 1238759 w 1316228"/>
                    <a:gd name="connsiteY331" fmla="*/ 1254633 h 1651253"/>
                    <a:gd name="connsiteX332" fmla="*/ 1231900 w 1316228"/>
                    <a:gd name="connsiteY332" fmla="*/ 1259332 h 1651253"/>
                    <a:gd name="connsiteX333" fmla="*/ 1216279 w 1316228"/>
                    <a:gd name="connsiteY333" fmla="*/ 1263904 h 1651253"/>
                    <a:gd name="connsiteX334" fmla="*/ 1204342 w 1316228"/>
                    <a:gd name="connsiteY334" fmla="*/ 1273175 h 1651253"/>
                    <a:gd name="connsiteX335" fmla="*/ 1204342 w 1316228"/>
                    <a:gd name="connsiteY335" fmla="*/ 1280160 h 1651253"/>
                    <a:gd name="connsiteX336" fmla="*/ 1209421 w 1316228"/>
                    <a:gd name="connsiteY336" fmla="*/ 1287145 h 1651253"/>
                    <a:gd name="connsiteX337" fmla="*/ 1209421 w 1316228"/>
                    <a:gd name="connsiteY337" fmla="*/ 1296416 h 1651253"/>
                    <a:gd name="connsiteX338" fmla="*/ 1205992 w 1316228"/>
                    <a:gd name="connsiteY338" fmla="*/ 1300988 h 1651253"/>
                    <a:gd name="connsiteX339" fmla="*/ 1190498 w 1316228"/>
                    <a:gd name="connsiteY339" fmla="*/ 1314958 h 1651253"/>
                    <a:gd name="connsiteX340" fmla="*/ 1188720 w 1316228"/>
                    <a:gd name="connsiteY340" fmla="*/ 1326515 h 1651253"/>
                    <a:gd name="connsiteX341" fmla="*/ 1188720 w 1316228"/>
                    <a:gd name="connsiteY341" fmla="*/ 1338199 h 1651253"/>
                    <a:gd name="connsiteX342" fmla="*/ 1188720 w 1316228"/>
                    <a:gd name="connsiteY342" fmla="*/ 1347470 h 1651253"/>
                    <a:gd name="connsiteX343" fmla="*/ 1188720 w 1316228"/>
                    <a:gd name="connsiteY343" fmla="*/ 1354328 h 1651253"/>
                    <a:gd name="connsiteX344" fmla="*/ 1181863 w 1316228"/>
                    <a:gd name="connsiteY344" fmla="*/ 1370584 h 1651253"/>
                    <a:gd name="connsiteX345" fmla="*/ 1171575 w 1316228"/>
                    <a:gd name="connsiteY345" fmla="*/ 1382268 h 1651253"/>
                    <a:gd name="connsiteX346" fmla="*/ 1159511 w 1316228"/>
                    <a:gd name="connsiteY346" fmla="*/ 1389126 h 1651253"/>
                    <a:gd name="connsiteX347" fmla="*/ 1140588 w 1316228"/>
                    <a:gd name="connsiteY347" fmla="*/ 1396111 h 1651253"/>
                    <a:gd name="connsiteX348" fmla="*/ 1126744 w 1316228"/>
                    <a:gd name="connsiteY348" fmla="*/ 1403096 h 1651253"/>
                    <a:gd name="connsiteX349" fmla="*/ 1116457 w 1316228"/>
                    <a:gd name="connsiteY349" fmla="*/ 1412367 h 1651253"/>
                    <a:gd name="connsiteX350" fmla="*/ 1106043 w 1316228"/>
                    <a:gd name="connsiteY350" fmla="*/ 1433195 h 1651253"/>
                    <a:gd name="connsiteX351" fmla="*/ 1106043 w 1316228"/>
                    <a:gd name="connsiteY351" fmla="*/ 1447165 h 1651253"/>
                    <a:gd name="connsiteX352" fmla="*/ 1104392 w 1316228"/>
                    <a:gd name="connsiteY352" fmla="*/ 1458722 h 1651253"/>
                    <a:gd name="connsiteX353" fmla="*/ 1097407 w 1316228"/>
                    <a:gd name="connsiteY353" fmla="*/ 1472692 h 1651253"/>
                    <a:gd name="connsiteX354" fmla="*/ 1095756 w 1316228"/>
                    <a:gd name="connsiteY354" fmla="*/ 1484249 h 1651253"/>
                    <a:gd name="connsiteX355" fmla="*/ 1097407 w 1316228"/>
                    <a:gd name="connsiteY355" fmla="*/ 1507490 h 1651253"/>
                    <a:gd name="connsiteX356" fmla="*/ 1099186 w 1316228"/>
                    <a:gd name="connsiteY356" fmla="*/ 1514348 h 1651253"/>
                    <a:gd name="connsiteX357" fmla="*/ 1095756 w 1316228"/>
                    <a:gd name="connsiteY357" fmla="*/ 1521333 h 1651253"/>
                    <a:gd name="connsiteX358" fmla="*/ 1090549 w 1316228"/>
                    <a:gd name="connsiteY358" fmla="*/ 1526032 h 1651253"/>
                    <a:gd name="connsiteX359" fmla="*/ 1083692 w 1316228"/>
                    <a:gd name="connsiteY359" fmla="*/ 1530604 h 1651253"/>
                    <a:gd name="connsiteX360" fmla="*/ 1078485 w 1316228"/>
                    <a:gd name="connsiteY360" fmla="*/ 1542288 h 1651253"/>
                    <a:gd name="connsiteX361" fmla="*/ 1071626 w 1316228"/>
                    <a:gd name="connsiteY361" fmla="*/ 1546860 h 1651253"/>
                    <a:gd name="connsiteX362" fmla="*/ 1056132 w 1316228"/>
                    <a:gd name="connsiteY362" fmla="*/ 1553845 h 1651253"/>
                    <a:gd name="connsiteX363" fmla="*/ 1047496 w 1316228"/>
                    <a:gd name="connsiteY363" fmla="*/ 1567688 h 1651253"/>
                    <a:gd name="connsiteX364" fmla="*/ 1040639 w 1316228"/>
                    <a:gd name="connsiteY364" fmla="*/ 1576959 h 1651253"/>
                    <a:gd name="connsiteX365" fmla="*/ 1033653 w 1316228"/>
                    <a:gd name="connsiteY365" fmla="*/ 1583944 h 1651253"/>
                    <a:gd name="connsiteX366" fmla="*/ 1025144 w 1316228"/>
                    <a:gd name="connsiteY366" fmla="*/ 1595628 h 1651253"/>
                    <a:gd name="connsiteX367" fmla="*/ 1018160 w 1316228"/>
                    <a:gd name="connsiteY367" fmla="*/ 1611757 h 1651253"/>
                    <a:gd name="connsiteX368" fmla="*/ 1016509 w 1316228"/>
                    <a:gd name="connsiteY368" fmla="*/ 1623441 h 1651253"/>
                    <a:gd name="connsiteX369" fmla="*/ 1014730 w 1316228"/>
                    <a:gd name="connsiteY369" fmla="*/ 1634998 h 165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Lst>
                  <a:rect l="l" t="t" r="r" b="b"/>
                  <a:pathLst>
                    <a:path w="1316228" h="1651253">
                      <a:moveTo>
                        <a:pt x="1014730" y="1634998"/>
                      </a:moveTo>
                      <a:lnTo>
                        <a:pt x="916560" y="1639697"/>
                      </a:lnTo>
                      <a:lnTo>
                        <a:pt x="882142" y="1639697"/>
                      </a:lnTo>
                      <a:lnTo>
                        <a:pt x="737363" y="1646555"/>
                      </a:lnTo>
                      <a:lnTo>
                        <a:pt x="727075" y="1646555"/>
                      </a:lnTo>
                      <a:lnTo>
                        <a:pt x="608203" y="1651254"/>
                      </a:lnTo>
                      <a:lnTo>
                        <a:pt x="606425" y="1623441"/>
                      </a:lnTo>
                      <a:lnTo>
                        <a:pt x="597789" y="1623441"/>
                      </a:lnTo>
                      <a:lnTo>
                        <a:pt x="484124" y="1623441"/>
                      </a:lnTo>
                      <a:lnTo>
                        <a:pt x="458216" y="1623441"/>
                      </a:lnTo>
                      <a:lnTo>
                        <a:pt x="347980" y="1625727"/>
                      </a:lnTo>
                      <a:lnTo>
                        <a:pt x="320422" y="1628013"/>
                      </a:lnTo>
                      <a:lnTo>
                        <a:pt x="229109" y="1628013"/>
                      </a:lnTo>
                      <a:lnTo>
                        <a:pt x="175641" y="1628013"/>
                      </a:lnTo>
                      <a:lnTo>
                        <a:pt x="89536" y="1628013"/>
                      </a:lnTo>
                      <a:lnTo>
                        <a:pt x="0" y="1628013"/>
                      </a:lnTo>
                      <a:lnTo>
                        <a:pt x="15494" y="1616456"/>
                      </a:lnTo>
                      <a:lnTo>
                        <a:pt x="25781" y="1600200"/>
                      </a:lnTo>
                      <a:lnTo>
                        <a:pt x="41275" y="1595628"/>
                      </a:lnTo>
                      <a:lnTo>
                        <a:pt x="55118" y="1583944"/>
                      </a:lnTo>
                      <a:lnTo>
                        <a:pt x="63627" y="1572387"/>
                      </a:lnTo>
                      <a:lnTo>
                        <a:pt x="68835" y="1560830"/>
                      </a:lnTo>
                      <a:lnTo>
                        <a:pt x="72263" y="1537589"/>
                      </a:lnTo>
                      <a:lnTo>
                        <a:pt x="86106" y="1514348"/>
                      </a:lnTo>
                      <a:lnTo>
                        <a:pt x="111887" y="1470279"/>
                      </a:lnTo>
                      <a:lnTo>
                        <a:pt x="129160" y="1442466"/>
                      </a:lnTo>
                      <a:lnTo>
                        <a:pt x="137795" y="1435608"/>
                      </a:lnTo>
                      <a:lnTo>
                        <a:pt x="151511" y="1412367"/>
                      </a:lnTo>
                      <a:lnTo>
                        <a:pt x="161925" y="1384554"/>
                      </a:lnTo>
                      <a:lnTo>
                        <a:pt x="167005" y="1366012"/>
                      </a:lnTo>
                      <a:lnTo>
                        <a:pt x="172212" y="1342771"/>
                      </a:lnTo>
                      <a:lnTo>
                        <a:pt x="179070" y="1314958"/>
                      </a:lnTo>
                      <a:lnTo>
                        <a:pt x="180848" y="1298702"/>
                      </a:lnTo>
                      <a:lnTo>
                        <a:pt x="179070" y="1275588"/>
                      </a:lnTo>
                      <a:lnTo>
                        <a:pt x="180848" y="1273175"/>
                      </a:lnTo>
                      <a:lnTo>
                        <a:pt x="191136" y="1277874"/>
                      </a:lnTo>
                      <a:lnTo>
                        <a:pt x="196342" y="1268603"/>
                      </a:lnTo>
                      <a:lnTo>
                        <a:pt x="194691" y="1261618"/>
                      </a:lnTo>
                      <a:lnTo>
                        <a:pt x="184277" y="1252347"/>
                      </a:lnTo>
                      <a:lnTo>
                        <a:pt x="187706" y="1233805"/>
                      </a:lnTo>
                      <a:lnTo>
                        <a:pt x="189485" y="1222121"/>
                      </a:lnTo>
                      <a:lnTo>
                        <a:pt x="189485" y="1210564"/>
                      </a:lnTo>
                      <a:lnTo>
                        <a:pt x="184277" y="1189736"/>
                      </a:lnTo>
                      <a:lnTo>
                        <a:pt x="184277" y="1154938"/>
                      </a:lnTo>
                      <a:lnTo>
                        <a:pt x="182626" y="1145667"/>
                      </a:lnTo>
                      <a:lnTo>
                        <a:pt x="179070" y="1110869"/>
                      </a:lnTo>
                      <a:lnTo>
                        <a:pt x="173990" y="1080770"/>
                      </a:lnTo>
                      <a:lnTo>
                        <a:pt x="170561" y="1069086"/>
                      </a:lnTo>
                      <a:lnTo>
                        <a:pt x="153289" y="1034288"/>
                      </a:lnTo>
                      <a:lnTo>
                        <a:pt x="137795" y="1001903"/>
                      </a:lnTo>
                      <a:lnTo>
                        <a:pt x="111887" y="953135"/>
                      </a:lnTo>
                      <a:lnTo>
                        <a:pt x="115316" y="941578"/>
                      </a:lnTo>
                      <a:lnTo>
                        <a:pt x="115316" y="927608"/>
                      </a:lnTo>
                      <a:lnTo>
                        <a:pt x="111887" y="913765"/>
                      </a:lnTo>
                      <a:lnTo>
                        <a:pt x="101600" y="892810"/>
                      </a:lnTo>
                      <a:lnTo>
                        <a:pt x="92964" y="876681"/>
                      </a:lnTo>
                      <a:lnTo>
                        <a:pt x="91313" y="862711"/>
                      </a:lnTo>
                      <a:lnTo>
                        <a:pt x="96393" y="853440"/>
                      </a:lnTo>
                      <a:lnTo>
                        <a:pt x="113665" y="830199"/>
                      </a:lnTo>
                      <a:lnTo>
                        <a:pt x="117094" y="820928"/>
                      </a:lnTo>
                      <a:lnTo>
                        <a:pt x="120523" y="797814"/>
                      </a:lnTo>
                      <a:lnTo>
                        <a:pt x="117094" y="776859"/>
                      </a:lnTo>
                      <a:lnTo>
                        <a:pt x="115316" y="746760"/>
                      </a:lnTo>
                      <a:lnTo>
                        <a:pt x="94742" y="711962"/>
                      </a:lnTo>
                      <a:lnTo>
                        <a:pt x="96393" y="700405"/>
                      </a:lnTo>
                      <a:lnTo>
                        <a:pt x="99823" y="693420"/>
                      </a:lnTo>
                      <a:lnTo>
                        <a:pt x="113665" y="688721"/>
                      </a:lnTo>
                      <a:lnTo>
                        <a:pt x="120523" y="677164"/>
                      </a:lnTo>
                      <a:lnTo>
                        <a:pt x="123952" y="670179"/>
                      </a:lnTo>
                      <a:lnTo>
                        <a:pt x="136017" y="653923"/>
                      </a:lnTo>
                      <a:lnTo>
                        <a:pt x="144653" y="635381"/>
                      </a:lnTo>
                      <a:lnTo>
                        <a:pt x="151511" y="605282"/>
                      </a:lnTo>
                      <a:lnTo>
                        <a:pt x="170561" y="577469"/>
                      </a:lnTo>
                      <a:lnTo>
                        <a:pt x="175641" y="556641"/>
                      </a:lnTo>
                      <a:lnTo>
                        <a:pt x="175641" y="526415"/>
                      </a:lnTo>
                      <a:lnTo>
                        <a:pt x="180848" y="512572"/>
                      </a:lnTo>
                      <a:lnTo>
                        <a:pt x="182626" y="493903"/>
                      </a:lnTo>
                      <a:lnTo>
                        <a:pt x="182626" y="482346"/>
                      </a:lnTo>
                      <a:lnTo>
                        <a:pt x="175641" y="461518"/>
                      </a:lnTo>
                      <a:lnTo>
                        <a:pt x="175641" y="449834"/>
                      </a:lnTo>
                      <a:lnTo>
                        <a:pt x="180848" y="442976"/>
                      </a:lnTo>
                      <a:lnTo>
                        <a:pt x="187706" y="435991"/>
                      </a:lnTo>
                      <a:lnTo>
                        <a:pt x="203200" y="431292"/>
                      </a:lnTo>
                      <a:lnTo>
                        <a:pt x="217043" y="424434"/>
                      </a:lnTo>
                      <a:lnTo>
                        <a:pt x="225679" y="415163"/>
                      </a:lnTo>
                      <a:lnTo>
                        <a:pt x="232537" y="408178"/>
                      </a:lnTo>
                      <a:lnTo>
                        <a:pt x="230760" y="387223"/>
                      </a:lnTo>
                      <a:lnTo>
                        <a:pt x="229109" y="366395"/>
                      </a:lnTo>
                      <a:lnTo>
                        <a:pt x="230760" y="361823"/>
                      </a:lnTo>
                      <a:lnTo>
                        <a:pt x="235966" y="357124"/>
                      </a:lnTo>
                      <a:lnTo>
                        <a:pt x="248031" y="357124"/>
                      </a:lnTo>
                      <a:lnTo>
                        <a:pt x="253238" y="354838"/>
                      </a:lnTo>
                      <a:lnTo>
                        <a:pt x="263525" y="345567"/>
                      </a:lnTo>
                      <a:lnTo>
                        <a:pt x="265303" y="338582"/>
                      </a:lnTo>
                      <a:lnTo>
                        <a:pt x="272161" y="331597"/>
                      </a:lnTo>
                      <a:lnTo>
                        <a:pt x="289434" y="338582"/>
                      </a:lnTo>
                      <a:lnTo>
                        <a:pt x="298069" y="338582"/>
                      </a:lnTo>
                      <a:lnTo>
                        <a:pt x="313563" y="331597"/>
                      </a:lnTo>
                      <a:lnTo>
                        <a:pt x="322073" y="303784"/>
                      </a:lnTo>
                      <a:lnTo>
                        <a:pt x="344551" y="285242"/>
                      </a:lnTo>
                      <a:lnTo>
                        <a:pt x="356616" y="257429"/>
                      </a:lnTo>
                      <a:lnTo>
                        <a:pt x="366903" y="252730"/>
                      </a:lnTo>
                      <a:lnTo>
                        <a:pt x="378968" y="236474"/>
                      </a:lnTo>
                      <a:lnTo>
                        <a:pt x="389382" y="234188"/>
                      </a:lnTo>
                      <a:lnTo>
                        <a:pt x="389382" y="250444"/>
                      </a:lnTo>
                      <a:lnTo>
                        <a:pt x="389382" y="257429"/>
                      </a:lnTo>
                      <a:lnTo>
                        <a:pt x="372111" y="266700"/>
                      </a:lnTo>
                      <a:lnTo>
                        <a:pt x="372111" y="273685"/>
                      </a:lnTo>
                      <a:lnTo>
                        <a:pt x="378968" y="292227"/>
                      </a:lnTo>
                      <a:lnTo>
                        <a:pt x="378968" y="303784"/>
                      </a:lnTo>
                      <a:lnTo>
                        <a:pt x="366903" y="317754"/>
                      </a:lnTo>
                      <a:lnTo>
                        <a:pt x="365252" y="324612"/>
                      </a:lnTo>
                      <a:lnTo>
                        <a:pt x="370332" y="338582"/>
                      </a:lnTo>
                      <a:lnTo>
                        <a:pt x="363474" y="354838"/>
                      </a:lnTo>
                      <a:lnTo>
                        <a:pt x="360045" y="377952"/>
                      </a:lnTo>
                      <a:lnTo>
                        <a:pt x="358267" y="398907"/>
                      </a:lnTo>
                      <a:lnTo>
                        <a:pt x="361823" y="403479"/>
                      </a:lnTo>
                      <a:lnTo>
                        <a:pt x="366903" y="408178"/>
                      </a:lnTo>
                      <a:lnTo>
                        <a:pt x="370332" y="403479"/>
                      </a:lnTo>
                      <a:lnTo>
                        <a:pt x="377317" y="384937"/>
                      </a:lnTo>
                      <a:lnTo>
                        <a:pt x="384175" y="366395"/>
                      </a:lnTo>
                      <a:lnTo>
                        <a:pt x="389382" y="338582"/>
                      </a:lnTo>
                      <a:lnTo>
                        <a:pt x="392811" y="327025"/>
                      </a:lnTo>
                      <a:lnTo>
                        <a:pt x="399669" y="320040"/>
                      </a:lnTo>
                      <a:lnTo>
                        <a:pt x="406527" y="322326"/>
                      </a:lnTo>
                      <a:lnTo>
                        <a:pt x="404876" y="331597"/>
                      </a:lnTo>
                      <a:lnTo>
                        <a:pt x="403098" y="343154"/>
                      </a:lnTo>
                      <a:lnTo>
                        <a:pt x="403098" y="368681"/>
                      </a:lnTo>
                      <a:lnTo>
                        <a:pt x="396240" y="380365"/>
                      </a:lnTo>
                      <a:lnTo>
                        <a:pt x="389382" y="387223"/>
                      </a:lnTo>
                      <a:lnTo>
                        <a:pt x="382398" y="401193"/>
                      </a:lnTo>
                      <a:lnTo>
                        <a:pt x="382398" y="408178"/>
                      </a:lnTo>
                      <a:lnTo>
                        <a:pt x="384175" y="415163"/>
                      </a:lnTo>
                      <a:lnTo>
                        <a:pt x="392811" y="412750"/>
                      </a:lnTo>
                      <a:lnTo>
                        <a:pt x="403098" y="408178"/>
                      </a:lnTo>
                      <a:lnTo>
                        <a:pt x="411735" y="389636"/>
                      </a:lnTo>
                      <a:lnTo>
                        <a:pt x="422022" y="373380"/>
                      </a:lnTo>
                      <a:lnTo>
                        <a:pt x="429006" y="350139"/>
                      </a:lnTo>
                      <a:lnTo>
                        <a:pt x="435864" y="315341"/>
                      </a:lnTo>
                      <a:lnTo>
                        <a:pt x="439293" y="294513"/>
                      </a:lnTo>
                      <a:lnTo>
                        <a:pt x="435864" y="268986"/>
                      </a:lnTo>
                      <a:lnTo>
                        <a:pt x="434086" y="234188"/>
                      </a:lnTo>
                      <a:lnTo>
                        <a:pt x="434086" y="222631"/>
                      </a:lnTo>
                      <a:lnTo>
                        <a:pt x="442723" y="204089"/>
                      </a:lnTo>
                      <a:lnTo>
                        <a:pt x="458216" y="197104"/>
                      </a:lnTo>
                      <a:lnTo>
                        <a:pt x="466852" y="197104"/>
                      </a:lnTo>
                      <a:lnTo>
                        <a:pt x="473711" y="192405"/>
                      </a:lnTo>
                      <a:lnTo>
                        <a:pt x="477139" y="180848"/>
                      </a:lnTo>
                      <a:lnTo>
                        <a:pt x="492761" y="173863"/>
                      </a:lnTo>
                      <a:lnTo>
                        <a:pt x="503048" y="167005"/>
                      </a:lnTo>
                      <a:lnTo>
                        <a:pt x="516763" y="164592"/>
                      </a:lnTo>
                      <a:lnTo>
                        <a:pt x="535813" y="167005"/>
                      </a:lnTo>
                      <a:lnTo>
                        <a:pt x="552959" y="167005"/>
                      </a:lnTo>
                      <a:lnTo>
                        <a:pt x="563373" y="167005"/>
                      </a:lnTo>
                      <a:lnTo>
                        <a:pt x="568452" y="160020"/>
                      </a:lnTo>
                      <a:lnTo>
                        <a:pt x="568452" y="155321"/>
                      </a:lnTo>
                      <a:lnTo>
                        <a:pt x="552959" y="150749"/>
                      </a:lnTo>
                      <a:lnTo>
                        <a:pt x="540893" y="139065"/>
                      </a:lnTo>
                      <a:lnTo>
                        <a:pt x="528828" y="132207"/>
                      </a:lnTo>
                      <a:lnTo>
                        <a:pt x="523748" y="122936"/>
                      </a:lnTo>
                      <a:lnTo>
                        <a:pt x="518541" y="108966"/>
                      </a:lnTo>
                      <a:lnTo>
                        <a:pt x="518541" y="92710"/>
                      </a:lnTo>
                      <a:lnTo>
                        <a:pt x="518541" y="81153"/>
                      </a:lnTo>
                      <a:lnTo>
                        <a:pt x="527177" y="71882"/>
                      </a:lnTo>
                      <a:lnTo>
                        <a:pt x="537464" y="60325"/>
                      </a:lnTo>
                      <a:lnTo>
                        <a:pt x="551307" y="51054"/>
                      </a:lnTo>
                      <a:lnTo>
                        <a:pt x="563373" y="41783"/>
                      </a:lnTo>
                      <a:lnTo>
                        <a:pt x="565023" y="39370"/>
                      </a:lnTo>
                      <a:lnTo>
                        <a:pt x="565023" y="30099"/>
                      </a:lnTo>
                      <a:lnTo>
                        <a:pt x="556514" y="18542"/>
                      </a:lnTo>
                      <a:lnTo>
                        <a:pt x="556514" y="13843"/>
                      </a:lnTo>
                      <a:lnTo>
                        <a:pt x="568452" y="13843"/>
                      </a:lnTo>
                      <a:lnTo>
                        <a:pt x="584073" y="16256"/>
                      </a:lnTo>
                      <a:lnTo>
                        <a:pt x="599567" y="18542"/>
                      </a:lnTo>
                      <a:lnTo>
                        <a:pt x="608203" y="16256"/>
                      </a:lnTo>
                      <a:lnTo>
                        <a:pt x="616712" y="9271"/>
                      </a:lnTo>
                      <a:lnTo>
                        <a:pt x="618490" y="2286"/>
                      </a:lnTo>
                      <a:lnTo>
                        <a:pt x="623698" y="0"/>
                      </a:lnTo>
                      <a:lnTo>
                        <a:pt x="625348" y="0"/>
                      </a:lnTo>
                      <a:lnTo>
                        <a:pt x="635762" y="2286"/>
                      </a:lnTo>
                      <a:lnTo>
                        <a:pt x="651256" y="13843"/>
                      </a:lnTo>
                      <a:lnTo>
                        <a:pt x="678816" y="27813"/>
                      </a:lnTo>
                      <a:lnTo>
                        <a:pt x="706374" y="48641"/>
                      </a:lnTo>
                      <a:lnTo>
                        <a:pt x="721868" y="53340"/>
                      </a:lnTo>
                      <a:lnTo>
                        <a:pt x="737363" y="57912"/>
                      </a:lnTo>
                      <a:lnTo>
                        <a:pt x="756286" y="53340"/>
                      </a:lnTo>
                      <a:lnTo>
                        <a:pt x="764921" y="57912"/>
                      </a:lnTo>
                      <a:lnTo>
                        <a:pt x="773557" y="57912"/>
                      </a:lnTo>
                      <a:lnTo>
                        <a:pt x="783844" y="64897"/>
                      </a:lnTo>
                      <a:lnTo>
                        <a:pt x="795910" y="71882"/>
                      </a:lnTo>
                      <a:lnTo>
                        <a:pt x="806323" y="85725"/>
                      </a:lnTo>
                      <a:lnTo>
                        <a:pt x="813181" y="104394"/>
                      </a:lnTo>
                      <a:lnTo>
                        <a:pt x="816611" y="111252"/>
                      </a:lnTo>
                      <a:lnTo>
                        <a:pt x="823468" y="118237"/>
                      </a:lnTo>
                      <a:lnTo>
                        <a:pt x="835534" y="115951"/>
                      </a:lnTo>
                      <a:lnTo>
                        <a:pt x="852805" y="115951"/>
                      </a:lnTo>
                      <a:lnTo>
                        <a:pt x="866521" y="115951"/>
                      </a:lnTo>
                      <a:lnTo>
                        <a:pt x="878587" y="122936"/>
                      </a:lnTo>
                      <a:lnTo>
                        <a:pt x="913130" y="146050"/>
                      </a:lnTo>
                      <a:lnTo>
                        <a:pt x="933831" y="153035"/>
                      </a:lnTo>
                      <a:lnTo>
                        <a:pt x="945896" y="157734"/>
                      </a:lnTo>
                      <a:lnTo>
                        <a:pt x="961391" y="167005"/>
                      </a:lnTo>
                      <a:lnTo>
                        <a:pt x="992378" y="173863"/>
                      </a:lnTo>
                      <a:lnTo>
                        <a:pt x="999237" y="176276"/>
                      </a:lnTo>
                      <a:lnTo>
                        <a:pt x="1007872" y="187833"/>
                      </a:lnTo>
                      <a:lnTo>
                        <a:pt x="1025144" y="199390"/>
                      </a:lnTo>
                      <a:lnTo>
                        <a:pt x="1028573" y="208661"/>
                      </a:lnTo>
                      <a:lnTo>
                        <a:pt x="1026795" y="222631"/>
                      </a:lnTo>
                      <a:lnTo>
                        <a:pt x="1026795" y="234188"/>
                      </a:lnTo>
                      <a:lnTo>
                        <a:pt x="1032002" y="243459"/>
                      </a:lnTo>
                      <a:lnTo>
                        <a:pt x="1044067" y="252730"/>
                      </a:lnTo>
                      <a:lnTo>
                        <a:pt x="1054354" y="266700"/>
                      </a:lnTo>
                      <a:lnTo>
                        <a:pt x="1054354" y="282956"/>
                      </a:lnTo>
                      <a:lnTo>
                        <a:pt x="1068197" y="299212"/>
                      </a:lnTo>
                      <a:lnTo>
                        <a:pt x="1068197" y="303784"/>
                      </a:lnTo>
                      <a:lnTo>
                        <a:pt x="1061340" y="303784"/>
                      </a:lnTo>
                      <a:lnTo>
                        <a:pt x="1035431" y="294513"/>
                      </a:lnTo>
                      <a:lnTo>
                        <a:pt x="1021589" y="292227"/>
                      </a:lnTo>
                      <a:lnTo>
                        <a:pt x="1018160" y="301498"/>
                      </a:lnTo>
                      <a:lnTo>
                        <a:pt x="1013079" y="310769"/>
                      </a:lnTo>
                      <a:lnTo>
                        <a:pt x="1013079" y="327025"/>
                      </a:lnTo>
                      <a:lnTo>
                        <a:pt x="1018160" y="343154"/>
                      </a:lnTo>
                      <a:lnTo>
                        <a:pt x="1028573" y="361823"/>
                      </a:lnTo>
                      <a:lnTo>
                        <a:pt x="1038861" y="373380"/>
                      </a:lnTo>
                      <a:lnTo>
                        <a:pt x="1049274" y="384937"/>
                      </a:lnTo>
                      <a:lnTo>
                        <a:pt x="1056132" y="398907"/>
                      </a:lnTo>
                      <a:lnTo>
                        <a:pt x="1057784" y="410464"/>
                      </a:lnTo>
                      <a:lnTo>
                        <a:pt x="1062991" y="431292"/>
                      </a:lnTo>
                      <a:lnTo>
                        <a:pt x="1064768" y="442976"/>
                      </a:lnTo>
                      <a:lnTo>
                        <a:pt x="1057784" y="456819"/>
                      </a:lnTo>
                      <a:lnTo>
                        <a:pt x="1057784" y="487045"/>
                      </a:lnTo>
                      <a:lnTo>
                        <a:pt x="1054354" y="507873"/>
                      </a:lnTo>
                      <a:lnTo>
                        <a:pt x="1052703" y="514858"/>
                      </a:lnTo>
                      <a:lnTo>
                        <a:pt x="1050925" y="531114"/>
                      </a:lnTo>
                      <a:lnTo>
                        <a:pt x="1049274" y="563499"/>
                      </a:lnTo>
                      <a:lnTo>
                        <a:pt x="1047496" y="577469"/>
                      </a:lnTo>
                      <a:lnTo>
                        <a:pt x="1044067" y="584454"/>
                      </a:lnTo>
                      <a:lnTo>
                        <a:pt x="1037210" y="596011"/>
                      </a:lnTo>
                      <a:lnTo>
                        <a:pt x="1026795" y="598297"/>
                      </a:lnTo>
                      <a:lnTo>
                        <a:pt x="1021589" y="612267"/>
                      </a:lnTo>
                      <a:lnTo>
                        <a:pt x="1014730" y="619252"/>
                      </a:lnTo>
                      <a:lnTo>
                        <a:pt x="1001015" y="614553"/>
                      </a:lnTo>
                      <a:lnTo>
                        <a:pt x="992378" y="619252"/>
                      </a:lnTo>
                      <a:lnTo>
                        <a:pt x="983742" y="635381"/>
                      </a:lnTo>
                      <a:lnTo>
                        <a:pt x="980314" y="647065"/>
                      </a:lnTo>
                      <a:lnTo>
                        <a:pt x="980314" y="658622"/>
                      </a:lnTo>
                      <a:lnTo>
                        <a:pt x="975106" y="681863"/>
                      </a:lnTo>
                      <a:lnTo>
                        <a:pt x="971677" y="695706"/>
                      </a:lnTo>
                      <a:lnTo>
                        <a:pt x="968248" y="700405"/>
                      </a:lnTo>
                      <a:lnTo>
                        <a:pt x="950976" y="702691"/>
                      </a:lnTo>
                      <a:lnTo>
                        <a:pt x="945896" y="711962"/>
                      </a:lnTo>
                      <a:lnTo>
                        <a:pt x="944118" y="721233"/>
                      </a:lnTo>
                      <a:lnTo>
                        <a:pt x="935482" y="723519"/>
                      </a:lnTo>
                      <a:lnTo>
                        <a:pt x="923417" y="721233"/>
                      </a:lnTo>
                      <a:lnTo>
                        <a:pt x="911352" y="725932"/>
                      </a:lnTo>
                      <a:lnTo>
                        <a:pt x="894207" y="725932"/>
                      </a:lnTo>
                      <a:lnTo>
                        <a:pt x="882142" y="739775"/>
                      </a:lnTo>
                      <a:lnTo>
                        <a:pt x="876936" y="751332"/>
                      </a:lnTo>
                      <a:lnTo>
                        <a:pt x="875157" y="760730"/>
                      </a:lnTo>
                      <a:lnTo>
                        <a:pt x="873506" y="776859"/>
                      </a:lnTo>
                      <a:lnTo>
                        <a:pt x="866521" y="797814"/>
                      </a:lnTo>
                      <a:lnTo>
                        <a:pt x="859664" y="816356"/>
                      </a:lnTo>
                      <a:lnTo>
                        <a:pt x="873506" y="837184"/>
                      </a:lnTo>
                      <a:lnTo>
                        <a:pt x="873506" y="846455"/>
                      </a:lnTo>
                      <a:lnTo>
                        <a:pt x="882142" y="858012"/>
                      </a:lnTo>
                      <a:lnTo>
                        <a:pt x="890651" y="869696"/>
                      </a:lnTo>
                      <a:lnTo>
                        <a:pt x="909701" y="871982"/>
                      </a:lnTo>
                      <a:lnTo>
                        <a:pt x="925195" y="874268"/>
                      </a:lnTo>
                      <a:lnTo>
                        <a:pt x="932053" y="881253"/>
                      </a:lnTo>
                      <a:lnTo>
                        <a:pt x="932053" y="892810"/>
                      </a:lnTo>
                      <a:lnTo>
                        <a:pt x="940690" y="892810"/>
                      </a:lnTo>
                      <a:lnTo>
                        <a:pt x="949325" y="888238"/>
                      </a:lnTo>
                      <a:lnTo>
                        <a:pt x="959613" y="871982"/>
                      </a:lnTo>
                      <a:lnTo>
                        <a:pt x="973455" y="858012"/>
                      </a:lnTo>
                      <a:lnTo>
                        <a:pt x="981965" y="844169"/>
                      </a:lnTo>
                      <a:lnTo>
                        <a:pt x="988949" y="839470"/>
                      </a:lnTo>
                      <a:lnTo>
                        <a:pt x="997586" y="841883"/>
                      </a:lnTo>
                      <a:lnTo>
                        <a:pt x="1002666" y="839470"/>
                      </a:lnTo>
                      <a:lnTo>
                        <a:pt x="1009650" y="830199"/>
                      </a:lnTo>
                      <a:lnTo>
                        <a:pt x="1013079" y="823341"/>
                      </a:lnTo>
                      <a:lnTo>
                        <a:pt x="1025144" y="795401"/>
                      </a:lnTo>
                      <a:lnTo>
                        <a:pt x="1038861" y="781558"/>
                      </a:lnTo>
                      <a:lnTo>
                        <a:pt x="1047496" y="760730"/>
                      </a:lnTo>
                      <a:lnTo>
                        <a:pt x="1062991" y="742061"/>
                      </a:lnTo>
                      <a:lnTo>
                        <a:pt x="1078485" y="730504"/>
                      </a:lnTo>
                      <a:lnTo>
                        <a:pt x="1097407" y="725932"/>
                      </a:lnTo>
                      <a:lnTo>
                        <a:pt x="1126744" y="716661"/>
                      </a:lnTo>
                      <a:lnTo>
                        <a:pt x="1133602" y="707263"/>
                      </a:lnTo>
                      <a:lnTo>
                        <a:pt x="1147445" y="700405"/>
                      </a:lnTo>
                      <a:lnTo>
                        <a:pt x="1154303" y="697992"/>
                      </a:lnTo>
                      <a:lnTo>
                        <a:pt x="1166368" y="697992"/>
                      </a:lnTo>
                      <a:lnTo>
                        <a:pt x="1175004" y="697992"/>
                      </a:lnTo>
                      <a:lnTo>
                        <a:pt x="1188720" y="707263"/>
                      </a:lnTo>
                      <a:lnTo>
                        <a:pt x="1207770" y="714248"/>
                      </a:lnTo>
                      <a:lnTo>
                        <a:pt x="1223265" y="721233"/>
                      </a:lnTo>
                      <a:lnTo>
                        <a:pt x="1233551" y="735203"/>
                      </a:lnTo>
                      <a:lnTo>
                        <a:pt x="1238759" y="742061"/>
                      </a:lnTo>
                      <a:lnTo>
                        <a:pt x="1242188" y="760730"/>
                      </a:lnTo>
                      <a:lnTo>
                        <a:pt x="1252474" y="772287"/>
                      </a:lnTo>
                      <a:lnTo>
                        <a:pt x="1264540" y="800100"/>
                      </a:lnTo>
                      <a:lnTo>
                        <a:pt x="1267968" y="827913"/>
                      </a:lnTo>
                      <a:lnTo>
                        <a:pt x="1269746" y="851154"/>
                      </a:lnTo>
                      <a:lnTo>
                        <a:pt x="1267968" y="871982"/>
                      </a:lnTo>
                      <a:lnTo>
                        <a:pt x="1269746" y="899795"/>
                      </a:lnTo>
                      <a:lnTo>
                        <a:pt x="1276604" y="923036"/>
                      </a:lnTo>
                      <a:lnTo>
                        <a:pt x="1283590" y="939292"/>
                      </a:lnTo>
                      <a:lnTo>
                        <a:pt x="1290447" y="964692"/>
                      </a:lnTo>
                      <a:lnTo>
                        <a:pt x="1290447" y="987933"/>
                      </a:lnTo>
                      <a:lnTo>
                        <a:pt x="1292098" y="1015746"/>
                      </a:lnTo>
                      <a:lnTo>
                        <a:pt x="1293876" y="1045972"/>
                      </a:lnTo>
                      <a:lnTo>
                        <a:pt x="1299084" y="1052830"/>
                      </a:lnTo>
                      <a:lnTo>
                        <a:pt x="1300735" y="1057529"/>
                      </a:lnTo>
                      <a:lnTo>
                        <a:pt x="1302513" y="1085342"/>
                      </a:lnTo>
                      <a:lnTo>
                        <a:pt x="1312799" y="1113155"/>
                      </a:lnTo>
                      <a:lnTo>
                        <a:pt x="1316228" y="1127125"/>
                      </a:lnTo>
                      <a:lnTo>
                        <a:pt x="1307719" y="1145667"/>
                      </a:lnTo>
                      <a:lnTo>
                        <a:pt x="1299084" y="1159510"/>
                      </a:lnTo>
                      <a:lnTo>
                        <a:pt x="1293876" y="1175766"/>
                      </a:lnTo>
                      <a:lnTo>
                        <a:pt x="1292098" y="1205992"/>
                      </a:lnTo>
                      <a:lnTo>
                        <a:pt x="1292098" y="1231519"/>
                      </a:lnTo>
                      <a:lnTo>
                        <a:pt x="1290447" y="1261618"/>
                      </a:lnTo>
                      <a:lnTo>
                        <a:pt x="1280034" y="1284859"/>
                      </a:lnTo>
                      <a:lnTo>
                        <a:pt x="1266317" y="1300988"/>
                      </a:lnTo>
                      <a:lnTo>
                        <a:pt x="1261111" y="1305687"/>
                      </a:lnTo>
                      <a:lnTo>
                        <a:pt x="1259460" y="1300988"/>
                      </a:lnTo>
                      <a:lnTo>
                        <a:pt x="1250823" y="1296416"/>
                      </a:lnTo>
                      <a:lnTo>
                        <a:pt x="1243966" y="1289431"/>
                      </a:lnTo>
                      <a:lnTo>
                        <a:pt x="1247394" y="1282446"/>
                      </a:lnTo>
                      <a:lnTo>
                        <a:pt x="1256030" y="1275588"/>
                      </a:lnTo>
                      <a:lnTo>
                        <a:pt x="1256030" y="1266190"/>
                      </a:lnTo>
                      <a:lnTo>
                        <a:pt x="1245617" y="1256919"/>
                      </a:lnTo>
                      <a:lnTo>
                        <a:pt x="1238759" y="1254633"/>
                      </a:lnTo>
                      <a:lnTo>
                        <a:pt x="1231900" y="1259332"/>
                      </a:lnTo>
                      <a:lnTo>
                        <a:pt x="1216279" y="1263904"/>
                      </a:lnTo>
                      <a:lnTo>
                        <a:pt x="1204342" y="1273175"/>
                      </a:lnTo>
                      <a:lnTo>
                        <a:pt x="1204342" y="1280160"/>
                      </a:lnTo>
                      <a:lnTo>
                        <a:pt x="1209421" y="1287145"/>
                      </a:lnTo>
                      <a:lnTo>
                        <a:pt x="1209421" y="1296416"/>
                      </a:lnTo>
                      <a:lnTo>
                        <a:pt x="1205992" y="1300988"/>
                      </a:lnTo>
                      <a:lnTo>
                        <a:pt x="1190498" y="1314958"/>
                      </a:lnTo>
                      <a:lnTo>
                        <a:pt x="1188720" y="1326515"/>
                      </a:lnTo>
                      <a:lnTo>
                        <a:pt x="1188720" y="1338199"/>
                      </a:lnTo>
                      <a:lnTo>
                        <a:pt x="1188720" y="1347470"/>
                      </a:lnTo>
                      <a:lnTo>
                        <a:pt x="1188720" y="1354328"/>
                      </a:lnTo>
                      <a:lnTo>
                        <a:pt x="1181863" y="1370584"/>
                      </a:lnTo>
                      <a:lnTo>
                        <a:pt x="1171575" y="1382268"/>
                      </a:lnTo>
                      <a:lnTo>
                        <a:pt x="1159511" y="1389126"/>
                      </a:lnTo>
                      <a:lnTo>
                        <a:pt x="1140588" y="1396111"/>
                      </a:lnTo>
                      <a:lnTo>
                        <a:pt x="1126744" y="1403096"/>
                      </a:lnTo>
                      <a:lnTo>
                        <a:pt x="1116457" y="1412367"/>
                      </a:lnTo>
                      <a:lnTo>
                        <a:pt x="1106043" y="1433195"/>
                      </a:lnTo>
                      <a:lnTo>
                        <a:pt x="1106043" y="1447165"/>
                      </a:lnTo>
                      <a:lnTo>
                        <a:pt x="1104392" y="1458722"/>
                      </a:lnTo>
                      <a:lnTo>
                        <a:pt x="1097407" y="1472692"/>
                      </a:lnTo>
                      <a:lnTo>
                        <a:pt x="1095756" y="1484249"/>
                      </a:lnTo>
                      <a:lnTo>
                        <a:pt x="1097407" y="1507490"/>
                      </a:lnTo>
                      <a:lnTo>
                        <a:pt x="1099186" y="1514348"/>
                      </a:lnTo>
                      <a:lnTo>
                        <a:pt x="1095756" y="1521333"/>
                      </a:lnTo>
                      <a:lnTo>
                        <a:pt x="1090549" y="1526032"/>
                      </a:lnTo>
                      <a:lnTo>
                        <a:pt x="1083692" y="1530604"/>
                      </a:lnTo>
                      <a:lnTo>
                        <a:pt x="1078485" y="1542288"/>
                      </a:lnTo>
                      <a:lnTo>
                        <a:pt x="1071626" y="1546860"/>
                      </a:lnTo>
                      <a:lnTo>
                        <a:pt x="1056132" y="1553845"/>
                      </a:lnTo>
                      <a:lnTo>
                        <a:pt x="1047496" y="1567688"/>
                      </a:lnTo>
                      <a:lnTo>
                        <a:pt x="1040639" y="1576959"/>
                      </a:lnTo>
                      <a:lnTo>
                        <a:pt x="1033653" y="1583944"/>
                      </a:lnTo>
                      <a:lnTo>
                        <a:pt x="1025144" y="1595628"/>
                      </a:lnTo>
                      <a:lnTo>
                        <a:pt x="1018160" y="1611757"/>
                      </a:lnTo>
                      <a:lnTo>
                        <a:pt x="1016509" y="1623441"/>
                      </a:lnTo>
                      <a:lnTo>
                        <a:pt x="1014730" y="1634998"/>
                      </a:lnTo>
                      <a:close/>
                    </a:path>
                  </a:pathLst>
                </a:custGeom>
                <a:solidFill>
                  <a:srgbClr val="EADCEE"/>
                </a:solidFill>
                <a:ln w="5461" cap="flat">
                  <a:solidFill>
                    <a:srgbClr val="BEBEBE"/>
                  </a:solidFill>
                  <a:prstDash val="solid"/>
                  <a:round/>
                </a:ln>
              </p:spPr>
              <p:txBody>
                <a:bodyPr rtlCol="0" anchor="ctr"/>
                <a:lstStyle/>
                <a:p>
                  <a:endParaRPr lang="en-US"/>
                </a:p>
              </p:txBody>
            </p:sp>
            <p:sp>
              <p:nvSpPr>
                <p:cNvPr id="1211" name="Freeform: Shape 1210">
                  <a:extLst>
                    <a:ext uri="{FF2B5EF4-FFF2-40B4-BE49-F238E27FC236}">
                      <a16:creationId xmlns:a16="http://schemas.microsoft.com/office/drawing/2014/main" id="{63519E5B-40FD-7DEA-E464-0975812838A8}"/>
                    </a:ext>
                  </a:extLst>
                </p:cNvPr>
                <p:cNvSpPr/>
                <p:nvPr/>
              </p:nvSpPr>
              <p:spPr>
                <a:xfrm>
                  <a:off x="24772746" y="13362051"/>
                  <a:ext cx="2331084" cy="2384170"/>
                </a:xfrm>
                <a:custGeom>
                  <a:avLst/>
                  <a:gdLst>
                    <a:gd name="connsiteX0" fmla="*/ 239395 w 2331084"/>
                    <a:gd name="connsiteY0" fmla="*/ 2384171 h 2384170"/>
                    <a:gd name="connsiteX1" fmla="*/ 239395 w 2331084"/>
                    <a:gd name="connsiteY1" fmla="*/ 2237994 h 2384170"/>
                    <a:gd name="connsiteX2" fmla="*/ 239395 w 2331084"/>
                    <a:gd name="connsiteY2" fmla="*/ 2096516 h 2384170"/>
                    <a:gd name="connsiteX3" fmla="*/ 237744 w 2331084"/>
                    <a:gd name="connsiteY3" fmla="*/ 1957451 h 2384170"/>
                    <a:gd name="connsiteX4" fmla="*/ 237744 w 2331084"/>
                    <a:gd name="connsiteY4" fmla="*/ 1920240 h 2384170"/>
                    <a:gd name="connsiteX5" fmla="*/ 237744 w 2331084"/>
                    <a:gd name="connsiteY5" fmla="*/ 1848358 h 2384170"/>
                    <a:gd name="connsiteX6" fmla="*/ 237744 w 2331084"/>
                    <a:gd name="connsiteY6" fmla="*/ 1783461 h 2384170"/>
                    <a:gd name="connsiteX7" fmla="*/ 237744 w 2331084"/>
                    <a:gd name="connsiteY7" fmla="*/ 1667510 h 2384170"/>
                    <a:gd name="connsiteX8" fmla="*/ 237744 w 2331084"/>
                    <a:gd name="connsiteY8" fmla="*/ 1655953 h 2384170"/>
                    <a:gd name="connsiteX9" fmla="*/ 235966 w 2331084"/>
                    <a:gd name="connsiteY9" fmla="*/ 1646555 h 2384170"/>
                    <a:gd name="connsiteX10" fmla="*/ 235966 w 2331084"/>
                    <a:gd name="connsiteY10" fmla="*/ 1641983 h 2384170"/>
                    <a:gd name="connsiteX11" fmla="*/ 230886 w 2331084"/>
                    <a:gd name="connsiteY11" fmla="*/ 1630426 h 2384170"/>
                    <a:gd name="connsiteX12" fmla="*/ 213614 w 2331084"/>
                    <a:gd name="connsiteY12" fmla="*/ 1621155 h 2384170"/>
                    <a:gd name="connsiteX13" fmla="*/ 194691 w 2331084"/>
                    <a:gd name="connsiteY13" fmla="*/ 1609471 h 2384170"/>
                    <a:gd name="connsiteX14" fmla="*/ 161925 w 2331084"/>
                    <a:gd name="connsiteY14" fmla="*/ 1593215 h 2384170"/>
                    <a:gd name="connsiteX15" fmla="*/ 151638 w 2331084"/>
                    <a:gd name="connsiteY15" fmla="*/ 1572387 h 2384170"/>
                    <a:gd name="connsiteX16" fmla="*/ 134366 w 2331084"/>
                    <a:gd name="connsiteY16" fmla="*/ 1549273 h 2384170"/>
                    <a:gd name="connsiteX17" fmla="*/ 124079 w 2331084"/>
                    <a:gd name="connsiteY17" fmla="*/ 1537589 h 2384170"/>
                    <a:gd name="connsiteX18" fmla="*/ 117094 w 2331084"/>
                    <a:gd name="connsiteY18" fmla="*/ 1535303 h 2384170"/>
                    <a:gd name="connsiteX19" fmla="*/ 115443 w 2331084"/>
                    <a:gd name="connsiteY19" fmla="*/ 1519047 h 2384170"/>
                    <a:gd name="connsiteX20" fmla="*/ 117094 w 2331084"/>
                    <a:gd name="connsiteY20" fmla="*/ 1512062 h 2384170"/>
                    <a:gd name="connsiteX21" fmla="*/ 120523 w 2331084"/>
                    <a:gd name="connsiteY21" fmla="*/ 1502791 h 2384170"/>
                    <a:gd name="connsiteX22" fmla="*/ 134366 w 2331084"/>
                    <a:gd name="connsiteY22" fmla="*/ 1495933 h 2384170"/>
                    <a:gd name="connsiteX23" fmla="*/ 172212 w 2331084"/>
                    <a:gd name="connsiteY23" fmla="*/ 1465707 h 2384170"/>
                    <a:gd name="connsiteX24" fmla="*/ 189485 w 2331084"/>
                    <a:gd name="connsiteY24" fmla="*/ 1442466 h 2384170"/>
                    <a:gd name="connsiteX25" fmla="*/ 196342 w 2331084"/>
                    <a:gd name="connsiteY25" fmla="*/ 1430909 h 2384170"/>
                    <a:gd name="connsiteX26" fmla="*/ 199772 w 2331084"/>
                    <a:gd name="connsiteY26" fmla="*/ 1419352 h 2384170"/>
                    <a:gd name="connsiteX27" fmla="*/ 201549 w 2331084"/>
                    <a:gd name="connsiteY27" fmla="*/ 1405382 h 2384170"/>
                    <a:gd name="connsiteX28" fmla="*/ 199772 w 2331084"/>
                    <a:gd name="connsiteY28" fmla="*/ 1393825 h 2384170"/>
                    <a:gd name="connsiteX29" fmla="*/ 198120 w 2331084"/>
                    <a:gd name="connsiteY29" fmla="*/ 1379855 h 2384170"/>
                    <a:gd name="connsiteX30" fmla="*/ 198120 w 2331084"/>
                    <a:gd name="connsiteY30" fmla="*/ 1370584 h 2384170"/>
                    <a:gd name="connsiteX31" fmla="*/ 203327 w 2331084"/>
                    <a:gd name="connsiteY31" fmla="*/ 1356741 h 2384170"/>
                    <a:gd name="connsiteX32" fmla="*/ 203327 w 2331084"/>
                    <a:gd name="connsiteY32" fmla="*/ 1347470 h 2384170"/>
                    <a:gd name="connsiteX33" fmla="*/ 206756 w 2331084"/>
                    <a:gd name="connsiteY33" fmla="*/ 1333500 h 2384170"/>
                    <a:gd name="connsiteX34" fmla="*/ 201549 w 2331084"/>
                    <a:gd name="connsiteY34" fmla="*/ 1319657 h 2384170"/>
                    <a:gd name="connsiteX35" fmla="*/ 194691 w 2331084"/>
                    <a:gd name="connsiteY35" fmla="*/ 1305687 h 2384170"/>
                    <a:gd name="connsiteX36" fmla="*/ 194691 w 2331084"/>
                    <a:gd name="connsiteY36" fmla="*/ 1268603 h 2384170"/>
                    <a:gd name="connsiteX37" fmla="*/ 191262 w 2331084"/>
                    <a:gd name="connsiteY37" fmla="*/ 1238377 h 2384170"/>
                    <a:gd name="connsiteX38" fmla="*/ 180848 w 2331084"/>
                    <a:gd name="connsiteY38" fmla="*/ 1224534 h 2384170"/>
                    <a:gd name="connsiteX39" fmla="*/ 165354 w 2331084"/>
                    <a:gd name="connsiteY39" fmla="*/ 1208278 h 2384170"/>
                    <a:gd name="connsiteX40" fmla="*/ 155067 w 2331084"/>
                    <a:gd name="connsiteY40" fmla="*/ 1187450 h 2384170"/>
                    <a:gd name="connsiteX41" fmla="*/ 151638 w 2331084"/>
                    <a:gd name="connsiteY41" fmla="*/ 1173480 h 2384170"/>
                    <a:gd name="connsiteX42" fmla="*/ 146431 w 2331084"/>
                    <a:gd name="connsiteY42" fmla="*/ 1138682 h 2384170"/>
                    <a:gd name="connsiteX43" fmla="*/ 134366 w 2331084"/>
                    <a:gd name="connsiteY43" fmla="*/ 1113155 h 2384170"/>
                    <a:gd name="connsiteX44" fmla="*/ 132588 w 2331084"/>
                    <a:gd name="connsiteY44" fmla="*/ 1099312 h 2384170"/>
                    <a:gd name="connsiteX45" fmla="*/ 134366 w 2331084"/>
                    <a:gd name="connsiteY45" fmla="*/ 1083056 h 2384170"/>
                    <a:gd name="connsiteX46" fmla="*/ 136017 w 2331084"/>
                    <a:gd name="connsiteY46" fmla="*/ 1045972 h 2384170"/>
                    <a:gd name="connsiteX47" fmla="*/ 137795 w 2331084"/>
                    <a:gd name="connsiteY47" fmla="*/ 1015746 h 2384170"/>
                    <a:gd name="connsiteX48" fmla="*/ 141224 w 2331084"/>
                    <a:gd name="connsiteY48" fmla="*/ 997204 h 2384170"/>
                    <a:gd name="connsiteX49" fmla="*/ 120523 w 2331084"/>
                    <a:gd name="connsiteY49" fmla="*/ 964819 h 2384170"/>
                    <a:gd name="connsiteX50" fmla="*/ 122301 w 2331084"/>
                    <a:gd name="connsiteY50" fmla="*/ 950849 h 2384170"/>
                    <a:gd name="connsiteX51" fmla="*/ 124079 w 2331084"/>
                    <a:gd name="connsiteY51" fmla="*/ 943864 h 2384170"/>
                    <a:gd name="connsiteX52" fmla="*/ 124079 w 2331084"/>
                    <a:gd name="connsiteY52" fmla="*/ 930021 h 2384170"/>
                    <a:gd name="connsiteX53" fmla="*/ 122301 w 2331084"/>
                    <a:gd name="connsiteY53" fmla="*/ 916051 h 2384170"/>
                    <a:gd name="connsiteX54" fmla="*/ 122301 w 2331084"/>
                    <a:gd name="connsiteY54" fmla="*/ 904494 h 2384170"/>
                    <a:gd name="connsiteX55" fmla="*/ 120523 w 2331084"/>
                    <a:gd name="connsiteY55" fmla="*/ 881253 h 2384170"/>
                    <a:gd name="connsiteX56" fmla="*/ 118872 w 2331084"/>
                    <a:gd name="connsiteY56" fmla="*/ 867410 h 2384170"/>
                    <a:gd name="connsiteX57" fmla="*/ 117094 w 2331084"/>
                    <a:gd name="connsiteY57" fmla="*/ 853440 h 2384170"/>
                    <a:gd name="connsiteX58" fmla="*/ 118872 w 2331084"/>
                    <a:gd name="connsiteY58" fmla="*/ 834898 h 2384170"/>
                    <a:gd name="connsiteX59" fmla="*/ 120523 w 2331084"/>
                    <a:gd name="connsiteY59" fmla="*/ 818642 h 2384170"/>
                    <a:gd name="connsiteX60" fmla="*/ 120523 w 2331084"/>
                    <a:gd name="connsiteY60" fmla="*/ 807085 h 2384170"/>
                    <a:gd name="connsiteX61" fmla="*/ 117094 w 2331084"/>
                    <a:gd name="connsiteY61" fmla="*/ 788543 h 2384170"/>
                    <a:gd name="connsiteX62" fmla="*/ 117094 w 2331084"/>
                    <a:gd name="connsiteY62" fmla="*/ 765302 h 2384170"/>
                    <a:gd name="connsiteX63" fmla="*/ 117094 w 2331084"/>
                    <a:gd name="connsiteY63" fmla="*/ 763016 h 2384170"/>
                    <a:gd name="connsiteX64" fmla="*/ 115443 w 2331084"/>
                    <a:gd name="connsiteY64" fmla="*/ 749046 h 2384170"/>
                    <a:gd name="connsiteX65" fmla="*/ 113665 w 2331084"/>
                    <a:gd name="connsiteY65" fmla="*/ 739775 h 2384170"/>
                    <a:gd name="connsiteX66" fmla="*/ 113665 w 2331084"/>
                    <a:gd name="connsiteY66" fmla="*/ 728218 h 2384170"/>
                    <a:gd name="connsiteX67" fmla="*/ 110236 w 2331084"/>
                    <a:gd name="connsiteY67" fmla="*/ 718947 h 2384170"/>
                    <a:gd name="connsiteX68" fmla="*/ 106807 w 2331084"/>
                    <a:gd name="connsiteY68" fmla="*/ 704977 h 2384170"/>
                    <a:gd name="connsiteX69" fmla="*/ 103378 w 2331084"/>
                    <a:gd name="connsiteY69" fmla="*/ 693420 h 2384170"/>
                    <a:gd name="connsiteX70" fmla="*/ 94742 w 2331084"/>
                    <a:gd name="connsiteY70" fmla="*/ 674878 h 2384170"/>
                    <a:gd name="connsiteX71" fmla="*/ 87885 w 2331084"/>
                    <a:gd name="connsiteY71" fmla="*/ 654050 h 2384170"/>
                    <a:gd name="connsiteX72" fmla="*/ 80899 w 2331084"/>
                    <a:gd name="connsiteY72" fmla="*/ 637794 h 2384170"/>
                    <a:gd name="connsiteX73" fmla="*/ 70612 w 2331084"/>
                    <a:gd name="connsiteY73" fmla="*/ 616839 h 2384170"/>
                    <a:gd name="connsiteX74" fmla="*/ 61976 w 2331084"/>
                    <a:gd name="connsiteY74" fmla="*/ 607568 h 2384170"/>
                    <a:gd name="connsiteX75" fmla="*/ 56769 w 2331084"/>
                    <a:gd name="connsiteY75" fmla="*/ 589026 h 2384170"/>
                    <a:gd name="connsiteX76" fmla="*/ 53340 w 2331084"/>
                    <a:gd name="connsiteY76" fmla="*/ 575183 h 2384170"/>
                    <a:gd name="connsiteX77" fmla="*/ 49911 w 2331084"/>
                    <a:gd name="connsiteY77" fmla="*/ 561213 h 2384170"/>
                    <a:gd name="connsiteX78" fmla="*/ 48260 w 2331084"/>
                    <a:gd name="connsiteY78" fmla="*/ 544957 h 2384170"/>
                    <a:gd name="connsiteX79" fmla="*/ 44704 w 2331084"/>
                    <a:gd name="connsiteY79" fmla="*/ 535686 h 2384170"/>
                    <a:gd name="connsiteX80" fmla="*/ 27560 w 2331084"/>
                    <a:gd name="connsiteY80" fmla="*/ 505587 h 2384170"/>
                    <a:gd name="connsiteX81" fmla="*/ 24130 w 2331084"/>
                    <a:gd name="connsiteY81" fmla="*/ 491617 h 2384170"/>
                    <a:gd name="connsiteX82" fmla="*/ 25781 w 2331084"/>
                    <a:gd name="connsiteY82" fmla="*/ 482346 h 2384170"/>
                    <a:gd name="connsiteX83" fmla="*/ 25781 w 2331084"/>
                    <a:gd name="connsiteY83" fmla="*/ 466090 h 2384170"/>
                    <a:gd name="connsiteX84" fmla="*/ 25781 w 2331084"/>
                    <a:gd name="connsiteY84" fmla="*/ 447548 h 2384170"/>
                    <a:gd name="connsiteX85" fmla="*/ 25781 w 2331084"/>
                    <a:gd name="connsiteY85" fmla="*/ 429006 h 2384170"/>
                    <a:gd name="connsiteX86" fmla="*/ 22352 w 2331084"/>
                    <a:gd name="connsiteY86" fmla="*/ 410464 h 2384170"/>
                    <a:gd name="connsiteX87" fmla="*/ 25781 w 2331084"/>
                    <a:gd name="connsiteY87" fmla="*/ 394208 h 2384170"/>
                    <a:gd name="connsiteX88" fmla="*/ 25781 w 2331084"/>
                    <a:gd name="connsiteY88" fmla="*/ 375666 h 2384170"/>
                    <a:gd name="connsiteX89" fmla="*/ 25781 w 2331084"/>
                    <a:gd name="connsiteY89" fmla="*/ 352552 h 2384170"/>
                    <a:gd name="connsiteX90" fmla="*/ 24130 w 2331084"/>
                    <a:gd name="connsiteY90" fmla="*/ 338582 h 2384170"/>
                    <a:gd name="connsiteX91" fmla="*/ 20701 w 2331084"/>
                    <a:gd name="connsiteY91" fmla="*/ 329311 h 2384170"/>
                    <a:gd name="connsiteX92" fmla="*/ 20701 w 2331084"/>
                    <a:gd name="connsiteY92" fmla="*/ 324739 h 2384170"/>
                    <a:gd name="connsiteX93" fmla="*/ 25781 w 2331084"/>
                    <a:gd name="connsiteY93" fmla="*/ 313055 h 2384170"/>
                    <a:gd name="connsiteX94" fmla="*/ 34417 w 2331084"/>
                    <a:gd name="connsiteY94" fmla="*/ 303784 h 2384170"/>
                    <a:gd name="connsiteX95" fmla="*/ 39624 w 2331084"/>
                    <a:gd name="connsiteY95" fmla="*/ 292227 h 2384170"/>
                    <a:gd name="connsiteX96" fmla="*/ 34417 w 2331084"/>
                    <a:gd name="connsiteY96" fmla="*/ 278257 h 2384170"/>
                    <a:gd name="connsiteX97" fmla="*/ 29210 w 2331084"/>
                    <a:gd name="connsiteY97" fmla="*/ 264414 h 2384170"/>
                    <a:gd name="connsiteX98" fmla="*/ 24130 w 2331084"/>
                    <a:gd name="connsiteY98" fmla="*/ 257429 h 2384170"/>
                    <a:gd name="connsiteX99" fmla="*/ 13716 w 2331084"/>
                    <a:gd name="connsiteY99" fmla="*/ 231902 h 2384170"/>
                    <a:gd name="connsiteX100" fmla="*/ 12065 w 2331084"/>
                    <a:gd name="connsiteY100" fmla="*/ 208661 h 2384170"/>
                    <a:gd name="connsiteX101" fmla="*/ 10287 w 2331084"/>
                    <a:gd name="connsiteY101" fmla="*/ 197104 h 2384170"/>
                    <a:gd name="connsiteX102" fmla="*/ 0 w 2331084"/>
                    <a:gd name="connsiteY102" fmla="*/ 180848 h 2384170"/>
                    <a:gd name="connsiteX103" fmla="*/ 0 w 2331084"/>
                    <a:gd name="connsiteY103" fmla="*/ 155321 h 2384170"/>
                    <a:gd name="connsiteX104" fmla="*/ 256667 w 2331084"/>
                    <a:gd name="connsiteY104" fmla="*/ 155321 h 2384170"/>
                    <a:gd name="connsiteX105" fmla="*/ 580644 w 2331084"/>
                    <a:gd name="connsiteY105" fmla="*/ 155321 h 2384170"/>
                    <a:gd name="connsiteX106" fmla="*/ 621919 w 2331084"/>
                    <a:gd name="connsiteY106" fmla="*/ 153035 h 2384170"/>
                    <a:gd name="connsiteX107" fmla="*/ 623697 w 2331084"/>
                    <a:gd name="connsiteY107" fmla="*/ 0 h 2384170"/>
                    <a:gd name="connsiteX108" fmla="*/ 637413 w 2331084"/>
                    <a:gd name="connsiteY108" fmla="*/ 4572 h 2384170"/>
                    <a:gd name="connsiteX109" fmla="*/ 652907 w 2331084"/>
                    <a:gd name="connsiteY109" fmla="*/ 6985 h 2384170"/>
                    <a:gd name="connsiteX110" fmla="*/ 663322 w 2331084"/>
                    <a:gd name="connsiteY110" fmla="*/ 9271 h 2384170"/>
                    <a:gd name="connsiteX111" fmla="*/ 673609 w 2331084"/>
                    <a:gd name="connsiteY111" fmla="*/ 4572 h 2384170"/>
                    <a:gd name="connsiteX112" fmla="*/ 689102 w 2331084"/>
                    <a:gd name="connsiteY112" fmla="*/ 2286 h 2384170"/>
                    <a:gd name="connsiteX113" fmla="*/ 697738 w 2331084"/>
                    <a:gd name="connsiteY113" fmla="*/ 6985 h 2384170"/>
                    <a:gd name="connsiteX114" fmla="*/ 704597 w 2331084"/>
                    <a:gd name="connsiteY114" fmla="*/ 13970 h 2384170"/>
                    <a:gd name="connsiteX115" fmla="*/ 716661 w 2331084"/>
                    <a:gd name="connsiteY115" fmla="*/ 16256 h 2384170"/>
                    <a:gd name="connsiteX116" fmla="*/ 728726 w 2331084"/>
                    <a:gd name="connsiteY116" fmla="*/ 18542 h 2384170"/>
                    <a:gd name="connsiteX117" fmla="*/ 730504 w 2331084"/>
                    <a:gd name="connsiteY117" fmla="*/ 34798 h 2384170"/>
                    <a:gd name="connsiteX118" fmla="*/ 732155 w 2331084"/>
                    <a:gd name="connsiteY118" fmla="*/ 57912 h 2384170"/>
                    <a:gd name="connsiteX119" fmla="*/ 740791 w 2331084"/>
                    <a:gd name="connsiteY119" fmla="*/ 85852 h 2384170"/>
                    <a:gd name="connsiteX120" fmla="*/ 749427 w 2331084"/>
                    <a:gd name="connsiteY120" fmla="*/ 108966 h 2384170"/>
                    <a:gd name="connsiteX121" fmla="*/ 752856 w 2331084"/>
                    <a:gd name="connsiteY121" fmla="*/ 132207 h 2384170"/>
                    <a:gd name="connsiteX122" fmla="*/ 759841 w 2331084"/>
                    <a:gd name="connsiteY122" fmla="*/ 162306 h 2384170"/>
                    <a:gd name="connsiteX123" fmla="*/ 766699 w 2331084"/>
                    <a:gd name="connsiteY123" fmla="*/ 183261 h 2384170"/>
                    <a:gd name="connsiteX124" fmla="*/ 766699 w 2331084"/>
                    <a:gd name="connsiteY124" fmla="*/ 199390 h 2384170"/>
                    <a:gd name="connsiteX125" fmla="*/ 766699 w 2331084"/>
                    <a:gd name="connsiteY125" fmla="*/ 215646 h 2384170"/>
                    <a:gd name="connsiteX126" fmla="*/ 763270 w 2331084"/>
                    <a:gd name="connsiteY126" fmla="*/ 229616 h 2384170"/>
                    <a:gd name="connsiteX127" fmla="*/ 764922 w 2331084"/>
                    <a:gd name="connsiteY127" fmla="*/ 241173 h 2384170"/>
                    <a:gd name="connsiteX128" fmla="*/ 768350 w 2331084"/>
                    <a:gd name="connsiteY128" fmla="*/ 250444 h 2384170"/>
                    <a:gd name="connsiteX129" fmla="*/ 787400 w 2331084"/>
                    <a:gd name="connsiteY129" fmla="*/ 262001 h 2384170"/>
                    <a:gd name="connsiteX130" fmla="*/ 813181 w 2331084"/>
                    <a:gd name="connsiteY130" fmla="*/ 271399 h 2384170"/>
                    <a:gd name="connsiteX131" fmla="*/ 837311 w 2331084"/>
                    <a:gd name="connsiteY131" fmla="*/ 280670 h 2384170"/>
                    <a:gd name="connsiteX132" fmla="*/ 849376 w 2331084"/>
                    <a:gd name="connsiteY132" fmla="*/ 275971 h 2384170"/>
                    <a:gd name="connsiteX133" fmla="*/ 858012 w 2331084"/>
                    <a:gd name="connsiteY133" fmla="*/ 273685 h 2384170"/>
                    <a:gd name="connsiteX134" fmla="*/ 870077 w 2331084"/>
                    <a:gd name="connsiteY134" fmla="*/ 273685 h 2384170"/>
                    <a:gd name="connsiteX135" fmla="*/ 882142 w 2331084"/>
                    <a:gd name="connsiteY135" fmla="*/ 275971 h 2384170"/>
                    <a:gd name="connsiteX136" fmla="*/ 894207 w 2331084"/>
                    <a:gd name="connsiteY136" fmla="*/ 280670 h 2384170"/>
                    <a:gd name="connsiteX137" fmla="*/ 899287 w 2331084"/>
                    <a:gd name="connsiteY137" fmla="*/ 296799 h 2384170"/>
                    <a:gd name="connsiteX138" fmla="*/ 923417 w 2331084"/>
                    <a:gd name="connsiteY138" fmla="*/ 296799 h 2384170"/>
                    <a:gd name="connsiteX139" fmla="*/ 1016509 w 2331084"/>
                    <a:gd name="connsiteY139" fmla="*/ 301498 h 2384170"/>
                    <a:gd name="connsiteX140" fmla="*/ 1026795 w 2331084"/>
                    <a:gd name="connsiteY140" fmla="*/ 308483 h 2384170"/>
                    <a:gd name="connsiteX141" fmla="*/ 1033780 w 2331084"/>
                    <a:gd name="connsiteY141" fmla="*/ 317754 h 2384170"/>
                    <a:gd name="connsiteX142" fmla="*/ 1032002 w 2331084"/>
                    <a:gd name="connsiteY142" fmla="*/ 343281 h 2384170"/>
                    <a:gd name="connsiteX143" fmla="*/ 1038860 w 2331084"/>
                    <a:gd name="connsiteY143" fmla="*/ 354838 h 2384170"/>
                    <a:gd name="connsiteX144" fmla="*/ 1135380 w 2331084"/>
                    <a:gd name="connsiteY144" fmla="*/ 334010 h 2384170"/>
                    <a:gd name="connsiteX145" fmla="*/ 1138810 w 2331084"/>
                    <a:gd name="connsiteY145" fmla="*/ 320040 h 2384170"/>
                    <a:gd name="connsiteX146" fmla="*/ 1147446 w 2331084"/>
                    <a:gd name="connsiteY146" fmla="*/ 315341 h 2384170"/>
                    <a:gd name="connsiteX147" fmla="*/ 1190498 w 2331084"/>
                    <a:gd name="connsiteY147" fmla="*/ 301498 h 2384170"/>
                    <a:gd name="connsiteX148" fmla="*/ 1199135 w 2331084"/>
                    <a:gd name="connsiteY148" fmla="*/ 299212 h 2384170"/>
                    <a:gd name="connsiteX149" fmla="*/ 1214628 w 2331084"/>
                    <a:gd name="connsiteY149" fmla="*/ 299212 h 2384170"/>
                    <a:gd name="connsiteX150" fmla="*/ 1249046 w 2331084"/>
                    <a:gd name="connsiteY150" fmla="*/ 306070 h 2384170"/>
                    <a:gd name="connsiteX151" fmla="*/ 1268096 w 2331084"/>
                    <a:gd name="connsiteY151" fmla="*/ 306070 h 2384170"/>
                    <a:gd name="connsiteX152" fmla="*/ 1283589 w 2331084"/>
                    <a:gd name="connsiteY152" fmla="*/ 303784 h 2384170"/>
                    <a:gd name="connsiteX153" fmla="*/ 1293876 w 2331084"/>
                    <a:gd name="connsiteY153" fmla="*/ 308483 h 2384170"/>
                    <a:gd name="connsiteX154" fmla="*/ 1305941 w 2331084"/>
                    <a:gd name="connsiteY154" fmla="*/ 317754 h 2384170"/>
                    <a:gd name="connsiteX155" fmla="*/ 1330072 w 2331084"/>
                    <a:gd name="connsiteY155" fmla="*/ 327025 h 2384170"/>
                    <a:gd name="connsiteX156" fmla="*/ 1348994 w 2331084"/>
                    <a:gd name="connsiteY156" fmla="*/ 334010 h 2384170"/>
                    <a:gd name="connsiteX157" fmla="*/ 1364488 w 2331084"/>
                    <a:gd name="connsiteY157" fmla="*/ 334010 h 2384170"/>
                    <a:gd name="connsiteX158" fmla="*/ 1374902 w 2331084"/>
                    <a:gd name="connsiteY158" fmla="*/ 334010 h 2384170"/>
                    <a:gd name="connsiteX159" fmla="*/ 1385189 w 2331084"/>
                    <a:gd name="connsiteY159" fmla="*/ 334010 h 2384170"/>
                    <a:gd name="connsiteX160" fmla="*/ 1386967 w 2331084"/>
                    <a:gd name="connsiteY160" fmla="*/ 354838 h 2384170"/>
                    <a:gd name="connsiteX161" fmla="*/ 1369696 w 2331084"/>
                    <a:gd name="connsiteY161" fmla="*/ 359410 h 2384170"/>
                    <a:gd name="connsiteX162" fmla="*/ 1364488 w 2331084"/>
                    <a:gd name="connsiteY162" fmla="*/ 366395 h 2384170"/>
                    <a:gd name="connsiteX163" fmla="*/ 1364488 w 2331084"/>
                    <a:gd name="connsiteY163" fmla="*/ 375666 h 2384170"/>
                    <a:gd name="connsiteX164" fmla="*/ 1381760 w 2331084"/>
                    <a:gd name="connsiteY164" fmla="*/ 375666 h 2384170"/>
                    <a:gd name="connsiteX165" fmla="*/ 1399032 w 2331084"/>
                    <a:gd name="connsiteY165" fmla="*/ 375666 h 2384170"/>
                    <a:gd name="connsiteX166" fmla="*/ 1411097 w 2331084"/>
                    <a:gd name="connsiteY166" fmla="*/ 378079 h 2384170"/>
                    <a:gd name="connsiteX167" fmla="*/ 1419734 w 2331084"/>
                    <a:gd name="connsiteY167" fmla="*/ 378079 h 2384170"/>
                    <a:gd name="connsiteX168" fmla="*/ 1436878 w 2331084"/>
                    <a:gd name="connsiteY168" fmla="*/ 394208 h 2384170"/>
                    <a:gd name="connsiteX169" fmla="*/ 1433449 w 2331084"/>
                    <a:gd name="connsiteY169" fmla="*/ 410464 h 2384170"/>
                    <a:gd name="connsiteX170" fmla="*/ 1435227 w 2331084"/>
                    <a:gd name="connsiteY170" fmla="*/ 422148 h 2384170"/>
                    <a:gd name="connsiteX171" fmla="*/ 1445514 w 2331084"/>
                    <a:gd name="connsiteY171" fmla="*/ 442976 h 2384170"/>
                    <a:gd name="connsiteX172" fmla="*/ 1461009 w 2331084"/>
                    <a:gd name="connsiteY172" fmla="*/ 466090 h 2384170"/>
                    <a:gd name="connsiteX173" fmla="*/ 1486916 w 2331084"/>
                    <a:gd name="connsiteY173" fmla="*/ 456819 h 2384170"/>
                    <a:gd name="connsiteX174" fmla="*/ 1485138 w 2331084"/>
                    <a:gd name="connsiteY174" fmla="*/ 431419 h 2384170"/>
                    <a:gd name="connsiteX175" fmla="*/ 1488567 w 2331084"/>
                    <a:gd name="connsiteY175" fmla="*/ 422148 h 2384170"/>
                    <a:gd name="connsiteX176" fmla="*/ 1493774 w 2331084"/>
                    <a:gd name="connsiteY176" fmla="*/ 417449 h 2384170"/>
                    <a:gd name="connsiteX177" fmla="*/ 1507490 w 2331084"/>
                    <a:gd name="connsiteY177" fmla="*/ 415163 h 2384170"/>
                    <a:gd name="connsiteX178" fmla="*/ 1524762 w 2331084"/>
                    <a:gd name="connsiteY178" fmla="*/ 415163 h 2384170"/>
                    <a:gd name="connsiteX179" fmla="*/ 1545463 w 2331084"/>
                    <a:gd name="connsiteY179" fmla="*/ 412750 h 2384170"/>
                    <a:gd name="connsiteX180" fmla="*/ 1550671 w 2331084"/>
                    <a:gd name="connsiteY180" fmla="*/ 412750 h 2384170"/>
                    <a:gd name="connsiteX181" fmla="*/ 1557528 w 2331084"/>
                    <a:gd name="connsiteY181" fmla="*/ 415163 h 2384170"/>
                    <a:gd name="connsiteX182" fmla="*/ 1566164 w 2331084"/>
                    <a:gd name="connsiteY182" fmla="*/ 422148 h 2384170"/>
                    <a:gd name="connsiteX183" fmla="*/ 1567815 w 2331084"/>
                    <a:gd name="connsiteY183" fmla="*/ 424434 h 2384170"/>
                    <a:gd name="connsiteX184" fmla="*/ 1574800 w 2331084"/>
                    <a:gd name="connsiteY184" fmla="*/ 431419 h 2384170"/>
                    <a:gd name="connsiteX185" fmla="*/ 1573022 w 2331084"/>
                    <a:gd name="connsiteY185" fmla="*/ 445262 h 2384170"/>
                    <a:gd name="connsiteX186" fmla="*/ 1578229 w 2331084"/>
                    <a:gd name="connsiteY186" fmla="*/ 459232 h 2384170"/>
                    <a:gd name="connsiteX187" fmla="*/ 1588516 w 2331084"/>
                    <a:gd name="connsiteY187" fmla="*/ 461518 h 2384170"/>
                    <a:gd name="connsiteX188" fmla="*/ 1598803 w 2331084"/>
                    <a:gd name="connsiteY188" fmla="*/ 461518 h 2384170"/>
                    <a:gd name="connsiteX189" fmla="*/ 1607439 w 2331084"/>
                    <a:gd name="connsiteY189" fmla="*/ 463804 h 2384170"/>
                    <a:gd name="connsiteX190" fmla="*/ 1617853 w 2331084"/>
                    <a:gd name="connsiteY190" fmla="*/ 473075 h 2384170"/>
                    <a:gd name="connsiteX191" fmla="*/ 1640205 w 2331084"/>
                    <a:gd name="connsiteY191" fmla="*/ 477774 h 2384170"/>
                    <a:gd name="connsiteX192" fmla="*/ 1645412 w 2331084"/>
                    <a:gd name="connsiteY192" fmla="*/ 475488 h 2384170"/>
                    <a:gd name="connsiteX193" fmla="*/ 1654048 w 2331084"/>
                    <a:gd name="connsiteY193" fmla="*/ 477774 h 2384170"/>
                    <a:gd name="connsiteX194" fmla="*/ 1660906 w 2331084"/>
                    <a:gd name="connsiteY194" fmla="*/ 482346 h 2384170"/>
                    <a:gd name="connsiteX195" fmla="*/ 1662557 w 2331084"/>
                    <a:gd name="connsiteY195" fmla="*/ 491617 h 2384170"/>
                    <a:gd name="connsiteX196" fmla="*/ 1664335 w 2331084"/>
                    <a:gd name="connsiteY196" fmla="*/ 505587 h 2384170"/>
                    <a:gd name="connsiteX197" fmla="*/ 1669542 w 2331084"/>
                    <a:gd name="connsiteY197" fmla="*/ 512572 h 2384170"/>
                    <a:gd name="connsiteX198" fmla="*/ 1685036 w 2331084"/>
                    <a:gd name="connsiteY198" fmla="*/ 517144 h 2384170"/>
                    <a:gd name="connsiteX199" fmla="*/ 1702181 w 2331084"/>
                    <a:gd name="connsiteY199" fmla="*/ 517144 h 2384170"/>
                    <a:gd name="connsiteX200" fmla="*/ 1705737 w 2331084"/>
                    <a:gd name="connsiteY200" fmla="*/ 531114 h 2384170"/>
                    <a:gd name="connsiteX201" fmla="*/ 1716024 w 2331084"/>
                    <a:gd name="connsiteY201" fmla="*/ 533400 h 2384170"/>
                    <a:gd name="connsiteX202" fmla="*/ 1724660 w 2331084"/>
                    <a:gd name="connsiteY202" fmla="*/ 531114 h 2384170"/>
                    <a:gd name="connsiteX203" fmla="*/ 1734947 w 2331084"/>
                    <a:gd name="connsiteY203" fmla="*/ 528828 h 2384170"/>
                    <a:gd name="connsiteX204" fmla="*/ 1748790 w 2331084"/>
                    <a:gd name="connsiteY204" fmla="*/ 535686 h 2384170"/>
                    <a:gd name="connsiteX205" fmla="*/ 1781556 w 2331084"/>
                    <a:gd name="connsiteY205" fmla="*/ 528828 h 2384170"/>
                    <a:gd name="connsiteX206" fmla="*/ 1803909 w 2331084"/>
                    <a:gd name="connsiteY206" fmla="*/ 519430 h 2384170"/>
                    <a:gd name="connsiteX207" fmla="*/ 1822831 w 2331084"/>
                    <a:gd name="connsiteY207" fmla="*/ 503301 h 2384170"/>
                    <a:gd name="connsiteX208" fmla="*/ 1850390 w 2331084"/>
                    <a:gd name="connsiteY208" fmla="*/ 484759 h 2384170"/>
                    <a:gd name="connsiteX209" fmla="*/ 1867662 w 2331084"/>
                    <a:gd name="connsiteY209" fmla="*/ 480060 h 2384170"/>
                    <a:gd name="connsiteX210" fmla="*/ 1874521 w 2331084"/>
                    <a:gd name="connsiteY210" fmla="*/ 473075 h 2384170"/>
                    <a:gd name="connsiteX211" fmla="*/ 1886585 w 2331084"/>
                    <a:gd name="connsiteY211" fmla="*/ 463804 h 2384170"/>
                    <a:gd name="connsiteX212" fmla="*/ 1900428 w 2331084"/>
                    <a:gd name="connsiteY212" fmla="*/ 459232 h 2384170"/>
                    <a:gd name="connsiteX213" fmla="*/ 1908937 w 2331084"/>
                    <a:gd name="connsiteY213" fmla="*/ 456819 h 2384170"/>
                    <a:gd name="connsiteX214" fmla="*/ 1921002 w 2331084"/>
                    <a:gd name="connsiteY214" fmla="*/ 456819 h 2384170"/>
                    <a:gd name="connsiteX215" fmla="*/ 1922780 w 2331084"/>
                    <a:gd name="connsiteY215" fmla="*/ 461518 h 2384170"/>
                    <a:gd name="connsiteX216" fmla="*/ 1927987 w 2331084"/>
                    <a:gd name="connsiteY216" fmla="*/ 482346 h 2384170"/>
                    <a:gd name="connsiteX217" fmla="*/ 1943481 w 2331084"/>
                    <a:gd name="connsiteY217" fmla="*/ 491617 h 2384170"/>
                    <a:gd name="connsiteX218" fmla="*/ 1945132 w 2331084"/>
                    <a:gd name="connsiteY218" fmla="*/ 503301 h 2384170"/>
                    <a:gd name="connsiteX219" fmla="*/ 1946910 w 2331084"/>
                    <a:gd name="connsiteY219" fmla="*/ 512572 h 2384170"/>
                    <a:gd name="connsiteX220" fmla="*/ 1955547 w 2331084"/>
                    <a:gd name="connsiteY220" fmla="*/ 517144 h 2384170"/>
                    <a:gd name="connsiteX221" fmla="*/ 1967611 w 2331084"/>
                    <a:gd name="connsiteY221" fmla="*/ 514858 h 2384170"/>
                    <a:gd name="connsiteX222" fmla="*/ 1984756 w 2331084"/>
                    <a:gd name="connsiteY222" fmla="*/ 510159 h 2384170"/>
                    <a:gd name="connsiteX223" fmla="*/ 1995171 w 2331084"/>
                    <a:gd name="connsiteY223" fmla="*/ 507873 h 2384170"/>
                    <a:gd name="connsiteX224" fmla="*/ 2003806 w 2331084"/>
                    <a:gd name="connsiteY224" fmla="*/ 507873 h 2384170"/>
                    <a:gd name="connsiteX225" fmla="*/ 2024380 w 2331084"/>
                    <a:gd name="connsiteY225" fmla="*/ 517144 h 2384170"/>
                    <a:gd name="connsiteX226" fmla="*/ 2045081 w 2331084"/>
                    <a:gd name="connsiteY226" fmla="*/ 514858 h 2384170"/>
                    <a:gd name="connsiteX227" fmla="*/ 2079625 w 2331084"/>
                    <a:gd name="connsiteY227" fmla="*/ 512572 h 2384170"/>
                    <a:gd name="connsiteX228" fmla="*/ 2103628 w 2331084"/>
                    <a:gd name="connsiteY228" fmla="*/ 514858 h 2384170"/>
                    <a:gd name="connsiteX229" fmla="*/ 2120900 w 2331084"/>
                    <a:gd name="connsiteY229" fmla="*/ 510159 h 2384170"/>
                    <a:gd name="connsiteX230" fmla="*/ 2138172 w 2331084"/>
                    <a:gd name="connsiteY230" fmla="*/ 512572 h 2384170"/>
                    <a:gd name="connsiteX231" fmla="*/ 2153666 w 2331084"/>
                    <a:gd name="connsiteY231" fmla="*/ 514858 h 2384170"/>
                    <a:gd name="connsiteX232" fmla="*/ 2163953 w 2331084"/>
                    <a:gd name="connsiteY232" fmla="*/ 524129 h 2384170"/>
                    <a:gd name="connsiteX233" fmla="*/ 2174367 w 2331084"/>
                    <a:gd name="connsiteY233" fmla="*/ 533400 h 2384170"/>
                    <a:gd name="connsiteX234" fmla="*/ 2184654 w 2331084"/>
                    <a:gd name="connsiteY234" fmla="*/ 542671 h 2384170"/>
                    <a:gd name="connsiteX235" fmla="*/ 2198497 w 2331084"/>
                    <a:gd name="connsiteY235" fmla="*/ 551942 h 2384170"/>
                    <a:gd name="connsiteX236" fmla="*/ 2219072 w 2331084"/>
                    <a:gd name="connsiteY236" fmla="*/ 561213 h 2384170"/>
                    <a:gd name="connsiteX237" fmla="*/ 2236343 w 2331084"/>
                    <a:gd name="connsiteY237" fmla="*/ 554228 h 2384170"/>
                    <a:gd name="connsiteX238" fmla="*/ 2246630 w 2331084"/>
                    <a:gd name="connsiteY238" fmla="*/ 549656 h 2384170"/>
                    <a:gd name="connsiteX239" fmla="*/ 2267331 w 2331084"/>
                    <a:gd name="connsiteY239" fmla="*/ 551942 h 2384170"/>
                    <a:gd name="connsiteX240" fmla="*/ 2305304 w 2331084"/>
                    <a:gd name="connsiteY240" fmla="*/ 554228 h 2384170"/>
                    <a:gd name="connsiteX241" fmla="*/ 2331085 w 2331084"/>
                    <a:gd name="connsiteY241" fmla="*/ 556641 h 2384170"/>
                    <a:gd name="connsiteX242" fmla="*/ 2296668 w 2331084"/>
                    <a:gd name="connsiteY242" fmla="*/ 568198 h 2384170"/>
                    <a:gd name="connsiteX243" fmla="*/ 2274316 w 2331084"/>
                    <a:gd name="connsiteY243" fmla="*/ 586740 h 2384170"/>
                    <a:gd name="connsiteX244" fmla="*/ 2241550 w 2331084"/>
                    <a:gd name="connsiteY244" fmla="*/ 605282 h 2384170"/>
                    <a:gd name="connsiteX245" fmla="*/ 2220849 w 2331084"/>
                    <a:gd name="connsiteY245" fmla="*/ 612267 h 2384170"/>
                    <a:gd name="connsiteX246" fmla="*/ 2186433 w 2331084"/>
                    <a:gd name="connsiteY246" fmla="*/ 626237 h 2384170"/>
                    <a:gd name="connsiteX247" fmla="*/ 2141601 w 2331084"/>
                    <a:gd name="connsiteY247" fmla="*/ 644779 h 2384170"/>
                    <a:gd name="connsiteX248" fmla="*/ 2108835 w 2331084"/>
                    <a:gd name="connsiteY248" fmla="*/ 654050 h 2384170"/>
                    <a:gd name="connsiteX249" fmla="*/ 2065782 w 2331084"/>
                    <a:gd name="connsiteY249" fmla="*/ 665607 h 2384170"/>
                    <a:gd name="connsiteX250" fmla="*/ 2024380 w 2331084"/>
                    <a:gd name="connsiteY250" fmla="*/ 681863 h 2384170"/>
                    <a:gd name="connsiteX251" fmla="*/ 1960626 w 2331084"/>
                    <a:gd name="connsiteY251" fmla="*/ 718947 h 2384170"/>
                    <a:gd name="connsiteX252" fmla="*/ 1936497 w 2331084"/>
                    <a:gd name="connsiteY252" fmla="*/ 728218 h 2384170"/>
                    <a:gd name="connsiteX253" fmla="*/ 1919351 w 2331084"/>
                    <a:gd name="connsiteY253" fmla="*/ 746760 h 2384170"/>
                    <a:gd name="connsiteX254" fmla="*/ 1888363 w 2331084"/>
                    <a:gd name="connsiteY254" fmla="*/ 767588 h 2384170"/>
                    <a:gd name="connsiteX255" fmla="*/ 1871091 w 2331084"/>
                    <a:gd name="connsiteY255" fmla="*/ 781558 h 2384170"/>
                    <a:gd name="connsiteX256" fmla="*/ 1850390 w 2331084"/>
                    <a:gd name="connsiteY256" fmla="*/ 802386 h 2384170"/>
                    <a:gd name="connsiteX257" fmla="*/ 1829689 w 2331084"/>
                    <a:gd name="connsiteY257" fmla="*/ 823341 h 2384170"/>
                    <a:gd name="connsiteX258" fmla="*/ 1784985 w 2331084"/>
                    <a:gd name="connsiteY258" fmla="*/ 871982 h 2384170"/>
                    <a:gd name="connsiteX259" fmla="*/ 1752219 w 2331084"/>
                    <a:gd name="connsiteY259" fmla="*/ 904494 h 2384170"/>
                    <a:gd name="connsiteX260" fmla="*/ 1710817 w 2331084"/>
                    <a:gd name="connsiteY260" fmla="*/ 930021 h 2384170"/>
                    <a:gd name="connsiteX261" fmla="*/ 1686687 w 2331084"/>
                    <a:gd name="connsiteY261" fmla="*/ 948563 h 2384170"/>
                    <a:gd name="connsiteX262" fmla="*/ 1648841 w 2331084"/>
                    <a:gd name="connsiteY262" fmla="*/ 976376 h 2384170"/>
                    <a:gd name="connsiteX263" fmla="*/ 1634998 w 2331084"/>
                    <a:gd name="connsiteY263" fmla="*/ 985647 h 2384170"/>
                    <a:gd name="connsiteX264" fmla="*/ 1621282 w 2331084"/>
                    <a:gd name="connsiteY264" fmla="*/ 999617 h 2384170"/>
                    <a:gd name="connsiteX265" fmla="*/ 1597152 w 2331084"/>
                    <a:gd name="connsiteY265" fmla="*/ 1015746 h 2384170"/>
                    <a:gd name="connsiteX266" fmla="*/ 1571244 w 2331084"/>
                    <a:gd name="connsiteY266" fmla="*/ 1032002 h 2384170"/>
                    <a:gd name="connsiteX267" fmla="*/ 1548892 w 2331084"/>
                    <a:gd name="connsiteY267" fmla="*/ 1043686 h 2384170"/>
                    <a:gd name="connsiteX268" fmla="*/ 1533398 w 2331084"/>
                    <a:gd name="connsiteY268" fmla="*/ 1059815 h 2384170"/>
                    <a:gd name="connsiteX269" fmla="*/ 1523111 w 2331084"/>
                    <a:gd name="connsiteY269" fmla="*/ 1069086 h 2384170"/>
                    <a:gd name="connsiteX270" fmla="*/ 1511047 w 2331084"/>
                    <a:gd name="connsiteY270" fmla="*/ 1080770 h 2384170"/>
                    <a:gd name="connsiteX271" fmla="*/ 1504061 w 2331084"/>
                    <a:gd name="connsiteY271" fmla="*/ 1099312 h 2384170"/>
                    <a:gd name="connsiteX272" fmla="*/ 1488567 w 2331084"/>
                    <a:gd name="connsiteY272" fmla="*/ 1101598 h 2384170"/>
                    <a:gd name="connsiteX273" fmla="*/ 1479931 w 2331084"/>
                    <a:gd name="connsiteY273" fmla="*/ 1103884 h 2384170"/>
                    <a:gd name="connsiteX274" fmla="*/ 1483360 w 2331084"/>
                    <a:gd name="connsiteY274" fmla="*/ 1199007 h 2384170"/>
                    <a:gd name="connsiteX275" fmla="*/ 1483360 w 2331084"/>
                    <a:gd name="connsiteY275" fmla="*/ 1307973 h 2384170"/>
                    <a:gd name="connsiteX276" fmla="*/ 1479931 w 2331084"/>
                    <a:gd name="connsiteY276" fmla="*/ 1340485 h 2384170"/>
                    <a:gd name="connsiteX277" fmla="*/ 1471422 w 2331084"/>
                    <a:gd name="connsiteY277" fmla="*/ 1347470 h 2384170"/>
                    <a:gd name="connsiteX278" fmla="*/ 1462786 w 2331084"/>
                    <a:gd name="connsiteY278" fmla="*/ 1359027 h 2384170"/>
                    <a:gd name="connsiteX279" fmla="*/ 1440307 w 2331084"/>
                    <a:gd name="connsiteY279" fmla="*/ 1359027 h 2384170"/>
                    <a:gd name="connsiteX280" fmla="*/ 1431798 w 2331084"/>
                    <a:gd name="connsiteY280" fmla="*/ 1372997 h 2384170"/>
                    <a:gd name="connsiteX281" fmla="*/ 1409319 w 2331084"/>
                    <a:gd name="connsiteY281" fmla="*/ 1377569 h 2384170"/>
                    <a:gd name="connsiteX282" fmla="*/ 1397254 w 2331084"/>
                    <a:gd name="connsiteY282" fmla="*/ 1389126 h 2384170"/>
                    <a:gd name="connsiteX283" fmla="*/ 1364488 w 2331084"/>
                    <a:gd name="connsiteY283" fmla="*/ 1405382 h 2384170"/>
                    <a:gd name="connsiteX284" fmla="*/ 1350772 w 2331084"/>
                    <a:gd name="connsiteY284" fmla="*/ 1412367 h 2384170"/>
                    <a:gd name="connsiteX285" fmla="*/ 1343914 w 2331084"/>
                    <a:gd name="connsiteY285" fmla="*/ 1423924 h 2384170"/>
                    <a:gd name="connsiteX286" fmla="*/ 1336929 w 2331084"/>
                    <a:gd name="connsiteY286" fmla="*/ 1433195 h 2384170"/>
                    <a:gd name="connsiteX287" fmla="*/ 1335278 w 2331084"/>
                    <a:gd name="connsiteY287" fmla="*/ 1456436 h 2384170"/>
                    <a:gd name="connsiteX288" fmla="*/ 1328421 w 2331084"/>
                    <a:gd name="connsiteY288" fmla="*/ 1467993 h 2384170"/>
                    <a:gd name="connsiteX289" fmla="*/ 1316355 w 2331084"/>
                    <a:gd name="connsiteY289" fmla="*/ 1477264 h 2384170"/>
                    <a:gd name="connsiteX290" fmla="*/ 1304290 w 2331084"/>
                    <a:gd name="connsiteY290" fmla="*/ 1488948 h 2384170"/>
                    <a:gd name="connsiteX291" fmla="*/ 1299084 w 2331084"/>
                    <a:gd name="connsiteY291" fmla="*/ 1514475 h 2384170"/>
                    <a:gd name="connsiteX292" fmla="*/ 1293876 w 2331084"/>
                    <a:gd name="connsiteY292" fmla="*/ 1523746 h 2384170"/>
                    <a:gd name="connsiteX293" fmla="*/ 1297305 w 2331084"/>
                    <a:gd name="connsiteY293" fmla="*/ 1537589 h 2384170"/>
                    <a:gd name="connsiteX294" fmla="*/ 1336929 w 2331084"/>
                    <a:gd name="connsiteY294" fmla="*/ 1544574 h 2384170"/>
                    <a:gd name="connsiteX295" fmla="*/ 1348994 w 2331084"/>
                    <a:gd name="connsiteY295" fmla="*/ 1563116 h 2384170"/>
                    <a:gd name="connsiteX296" fmla="*/ 1366266 w 2331084"/>
                    <a:gd name="connsiteY296" fmla="*/ 1588643 h 2384170"/>
                    <a:gd name="connsiteX297" fmla="*/ 1369696 w 2331084"/>
                    <a:gd name="connsiteY297" fmla="*/ 1600200 h 2384170"/>
                    <a:gd name="connsiteX298" fmla="*/ 1364488 w 2331084"/>
                    <a:gd name="connsiteY298" fmla="*/ 1609471 h 2384170"/>
                    <a:gd name="connsiteX299" fmla="*/ 1352423 w 2331084"/>
                    <a:gd name="connsiteY299" fmla="*/ 1623441 h 2384170"/>
                    <a:gd name="connsiteX300" fmla="*/ 1345565 w 2331084"/>
                    <a:gd name="connsiteY300" fmla="*/ 1639697 h 2384170"/>
                    <a:gd name="connsiteX301" fmla="*/ 1342136 w 2331084"/>
                    <a:gd name="connsiteY301" fmla="*/ 1653540 h 2384170"/>
                    <a:gd name="connsiteX302" fmla="*/ 1335278 w 2331084"/>
                    <a:gd name="connsiteY302" fmla="*/ 1658239 h 2384170"/>
                    <a:gd name="connsiteX303" fmla="*/ 1340359 w 2331084"/>
                    <a:gd name="connsiteY303" fmla="*/ 1686052 h 2384170"/>
                    <a:gd name="connsiteX304" fmla="*/ 1333500 w 2331084"/>
                    <a:gd name="connsiteY304" fmla="*/ 1693037 h 2384170"/>
                    <a:gd name="connsiteX305" fmla="*/ 1336929 w 2331084"/>
                    <a:gd name="connsiteY305" fmla="*/ 1720850 h 2384170"/>
                    <a:gd name="connsiteX306" fmla="*/ 1330072 w 2331084"/>
                    <a:gd name="connsiteY306" fmla="*/ 1743964 h 2384170"/>
                    <a:gd name="connsiteX307" fmla="*/ 1333500 w 2331084"/>
                    <a:gd name="connsiteY307" fmla="*/ 1755648 h 2384170"/>
                    <a:gd name="connsiteX308" fmla="*/ 1342136 w 2331084"/>
                    <a:gd name="connsiteY308" fmla="*/ 1792732 h 2384170"/>
                    <a:gd name="connsiteX309" fmla="*/ 1336929 w 2331084"/>
                    <a:gd name="connsiteY309" fmla="*/ 1808988 h 2384170"/>
                    <a:gd name="connsiteX310" fmla="*/ 1342136 w 2331084"/>
                    <a:gd name="connsiteY310" fmla="*/ 1827530 h 2384170"/>
                    <a:gd name="connsiteX311" fmla="*/ 1331849 w 2331084"/>
                    <a:gd name="connsiteY311" fmla="*/ 1843786 h 2384170"/>
                    <a:gd name="connsiteX312" fmla="*/ 1330072 w 2331084"/>
                    <a:gd name="connsiteY312" fmla="*/ 1873885 h 2384170"/>
                    <a:gd name="connsiteX313" fmla="*/ 1348994 w 2331084"/>
                    <a:gd name="connsiteY313" fmla="*/ 1890141 h 2384170"/>
                    <a:gd name="connsiteX314" fmla="*/ 1368044 w 2331084"/>
                    <a:gd name="connsiteY314" fmla="*/ 1899412 h 2384170"/>
                    <a:gd name="connsiteX315" fmla="*/ 1381760 w 2331084"/>
                    <a:gd name="connsiteY315" fmla="*/ 1915668 h 2384170"/>
                    <a:gd name="connsiteX316" fmla="*/ 1393825 w 2331084"/>
                    <a:gd name="connsiteY316" fmla="*/ 1934210 h 2384170"/>
                    <a:gd name="connsiteX317" fmla="*/ 1411097 w 2331084"/>
                    <a:gd name="connsiteY317" fmla="*/ 1943481 h 2384170"/>
                    <a:gd name="connsiteX318" fmla="*/ 1440307 w 2331084"/>
                    <a:gd name="connsiteY318" fmla="*/ 1945767 h 2384170"/>
                    <a:gd name="connsiteX319" fmla="*/ 1462786 w 2331084"/>
                    <a:gd name="connsiteY319" fmla="*/ 1955038 h 2384170"/>
                    <a:gd name="connsiteX320" fmla="*/ 1469644 w 2331084"/>
                    <a:gd name="connsiteY320" fmla="*/ 1959737 h 2384170"/>
                    <a:gd name="connsiteX321" fmla="*/ 1474851 w 2331084"/>
                    <a:gd name="connsiteY321" fmla="*/ 1966722 h 2384170"/>
                    <a:gd name="connsiteX322" fmla="*/ 1481710 w 2331084"/>
                    <a:gd name="connsiteY322" fmla="*/ 1982851 h 2384170"/>
                    <a:gd name="connsiteX323" fmla="*/ 1495425 w 2331084"/>
                    <a:gd name="connsiteY323" fmla="*/ 1994535 h 2384170"/>
                    <a:gd name="connsiteX324" fmla="*/ 1542035 w 2331084"/>
                    <a:gd name="connsiteY324" fmla="*/ 2006092 h 2384170"/>
                    <a:gd name="connsiteX325" fmla="*/ 1540256 w 2331084"/>
                    <a:gd name="connsiteY325" fmla="*/ 2008378 h 2384170"/>
                    <a:gd name="connsiteX326" fmla="*/ 1566164 w 2331084"/>
                    <a:gd name="connsiteY326" fmla="*/ 2017649 h 2384170"/>
                    <a:gd name="connsiteX327" fmla="*/ 1588516 w 2331084"/>
                    <a:gd name="connsiteY327" fmla="*/ 2031619 h 2384170"/>
                    <a:gd name="connsiteX328" fmla="*/ 1598803 w 2331084"/>
                    <a:gd name="connsiteY328" fmla="*/ 2045462 h 2384170"/>
                    <a:gd name="connsiteX329" fmla="*/ 1607439 w 2331084"/>
                    <a:gd name="connsiteY329" fmla="*/ 2066417 h 2384170"/>
                    <a:gd name="connsiteX330" fmla="*/ 1612647 w 2331084"/>
                    <a:gd name="connsiteY330" fmla="*/ 2084959 h 2384170"/>
                    <a:gd name="connsiteX331" fmla="*/ 1621282 w 2331084"/>
                    <a:gd name="connsiteY331" fmla="*/ 2101215 h 2384170"/>
                    <a:gd name="connsiteX332" fmla="*/ 1628140 w 2331084"/>
                    <a:gd name="connsiteY332" fmla="*/ 2108073 h 2384170"/>
                    <a:gd name="connsiteX333" fmla="*/ 1654048 w 2331084"/>
                    <a:gd name="connsiteY333" fmla="*/ 2122043 h 2384170"/>
                    <a:gd name="connsiteX334" fmla="*/ 1671193 w 2331084"/>
                    <a:gd name="connsiteY334" fmla="*/ 2138299 h 2384170"/>
                    <a:gd name="connsiteX335" fmla="*/ 1690116 w 2331084"/>
                    <a:gd name="connsiteY335" fmla="*/ 2152142 h 2384170"/>
                    <a:gd name="connsiteX336" fmla="*/ 1707388 w 2331084"/>
                    <a:gd name="connsiteY336" fmla="*/ 2166112 h 2384170"/>
                    <a:gd name="connsiteX337" fmla="*/ 1722882 w 2331084"/>
                    <a:gd name="connsiteY337" fmla="*/ 2173097 h 2384170"/>
                    <a:gd name="connsiteX338" fmla="*/ 1740154 w 2331084"/>
                    <a:gd name="connsiteY338" fmla="*/ 2182368 h 2384170"/>
                    <a:gd name="connsiteX339" fmla="*/ 1752219 w 2331084"/>
                    <a:gd name="connsiteY339" fmla="*/ 2189353 h 2384170"/>
                    <a:gd name="connsiteX340" fmla="*/ 1764285 w 2331084"/>
                    <a:gd name="connsiteY340" fmla="*/ 2207895 h 2384170"/>
                    <a:gd name="connsiteX341" fmla="*/ 1779778 w 2331084"/>
                    <a:gd name="connsiteY341" fmla="*/ 2221738 h 2384170"/>
                    <a:gd name="connsiteX342" fmla="*/ 1784985 w 2331084"/>
                    <a:gd name="connsiteY342" fmla="*/ 2237994 h 2384170"/>
                    <a:gd name="connsiteX343" fmla="*/ 1793494 w 2331084"/>
                    <a:gd name="connsiteY343" fmla="*/ 2242693 h 2384170"/>
                    <a:gd name="connsiteX344" fmla="*/ 1798701 w 2331084"/>
                    <a:gd name="connsiteY344" fmla="*/ 2258822 h 2384170"/>
                    <a:gd name="connsiteX345" fmla="*/ 1798701 w 2331084"/>
                    <a:gd name="connsiteY345" fmla="*/ 2265807 h 2384170"/>
                    <a:gd name="connsiteX346" fmla="*/ 1795272 w 2331084"/>
                    <a:gd name="connsiteY346" fmla="*/ 2289048 h 2384170"/>
                    <a:gd name="connsiteX347" fmla="*/ 1790065 w 2331084"/>
                    <a:gd name="connsiteY347" fmla="*/ 2305304 h 2384170"/>
                    <a:gd name="connsiteX348" fmla="*/ 1800479 w 2331084"/>
                    <a:gd name="connsiteY348" fmla="*/ 2328418 h 2384170"/>
                    <a:gd name="connsiteX349" fmla="*/ 1797050 w 2331084"/>
                    <a:gd name="connsiteY349" fmla="*/ 2342388 h 2384170"/>
                    <a:gd name="connsiteX350" fmla="*/ 1793494 w 2331084"/>
                    <a:gd name="connsiteY350" fmla="*/ 2358644 h 2384170"/>
                    <a:gd name="connsiteX351" fmla="*/ 1803909 w 2331084"/>
                    <a:gd name="connsiteY351" fmla="*/ 2377186 h 2384170"/>
                    <a:gd name="connsiteX352" fmla="*/ 1805560 w 2331084"/>
                    <a:gd name="connsiteY352" fmla="*/ 2377186 h 2384170"/>
                    <a:gd name="connsiteX353" fmla="*/ 1803909 w 2331084"/>
                    <a:gd name="connsiteY353" fmla="*/ 2381758 h 2384170"/>
                    <a:gd name="connsiteX354" fmla="*/ 1690116 w 2331084"/>
                    <a:gd name="connsiteY354" fmla="*/ 2377186 h 2384170"/>
                    <a:gd name="connsiteX355" fmla="*/ 1654048 w 2331084"/>
                    <a:gd name="connsiteY355" fmla="*/ 2377186 h 2384170"/>
                    <a:gd name="connsiteX356" fmla="*/ 1547114 w 2331084"/>
                    <a:gd name="connsiteY356" fmla="*/ 2379472 h 2384170"/>
                    <a:gd name="connsiteX357" fmla="*/ 1433449 w 2331084"/>
                    <a:gd name="connsiteY357" fmla="*/ 2379472 h 2384170"/>
                    <a:gd name="connsiteX358" fmla="*/ 1405890 w 2331084"/>
                    <a:gd name="connsiteY358" fmla="*/ 2377186 h 2384170"/>
                    <a:gd name="connsiteX359" fmla="*/ 1262888 w 2331084"/>
                    <a:gd name="connsiteY359" fmla="*/ 2377186 h 2384170"/>
                    <a:gd name="connsiteX360" fmla="*/ 1252601 w 2331084"/>
                    <a:gd name="connsiteY360" fmla="*/ 2377186 h 2384170"/>
                    <a:gd name="connsiteX361" fmla="*/ 1121664 w 2331084"/>
                    <a:gd name="connsiteY361" fmla="*/ 2377186 h 2384170"/>
                    <a:gd name="connsiteX362" fmla="*/ 1076834 w 2331084"/>
                    <a:gd name="connsiteY362" fmla="*/ 2377186 h 2384170"/>
                    <a:gd name="connsiteX363" fmla="*/ 976885 w 2331084"/>
                    <a:gd name="connsiteY363" fmla="*/ 2377186 h 2384170"/>
                    <a:gd name="connsiteX364" fmla="*/ 890778 w 2331084"/>
                    <a:gd name="connsiteY364" fmla="*/ 2379472 h 2384170"/>
                    <a:gd name="connsiteX365" fmla="*/ 833882 w 2331084"/>
                    <a:gd name="connsiteY365" fmla="*/ 2379472 h 2384170"/>
                    <a:gd name="connsiteX366" fmla="*/ 709803 w 2331084"/>
                    <a:gd name="connsiteY366" fmla="*/ 2379472 h 2384170"/>
                    <a:gd name="connsiteX367" fmla="*/ 694310 w 2331084"/>
                    <a:gd name="connsiteY367" fmla="*/ 2379472 h 2384170"/>
                    <a:gd name="connsiteX368" fmla="*/ 551307 w 2331084"/>
                    <a:gd name="connsiteY368" fmla="*/ 2379472 h 2384170"/>
                    <a:gd name="connsiteX369" fmla="*/ 528955 w 2331084"/>
                    <a:gd name="connsiteY369" fmla="*/ 2379472 h 2384170"/>
                    <a:gd name="connsiteX370" fmla="*/ 410084 w 2331084"/>
                    <a:gd name="connsiteY370" fmla="*/ 2379472 h 2384170"/>
                    <a:gd name="connsiteX371" fmla="*/ 354838 w 2331084"/>
                    <a:gd name="connsiteY371" fmla="*/ 2381758 h 2384170"/>
                    <a:gd name="connsiteX372" fmla="*/ 239395 w 2331084"/>
                    <a:gd name="connsiteY372" fmla="*/ 2384171 h 2384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Lst>
                  <a:rect l="l" t="t" r="r" b="b"/>
                  <a:pathLst>
                    <a:path w="2331084" h="2384170">
                      <a:moveTo>
                        <a:pt x="239395" y="2384171"/>
                      </a:moveTo>
                      <a:lnTo>
                        <a:pt x="239395" y="2237994"/>
                      </a:lnTo>
                      <a:lnTo>
                        <a:pt x="239395" y="2096516"/>
                      </a:lnTo>
                      <a:lnTo>
                        <a:pt x="237744" y="1957451"/>
                      </a:lnTo>
                      <a:lnTo>
                        <a:pt x="237744" y="1920240"/>
                      </a:lnTo>
                      <a:lnTo>
                        <a:pt x="237744" y="1848358"/>
                      </a:lnTo>
                      <a:lnTo>
                        <a:pt x="237744" y="1783461"/>
                      </a:lnTo>
                      <a:lnTo>
                        <a:pt x="237744" y="1667510"/>
                      </a:lnTo>
                      <a:lnTo>
                        <a:pt x="237744" y="1655953"/>
                      </a:lnTo>
                      <a:lnTo>
                        <a:pt x="235966" y="1646555"/>
                      </a:lnTo>
                      <a:lnTo>
                        <a:pt x="235966" y="1641983"/>
                      </a:lnTo>
                      <a:lnTo>
                        <a:pt x="230886" y="1630426"/>
                      </a:lnTo>
                      <a:lnTo>
                        <a:pt x="213614" y="1621155"/>
                      </a:lnTo>
                      <a:lnTo>
                        <a:pt x="194691" y="1609471"/>
                      </a:lnTo>
                      <a:lnTo>
                        <a:pt x="161925" y="1593215"/>
                      </a:lnTo>
                      <a:lnTo>
                        <a:pt x="151638" y="1572387"/>
                      </a:lnTo>
                      <a:lnTo>
                        <a:pt x="134366" y="1549273"/>
                      </a:lnTo>
                      <a:lnTo>
                        <a:pt x="124079" y="1537589"/>
                      </a:lnTo>
                      <a:lnTo>
                        <a:pt x="117094" y="1535303"/>
                      </a:lnTo>
                      <a:lnTo>
                        <a:pt x="115443" y="1519047"/>
                      </a:lnTo>
                      <a:lnTo>
                        <a:pt x="117094" y="1512062"/>
                      </a:lnTo>
                      <a:lnTo>
                        <a:pt x="120523" y="1502791"/>
                      </a:lnTo>
                      <a:lnTo>
                        <a:pt x="134366" y="1495933"/>
                      </a:lnTo>
                      <a:lnTo>
                        <a:pt x="172212" y="1465707"/>
                      </a:lnTo>
                      <a:lnTo>
                        <a:pt x="189485" y="1442466"/>
                      </a:lnTo>
                      <a:lnTo>
                        <a:pt x="196342" y="1430909"/>
                      </a:lnTo>
                      <a:lnTo>
                        <a:pt x="199772" y="1419352"/>
                      </a:lnTo>
                      <a:lnTo>
                        <a:pt x="201549" y="1405382"/>
                      </a:lnTo>
                      <a:lnTo>
                        <a:pt x="199772" y="1393825"/>
                      </a:lnTo>
                      <a:lnTo>
                        <a:pt x="198120" y="1379855"/>
                      </a:lnTo>
                      <a:lnTo>
                        <a:pt x="198120" y="1370584"/>
                      </a:lnTo>
                      <a:lnTo>
                        <a:pt x="203327" y="1356741"/>
                      </a:lnTo>
                      <a:lnTo>
                        <a:pt x="203327" y="1347470"/>
                      </a:lnTo>
                      <a:lnTo>
                        <a:pt x="206756" y="1333500"/>
                      </a:lnTo>
                      <a:lnTo>
                        <a:pt x="201549" y="1319657"/>
                      </a:lnTo>
                      <a:lnTo>
                        <a:pt x="194691" y="1305687"/>
                      </a:lnTo>
                      <a:lnTo>
                        <a:pt x="194691" y="1268603"/>
                      </a:lnTo>
                      <a:lnTo>
                        <a:pt x="191262" y="1238377"/>
                      </a:lnTo>
                      <a:lnTo>
                        <a:pt x="180848" y="1224534"/>
                      </a:lnTo>
                      <a:lnTo>
                        <a:pt x="165354" y="1208278"/>
                      </a:lnTo>
                      <a:lnTo>
                        <a:pt x="155067" y="1187450"/>
                      </a:lnTo>
                      <a:lnTo>
                        <a:pt x="151638" y="1173480"/>
                      </a:lnTo>
                      <a:lnTo>
                        <a:pt x="146431" y="1138682"/>
                      </a:lnTo>
                      <a:lnTo>
                        <a:pt x="134366" y="1113155"/>
                      </a:lnTo>
                      <a:lnTo>
                        <a:pt x="132588" y="1099312"/>
                      </a:lnTo>
                      <a:lnTo>
                        <a:pt x="134366" y="1083056"/>
                      </a:lnTo>
                      <a:lnTo>
                        <a:pt x="136017" y="1045972"/>
                      </a:lnTo>
                      <a:lnTo>
                        <a:pt x="137795" y="1015746"/>
                      </a:lnTo>
                      <a:lnTo>
                        <a:pt x="141224" y="997204"/>
                      </a:lnTo>
                      <a:lnTo>
                        <a:pt x="120523" y="964819"/>
                      </a:lnTo>
                      <a:lnTo>
                        <a:pt x="122301" y="950849"/>
                      </a:lnTo>
                      <a:lnTo>
                        <a:pt x="124079" y="943864"/>
                      </a:lnTo>
                      <a:lnTo>
                        <a:pt x="124079" y="930021"/>
                      </a:lnTo>
                      <a:lnTo>
                        <a:pt x="122301" y="916051"/>
                      </a:lnTo>
                      <a:lnTo>
                        <a:pt x="122301" y="904494"/>
                      </a:lnTo>
                      <a:lnTo>
                        <a:pt x="120523" y="881253"/>
                      </a:lnTo>
                      <a:lnTo>
                        <a:pt x="118872" y="867410"/>
                      </a:lnTo>
                      <a:lnTo>
                        <a:pt x="117094" y="853440"/>
                      </a:lnTo>
                      <a:lnTo>
                        <a:pt x="118872" y="834898"/>
                      </a:lnTo>
                      <a:lnTo>
                        <a:pt x="120523" y="818642"/>
                      </a:lnTo>
                      <a:lnTo>
                        <a:pt x="120523" y="807085"/>
                      </a:lnTo>
                      <a:lnTo>
                        <a:pt x="117094" y="788543"/>
                      </a:lnTo>
                      <a:lnTo>
                        <a:pt x="117094" y="765302"/>
                      </a:lnTo>
                      <a:lnTo>
                        <a:pt x="117094" y="763016"/>
                      </a:lnTo>
                      <a:lnTo>
                        <a:pt x="115443" y="749046"/>
                      </a:lnTo>
                      <a:lnTo>
                        <a:pt x="113665" y="739775"/>
                      </a:lnTo>
                      <a:lnTo>
                        <a:pt x="113665" y="728218"/>
                      </a:lnTo>
                      <a:lnTo>
                        <a:pt x="110236" y="718947"/>
                      </a:lnTo>
                      <a:lnTo>
                        <a:pt x="106807" y="704977"/>
                      </a:lnTo>
                      <a:lnTo>
                        <a:pt x="103378" y="693420"/>
                      </a:lnTo>
                      <a:lnTo>
                        <a:pt x="94742" y="674878"/>
                      </a:lnTo>
                      <a:lnTo>
                        <a:pt x="87885" y="654050"/>
                      </a:lnTo>
                      <a:lnTo>
                        <a:pt x="80899" y="637794"/>
                      </a:lnTo>
                      <a:lnTo>
                        <a:pt x="70612" y="616839"/>
                      </a:lnTo>
                      <a:lnTo>
                        <a:pt x="61976" y="607568"/>
                      </a:lnTo>
                      <a:lnTo>
                        <a:pt x="56769" y="589026"/>
                      </a:lnTo>
                      <a:lnTo>
                        <a:pt x="53340" y="575183"/>
                      </a:lnTo>
                      <a:lnTo>
                        <a:pt x="49911" y="561213"/>
                      </a:lnTo>
                      <a:lnTo>
                        <a:pt x="48260" y="544957"/>
                      </a:lnTo>
                      <a:lnTo>
                        <a:pt x="44704" y="535686"/>
                      </a:lnTo>
                      <a:lnTo>
                        <a:pt x="27560" y="505587"/>
                      </a:lnTo>
                      <a:lnTo>
                        <a:pt x="24130" y="491617"/>
                      </a:lnTo>
                      <a:lnTo>
                        <a:pt x="25781" y="482346"/>
                      </a:lnTo>
                      <a:lnTo>
                        <a:pt x="25781" y="466090"/>
                      </a:lnTo>
                      <a:lnTo>
                        <a:pt x="25781" y="447548"/>
                      </a:lnTo>
                      <a:lnTo>
                        <a:pt x="25781" y="429006"/>
                      </a:lnTo>
                      <a:lnTo>
                        <a:pt x="22352" y="410464"/>
                      </a:lnTo>
                      <a:lnTo>
                        <a:pt x="25781" y="394208"/>
                      </a:lnTo>
                      <a:lnTo>
                        <a:pt x="25781" y="375666"/>
                      </a:lnTo>
                      <a:lnTo>
                        <a:pt x="25781" y="352552"/>
                      </a:lnTo>
                      <a:lnTo>
                        <a:pt x="24130" y="338582"/>
                      </a:lnTo>
                      <a:lnTo>
                        <a:pt x="20701" y="329311"/>
                      </a:lnTo>
                      <a:lnTo>
                        <a:pt x="20701" y="324739"/>
                      </a:lnTo>
                      <a:lnTo>
                        <a:pt x="25781" y="313055"/>
                      </a:lnTo>
                      <a:lnTo>
                        <a:pt x="34417" y="303784"/>
                      </a:lnTo>
                      <a:lnTo>
                        <a:pt x="39624" y="292227"/>
                      </a:lnTo>
                      <a:lnTo>
                        <a:pt x="34417" y="278257"/>
                      </a:lnTo>
                      <a:lnTo>
                        <a:pt x="29210" y="264414"/>
                      </a:lnTo>
                      <a:lnTo>
                        <a:pt x="24130" y="257429"/>
                      </a:lnTo>
                      <a:lnTo>
                        <a:pt x="13716" y="231902"/>
                      </a:lnTo>
                      <a:lnTo>
                        <a:pt x="12065" y="208661"/>
                      </a:lnTo>
                      <a:lnTo>
                        <a:pt x="10287" y="197104"/>
                      </a:lnTo>
                      <a:lnTo>
                        <a:pt x="0" y="180848"/>
                      </a:lnTo>
                      <a:lnTo>
                        <a:pt x="0" y="155321"/>
                      </a:lnTo>
                      <a:lnTo>
                        <a:pt x="256667" y="155321"/>
                      </a:lnTo>
                      <a:lnTo>
                        <a:pt x="580644" y="155321"/>
                      </a:lnTo>
                      <a:lnTo>
                        <a:pt x="621919" y="153035"/>
                      </a:lnTo>
                      <a:lnTo>
                        <a:pt x="623697" y="0"/>
                      </a:lnTo>
                      <a:lnTo>
                        <a:pt x="637413" y="4572"/>
                      </a:lnTo>
                      <a:lnTo>
                        <a:pt x="652907" y="6985"/>
                      </a:lnTo>
                      <a:lnTo>
                        <a:pt x="663322" y="9271"/>
                      </a:lnTo>
                      <a:lnTo>
                        <a:pt x="673609" y="4572"/>
                      </a:lnTo>
                      <a:lnTo>
                        <a:pt x="689102" y="2286"/>
                      </a:lnTo>
                      <a:lnTo>
                        <a:pt x="697738" y="6985"/>
                      </a:lnTo>
                      <a:lnTo>
                        <a:pt x="704597" y="13970"/>
                      </a:lnTo>
                      <a:lnTo>
                        <a:pt x="716661" y="16256"/>
                      </a:lnTo>
                      <a:lnTo>
                        <a:pt x="728726" y="18542"/>
                      </a:lnTo>
                      <a:lnTo>
                        <a:pt x="730504" y="34798"/>
                      </a:lnTo>
                      <a:lnTo>
                        <a:pt x="732155" y="57912"/>
                      </a:lnTo>
                      <a:lnTo>
                        <a:pt x="740791" y="85852"/>
                      </a:lnTo>
                      <a:lnTo>
                        <a:pt x="749427" y="108966"/>
                      </a:lnTo>
                      <a:lnTo>
                        <a:pt x="752856" y="132207"/>
                      </a:lnTo>
                      <a:lnTo>
                        <a:pt x="759841" y="162306"/>
                      </a:lnTo>
                      <a:lnTo>
                        <a:pt x="766699" y="183261"/>
                      </a:lnTo>
                      <a:lnTo>
                        <a:pt x="766699" y="199390"/>
                      </a:lnTo>
                      <a:lnTo>
                        <a:pt x="766699" y="215646"/>
                      </a:lnTo>
                      <a:lnTo>
                        <a:pt x="763270" y="229616"/>
                      </a:lnTo>
                      <a:lnTo>
                        <a:pt x="764922" y="241173"/>
                      </a:lnTo>
                      <a:lnTo>
                        <a:pt x="768350" y="250444"/>
                      </a:lnTo>
                      <a:lnTo>
                        <a:pt x="787400" y="262001"/>
                      </a:lnTo>
                      <a:lnTo>
                        <a:pt x="813181" y="271399"/>
                      </a:lnTo>
                      <a:lnTo>
                        <a:pt x="837311" y="280670"/>
                      </a:lnTo>
                      <a:lnTo>
                        <a:pt x="849376" y="275971"/>
                      </a:lnTo>
                      <a:lnTo>
                        <a:pt x="858012" y="273685"/>
                      </a:lnTo>
                      <a:lnTo>
                        <a:pt x="870077" y="273685"/>
                      </a:lnTo>
                      <a:lnTo>
                        <a:pt x="882142" y="275971"/>
                      </a:lnTo>
                      <a:lnTo>
                        <a:pt x="894207" y="280670"/>
                      </a:lnTo>
                      <a:lnTo>
                        <a:pt x="899287" y="296799"/>
                      </a:lnTo>
                      <a:lnTo>
                        <a:pt x="923417" y="296799"/>
                      </a:lnTo>
                      <a:lnTo>
                        <a:pt x="1016509" y="301498"/>
                      </a:lnTo>
                      <a:lnTo>
                        <a:pt x="1026795" y="308483"/>
                      </a:lnTo>
                      <a:lnTo>
                        <a:pt x="1033780" y="317754"/>
                      </a:lnTo>
                      <a:lnTo>
                        <a:pt x="1032002" y="343281"/>
                      </a:lnTo>
                      <a:lnTo>
                        <a:pt x="1038860" y="354838"/>
                      </a:lnTo>
                      <a:lnTo>
                        <a:pt x="1135380" y="334010"/>
                      </a:lnTo>
                      <a:lnTo>
                        <a:pt x="1138810" y="320040"/>
                      </a:lnTo>
                      <a:lnTo>
                        <a:pt x="1147446" y="315341"/>
                      </a:lnTo>
                      <a:lnTo>
                        <a:pt x="1190498" y="301498"/>
                      </a:lnTo>
                      <a:lnTo>
                        <a:pt x="1199135" y="299212"/>
                      </a:lnTo>
                      <a:lnTo>
                        <a:pt x="1214628" y="299212"/>
                      </a:lnTo>
                      <a:lnTo>
                        <a:pt x="1249046" y="306070"/>
                      </a:lnTo>
                      <a:lnTo>
                        <a:pt x="1268096" y="306070"/>
                      </a:lnTo>
                      <a:lnTo>
                        <a:pt x="1283589" y="303784"/>
                      </a:lnTo>
                      <a:lnTo>
                        <a:pt x="1293876" y="308483"/>
                      </a:lnTo>
                      <a:lnTo>
                        <a:pt x="1305941" y="317754"/>
                      </a:lnTo>
                      <a:lnTo>
                        <a:pt x="1330072" y="327025"/>
                      </a:lnTo>
                      <a:lnTo>
                        <a:pt x="1348994" y="334010"/>
                      </a:lnTo>
                      <a:lnTo>
                        <a:pt x="1364488" y="334010"/>
                      </a:lnTo>
                      <a:lnTo>
                        <a:pt x="1374902" y="334010"/>
                      </a:lnTo>
                      <a:lnTo>
                        <a:pt x="1385189" y="334010"/>
                      </a:lnTo>
                      <a:lnTo>
                        <a:pt x="1386967" y="354838"/>
                      </a:lnTo>
                      <a:lnTo>
                        <a:pt x="1369696" y="359410"/>
                      </a:lnTo>
                      <a:lnTo>
                        <a:pt x="1364488" y="366395"/>
                      </a:lnTo>
                      <a:lnTo>
                        <a:pt x="1364488" y="375666"/>
                      </a:lnTo>
                      <a:lnTo>
                        <a:pt x="1381760" y="375666"/>
                      </a:lnTo>
                      <a:lnTo>
                        <a:pt x="1399032" y="375666"/>
                      </a:lnTo>
                      <a:lnTo>
                        <a:pt x="1411097" y="378079"/>
                      </a:lnTo>
                      <a:lnTo>
                        <a:pt x="1419734" y="378079"/>
                      </a:lnTo>
                      <a:lnTo>
                        <a:pt x="1436878" y="394208"/>
                      </a:lnTo>
                      <a:lnTo>
                        <a:pt x="1433449" y="410464"/>
                      </a:lnTo>
                      <a:lnTo>
                        <a:pt x="1435227" y="422148"/>
                      </a:lnTo>
                      <a:lnTo>
                        <a:pt x="1445514" y="442976"/>
                      </a:lnTo>
                      <a:lnTo>
                        <a:pt x="1461009" y="466090"/>
                      </a:lnTo>
                      <a:lnTo>
                        <a:pt x="1486916" y="456819"/>
                      </a:lnTo>
                      <a:lnTo>
                        <a:pt x="1485138" y="431419"/>
                      </a:lnTo>
                      <a:lnTo>
                        <a:pt x="1488567" y="422148"/>
                      </a:lnTo>
                      <a:lnTo>
                        <a:pt x="1493774" y="417449"/>
                      </a:lnTo>
                      <a:lnTo>
                        <a:pt x="1507490" y="415163"/>
                      </a:lnTo>
                      <a:lnTo>
                        <a:pt x="1524762" y="415163"/>
                      </a:lnTo>
                      <a:lnTo>
                        <a:pt x="1545463" y="412750"/>
                      </a:lnTo>
                      <a:lnTo>
                        <a:pt x="1550671" y="412750"/>
                      </a:lnTo>
                      <a:lnTo>
                        <a:pt x="1557528" y="415163"/>
                      </a:lnTo>
                      <a:lnTo>
                        <a:pt x="1566164" y="422148"/>
                      </a:lnTo>
                      <a:lnTo>
                        <a:pt x="1567815" y="424434"/>
                      </a:lnTo>
                      <a:lnTo>
                        <a:pt x="1574800" y="431419"/>
                      </a:lnTo>
                      <a:lnTo>
                        <a:pt x="1573022" y="445262"/>
                      </a:lnTo>
                      <a:lnTo>
                        <a:pt x="1578229" y="459232"/>
                      </a:lnTo>
                      <a:lnTo>
                        <a:pt x="1588516" y="461518"/>
                      </a:lnTo>
                      <a:lnTo>
                        <a:pt x="1598803" y="461518"/>
                      </a:lnTo>
                      <a:lnTo>
                        <a:pt x="1607439" y="463804"/>
                      </a:lnTo>
                      <a:lnTo>
                        <a:pt x="1617853" y="473075"/>
                      </a:lnTo>
                      <a:lnTo>
                        <a:pt x="1640205" y="477774"/>
                      </a:lnTo>
                      <a:lnTo>
                        <a:pt x="1645412" y="475488"/>
                      </a:lnTo>
                      <a:lnTo>
                        <a:pt x="1654048" y="477774"/>
                      </a:lnTo>
                      <a:lnTo>
                        <a:pt x="1660906" y="482346"/>
                      </a:lnTo>
                      <a:lnTo>
                        <a:pt x="1662557" y="491617"/>
                      </a:lnTo>
                      <a:lnTo>
                        <a:pt x="1664335" y="505587"/>
                      </a:lnTo>
                      <a:lnTo>
                        <a:pt x="1669542" y="512572"/>
                      </a:lnTo>
                      <a:lnTo>
                        <a:pt x="1685036" y="517144"/>
                      </a:lnTo>
                      <a:lnTo>
                        <a:pt x="1702181" y="517144"/>
                      </a:lnTo>
                      <a:lnTo>
                        <a:pt x="1705737" y="531114"/>
                      </a:lnTo>
                      <a:lnTo>
                        <a:pt x="1716024" y="533400"/>
                      </a:lnTo>
                      <a:lnTo>
                        <a:pt x="1724660" y="531114"/>
                      </a:lnTo>
                      <a:lnTo>
                        <a:pt x="1734947" y="528828"/>
                      </a:lnTo>
                      <a:lnTo>
                        <a:pt x="1748790" y="535686"/>
                      </a:lnTo>
                      <a:lnTo>
                        <a:pt x="1781556" y="528828"/>
                      </a:lnTo>
                      <a:lnTo>
                        <a:pt x="1803909" y="519430"/>
                      </a:lnTo>
                      <a:lnTo>
                        <a:pt x="1822831" y="503301"/>
                      </a:lnTo>
                      <a:lnTo>
                        <a:pt x="1850390" y="484759"/>
                      </a:lnTo>
                      <a:lnTo>
                        <a:pt x="1867662" y="480060"/>
                      </a:lnTo>
                      <a:lnTo>
                        <a:pt x="1874521" y="473075"/>
                      </a:lnTo>
                      <a:lnTo>
                        <a:pt x="1886585" y="463804"/>
                      </a:lnTo>
                      <a:lnTo>
                        <a:pt x="1900428" y="459232"/>
                      </a:lnTo>
                      <a:lnTo>
                        <a:pt x="1908937" y="456819"/>
                      </a:lnTo>
                      <a:lnTo>
                        <a:pt x="1921002" y="456819"/>
                      </a:lnTo>
                      <a:lnTo>
                        <a:pt x="1922780" y="461518"/>
                      </a:lnTo>
                      <a:lnTo>
                        <a:pt x="1927987" y="482346"/>
                      </a:lnTo>
                      <a:lnTo>
                        <a:pt x="1943481" y="491617"/>
                      </a:lnTo>
                      <a:lnTo>
                        <a:pt x="1945132" y="503301"/>
                      </a:lnTo>
                      <a:lnTo>
                        <a:pt x="1946910" y="512572"/>
                      </a:lnTo>
                      <a:lnTo>
                        <a:pt x="1955547" y="517144"/>
                      </a:lnTo>
                      <a:lnTo>
                        <a:pt x="1967611" y="514858"/>
                      </a:lnTo>
                      <a:lnTo>
                        <a:pt x="1984756" y="510159"/>
                      </a:lnTo>
                      <a:lnTo>
                        <a:pt x="1995171" y="507873"/>
                      </a:lnTo>
                      <a:lnTo>
                        <a:pt x="2003806" y="507873"/>
                      </a:lnTo>
                      <a:lnTo>
                        <a:pt x="2024380" y="517144"/>
                      </a:lnTo>
                      <a:lnTo>
                        <a:pt x="2045081" y="514858"/>
                      </a:lnTo>
                      <a:lnTo>
                        <a:pt x="2079625" y="512572"/>
                      </a:lnTo>
                      <a:lnTo>
                        <a:pt x="2103628" y="514858"/>
                      </a:lnTo>
                      <a:lnTo>
                        <a:pt x="2120900" y="510159"/>
                      </a:lnTo>
                      <a:lnTo>
                        <a:pt x="2138172" y="512572"/>
                      </a:lnTo>
                      <a:lnTo>
                        <a:pt x="2153666" y="514858"/>
                      </a:lnTo>
                      <a:lnTo>
                        <a:pt x="2163953" y="524129"/>
                      </a:lnTo>
                      <a:lnTo>
                        <a:pt x="2174367" y="533400"/>
                      </a:lnTo>
                      <a:lnTo>
                        <a:pt x="2184654" y="542671"/>
                      </a:lnTo>
                      <a:lnTo>
                        <a:pt x="2198497" y="551942"/>
                      </a:lnTo>
                      <a:lnTo>
                        <a:pt x="2219072" y="561213"/>
                      </a:lnTo>
                      <a:lnTo>
                        <a:pt x="2236343" y="554228"/>
                      </a:lnTo>
                      <a:lnTo>
                        <a:pt x="2246630" y="549656"/>
                      </a:lnTo>
                      <a:lnTo>
                        <a:pt x="2267331" y="551942"/>
                      </a:lnTo>
                      <a:lnTo>
                        <a:pt x="2305304" y="554228"/>
                      </a:lnTo>
                      <a:lnTo>
                        <a:pt x="2331085" y="556641"/>
                      </a:lnTo>
                      <a:lnTo>
                        <a:pt x="2296668" y="568198"/>
                      </a:lnTo>
                      <a:lnTo>
                        <a:pt x="2274316" y="586740"/>
                      </a:lnTo>
                      <a:lnTo>
                        <a:pt x="2241550" y="605282"/>
                      </a:lnTo>
                      <a:lnTo>
                        <a:pt x="2220849" y="612267"/>
                      </a:lnTo>
                      <a:lnTo>
                        <a:pt x="2186433" y="626237"/>
                      </a:lnTo>
                      <a:lnTo>
                        <a:pt x="2141601" y="644779"/>
                      </a:lnTo>
                      <a:lnTo>
                        <a:pt x="2108835" y="654050"/>
                      </a:lnTo>
                      <a:lnTo>
                        <a:pt x="2065782" y="665607"/>
                      </a:lnTo>
                      <a:lnTo>
                        <a:pt x="2024380" y="681863"/>
                      </a:lnTo>
                      <a:lnTo>
                        <a:pt x="1960626" y="718947"/>
                      </a:lnTo>
                      <a:lnTo>
                        <a:pt x="1936497" y="728218"/>
                      </a:lnTo>
                      <a:lnTo>
                        <a:pt x="1919351" y="746760"/>
                      </a:lnTo>
                      <a:lnTo>
                        <a:pt x="1888363" y="767588"/>
                      </a:lnTo>
                      <a:lnTo>
                        <a:pt x="1871091" y="781558"/>
                      </a:lnTo>
                      <a:lnTo>
                        <a:pt x="1850390" y="802386"/>
                      </a:lnTo>
                      <a:lnTo>
                        <a:pt x="1829689" y="823341"/>
                      </a:lnTo>
                      <a:lnTo>
                        <a:pt x="1784985" y="871982"/>
                      </a:lnTo>
                      <a:lnTo>
                        <a:pt x="1752219" y="904494"/>
                      </a:lnTo>
                      <a:lnTo>
                        <a:pt x="1710817" y="930021"/>
                      </a:lnTo>
                      <a:lnTo>
                        <a:pt x="1686687" y="948563"/>
                      </a:lnTo>
                      <a:lnTo>
                        <a:pt x="1648841" y="976376"/>
                      </a:lnTo>
                      <a:lnTo>
                        <a:pt x="1634998" y="985647"/>
                      </a:lnTo>
                      <a:lnTo>
                        <a:pt x="1621282" y="999617"/>
                      </a:lnTo>
                      <a:lnTo>
                        <a:pt x="1597152" y="1015746"/>
                      </a:lnTo>
                      <a:lnTo>
                        <a:pt x="1571244" y="1032002"/>
                      </a:lnTo>
                      <a:lnTo>
                        <a:pt x="1548892" y="1043686"/>
                      </a:lnTo>
                      <a:lnTo>
                        <a:pt x="1533398" y="1059815"/>
                      </a:lnTo>
                      <a:lnTo>
                        <a:pt x="1523111" y="1069086"/>
                      </a:lnTo>
                      <a:lnTo>
                        <a:pt x="1511047" y="1080770"/>
                      </a:lnTo>
                      <a:lnTo>
                        <a:pt x="1504061" y="1099312"/>
                      </a:lnTo>
                      <a:lnTo>
                        <a:pt x="1488567" y="1101598"/>
                      </a:lnTo>
                      <a:lnTo>
                        <a:pt x="1479931" y="1103884"/>
                      </a:lnTo>
                      <a:lnTo>
                        <a:pt x="1483360" y="1199007"/>
                      </a:lnTo>
                      <a:lnTo>
                        <a:pt x="1483360" y="1307973"/>
                      </a:lnTo>
                      <a:lnTo>
                        <a:pt x="1479931" y="1340485"/>
                      </a:lnTo>
                      <a:lnTo>
                        <a:pt x="1471422" y="1347470"/>
                      </a:lnTo>
                      <a:lnTo>
                        <a:pt x="1462786" y="1359027"/>
                      </a:lnTo>
                      <a:lnTo>
                        <a:pt x="1440307" y="1359027"/>
                      </a:lnTo>
                      <a:lnTo>
                        <a:pt x="1431798" y="1372997"/>
                      </a:lnTo>
                      <a:lnTo>
                        <a:pt x="1409319" y="1377569"/>
                      </a:lnTo>
                      <a:lnTo>
                        <a:pt x="1397254" y="1389126"/>
                      </a:lnTo>
                      <a:lnTo>
                        <a:pt x="1364488" y="1405382"/>
                      </a:lnTo>
                      <a:lnTo>
                        <a:pt x="1350772" y="1412367"/>
                      </a:lnTo>
                      <a:lnTo>
                        <a:pt x="1343914" y="1423924"/>
                      </a:lnTo>
                      <a:lnTo>
                        <a:pt x="1336929" y="1433195"/>
                      </a:lnTo>
                      <a:lnTo>
                        <a:pt x="1335278" y="1456436"/>
                      </a:lnTo>
                      <a:lnTo>
                        <a:pt x="1328421" y="1467993"/>
                      </a:lnTo>
                      <a:lnTo>
                        <a:pt x="1316355" y="1477264"/>
                      </a:lnTo>
                      <a:lnTo>
                        <a:pt x="1304290" y="1488948"/>
                      </a:lnTo>
                      <a:lnTo>
                        <a:pt x="1299084" y="1514475"/>
                      </a:lnTo>
                      <a:lnTo>
                        <a:pt x="1293876" y="1523746"/>
                      </a:lnTo>
                      <a:lnTo>
                        <a:pt x="1297305" y="1537589"/>
                      </a:lnTo>
                      <a:lnTo>
                        <a:pt x="1336929" y="1544574"/>
                      </a:lnTo>
                      <a:lnTo>
                        <a:pt x="1348994" y="1563116"/>
                      </a:lnTo>
                      <a:lnTo>
                        <a:pt x="1366266" y="1588643"/>
                      </a:lnTo>
                      <a:lnTo>
                        <a:pt x="1369696" y="1600200"/>
                      </a:lnTo>
                      <a:lnTo>
                        <a:pt x="1364488" y="1609471"/>
                      </a:lnTo>
                      <a:lnTo>
                        <a:pt x="1352423" y="1623441"/>
                      </a:lnTo>
                      <a:lnTo>
                        <a:pt x="1345565" y="1639697"/>
                      </a:lnTo>
                      <a:lnTo>
                        <a:pt x="1342136" y="1653540"/>
                      </a:lnTo>
                      <a:lnTo>
                        <a:pt x="1335278" y="1658239"/>
                      </a:lnTo>
                      <a:lnTo>
                        <a:pt x="1340359" y="1686052"/>
                      </a:lnTo>
                      <a:lnTo>
                        <a:pt x="1333500" y="1693037"/>
                      </a:lnTo>
                      <a:lnTo>
                        <a:pt x="1336929" y="1720850"/>
                      </a:lnTo>
                      <a:lnTo>
                        <a:pt x="1330072" y="1743964"/>
                      </a:lnTo>
                      <a:lnTo>
                        <a:pt x="1333500" y="1755648"/>
                      </a:lnTo>
                      <a:lnTo>
                        <a:pt x="1342136" y="1792732"/>
                      </a:lnTo>
                      <a:lnTo>
                        <a:pt x="1336929" y="1808988"/>
                      </a:lnTo>
                      <a:lnTo>
                        <a:pt x="1342136" y="1827530"/>
                      </a:lnTo>
                      <a:lnTo>
                        <a:pt x="1331849" y="1843786"/>
                      </a:lnTo>
                      <a:lnTo>
                        <a:pt x="1330072" y="1873885"/>
                      </a:lnTo>
                      <a:lnTo>
                        <a:pt x="1348994" y="1890141"/>
                      </a:lnTo>
                      <a:lnTo>
                        <a:pt x="1368044" y="1899412"/>
                      </a:lnTo>
                      <a:lnTo>
                        <a:pt x="1381760" y="1915668"/>
                      </a:lnTo>
                      <a:lnTo>
                        <a:pt x="1393825" y="1934210"/>
                      </a:lnTo>
                      <a:lnTo>
                        <a:pt x="1411097" y="1943481"/>
                      </a:lnTo>
                      <a:lnTo>
                        <a:pt x="1440307" y="1945767"/>
                      </a:lnTo>
                      <a:lnTo>
                        <a:pt x="1462786" y="1955038"/>
                      </a:lnTo>
                      <a:lnTo>
                        <a:pt x="1469644" y="1959737"/>
                      </a:lnTo>
                      <a:lnTo>
                        <a:pt x="1474851" y="1966722"/>
                      </a:lnTo>
                      <a:lnTo>
                        <a:pt x="1481710" y="1982851"/>
                      </a:lnTo>
                      <a:lnTo>
                        <a:pt x="1495425" y="1994535"/>
                      </a:lnTo>
                      <a:lnTo>
                        <a:pt x="1542035" y="2006092"/>
                      </a:lnTo>
                      <a:lnTo>
                        <a:pt x="1540256" y="2008378"/>
                      </a:lnTo>
                      <a:lnTo>
                        <a:pt x="1566164" y="2017649"/>
                      </a:lnTo>
                      <a:lnTo>
                        <a:pt x="1588516" y="2031619"/>
                      </a:lnTo>
                      <a:lnTo>
                        <a:pt x="1598803" y="2045462"/>
                      </a:lnTo>
                      <a:lnTo>
                        <a:pt x="1607439" y="2066417"/>
                      </a:lnTo>
                      <a:lnTo>
                        <a:pt x="1612647" y="2084959"/>
                      </a:lnTo>
                      <a:lnTo>
                        <a:pt x="1621282" y="2101215"/>
                      </a:lnTo>
                      <a:lnTo>
                        <a:pt x="1628140" y="2108073"/>
                      </a:lnTo>
                      <a:lnTo>
                        <a:pt x="1654048" y="2122043"/>
                      </a:lnTo>
                      <a:lnTo>
                        <a:pt x="1671193" y="2138299"/>
                      </a:lnTo>
                      <a:lnTo>
                        <a:pt x="1690116" y="2152142"/>
                      </a:lnTo>
                      <a:lnTo>
                        <a:pt x="1707388" y="2166112"/>
                      </a:lnTo>
                      <a:lnTo>
                        <a:pt x="1722882" y="2173097"/>
                      </a:lnTo>
                      <a:lnTo>
                        <a:pt x="1740154" y="2182368"/>
                      </a:lnTo>
                      <a:lnTo>
                        <a:pt x="1752219" y="2189353"/>
                      </a:lnTo>
                      <a:lnTo>
                        <a:pt x="1764285" y="2207895"/>
                      </a:lnTo>
                      <a:lnTo>
                        <a:pt x="1779778" y="2221738"/>
                      </a:lnTo>
                      <a:lnTo>
                        <a:pt x="1784985" y="2237994"/>
                      </a:lnTo>
                      <a:lnTo>
                        <a:pt x="1793494" y="2242693"/>
                      </a:lnTo>
                      <a:lnTo>
                        <a:pt x="1798701" y="2258822"/>
                      </a:lnTo>
                      <a:lnTo>
                        <a:pt x="1798701" y="2265807"/>
                      </a:lnTo>
                      <a:lnTo>
                        <a:pt x="1795272" y="2289048"/>
                      </a:lnTo>
                      <a:lnTo>
                        <a:pt x="1790065" y="2305304"/>
                      </a:lnTo>
                      <a:lnTo>
                        <a:pt x="1800479" y="2328418"/>
                      </a:lnTo>
                      <a:lnTo>
                        <a:pt x="1797050" y="2342388"/>
                      </a:lnTo>
                      <a:lnTo>
                        <a:pt x="1793494" y="2358644"/>
                      </a:lnTo>
                      <a:lnTo>
                        <a:pt x="1803909" y="2377186"/>
                      </a:lnTo>
                      <a:lnTo>
                        <a:pt x="1805560" y="2377186"/>
                      </a:lnTo>
                      <a:lnTo>
                        <a:pt x="1803909" y="2381758"/>
                      </a:lnTo>
                      <a:lnTo>
                        <a:pt x="1690116" y="2377186"/>
                      </a:lnTo>
                      <a:lnTo>
                        <a:pt x="1654048" y="2377186"/>
                      </a:lnTo>
                      <a:lnTo>
                        <a:pt x="1547114" y="2379472"/>
                      </a:lnTo>
                      <a:lnTo>
                        <a:pt x="1433449" y="2379472"/>
                      </a:lnTo>
                      <a:lnTo>
                        <a:pt x="1405890" y="2377186"/>
                      </a:lnTo>
                      <a:lnTo>
                        <a:pt x="1262888" y="2377186"/>
                      </a:lnTo>
                      <a:lnTo>
                        <a:pt x="1252601" y="2377186"/>
                      </a:lnTo>
                      <a:lnTo>
                        <a:pt x="1121664" y="2377186"/>
                      </a:lnTo>
                      <a:lnTo>
                        <a:pt x="1076834" y="2377186"/>
                      </a:lnTo>
                      <a:lnTo>
                        <a:pt x="976885" y="2377186"/>
                      </a:lnTo>
                      <a:lnTo>
                        <a:pt x="890778" y="2379472"/>
                      </a:lnTo>
                      <a:lnTo>
                        <a:pt x="833882" y="2379472"/>
                      </a:lnTo>
                      <a:lnTo>
                        <a:pt x="709803" y="2379472"/>
                      </a:lnTo>
                      <a:lnTo>
                        <a:pt x="694310" y="2379472"/>
                      </a:lnTo>
                      <a:lnTo>
                        <a:pt x="551307" y="2379472"/>
                      </a:lnTo>
                      <a:lnTo>
                        <a:pt x="528955" y="2379472"/>
                      </a:lnTo>
                      <a:lnTo>
                        <a:pt x="410084" y="2379472"/>
                      </a:lnTo>
                      <a:lnTo>
                        <a:pt x="354838" y="2381758"/>
                      </a:lnTo>
                      <a:lnTo>
                        <a:pt x="239395" y="2384171"/>
                      </a:lnTo>
                      <a:close/>
                    </a:path>
                  </a:pathLst>
                </a:custGeom>
                <a:solidFill>
                  <a:srgbClr val="DDE9DE"/>
                </a:solidFill>
                <a:ln w="5461" cap="flat">
                  <a:solidFill>
                    <a:srgbClr val="BEBEBE"/>
                  </a:solidFill>
                  <a:prstDash val="solid"/>
                  <a:round/>
                </a:ln>
              </p:spPr>
              <p:txBody>
                <a:bodyPr rtlCol="0" anchor="ctr"/>
                <a:lstStyle/>
                <a:p>
                  <a:endParaRPr lang="en-US"/>
                </a:p>
              </p:txBody>
            </p:sp>
            <p:sp>
              <p:nvSpPr>
                <p:cNvPr id="1212" name="Freeform: Shape 1211">
                  <a:extLst>
                    <a:ext uri="{FF2B5EF4-FFF2-40B4-BE49-F238E27FC236}">
                      <a16:creationId xmlns:a16="http://schemas.microsoft.com/office/drawing/2014/main" id="{5BF04E29-37A8-095C-45AC-20E5F1FBD750}"/>
                    </a:ext>
                  </a:extLst>
                </p:cNvPr>
                <p:cNvSpPr/>
                <p:nvPr/>
              </p:nvSpPr>
              <p:spPr>
                <a:xfrm>
                  <a:off x="26454354" y="19185509"/>
                  <a:ext cx="1059560" cy="1948179"/>
                </a:xfrm>
                <a:custGeom>
                  <a:avLst/>
                  <a:gdLst>
                    <a:gd name="connsiteX0" fmla="*/ 1035431 w 1059560"/>
                    <a:gd name="connsiteY0" fmla="*/ 0 h 1948179"/>
                    <a:gd name="connsiteX1" fmla="*/ 1042289 w 1059560"/>
                    <a:gd name="connsiteY1" fmla="*/ 18542 h 1948179"/>
                    <a:gd name="connsiteX2" fmla="*/ 1052702 w 1059560"/>
                    <a:gd name="connsiteY2" fmla="*/ 37084 h 1948179"/>
                    <a:gd name="connsiteX3" fmla="*/ 1059561 w 1059560"/>
                    <a:gd name="connsiteY3" fmla="*/ 39497 h 1948179"/>
                    <a:gd name="connsiteX4" fmla="*/ 1047496 w 1059560"/>
                    <a:gd name="connsiteY4" fmla="*/ 167005 h 1948179"/>
                    <a:gd name="connsiteX5" fmla="*/ 1042289 w 1059560"/>
                    <a:gd name="connsiteY5" fmla="*/ 215646 h 1948179"/>
                    <a:gd name="connsiteX6" fmla="*/ 1037209 w 1059560"/>
                    <a:gd name="connsiteY6" fmla="*/ 275971 h 1948179"/>
                    <a:gd name="connsiteX7" fmla="*/ 1030224 w 1059560"/>
                    <a:gd name="connsiteY7" fmla="*/ 371094 h 1948179"/>
                    <a:gd name="connsiteX8" fmla="*/ 1030224 w 1059560"/>
                    <a:gd name="connsiteY8" fmla="*/ 378079 h 1948179"/>
                    <a:gd name="connsiteX9" fmla="*/ 1016508 w 1059560"/>
                    <a:gd name="connsiteY9" fmla="*/ 510286 h 1948179"/>
                    <a:gd name="connsiteX10" fmla="*/ 1009650 w 1059560"/>
                    <a:gd name="connsiteY10" fmla="*/ 593725 h 1948179"/>
                    <a:gd name="connsiteX11" fmla="*/ 1002664 w 1059560"/>
                    <a:gd name="connsiteY11" fmla="*/ 693420 h 1948179"/>
                    <a:gd name="connsiteX12" fmla="*/ 990600 w 1059560"/>
                    <a:gd name="connsiteY12" fmla="*/ 814070 h 1948179"/>
                    <a:gd name="connsiteX13" fmla="*/ 987171 w 1059560"/>
                    <a:gd name="connsiteY13" fmla="*/ 839597 h 1948179"/>
                    <a:gd name="connsiteX14" fmla="*/ 975106 w 1059560"/>
                    <a:gd name="connsiteY14" fmla="*/ 978662 h 1948179"/>
                    <a:gd name="connsiteX15" fmla="*/ 963040 w 1059560"/>
                    <a:gd name="connsiteY15" fmla="*/ 1087755 h 1948179"/>
                    <a:gd name="connsiteX16" fmla="*/ 963040 w 1059560"/>
                    <a:gd name="connsiteY16" fmla="*/ 1122553 h 1948179"/>
                    <a:gd name="connsiteX17" fmla="*/ 949325 w 1059560"/>
                    <a:gd name="connsiteY17" fmla="*/ 1257046 h 1948179"/>
                    <a:gd name="connsiteX18" fmla="*/ 952754 w 1059560"/>
                    <a:gd name="connsiteY18" fmla="*/ 1335913 h 1948179"/>
                    <a:gd name="connsiteX19" fmla="*/ 956183 w 1059560"/>
                    <a:gd name="connsiteY19" fmla="*/ 1442593 h 1948179"/>
                    <a:gd name="connsiteX20" fmla="*/ 963040 w 1059560"/>
                    <a:gd name="connsiteY20" fmla="*/ 1567815 h 1948179"/>
                    <a:gd name="connsiteX21" fmla="*/ 966470 w 1059560"/>
                    <a:gd name="connsiteY21" fmla="*/ 1618742 h 1948179"/>
                    <a:gd name="connsiteX22" fmla="*/ 970026 w 1059560"/>
                    <a:gd name="connsiteY22" fmla="*/ 1725549 h 1948179"/>
                    <a:gd name="connsiteX23" fmla="*/ 975106 w 1059560"/>
                    <a:gd name="connsiteY23" fmla="*/ 1855343 h 1948179"/>
                    <a:gd name="connsiteX24" fmla="*/ 968248 w 1059560"/>
                    <a:gd name="connsiteY24" fmla="*/ 1860042 h 1948179"/>
                    <a:gd name="connsiteX25" fmla="*/ 970026 w 1059560"/>
                    <a:gd name="connsiteY25" fmla="*/ 1866900 h 1948179"/>
                    <a:gd name="connsiteX26" fmla="*/ 968248 w 1059560"/>
                    <a:gd name="connsiteY26" fmla="*/ 1871599 h 1948179"/>
                    <a:gd name="connsiteX27" fmla="*/ 956183 w 1059560"/>
                    <a:gd name="connsiteY27" fmla="*/ 1871599 h 1948179"/>
                    <a:gd name="connsiteX28" fmla="*/ 947547 w 1059560"/>
                    <a:gd name="connsiteY28" fmla="*/ 1878584 h 1948179"/>
                    <a:gd name="connsiteX29" fmla="*/ 938911 w 1059560"/>
                    <a:gd name="connsiteY29" fmla="*/ 1878584 h 1948179"/>
                    <a:gd name="connsiteX30" fmla="*/ 928624 w 1059560"/>
                    <a:gd name="connsiteY30" fmla="*/ 1876171 h 1948179"/>
                    <a:gd name="connsiteX31" fmla="*/ 921765 w 1059560"/>
                    <a:gd name="connsiteY31" fmla="*/ 1862328 h 1948179"/>
                    <a:gd name="connsiteX32" fmla="*/ 918337 w 1059560"/>
                    <a:gd name="connsiteY32" fmla="*/ 1853057 h 1948179"/>
                    <a:gd name="connsiteX33" fmla="*/ 913130 w 1059560"/>
                    <a:gd name="connsiteY33" fmla="*/ 1850771 h 1948179"/>
                    <a:gd name="connsiteX34" fmla="*/ 906272 w 1059560"/>
                    <a:gd name="connsiteY34" fmla="*/ 1855343 h 1948179"/>
                    <a:gd name="connsiteX35" fmla="*/ 897636 w 1059560"/>
                    <a:gd name="connsiteY35" fmla="*/ 1864614 h 1948179"/>
                    <a:gd name="connsiteX36" fmla="*/ 878713 w 1059560"/>
                    <a:gd name="connsiteY36" fmla="*/ 1871599 h 1948179"/>
                    <a:gd name="connsiteX37" fmla="*/ 864870 w 1059560"/>
                    <a:gd name="connsiteY37" fmla="*/ 1871599 h 1948179"/>
                    <a:gd name="connsiteX38" fmla="*/ 858012 w 1059560"/>
                    <a:gd name="connsiteY38" fmla="*/ 1869313 h 1948179"/>
                    <a:gd name="connsiteX39" fmla="*/ 852805 w 1059560"/>
                    <a:gd name="connsiteY39" fmla="*/ 1862328 h 1948179"/>
                    <a:gd name="connsiteX40" fmla="*/ 852805 w 1059560"/>
                    <a:gd name="connsiteY40" fmla="*/ 1853057 h 1948179"/>
                    <a:gd name="connsiteX41" fmla="*/ 847598 w 1059560"/>
                    <a:gd name="connsiteY41" fmla="*/ 1848358 h 1948179"/>
                    <a:gd name="connsiteX42" fmla="*/ 840739 w 1059560"/>
                    <a:gd name="connsiteY42" fmla="*/ 1846072 h 1948179"/>
                    <a:gd name="connsiteX43" fmla="*/ 833882 w 1059560"/>
                    <a:gd name="connsiteY43" fmla="*/ 1841500 h 1948179"/>
                    <a:gd name="connsiteX44" fmla="*/ 828675 w 1059560"/>
                    <a:gd name="connsiteY44" fmla="*/ 1836801 h 1948179"/>
                    <a:gd name="connsiteX45" fmla="*/ 823468 w 1059560"/>
                    <a:gd name="connsiteY45" fmla="*/ 1836801 h 1948179"/>
                    <a:gd name="connsiteX46" fmla="*/ 820039 w 1059560"/>
                    <a:gd name="connsiteY46" fmla="*/ 1841500 h 1948179"/>
                    <a:gd name="connsiteX47" fmla="*/ 827024 w 1059560"/>
                    <a:gd name="connsiteY47" fmla="*/ 1850771 h 1948179"/>
                    <a:gd name="connsiteX48" fmla="*/ 827024 w 1059560"/>
                    <a:gd name="connsiteY48" fmla="*/ 1855343 h 1948179"/>
                    <a:gd name="connsiteX49" fmla="*/ 821817 w 1059560"/>
                    <a:gd name="connsiteY49" fmla="*/ 1860042 h 1948179"/>
                    <a:gd name="connsiteX50" fmla="*/ 806323 w 1059560"/>
                    <a:gd name="connsiteY50" fmla="*/ 1855343 h 1948179"/>
                    <a:gd name="connsiteX51" fmla="*/ 792480 w 1059560"/>
                    <a:gd name="connsiteY51" fmla="*/ 1860042 h 1948179"/>
                    <a:gd name="connsiteX52" fmla="*/ 775335 w 1059560"/>
                    <a:gd name="connsiteY52" fmla="*/ 1860042 h 1948179"/>
                    <a:gd name="connsiteX53" fmla="*/ 737362 w 1059560"/>
                    <a:gd name="connsiteY53" fmla="*/ 1878584 h 1948179"/>
                    <a:gd name="connsiteX54" fmla="*/ 711581 w 1059560"/>
                    <a:gd name="connsiteY54" fmla="*/ 1890141 h 1948179"/>
                    <a:gd name="connsiteX55" fmla="*/ 706374 w 1059560"/>
                    <a:gd name="connsiteY55" fmla="*/ 1890141 h 1948179"/>
                    <a:gd name="connsiteX56" fmla="*/ 702945 w 1059560"/>
                    <a:gd name="connsiteY56" fmla="*/ 1885569 h 1948179"/>
                    <a:gd name="connsiteX57" fmla="*/ 701167 w 1059560"/>
                    <a:gd name="connsiteY57" fmla="*/ 1871599 h 1948179"/>
                    <a:gd name="connsiteX58" fmla="*/ 697738 w 1059560"/>
                    <a:gd name="connsiteY58" fmla="*/ 1869313 h 1948179"/>
                    <a:gd name="connsiteX59" fmla="*/ 690880 w 1059560"/>
                    <a:gd name="connsiteY59" fmla="*/ 1869313 h 1948179"/>
                    <a:gd name="connsiteX60" fmla="*/ 685673 w 1059560"/>
                    <a:gd name="connsiteY60" fmla="*/ 1871599 h 1948179"/>
                    <a:gd name="connsiteX61" fmla="*/ 684022 w 1059560"/>
                    <a:gd name="connsiteY61" fmla="*/ 1876171 h 1948179"/>
                    <a:gd name="connsiteX62" fmla="*/ 684022 w 1059560"/>
                    <a:gd name="connsiteY62" fmla="*/ 1883156 h 1948179"/>
                    <a:gd name="connsiteX63" fmla="*/ 689102 w 1059560"/>
                    <a:gd name="connsiteY63" fmla="*/ 1890141 h 1948179"/>
                    <a:gd name="connsiteX64" fmla="*/ 671957 w 1059560"/>
                    <a:gd name="connsiteY64" fmla="*/ 1901698 h 1948179"/>
                    <a:gd name="connsiteX65" fmla="*/ 666750 w 1059560"/>
                    <a:gd name="connsiteY65" fmla="*/ 1908683 h 1948179"/>
                    <a:gd name="connsiteX66" fmla="*/ 659892 w 1059560"/>
                    <a:gd name="connsiteY66" fmla="*/ 1922653 h 1948179"/>
                    <a:gd name="connsiteX67" fmla="*/ 658114 w 1059560"/>
                    <a:gd name="connsiteY67" fmla="*/ 1931924 h 1948179"/>
                    <a:gd name="connsiteX68" fmla="*/ 651256 w 1059560"/>
                    <a:gd name="connsiteY68" fmla="*/ 1936496 h 1948179"/>
                    <a:gd name="connsiteX69" fmla="*/ 640842 w 1059560"/>
                    <a:gd name="connsiteY69" fmla="*/ 1941195 h 1948179"/>
                    <a:gd name="connsiteX70" fmla="*/ 627126 w 1059560"/>
                    <a:gd name="connsiteY70" fmla="*/ 1948180 h 1948179"/>
                    <a:gd name="connsiteX71" fmla="*/ 618489 w 1059560"/>
                    <a:gd name="connsiteY71" fmla="*/ 1941195 h 1948179"/>
                    <a:gd name="connsiteX72" fmla="*/ 609854 w 1059560"/>
                    <a:gd name="connsiteY72" fmla="*/ 1931924 h 1948179"/>
                    <a:gd name="connsiteX73" fmla="*/ 608202 w 1059560"/>
                    <a:gd name="connsiteY73" fmla="*/ 1924939 h 1948179"/>
                    <a:gd name="connsiteX74" fmla="*/ 601218 w 1059560"/>
                    <a:gd name="connsiteY74" fmla="*/ 1906397 h 1948179"/>
                    <a:gd name="connsiteX75" fmla="*/ 599567 w 1059560"/>
                    <a:gd name="connsiteY75" fmla="*/ 1901698 h 1948179"/>
                    <a:gd name="connsiteX76" fmla="*/ 601218 w 1059560"/>
                    <a:gd name="connsiteY76" fmla="*/ 1883156 h 1948179"/>
                    <a:gd name="connsiteX77" fmla="*/ 592709 w 1059560"/>
                    <a:gd name="connsiteY77" fmla="*/ 1871599 h 1948179"/>
                    <a:gd name="connsiteX78" fmla="*/ 590931 w 1059560"/>
                    <a:gd name="connsiteY78" fmla="*/ 1855343 h 1948179"/>
                    <a:gd name="connsiteX79" fmla="*/ 587502 w 1059560"/>
                    <a:gd name="connsiteY79" fmla="*/ 1848358 h 1948179"/>
                    <a:gd name="connsiteX80" fmla="*/ 585724 w 1059560"/>
                    <a:gd name="connsiteY80" fmla="*/ 1839087 h 1948179"/>
                    <a:gd name="connsiteX81" fmla="*/ 580644 w 1059560"/>
                    <a:gd name="connsiteY81" fmla="*/ 1827530 h 1948179"/>
                    <a:gd name="connsiteX82" fmla="*/ 559943 w 1059560"/>
                    <a:gd name="connsiteY82" fmla="*/ 1804289 h 1948179"/>
                    <a:gd name="connsiteX83" fmla="*/ 554736 w 1059560"/>
                    <a:gd name="connsiteY83" fmla="*/ 1797431 h 1948179"/>
                    <a:gd name="connsiteX84" fmla="*/ 549529 w 1059560"/>
                    <a:gd name="connsiteY84" fmla="*/ 1757934 h 1948179"/>
                    <a:gd name="connsiteX85" fmla="*/ 541020 w 1059560"/>
                    <a:gd name="connsiteY85" fmla="*/ 1750949 h 1948179"/>
                    <a:gd name="connsiteX86" fmla="*/ 541020 w 1059560"/>
                    <a:gd name="connsiteY86" fmla="*/ 1737106 h 1948179"/>
                    <a:gd name="connsiteX87" fmla="*/ 544449 w 1059560"/>
                    <a:gd name="connsiteY87" fmla="*/ 1723136 h 1948179"/>
                    <a:gd name="connsiteX88" fmla="*/ 549529 w 1059560"/>
                    <a:gd name="connsiteY88" fmla="*/ 1706880 h 1948179"/>
                    <a:gd name="connsiteX89" fmla="*/ 556514 w 1059560"/>
                    <a:gd name="connsiteY89" fmla="*/ 1690751 h 1948179"/>
                    <a:gd name="connsiteX90" fmla="*/ 561594 w 1059560"/>
                    <a:gd name="connsiteY90" fmla="*/ 1665224 h 1948179"/>
                    <a:gd name="connsiteX91" fmla="*/ 573659 w 1059560"/>
                    <a:gd name="connsiteY91" fmla="*/ 1632712 h 1948179"/>
                    <a:gd name="connsiteX92" fmla="*/ 572008 w 1059560"/>
                    <a:gd name="connsiteY92" fmla="*/ 1625727 h 1948179"/>
                    <a:gd name="connsiteX93" fmla="*/ 565023 w 1059560"/>
                    <a:gd name="connsiteY93" fmla="*/ 1616456 h 1948179"/>
                    <a:gd name="connsiteX94" fmla="*/ 539242 w 1059560"/>
                    <a:gd name="connsiteY94" fmla="*/ 1616456 h 1948179"/>
                    <a:gd name="connsiteX95" fmla="*/ 409956 w 1059560"/>
                    <a:gd name="connsiteY95" fmla="*/ 1616456 h 1948179"/>
                    <a:gd name="connsiteX96" fmla="*/ 385952 w 1059560"/>
                    <a:gd name="connsiteY96" fmla="*/ 1618742 h 1948179"/>
                    <a:gd name="connsiteX97" fmla="*/ 322199 w 1059560"/>
                    <a:gd name="connsiteY97" fmla="*/ 1618742 h 1948179"/>
                    <a:gd name="connsiteX98" fmla="*/ 320421 w 1059560"/>
                    <a:gd name="connsiteY98" fmla="*/ 1618742 h 1948179"/>
                    <a:gd name="connsiteX99" fmla="*/ 234314 w 1059560"/>
                    <a:gd name="connsiteY99" fmla="*/ 1618742 h 1948179"/>
                    <a:gd name="connsiteX100" fmla="*/ 172212 w 1059560"/>
                    <a:gd name="connsiteY100" fmla="*/ 1618742 h 1948179"/>
                    <a:gd name="connsiteX101" fmla="*/ 134365 w 1059560"/>
                    <a:gd name="connsiteY101" fmla="*/ 1618742 h 1948179"/>
                    <a:gd name="connsiteX102" fmla="*/ 6858 w 1059560"/>
                    <a:gd name="connsiteY102" fmla="*/ 1618742 h 1948179"/>
                    <a:gd name="connsiteX103" fmla="*/ 1651 w 1059560"/>
                    <a:gd name="connsiteY103" fmla="*/ 1614170 h 1948179"/>
                    <a:gd name="connsiteX104" fmla="*/ 3428 w 1059560"/>
                    <a:gd name="connsiteY104" fmla="*/ 1609471 h 1948179"/>
                    <a:gd name="connsiteX105" fmla="*/ 18923 w 1059560"/>
                    <a:gd name="connsiteY105" fmla="*/ 1590929 h 1948179"/>
                    <a:gd name="connsiteX106" fmla="*/ 13715 w 1059560"/>
                    <a:gd name="connsiteY106" fmla="*/ 1579372 h 1948179"/>
                    <a:gd name="connsiteX107" fmla="*/ 6858 w 1059560"/>
                    <a:gd name="connsiteY107" fmla="*/ 1565402 h 1948179"/>
                    <a:gd name="connsiteX108" fmla="*/ 5080 w 1059560"/>
                    <a:gd name="connsiteY108" fmla="*/ 1558544 h 1948179"/>
                    <a:gd name="connsiteX109" fmla="*/ 6858 w 1059560"/>
                    <a:gd name="connsiteY109" fmla="*/ 1546860 h 1948179"/>
                    <a:gd name="connsiteX110" fmla="*/ 8509 w 1059560"/>
                    <a:gd name="connsiteY110" fmla="*/ 1535303 h 1948179"/>
                    <a:gd name="connsiteX111" fmla="*/ 1651 w 1059560"/>
                    <a:gd name="connsiteY111" fmla="*/ 1519047 h 1948179"/>
                    <a:gd name="connsiteX112" fmla="*/ 0 w 1059560"/>
                    <a:gd name="connsiteY112" fmla="*/ 1509776 h 1948179"/>
                    <a:gd name="connsiteX113" fmla="*/ 6858 w 1059560"/>
                    <a:gd name="connsiteY113" fmla="*/ 1509776 h 1948179"/>
                    <a:gd name="connsiteX114" fmla="*/ 20574 w 1059560"/>
                    <a:gd name="connsiteY114" fmla="*/ 1509776 h 1948179"/>
                    <a:gd name="connsiteX115" fmla="*/ 30988 w 1059560"/>
                    <a:gd name="connsiteY115" fmla="*/ 1502791 h 1948179"/>
                    <a:gd name="connsiteX116" fmla="*/ 32639 w 1059560"/>
                    <a:gd name="connsiteY116" fmla="*/ 1481963 h 1948179"/>
                    <a:gd name="connsiteX117" fmla="*/ 22352 w 1059560"/>
                    <a:gd name="connsiteY117" fmla="*/ 1468120 h 1948179"/>
                    <a:gd name="connsiteX118" fmla="*/ 22352 w 1059560"/>
                    <a:gd name="connsiteY118" fmla="*/ 1456436 h 1948179"/>
                    <a:gd name="connsiteX119" fmla="*/ 25781 w 1059560"/>
                    <a:gd name="connsiteY119" fmla="*/ 1447165 h 1948179"/>
                    <a:gd name="connsiteX120" fmla="*/ 37846 w 1059560"/>
                    <a:gd name="connsiteY120" fmla="*/ 1454150 h 1948179"/>
                    <a:gd name="connsiteX121" fmla="*/ 48133 w 1059560"/>
                    <a:gd name="connsiteY121" fmla="*/ 1456436 h 1948179"/>
                    <a:gd name="connsiteX122" fmla="*/ 49911 w 1059560"/>
                    <a:gd name="connsiteY122" fmla="*/ 1444879 h 1948179"/>
                    <a:gd name="connsiteX123" fmla="*/ 43052 w 1059560"/>
                    <a:gd name="connsiteY123" fmla="*/ 1435608 h 1948179"/>
                    <a:gd name="connsiteX124" fmla="*/ 36195 w 1059560"/>
                    <a:gd name="connsiteY124" fmla="*/ 1421638 h 1948179"/>
                    <a:gd name="connsiteX125" fmla="*/ 39624 w 1059560"/>
                    <a:gd name="connsiteY125" fmla="*/ 1400810 h 1948179"/>
                    <a:gd name="connsiteX126" fmla="*/ 60198 w 1059560"/>
                    <a:gd name="connsiteY126" fmla="*/ 1391539 h 1948179"/>
                    <a:gd name="connsiteX127" fmla="*/ 65405 w 1059560"/>
                    <a:gd name="connsiteY127" fmla="*/ 1386840 h 1948179"/>
                    <a:gd name="connsiteX128" fmla="*/ 65405 w 1059560"/>
                    <a:gd name="connsiteY128" fmla="*/ 1379982 h 1948179"/>
                    <a:gd name="connsiteX129" fmla="*/ 60198 w 1059560"/>
                    <a:gd name="connsiteY129" fmla="*/ 1372997 h 1948179"/>
                    <a:gd name="connsiteX130" fmla="*/ 43052 w 1059560"/>
                    <a:gd name="connsiteY130" fmla="*/ 1372997 h 1948179"/>
                    <a:gd name="connsiteX131" fmla="*/ 39624 w 1059560"/>
                    <a:gd name="connsiteY131" fmla="*/ 1368298 h 1948179"/>
                    <a:gd name="connsiteX132" fmla="*/ 43052 w 1059560"/>
                    <a:gd name="connsiteY132" fmla="*/ 1361313 h 1948179"/>
                    <a:gd name="connsiteX133" fmla="*/ 48133 w 1059560"/>
                    <a:gd name="connsiteY133" fmla="*/ 1356741 h 1948179"/>
                    <a:gd name="connsiteX134" fmla="*/ 67183 w 1059560"/>
                    <a:gd name="connsiteY134" fmla="*/ 1361313 h 1948179"/>
                    <a:gd name="connsiteX135" fmla="*/ 70612 w 1059560"/>
                    <a:gd name="connsiteY135" fmla="*/ 1349756 h 1948179"/>
                    <a:gd name="connsiteX136" fmla="*/ 68834 w 1059560"/>
                    <a:gd name="connsiteY136" fmla="*/ 1335913 h 1948179"/>
                    <a:gd name="connsiteX137" fmla="*/ 74040 w 1059560"/>
                    <a:gd name="connsiteY137" fmla="*/ 1324229 h 1948179"/>
                    <a:gd name="connsiteX138" fmla="*/ 80899 w 1059560"/>
                    <a:gd name="connsiteY138" fmla="*/ 1314958 h 1948179"/>
                    <a:gd name="connsiteX139" fmla="*/ 94742 w 1059560"/>
                    <a:gd name="connsiteY139" fmla="*/ 1314958 h 1948179"/>
                    <a:gd name="connsiteX140" fmla="*/ 110236 w 1059560"/>
                    <a:gd name="connsiteY140" fmla="*/ 1310386 h 1948179"/>
                    <a:gd name="connsiteX141" fmla="*/ 105028 w 1059560"/>
                    <a:gd name="connsiteY141" fmla="*/ 1303401 h 1948179"/>
                    <a:gd name="connsiteX142" fmla="*/ 91313 w 1059560"/>
                    <a:gd name="connsiteY142" fmla="*/ 1298702 h 1948179"/>
                    <a:gd name="connsiteX143" fmla="*/ 84327 w 1059560"/>
                    <a:gd name="connsiteY143" fmla="*/ 1294130 h 1948179"/>
                    <a:gd name="connsiteX144" fmla="*/ 86106 w 1059560"/>
                    <a:gd name="connsiteY144" fmla="*/ 1277874 h 1948179"/>
                    <a:gd name="connsiteX145" fmla="*/ 91313 w 1059560"/>
                    <a:gd name="connsiteY145" fmla="*/ 1275588 h 1948179"/>
                    <a:gd name="connsiteX146" fmla="*/ 98171 w 1059560"/>
                    <a:gd name="connsiteY146" fmla="*/ 1270889 h 1948179"/>
                    <a:gd name="connsiteX147" fmla="*/ 108458 w 1059560"/>
                    <a:gd name="connsiteY147" fmla="*/ 1275588 h 1948179"/>
                    <a:gd name="connsiteX148" fmla="*/ 122301 w 1059560"/>
                    <a:gd name="connsiteY148" fmla="*/ 1275588 h 1948179"/>
                    <a:gd name="connsiteX149" fmla="*/ 120523 w 1059560"/>
                    <a:gd name="connsiteY149" fmla="*/ 1268603 h 1948179"/>
                    <a:gd name="connsiteX150" fmla="*/ 118872 w 1059560"/>
                    <a:gd name="connsiteY150" fmla="*/ 1261618 h 1948179"/>
                    <a:gd name="connsiteX151" fmla="*/ 120523 w 1059560"/>
                    <a:gd name="connsiteY151" fmla="*/ 1254633 h 1948179"/>
                    <a:gd name="connsiteX152" fmla="*/ 127508 w 1059560"/>
                    <a:gd name="connsiteY152" fmla="*/ 1245362 h 1948179"/>
                    <a:gd name="connsiteX153" fmla="*/ 134365 w 1059560"/>
                    <a:gd name="connsiteY153" fmla="*/ 1236091 h 1948179"/>
                    <a:gd name="connsiteX154" fmla="*/ 143002 w 1059560"/>
                    <a:gd name="connsiteY154" fmla="*/ 1217549 h 1948179"/>
                    <a:gd name="connsiteX155" fmla="*/ 156718 w 1059560"/>
                    <a:gd name="connsiteY155" fmla="*/ 1210564 h 1948179"/>
                    <a:gd name="connsiteX156" fmla="*/ 161925 w 1059560"/>
                    <a:gd name="connsiteY156" fmla="*/ 1205992 h 1948179"/>
                    <a:gd name="connsiteX157" fmla="*/ 156718 w 1059560"/>
                    <a:gd name="connsiteY157" fmla="*/ 1194435 h 1948179"/>
                    <a:gd name="connsiteX158" fmla="*/ 151638 w 1059560"/>
                    <a:gd name="connsiteY158" fmla="*/ 1187450 h 1948179"/>
                    <a:gd name="connsiteX159" fmla="*/ 151638 w 1059560"/>
                    <a:gd name="connsiteY159" fmla="*/ 1182751 h 1948179"/>
                    <a:gd name="connsiteX160" fmla="*/ 156718 w 1059560"/>
                    <a:gd name="connsiteY160" fmla="*/ 1182751 h 1948179"/>
                    <a:gd name="connsiteX161" fmla="*/ 170561 w 1059560"/>
                    <a:gd name="connsiteY161" fmla="*/ 1182751 h 1948179"/>
                    <a:gd name="connsiteX162" fmla="*/ 177419 w 1059560"/>
                    <a:gd name="connsiteY162" fmla="*/ 1178179 h 1948179"/>
                    <a:gd name="connsiteX163" fmla="*/ 184277 w 1059560"/>
                    <a:gd name="connsiteY163" fmla="*/ 1168908 h 1948179"/>
                    <a:gd name="connsiteX164" fmla="*/ 189484 w 1059560"/>
                    <a:gd name="connsiteY164" fmla="*/ 1159637 h 1948179"/>
                    <a:gd name="connsiteX165" fmla="*/ 198120 w 1059560"/>
                    <a:gd name="connsiteY165" fmla="*/ 1152652 h 1948179"/>
                    <a:gd name="connsiteX166" fmla="*/ 203327 w 1059560"/>
                    <a:gd name="connsiteY166" fmla="*/ 1143381 h 1948179"/>
                    <a:gd name="connsiteX167" fmla="*/ 194690 w 1059560"/>
                    <a:gd name="connsiteY167" fmla="*/ 1136396 h 1948179"/>
                    <a:gd name="connsiteX168" fmla="*/ 186055 w 1059560"/>
                    <a:gd name="connsiteY168" fmla="*/ 1134110 h 1948179"/>
                    <a:gd name="connsiteX169" fmla="*/ 182626 w 1059560"/>
                    <a:gd name="connsiteY169" fmla="*/ 1145667 h 1948179"/>
                    <a:gd name="connsiteX170" fmla="*/ 160147 w 1059560"/>
                    <a:gd name="connsiteY170" fmla="*/ 1161923 h 1948179"/>
                    <a:gd name="connsiteX171" fmla="*/ 153289 w 1059560"/>
                    <a:gd name="connsiteY171" fmla="*/ 1159637 h 1948179"/>
                    <a:gd name="connsiteX172" fmla="*/ 139573 w 1059560"/>
                    <a:gd name="connsiteY172" fmla="*/ 1152652 h 1948179"/>
                    <a:gd name="connsiteX173" fmla="*/ 137795 w 1059560"/>
                    <a:gd name="connsiteY173" fmla="*/ 1145667 h 1948179"/>
                    <a:gd name="connsiteX174" fmla="*/ 139573 w 1059560"/>
                    <a:gd name="connsiteY174" fmla="*/ 1127125 h 1948179"/>
                    <a:gd name="connsiteX175" fmla="*/ 148082 w 1059560"/>
                    <a:gd name="connsiteY175" fmla="*/ 1124839 h 1948179"/>
                    <a:gd name="connsiteX176" fmla="*/ 155067 w 1059560"/>
                    <a:gd name="connsiteY176" fmla="*/ 1124839 h 1948179"/>
                    <a:gd name="connsiteX177" fmla="*/ 160147 w 1059560"/>
                    <a:gd name="connsiteY177" fmla="*/ 1124839 h 1948179"/>
                    <a:gd name="connsiteX178" fmla="*/ 194690 w 1059560"/>
                    <a:gd name="connsiteY178" fmla="*/ 1122553 h 1948179"/>
                    <a:gd name="connsiteX179" fmla="*/ 201549 w 1059560"/>
                    <a:gd name="connsiteY179" fmla="*/ 1120140 h 1948179"/>
                    <a:gd name="connsiteX180" fmla="*/ 204977 w 1059560"/>
                    <a:gd name="connsiteY180" fmla="*/ 1101598 h 1948179"/>
                    <a:gd name="connsiteX181" fmla="*/ 211836 w 1059560"/>
                    <a:gd name="connsiteY181" fmla="*/ 1090041 h 1948179"/>
                    <a:gd name="connsiteX182" fmla="*/ 217043 w 1059560"/>
                    <a:gd name="connsiteY182" fmla="*/ 1078484 h 1948179"/>
                    <a:gd name="connsiteX183" fmla="*/ 213614 w 1059560"/>
                    <a:gd name="connsiteY183" fmla="*/ 1073785 h 1948179"/>
                    <a:gd name="connsiteX184" fmla="*/ 198120 w 1059560"/>
                    <a:gd name="connsiteY184" fmla="*/ 1069213 h 1948179"/>
                    <a:gd name="connsiteX185" fmla="*/ 184277 w 1059560"/>
                    <a:gd name="connsiteY185" fmla="*/ 1057529 h 1948179"/>
                    <a:gd name="connsiteX186" fmla="*/ 182626 w 1059560"/>
                    <a:gd name="connsiteY186" fmla="*/ 1032002 h 1948179"/>
                    <a:gd name="connsiteX187" fmla="*/ 179197 w 1059560"/>
                    <a:gd name="connsiteY187" fmla="*/ 1027430 h 1948179"/>
                    <a:gd name="connsiteX188" fmla="*/ 168783 w 1059560"/>
                    <a:gd name="connsiteY188" fmla="*/ 1025144 h 1948179"/>
                    <a:gd name="connsiteX189" fmla="*/ 160147 w 1059560"/>
                    <a:gd name="connsiteY189" fmla="*/ 1020445 h 1948179"/>
                    <a:gd name="connsiteX190" fmla="*/ 155067 w 1059560"/>
                    <a:gd name="connsiteY190" fmla="*/ 1008888 h 1948179"/>
                    <a:gd name="connsiteX191" fmla="*/ 155067 w 1059560"/>
                    <a:gd name="connsiteY191" fmla="*/ 999617 h 1948179"/>
                    <a:gd name="connsiteX192" fmla="*/ 161925 w 1059560"/>
                    <a:gd name="connsiteY192" fmla="*/ 997204 h 1948179"/>
                    <a:gd name="connsiteX193" fmla="*/ 182626 w 1059560"/>
                    <a:gd name="connsiteY193" fmla="*/ 1018159 h 1948179"/>
                    <a:gd name="connsiteX194" fmla="*/ 187706 w 1059560"/>
                    <a:gd name="connsiteY194" fmla="*/ 1013459 h 1948179"/>
                    <a:gd name="connsiteX195" fmla="*/ 189484 w 1059560"/>
                    <a:gd name="connsiteY195" fmla="*/ 1006602 h 1948179"/>
                    <a:gd name="connsiteX196" fmla="*/ 179197 w 1059560"/>
                    <a:gd name="connsiteY196" fmla="*/ 994918 h 1948179"/>
                    <a:gd name="connsiteX197" fmla="*/ 170561 w 1059560"/>
                    <a:gd name="connsiteY197" fmla="*/ 985647 h 1948179"/>
                    <a:gd name="connsiteX198" fmla="*/ 172212 w 1059560"/>
                    <a:gd name="connsiteY198" fmla="*/ 981075 h 1948179"/>
                    <a:gd name="connsiteX199" fmla="*/ 182626 w 1059560"/>
                    <a:gd name="connsiteY199" fmla="*/ 971804 h 1948179"/>
                    <a:gd name="connsiteX200" fmla="*/ 184277 w 1059560"/>
                    <a:gd name="connsiteY200" fmla="*/ 962533 h 1948179"/>
                    <a:gd name="connsiteX201" fmla="*/ 182626 w 1059560"/>
                    <a:gd name="connsiteY201" fmla="*/ 957834 h 1948179"/>
                    <a:gd name="connsiteX202" fmla="*/ 173989 w 1059560"/>
                    <a:gd name="connsiteY202" fmla="*/ 955548 h 1948179"/>
                    <a:gd name="connsiteX203" fmla="*/ 160147 w 1059560"/>
                    <a:gd name="connsiteY203" fmla="*/ 960120 h 1948179"/>
                    <a:gd name="connsiteX204" fmla="*/ 151638 w 1059560"/>
                    <a:gd name="connsiteY204" fmla="*/ 967105 h 1948179"/>
                    <a:gd name="connsiteX205" fmla="*/ 146431 w 1059560"/>
                    <a:gd name="connsiteY205" fmla="*/ 964819 h 1948179"/>
                    <a:gd name="connsiteX206" fmla="*/ 146431 w 1059560"/>
                    <a:gd name="connsiteY206" fmla="*/ 941578 h 1948179"/>
                    <a:gd name="connsiteX207" fmla="*/ 149860 w 1059560"/>
                    <a:gd name="connsiteY207" fmla="*/ 934593 h 1948179"/>
                    <a:gd name="connsiteX208" fmla="*/ 161925 w 1059560"/>
                    <a:gd name="connsiteY208" fmla="*/ 927734 h 1948179"/>
                    <a:gd name="connsiteX209" fmla="*/ 168783 w 1059560"/>
                    <a:gd name="connsiteY209" fmla="*/ 925322 h 1948179"/>
                    <a:gd name="connsiteX210" fmla="*/ 168783 w 1059560"/>
                    <a:gd name="connsiteY210" fmla="*/ 913765 h 1948179"/>
                    <a:gd name="connsiteX211" fmla="*/ 168783 w 1059560"/>
                    <a:gd name="connsiteY211" fmla="*/ 909193 h 1948179"/>
                    <a:gd name="connsiteX212" fmla="*/ 155067 w 1059560"/>
                    <a:gd name="connsiteY212" fmla="*/ 909193 h 1948179"/>
                    <a:gd name="connsiteX213" fmla="*/ 146431 w 1059560"/>
                    <a:gd name="connsiteY213" fmla="*/ 902208 h 1948179"/>
                    <a:gd name="connsiteX214" fmla="*/ 143002 w 1059560"/>
                    <a:gd name="connsiteY214" fmla="*/ 890524 h 1948179"/>
                    <a:gd name="connsiteX215" fmla="*/ 144652 w 1059560"/>
                    <a:gd name="connsiteY215" fmla="*/ 878967 h 1948179"/>
                    <a:gd name="connsiteX216" fmla="*/ 158496 w 1059560"/>
                    <a:gd name="connsiteY216" fmla="*/ 853440 h 1948179"/>
                    <a:gd name="connsiteX217" fmla="*/ 163576 w 1059560"/>
                    <a:gd name="connsiteY217" fmla="*/ 839597 h 1948179"/>
                    <a:gd name="connsiteX218" fmla="*/ 167132 w 1059560"/>
                    <a:gd name="connsiteY218" fmla="*/ 832612 h 1948179"/>
                    <a:gd name="connsiteX219" fmla="*/ 156718 w 1059560"/>
                    <a:gd name="connsiteY219" fmla="*/ 825627 h 1948179"/>
                    <a:gd name="connsiteX220" fmla="*/ 151638 w 1059560"/>
                    <a:gd name="connsiteY220" fmla="*/ 830326 h 1948179"/>
                    <a:gd name="connsiteX221" fmla="*/ 146431 w 1059560"/>
                    <a:gd name="connsiteY221" fmla="*/ 841883 h 1948179"/>
                    <a:gd name="connsiteX222" fmla="*/ 136017 w 1059560"/>
                    <a:gd name="connsiteY222" fmla="*/ 848868 h 1948179"/>
                    <a:gd name="connsiteX223" fmla="*/ 129159 w 1059560"/>
                    <a:gd name="connsiteY223" fmla="*/ 844169 h 1948179"/>
                    <a:gd name="connsiteX224" fmla="*/ 125730 w 1059560"/>
                    <a:gd name="connsiteY224" fmla="*/ 837184 h 1948179"/>
                    <a:gd name="connsiteX225" fmla="*/ 127508 w 1059560"/>
                    <a:gd name="connsiteY225" fmla="*/ 816356 h 1948179"/>
                    <a:gd name="connsiteX226" fmla="*/ 132588 w 1059560"/>
                    <a:gd name="connsiteY226" fmla="*/ 809371 h 1948179"/>
                    <a:gd name="connsiteX227" fmla="*/ 134365 w 1059560"/>
                    <a:gd name="connsiteY227" fmla="*/ 807084 h 1948179"/>
                    <a:gd name="connsiteX228" fmla="*/ 146431 w 1059560"/>
                    <a:gd name="connsiteY228" fmla="*/ 790829 h 1948179"/>
                    <a:gd name="connsiteX229" fmla="*/ 149860 w 1059560"/>
                    <a:gd name="connsiteY229" fmla="*/ 783844 h 1948179"/>
                    <a:gd name="connsiteX230" fmla="*/ 148082 w 1059560"/>
                    <a:gd name="connsiteY230" fmla="*/ 776986 h 1948179"/>
                    <a:gd name="connsiteX231" fmla="*/ 134365 w 1059560"/>
                    <a:gd name="connsiteY231" fmla="*/ 760730 h 1948179"/>
                    <a:gd name="connsiteX232" fmla="*/ 136017 w 1059560"/>
                    <a:gd name="connsiteY232" fmla="*/ 753745 h 1948179"/>
                    <a:gd name="connsiteX233" fmla="*/ 139573 w 1059560"/>
                    <a:gd name="connsiteY233" fmla="*/ 749173 h 1948179"/>
                    <a:gd name="connsiteX234" fmla="*/ 151638 w 1059560"/>
                    <a:gd name="connsiteY234" fmla="*/ 749173 h 1948179"/>
                    <a:gd name="connsiteX235" fmla="*/ 163576 w 1059560"/>
                    <a:gd name="connsiteY235" fmla="*/ 739775 h 1948179"/>
                    <a:gd name="connsiteX236" fmla="*/ 167132 w 1059560"/>
                    <a:gd name="connsiteY236" fmla="*/ 730504 h 1948179"/>
                    <a:gd name="connsiteX237" fmla="*/ 168783 w 1059560"/>
                    <a:gd name="connsiteY237" fmla="*/ 721233 h 1948179"/>
                    <a:gd name="connsiteX238" fmla="*/ 172212 w 1059560"/>
                    <a:gd name="connsiteY238" fmla="*/ 714375 h 1948179"/>
                    <a:gd name="connsiteX239" fmla="*/ 177419 w 1059560"/>
                    <a:gd name="connsiteY239" fmla="*/ 705104 h 1948179"/>
                    <a:gd name="connsiteX240" fmla="*/ 175640 w 1059560"/>
                    <a:gd name="connsiteY240" fmla="*/ 695706 h 1948179"/>
                    <a:gd name="connsiteX241" fmla="*/ 173989 w 1059560"/>
                    <a:gd name="connsiteY241" fmla="*/ 691134 h 1948179"/>
                    <a:gd name="connsiteX242" fmla="*/ 168783 w 1059560"/>
                    <a:gd name="connsiteY242" fmla="*/ 693420 h 1948179"/>
                    <a:gd name="connsiteX243" fmla="*/ 163576 w 1059560"/>
                    <a:gd name="connsiteY243" fmla="*/ 695706 h 1948179"/>
                    <a:gd name="connsiteX244" fmla="*/ 160147 w 1059560"/>
                    <a:gd name="connsiteY244" fmla="*/ 705104 h 1948179"/>
                    <a:gd name="connsiteX245" fmla="*/ 156718 w 1059560"/>
                    <a:gd name="connsiteY245" fmla="*/ 707390 h 1948179"/>
                    <a:gd name="connsiteX246" fmla="*/ 153289 w 1059560"/>
                    <a:gd name="connsiteY246" fmla="*/ 705104 h 1948179"/>
                    <a:gd name="connsiteX247" fmla="*/ 143002 w 1059560"/>
                    <a:gd name="connsiteY247" fmla="*/ 677164 h 1948179"/>
                    <a:gd name="connsiteX248" fmla="*/ 139573 w 1059560"/>
                    <a:gd name="connsiteY248" fmla="*/ 670306 h 1948179"/>
                    <a:gd name="connsiteX249" fmla="*/ 141224 w 1059560"/>
                    <a:gd name="connsiteY249" fmla="*/ 663321 h 1948179"/>
                    <a:gd name="connsiteX250" fmla="*/ 151638 w 1059560"/>
                    <a:gd name="connsiteY250" fmla="*/ 656336 h 1948179"/>
                    <a:gd name="connsiteX251" fmla="*/ 161925 w 1059560"/>
                    <a:gd name="connsiteY251" fmla="*/ 647065 h 1948179"/>
                    <a:gd name="connsiteX252" fmla="*/ 168783 w 1059560"/>
                    <a:gd name="connsiteY252" fmla="*/ 635508 h 1948179"/>
                    <a:gd name="connsiteX253" fmla="*/ 167132 w 1059560"/>
                    <a:gd name="connsiteY253" fmla="*/ 628523 h 1948179"/>
                    <a:gd name="connsiteX254" fmla="*/ 161925 w 1059560"/>
                    <a:gd name="connsiteY254" fmla="*/ 628523 h 1948179"/>
                    <a:gd name="connsiteX255" fmla="*/ 156718 w 1059560"/>
                    <a:gd name="connsiteY255" fmla="*/ 630809 h 1948179"/>
                    <a:gd name="connsiteX256" fmla="*/ 148082 w 1059560"/>
                    <a:gd name="connsiteY256" fmla="*/ 644779 h 1948179"/>
                    <a:gd name="connsiteX257" fmla="*/ 141224 w 1059560"/>
                    <a:gd name="connsiteY257" fmla="*/ 649351 h 1948179"/>
                    <a:gd name="connsiteX258" fmla="*/ 136017 w 1059560"/>
                    <a:gd name="connsiteY258" fmla="*/ 649351 h 1948179"/>
                    <a:gd name="connsiteX259" fmla="*/ 134365 w 1059560"/>
                    <a:gd name="connsiteY259" fmla="*/ 644779 h 1948179"/>
                    <a:gd name="connsiteX260" fmla="*/ 134365 w 1059560"/>
                    <a:gd name="connsiteY260" fmla="*/ 635508 h 1948179"/>
                    <a:gd name="connsiteX261" fmla="*/ 141224 w 1059560"/>
                    <a:gd name="connsiteY261" fmla="*/ 623824 h 1948179"/>
                    <a:gd name="connsiteX262" fmla="*/ 149860 w 1059560"/>
                    <a:gd name="connsiteY262" fmla="*/ 616966 h 1948179"/>
                    <a:gd name="connsiteX263" fmla="*/ 149860 w 1059560"/>
                    <a:gd name="connsiteY263" fmla="*/ 609981 h 1948179"/>
                    <a:gd name="connsiteX264" fmla="*/ 146431 w 1059560"/>
                    <a:gd name="connsiteY264" fmla="*/ 605282 h 1948179"/>
                    <a:gd name="connsiteX265" fmla="*/ 139573 w 1059560"/>
                    <a:gd name="connsiteY265" fmla="*/ 607695 h 1948179"/>
                    <a:gd name="connsiteX266" fmla="*/ 134365 w 1059560"/>
                    <a:gd name="connsiteY266" fmla="*/ 614553 h 1948179"/>
                    <a:gd name="connsiteX267" fmla="*/ 127508 w 1059560"/>
                    <a:gd name="connsiteY267" fmla="*/ 623824 h 1948179"/>
                    <a:gd name="connsiteX268" fmla="*/ 122301 w 1059560"/>
                    <a:gd name="connsiteY268" fmla="*/ 623824 h 1948179"/>
                    <a:gd name="connsiteX269" fmla="*/ 120523 w 1059560"/>
                    <a:gd name="connsiteY269" fmla="*/ 616966 h 1948179"/>
                    <a:gd name="connsiteX270" fmla="*/ 122301 w 1059560"/>
                    <a:gd name="connsiteY270" fmla="*/ 607695 h 1948179"/>
                    <a:gd name="connsiteX271" fmla="*/ 127508 w 1059560"/>
                    <a:gd name="connsiteY271" fmla="*/ 598424 h 1948179"/>
                    <a:gd name="connsiteX272" fmla="*/ 125730 w 1059560"/>
                    <a:gd name="connsiteY272" fmla="*/ 593725 h 1948179"/>
                    <a:gd name="connsiteX273" fmla="*/ 120523 w 1059560"/>
                    <a:gd name="connsiteY273" fmla="*/ 586740 h 1948179"/>
                    <a:gd name="connsiteX274" fmla="*/ 118872 w 1059560"/>
                    <a:gd name="connsiteY274" fmla="*/ 575183 h 1948179"/>
                    <a:gd name="connsiteX275" fmla="*/ 125730 w 1059560"/>
                    <a:gd name="connsiteY275" fmla="*/ 568198 h 1948179"/>
                    <a:gd name="connsiteX276" fmla="*/ 139573 w 1059560"/>
                    <a:gd name="connsiteY276" fmla="*/ 563626 h 1948179"/>
                    <a:gd name="connsiteX277" fmla="*/ 141224 w 1059560"/>
                    <a:gd name="connsiteY277" fmla="*/ 556641 h 1948179"/>
                    <a:gd name="connsiteX278" fmla="*/ 137795 w 1059560"/>
                    <a:gd name="connsiteY278" fmla="*/ 549656 h 1948179"/>
                    <a:gd name="connsiteX279" fmla="*/ 129159 w 1059560"/>
                    <a:gd name="connsiteY279" fmla="*/ 535686 h 1948179"/>
                    <a:gd name="connsiteX280" fmla="*/ 127508 w 1059560"/>
                    <a:gd name="connsiteY280" fmla="*/ 528828 h 1948179"/>
                    <a:gd name="connsiteX281" fmla="*/ 123952 w 1059560"/>
                    <a:gd name="connsiteY281" fmla="*/ 519557 h 1948179"/>
                    <a:gd name="connsiteX282" fmla="*/ 129159 w 1059560"/>
                    <a:gd name="connsiteY282" fmla="*/ 512572 h 1948179"/>
                    <a:gd name="connsiteX283" fmla="*/ 134365 w 1059560"/>
                    <a:gd name="connsiteY283" fmla="*/ 514858 h 1948179"/>
                    <a:gd name="connsiteX284" fmla="*/ 148082 w 1059560"/>
                    <a:gd name="connsiteY284" fmla="*/ 528828 h 1948179"/>
                    <a:gd name="connsiteX285" fmla="*/ 156718 w 1059560"/>
                    <a:gd name="connsiteY285" fmla="*/ 531114 h 1948179"/>
                    <a:gd name="connsiteX286" fmla="*/ 167132 w 1059560"/>
                    <a:gd name="connsiteY286" fmla="*/ 528828 h 1948179"/>
                    <a:gd name="connsiteX287" fmla="*/ 170561 w 1059560"/>
                    <a:gd name="connsiteY287" fmla="*/ 526415 h 1948179"/>
                    <a:gd name="connsiteX288" fmla="*/ 167132 w 1059560"/>
                    <a:gd name="connsiteY288" fmla="*/ 514858 h 1948179"/>
                    <a:gd name="connsiteX289" fmla="*/ 149860 w 1059560"/>
                    <a:gd name="connsiteY289" fmla="*/ 510286 h 1948179"/>
                    <a:gd name="connsiteX290" fmla="*/ 148082 w 1059560"/>
                    <a:gd name="connsiteY290" fmla="*/ 507873 h 1948179"/>
                    <a:gd name="connsiteX291" fmla="*/ 149860 w 1059560"/>
                    <a:gd name="connsiteY291" fmla="*/ 496316 h 1948179"/>
                    <a:gd name="connsiteX292" fmla="*/ 161925 w 1059560"/>
                    <a:gd name="connsiteY292" fmla="*/ 487045 h 1948179"/>
                    <a:gd name="connsiteX293" fmla="*/ 170561 w 1059560"/>
                    <a:gd name="connsiteY293" fmla="*/ 480059 h 1948179"/>
                    <a:gd name="connsiteX294" fmla="*/ 173989 w 1059560"/>
                    <a:gd name="connsiteY294" fmla="*/ 468503 h 1948179"/>
                    <a:gd name="connsiteX295" fmla="*/ 170561 w 1059560"/>
                    <a:gd name="connsiteY295" fmla="*/ 449961 h 1948179"/>
                    <a:gd name="connsiteX296" fmla="*/ 172212 w 1059560"/>
                    <a:gd name="connsiteY296" fmla="*/ 440690 h 1948179"/>
                    <a:gd name="connsiteX297" fmla="*/ 175640 w 1059560"/>
                    <a:gd name="connsiteY297" fmla="*/ 433705 h 1948179"/>
                    <a:gd name="connsiteX298" fmla="*/ 173989 w 1059560"/>
                    <a:gd name="connsiteY298" fmla="*/ 419734 h 1948179"/>
                    <a:gd name="connsiteX299" fmla="*/ 168783 w 1059560"/>
                    <a:gd name="connsiteY299" fmla="*/ 410464 h 1948179"/>
                    <a:gd name="connsiteX300" fmla="*/ 168783 w 1059560"/>
                    <a:gd name="connsiteY300" fmla="*/ 398907 h 1948179"/>
                    <a:gd name="connsiteX301" fmla="*/ 172212 w 1059560"/>
                    <a:gd name="connsiteY301" fmla="*/ 396621 h 1948179"/>
                    <a:gd name="connsiteX302" fmla="*/ 177419 w 1059560"/>
                    <a:gd name="connsiteY302" fmla="*/ 396621 h 1948179"/>
                    <a:gd name="connsiteX303" fmla="*/ 187706 w 1059560"/>
                    <a:gd name="connsiteY303" fmla="*/ 410464 h 1948179"/>
                    <a:gd name="connsiteX304" fmla="*/ 194690 w 1059560"/>
                    <a:gd name="connsiteY304" fmla="*/ 410464 h 1948179"/>
                    <a:gd name="connsiteX305" fmla="*/ 196342 w 1059560"/>
                    <a:gd name="connsiteY305" fmla="*/ 403606 h 1948179"/>
                    <a:gd name="connsiteX306" fmla="*/ 201549 w 1059560"/>
                    <a:gd name="connsiteY306" fmla="*/ 394334 h 1948179"/>
                    <a:gd name="connsiteX307" fmla="*/ 206756 w 1059560"/>
                    <a:gd name="connsiteY307" fmla="*/ 387350 h 1948179"/>
                    <a:gd name="connsiteX308" fmla="*/ 211836 w 1059560"/>
                    <a:gd name="connsiteY308" fmla="*/ 373380 h 1948179"/>
                    <a:gd name="connsiteX309" fmla="*/ 211836 w 1059560"/>
                    <a:gd name="connsiteY309" fmla="*/ 359537 h 1948179"/>
                    <a:gd name="connsiteX310" fmla="*/ 206756 w 1059560"/>
                    <a:gd name="connsiteY310" fmla="*/ 352552 h 1948179"/>
                    <a:gd name="connsiteX311" fmla="*/ 196342 w 1059560"/>
                    <a:gd name="connsiteY311" fmla="*/ 340995 h 1948179"/>
                    <a:gd name="connsiteX312" fmla="*/ 201549 w 1059560"/>
                    <a:gd name="connsiteY312" fmla="*/ 334009 h 1948179"/>
                    <a:gd name="connsiteX313" fmla="*/ 213614 w 1059560"/>
                    <a:gd name="connsiteY313" fmla="*/ 334009 h 1948179"/>
                    <a:gd name="connsiteX314" fmla="*/ 230886 w 1059560"/>
                    <a:gd name="connsiteY314" fmla="*/ 340995 h 1948179"/>
                    <a:gd name="connsiteX315" fmla="*/ 241173 w 1059560"/>
                    <a:gd name="connsiteY315" fmla="*/ 340995 h 1948179"/>
                    <a:gd name="connsiteX316" fmla="*/ 244602 w 1059560"/>
                    <a:gd name="connsiteY316" fmla="*/ 329311 h 1948179"/>
                    <a:gd name="connsiteX317" fmla="*/ 241173 w 1059560"/>
                    <a:gd name="connsiteY317" fmla="*/ 324739 h 1948179"/>
                    <a:gd name="connsiteX318" fmla="*/ 222250 w 1059560"/>
                    <a:gd name="connsiteY318" fmla="*/ 320040 h 1948179"/>
                    <a:gd name="connsiteX319" fmla="*/ 217043 w 1059560"/>
                    <a:gd name="connsiteY319" fmla="*/ 317754 h 1948179"/>
                    <a:gd name="connsiteX320" fmla="*/ 217043 w 1059560"/>
                    <a:gd name="connsiteY320" fmla="*/ 308483 h 1948179"/>
                    <a:gd name="connsiteX321" fmla="*/ 220472 w 1059560"/>
                    <a:gd name="connsiteY321" fmla="*/ 303784 h 1948179"/>
                    <a:gd name="connsiteX322" fmla="*/ 232537 w 1059560"/>
                    <a:gd name="connsiteY322" fmla="*/ 306197 h 1948179"/>
                    <a:gd name="connsiteX323" fmla="*/ 239395 w 1059560"/>
                    <a:gd name="connsiteY323" fmla="*/ 303784 h 1948179"/>
                    <a:gd name="connsiteX324" fmla="*/ 244602 w 1059560"/>
                    <a:gd name="connsiteY324" fmla="*/ 296926 h 1948179"/>
                    <a:gd name="connsiteX325" fmla="*/ 251460 w 1059560"/>
                    <a:gd name="connsiteY325" fmla="*/ 285242 h 1948179"/>
                    <a:gd name="connsiteX326" fmla="*/ 260096 w 1059560"/>
                    <a:gd name="connsiteY326" fmla="*/ 282956 h 1948179"/>
                    <a:gd name="connsiteX327" fmla="*/ 268732 w 1059560"/>
                    <a:gd name="connsiteY327" fmla="*/ 282956 h 1948179"/>
                    <a:gd name="connsiteX328" fmla="*/ 273939 w 1059560"/>
                    <a:gd name="connsiteY328" fmla="*/ 278257 h 1948179"/>
                    <a:gd name="connsiteX329" fmla="*/ 266953 w 1059560"/>
                    <a:gd name="connsiteY329" fmla="*/ 268986 h 1948179"/>
                    <a:gd name="connsiteX330" fmla="*/ 265302 w 1059560"/>
                    <a:gd name="connsiteY330" fmla="*/ 257429 h 1948179"/>
                    <a:gd name="connsiteX331" fmla="*/ 268732 w 1059560"/>
                    <a:gd name="connsiteY331" fmla="*/ 248158 h 1948179"/>
                    <a:gd name="connsiteX332" fmla="*/ 275589 w 1059560"/>
                    <a:gd name="connsiteY332" fmla="*/ 245872 h 1948179"/>
                    <a:gd name="connsiteX333" fmla="*/ 287655 w 1059560"/>
                    <a:gd name="connsiteY333" fmla="*/ 248158 h 1948179"/>
                    <a:gd name="connsiteX334" fmla="*/ 294639 w 1059560"/>
                    <a:gd name="connsiteY334" fmla="*/ 245872 h 1948179"/>
                    <a:gd name="connsiteX335" fmla="*/ 308356 w 1059560"/>
                    <a:gd name="connsiteY335" fmla="*/ 241172 h 1948179"/>
                    <a:gd name="connsiteX336" fmla="*/ 316992 w 1059560"/>
                    <a:gd name="connsiteY336" fmla="*/ 231902 h 1948179"/>
                    <a:gd name="connsiteX337" fmla="*/ 320421 w 1059560"/>
                    <a:gd name="connsiteY337" fmla="*/ 222631 h 1948179"/>
                    <a:gd name="connsiteX338" fmla="*/ 318643 w 1059560"/>
                    <a:gd name="connsiteY338" fmla="*/ 194818 h 1948179"/>
                    <a:gd name="connsiteX339" fmla="*/ 322199 w 1059560"/>
                    <a:gd name="connsiteY339" fmla="*/ 190246 h 1948179"/>
                    <a:gd name="connsiteX340" fmla="*/ 329057 w 1059560"/>
                    <a:gd name="connsiteY340" fmla="*/ 178562 h 1948179"/>
                    <a:gd name="connsiteX341" fmla="*/ 330708 w 1059560"/>
                    <a:gd name="connsiteY341" fmla="*/ 176276 h 1948179"/>
                    <a:gd name="connsiteX342" fmla="*/ 330708 w 1059560"/>
                    <a:gd name="connsiteY342" fmla="*/ 167005 h 1948179"/>
                    <a:gd name="connsiteX343" fmla="*/ 320421 w 1059560"/>
                    <a:gd name="connsiteY343" fmla="*/ 153034 h 1948179"/>
                    <a:gd name="connsiteX344" fmla="*/ 318643 w 1059560"/>
                    <a:gd name="connsiteY344" fmla="*/ 143764 h 1948179"/>
                    <a:gd name="connsiteX345" fmla="*/ 323850 w 1059560"/>
                    <a:gd name="connsiteY345" fmla="*/ 129921 h 1948179"/>
                    <a:gd name="connsiteX346" fmla="*/ 330708 w 1059560"/>
                    <a:gd name="connsiteY346" fmla="*/ 125222 h 1948179"/>
                    <a:gd name="connsiteX347" fmla="*/ 342773 w 1059560"/>
                    <a:gd name="connsiteY347" fmla="*/ 132207 h 1948179"/>
                    <a:gd name="connsiteX348" fmla="*/ 346328 w 1059560"/>
                    <a:gd name="connsiteY348" fmla="*/ 136906 h 1948179"/>
                    <a:gd name="connsiteX349" fmla="*/ 351409 w 1059560"/>
                    <a:gd name="connsiteY349" fmla="*/ 136906 h 1948179"/>
                    <a:gd name="connsiteX350" fmla="*/ 351409 w 1059560"/>
                    <a:gd name="connsiteY350" fmla="*/ 129921 h 1948179"/>
                    <a:gd name="connsiteX351" fmla="*/ 349758 w 1059560"/>
                    <a:gd name="connsiteY351" fmla="*/ 120650 h 1948179"/>
                    <a:gd name="connsiteX352" fmla="*/ 346328 w 1059560"/>
                    <a:gd name="connsiteY352" fmla="*/ 113665 h 1948179"/>
                    <a:gd name="connsiteX353" fmla="*/ 330708 w 1059560"/>
                    <a:gd name="connsiteY353" fmla="*/ 106680 h 1948179"/>
                    <a:gd name="connsiteX354" fmla="*/ 327278 w 1059560"/>
                    <a:gd name="connsiteY354" fmla="*/ 106680 h 1948179"/>
                    <a:gd name="connsiteX355" fmla="*/ 330708 w 1059560"/>
                    <a:gd name="connsiteY355" fmla="*/ 95123 h 1948179"/>
                    <a:gd name="connsiteX356" fmla="*/ 334264 w 1059560"/>
                    <a:gd name="connsiteY356" fmla="*/ 95123 h 1948179"/>
                    <a:gd name="connsiteX357" fmla="*/ 347980 w 1059560"/>
                    <a:gd name="connsiteY357" fmla="*/ 97409 h 1948179"/>
                    <a:gd name="connsiteX358" fmla="*/ 353187 w 1059560"/>
                    <a:gd name="connsiteY358" fmla="*/ 97409 h 1948179"/>
                    <a:gd name="connsiteX359" fmla="*/ 356615 w 1059560"/>
                    <a:gd name="connsiteY359" fmla="*/ 90424 h 1948179"/>
                    <a:gd name="connsiteX360" fmla="*/ 361823 w 1059560"/>
                    <a:gd name="connsiteY360" fmla="*/ 83566 h 1948179"/>
                    <a:gd name="connsiteX361" fmla="*/ 361823 w 1059560"/>
                    <a:gd name="connsiteY361" fmla="*/ 74168 h 1948179"/>
                    <a:gd name="connsiteX362" fmla="*/ 363474 w 1059560"/>
                    <a:gd name="connsiteY362" fmla="*/ 67310 h 1948179"/>
                    <a:gd name="connsiteX363" fmla="*/ 366902 w 1059560"/>
                    <a:gd name="connsiteY363" fmla="*/ 62611 h 1948179"/>
                    <a:gd name="connsiteX364" fmla="*/ 385952 w 1059560"/>
                    <a:gd name="connsiteY364" fmla="*/ 55626 h 1948179"/>
                    <a:gd name="connsiteX365" fmla="*/ 396239 w 1059560"/>
                    <a:gd name="connsiteY365" fmla="*/ 48768 h 1948179"/>
                    <a:gd name="connsiteX366" fmla="*/ 404876 w 1059560"/>
                    <a:gd name="connsiteY366" fmla="*/ 41783 h 1948179"/>
                    <a:gd name="connsiteX367" fmla="*/ 413512 w 1059560"/>
                    <a:gd name="connsiteY367" fmla="*/ 30226 h 1948179"/>
                    <a:gd name="connsiteX368" fmla="*/ 416940 w 1059560"/>
                    <a:gd name="connsiteY368" fmla="*/ 25527 h 1948179"/>
                    <a:gd name="connsiteX369" fmla="*/ 415163 w 1059560"/>
                    <a:gd name="connsiteY369" fmla="*/ 20828 h 1948179"/>
                    <a:gd name="connsiteX370" fmla="*/ 411734 w 1059560"/>
                    <a:gd name="connsiteY370" fmla="*/ 13970 h 1948179"/>
                    <a:gd name="connsiteX371" fmla="*/ 406527 w 1059560"/>
                    <a:gd name="connsiteY371" fmla="*/ 0 h 1948179"/>
                    <a:gd name="connsiteX372" fmla="*/ 573659 w 1059560"/>
                    <a:gd name="connsiteY372" fmla="*/ 2286 h 1948179"/>
                    <a:gd name="connsiteX373" fmla="*/ 597789 w 1059560"/>
                    <a:gd name="connsiteY373" fmla="*/ 0 h 1948179"/>
                    <a:gd name="connsiteX374" fmla="*/ 685673 w 1059560"/>
                    <a:gd name="connsiteY374" fmla="*/ 2286 h 1948179"/>
                    <a:gd name="connsiteX375" fmla="*/ 732155 w 1059560"/>
                    <a:gd name="connsiteY375" fmla="*/ 0 h 1948179"/>
                    <a:gd name="connsiteX376" fmla="*/ 785622 w 1059560"/>
                    <a:gd name="connsiteY376" fmla="*/ 2286 h 1948179"/>
                    <a:gd name="connsiteX377" fmla="*/ 844169 w 1059560"/>
                    <a:gd name="connsiteY377" fmla="*/ 0 h 1948179"/>
                    <a:gd name="connsiteX378" fmla="*/ 854583 w 1059560"/>
                    <a:gd name="connsiteY378" fmla="*/ 0 h 1948179"/>
                    <a:gd name="connsiteX379" fmla="*/ 973455 w 1059560"/>
                    <a:gd name="connsiteY379" fmla="*/ 0 h 1948179"/>
                    <a:gd name="connsiteX380" fmla="*/ 982090 w 1059560"/>
                    <a:gd name="connsiteY380" fmla="*/ 0 h 1948179"/>
                    <a:gd name="connsiteX381" fmla="*/ 1035431 w 1059560"/>
                    <a:gd name="connsiteY381" fmla="*/ 0 h 194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Lst>
                  <a:rect l="l" t="t" r="r" b="b"/>
                  <a:pathLst>
                    <a:path w="1059560" h="1948179">
                      <a:moveTo>
                        <a:pt x="1035431" y="0"/>
                      </a:moveTo>
                      <a:lnTo>
                        <a:pt x="1042289" y="18542"/>
                      </a:lnTo>
                      <a:lnTo>
                        <a:pt x="1052702" y="37084"/>
                      </a:lnTo>
                      <a:lnTo>
                        <a:pt x="1059561" y="39497"/>
                      </a:lnTo>
                      <a:lnTo>
                        <a:pt x="1047496" y="167005"/>
                      </a:lnTo>
                      <a:lnTo>
                        <a:pt x="1042289" y="215646"/>
                      </a:lnTo>
                      <a:lnTo>
                        <a:pt x="1037209" y="275971"/>
                      </a:lnTo>
                      <a:lnTo>
                        <a:pt x="1030224" y="371094"/>
                      </a:lnTo>
                      <a:lnTo>
                        <a:pt x="1030224" y="378079"/>
                      </a:lnTo>
                      <a:lnTo>
                        <a:pt x="1016508" y="510286"/>
                      </a:lnTo>
                      <a:lnTo>
                        <a:pt x="1009650" y="593725"/>
                      </a:lnTo>
                      <a:lnTo>
                        <a:pt x="1002664" y="693420"/>
                      </a:lnTo>
                      <a:lnTo>
                        <a:pt x="990600" y="814070"/>
                      </a:lnTo>
                      <a:lnTo>
                        <a:pt x="987171" y="839597"/>
                      </a:lnTo>
                      <a:lnTo>
                        <a:pt x="975106" y="978662"/>
                      </a:lnTo>
                      <a:lnTo>
                        <a:pt x="963040" y="1087755"/>
                      </a:lnTo>
                      <a:lnTo>
                        <a:pt x="963040" y="1122553"/>
                      </a:lnTo>
                      <a:lnTo>
                        <a:pt x="949325" y="1257046"/>
                      </a:lnTo>
                      <a:lnTo>
                        <a:pt x="952754" y="1335913"/>
                      </a:lnTo>
                      <a:lnTo>
                        <a:pt x="956183" y="1442593"/>
                      </a:lnTo>
                      <a:lnTo>
                        <a:pt x="963040" y="1567815"/>
                      </a:lnTo>
                      <a:lnTo>
                        <a:pt x="966470" y="1618742"/>
                      </a:lnTo>
                      <a:lnTo>
                        <a:pt x="970026" y="1725549"/>
                      </a:lnTo>
                      <a:lnTo>
                        <a:pt x="975106" y="1855343"/>
                      </a:lnTo>
                      <a:lnTo>
                        <a:pt x="968248" y="1860042"/>
                      </a:lnTo>
                      <a:lnTo>
                        <a:pt x="970026" y="1866900"/>
                      </a:lnTo>
                      <a:lnTo>
                        <a:pt x="968248" y="1871599"/>
                      </a:lnTo>
                      <a:lnTo>
                        <a:pt x="956183" y="1871599"/>
                      </a:lnTo>
                      <a:lnTo>
                        <a:pt x="947547" y="1878584"/>
                      </a:lnTo>
                      <a:lnTo>
                        <a:pt x="938911" y="1878584"/>
                      </a:lnTo>
                      <a:lnTo>
                        <a:pt x="928624" y="1876171"/>
                      </a:lnTo>
                      <a:lnTo>
                        <a:pt x="921765" y="1862328"/>
                      </a:lnTo>
                      <a:lnTo>
                        <a:pt x="918337" y="1853057"/>
                      </a:lnTo>
                      <a:lnTo>
                        <a:pt x="913130" y="1850771"/>
                      </a:lnTo>
                      <a:lnTo>
                        <a:pt x="906272" y="1855343"/>
                      </a:lnTo>
                      <a:lnTo>
                        <a:pt x="897636" y="1864614"/>
                      </a:lnTo>
                      <a:lnTo>
                        <a:pt x="878713" y="1871599"/>
                      </a:lnTo>
                      <a:lnTo>
                        <a:pt x="864870" y="1871599"/>
                      </a:lnTo>
                      <a:lnTo>
                        <a:pt x="858012" y="1869313"/>
                      </a:lnTo>
                      <a:lnTo>
                        <a:pt x="852805" y="1862328"/>
                      </a:lnTo>
                      <a:lnTo>
                        <a:pt x="852805" y="1853057"/>
                      </a:lnTo>
                      <a:lnTo>
                        <a:pt x="847598" y="1848358"/>
                      </a:lnTo>
                      <a:lnTo>
                        <a:pt x="840739" y="1846072"/>
                      </a:lnTo>
                      <a:lnTo>
                        <a:pt x="833882" y="1841500"/>
                      </a:lnTo>
                      <a:lnTo>
                        <a:pt x="828675" y="1836801"/>
                      </a:lnTo>
                      <a:lnTo>
                        <a:pt x="823468" y="1836801"/>
                      </a:lnTo>
                      <a:lnTo>
                        <a:pt x="820039" y="1841500"/>
                      </a:lnTo>
                      <a:lnTo>
                        <a:pt x="827024" y="1850771"/>
                      </a:lnTo>
                      <a:lnTo>
                        <a:pt x="827024" y="1855343"/>
                      </a:lnTo>
                      <a:lnTo>
                        <a:pt x="821817" y="1860042"/>
                      </a:lnTo>
                      <a:lnTo>
                        <a:pt x="806323" y="1855343"/>
                      </a:lnTo>
                      <a:lnTo>
                        <a:pt x="792480" y="1860042"/>
                      </a:lnTo>
                      <a:lnTo>
                        <a:pt x="775335" y="1860042"/>
                      </a:lnTo>
                      <a:lnTo>
                        <a:pt x="737362" y="1878584"/>
                      </a:lnTo>
                      <a:lnTo>
                        <a:pt x="711581" y="1890141"/>
                      </a:lnTo>
                      <a:lnTo>
                        <a:pt x="706374" y="1890141"/>
                      </a:lnTo>
                      <a:lnTo>
                        <a:pt x="702945" y="1885569"/>
                      </a:lnTo>
                      <a:lnTo>
                        <a:pt x="701167" y="1871599"/>
                      </a:lnTo>
                      <a:lnTo>
                        <a:pt x="697738" y="1869313"/>
                      </a:lnTo>
                      <a:lnTo>
                        <a:pt x="690880" y="1869313"/>
                      </a:lnTo>
                      <a:lnTo>
                        <a:pt x="685673" y="1871599"/>
                      </a:lnTo>
                      <a:lnTo>
                        <a:pt x="684022" y="1876171"/>
                      </a:lnTo>
                      <a:lnTo>
                        <a:pt x="684022" y="1883156"/>
                      </a:lnTo>
                      <a:lnTo>
                        <a:pt x="689102" y="1890141"/>
                      </a:lnTo>
                      <a:lnTo>
                        <a:pt x="671957" y="1901698"/>
                      </a:lnTo>
                      <a:lnTo>
                        <a:pt x="666750" y="1908683"/>
                      </a:lnTo>
                      <a:lnTo>
                        <a:pt x="659892" y="1922653"/>
                      </a:lnTo>
                      <a:lnTo>
                        <a:pt x="658114" y="1931924"/>
                      </a:lnTo>
                      <a:lnTo>
                        <a:pt x="651256" y="1936496"/>
                      </a:lnTo>
                      <a:lnTo>
                        <a:pt x="640842" y="1941195"/>
                      </a:lnTo>
                      <a:lnTo>
                        <a:pt x="627126" y="1948180"/>
                      </a:lnTo>
                      <a:lnTo>
                        <a:pt x="618489" y="1941195"/>
                      </a:lnTo>
                      <a:lnTo>
                        <a:pt x="609854" y="1931924"/>
                      </a:lnTo>
                      <a:lnTo>
                        <a:pt x="608202" y="1924939"/>
                      </a:lnTo>
                      <a:lnTo>
                        <a:pt x="601218" y="1906397"/>
                      </a:lnTo>
                      <a:lnTo>
                        <a:pt x="599567" y="1901698"/>
                      </a:lnTo>
                      <a:lnTo>
                        <a:pt x="601218" y="1883156"/>
                      </a:lnTo>
                      <a:lnTo>
                        <a:pt x="592709" y="1871599"/>
                      </a:lnTo>
                      <a:lnTo>
                        <a:pt x="590931" y="1855343"/>
                      </a:lnTo>
                      <a:lnTo>
                        <a:pt x="587502" y="1848358"/>
                      </a:lnTo>
                      <a:lnTo>
                        <a:pt x="585724" y="1839087"/>
                      </a:lnTo>
                      <a:lnTo>
                        <a:pt x="580644" y="1827530"/>
                      </a:lnTo>
                      <a:lnTo>
                        <a:pt x="559943" y="1804289"/>
                      </a:lnTo>
                      <a:lnTo>
                        <a:pt x="554736" y="1797431"/>
                      </a:lnTo>
                      <a:lnTo>
                        <a:pt x="549529" y="1757934"/>
                      </a:lnTo>
                      <a:lnTo>
                        <a:pt x="541020" y="1750949"/>
                      </a:lnTo>
                      <a:lnTo>
                        <a:pt x="541020" y="1737106"/>
                      </a:lnTo>
                      <a:lnTo>
                        <a:pt x="544449" y="1723136"/>
                      </a:lnTo>
                      <a:lnTo>
                        <a:pt x="549529" y="1706880"/>
                      </a:lnTo>
                      <a:lnTo>
                        <a:pt x="556514" y="1690751"/>
                      </a:lnTo>
                      <a:lnTo>
                        <a:pt x="561594" y="1665224"/>
                      </a:lnTo>
                      <a:lnTo>
                        <a:pt x="573659" y="1632712"/>
                      </a:lnTo>
                      <a:lnTo>
                        <a:pt x="572008" y="1625727"/>
                      </a:lnTo>
                      <a:lnTo>
                        <a:pt x="565023" y="1616456"/>
                      </a:lnTo>
                      <a:lnTo>
                        <a:pt x="539242" y="1616456"/>
                      </a:lnTo>
                      <a:lnTo>
                        <a:pt x="409956" y="1616456"/>
                      </a:lnTo>
                      <a:lnTo>
                        <a:pt x="385952" y="1618742"/>
                      </a:lnTo>
                      <a:lnTo>
                        <a:pt x="322199" y="1618742"/>
                      </a:lnTo>
                      <a:lnTo>
                        <a:pt x="320421" y="1618742"/>
                      </a:lnTo>
                      <a:lnTo>
                        <a:pt x="234314" y="1618742"/>
                      </a:lnTo>
                      <a:lnTo>
                        <a:pt x="172212" y="1618742"/>
                      </a:lnTo>
                      <a:lnTo>
                        <a:pt x="134365" y="1618742"/>
                      </a:lnTo>
                      <a:lnTo>
                        <a:pt x="6858" y="1618742"/>
                      </a:lnTo>
                      <a:lnTo>
                        <a:pt x="1651" y="1614170"/>
                      </a:lnTo>
                      <a:lnTo>
                        <a:pt x="3428" y="1609471"/>
                      </a:lnTo>
                      <a:lnTo>
                        <a:pt x="18923" y="1590929"/>
                      </a:lnTo>
                      <a:lnTo>
                        <a:pt x="13715" y="1579372"/>
                      </a:lnTo>
                      <a:lnTo>
                        <a:pt x="6858" y="1565402"/>
                      </a:lnTo>
                      <a:lnTo>
                        <a:pt x="5080" y="1558544"/>
                      </a:lnTo>
                      <a:lnTo>
                        <a:pt x="6858" y="1546860"/>
                      </a:lnTo>
                      <a:lnTo>
                        <a:pt x="8509" y="1535303"/>
                      </a:lnTo>
                      <a:lnTo>
                        <a:pt x="1651" y="1519047"/>
                      </a:lnTo>
                      <a:lnTo>
                        <a:pt x="0" y="1509776"/>
                      </a:lnTo>
                      <a:lnTo>
                        <a:pt x="6858" y="1509776"/>
                      </a:lnTo>
                      <a:lnTo>
                        <a:pt x="20574" y="1509776"/>
                      </a:lnTo>
                      <a:lnTo>
                        <a:pt x="30988" y="1502791"/>
                      </a:lnTo>
                      <a:lnTo>
                        <a:pt x="32639" y="1481963"/>
                      </a:lnTo>
                      <a:lnTo>
                        <a:pt x="22352" y="1468120"/>
                      </a:lnTo>
                      <a:lnTo>
                        <a:pt x="22352" y="1456436"/>
                      </a:lnTo>
                      <a:lnTo>
                        <a:pt x="25781" y="1447165"/>
                      </a:lnTo>
                      <a:lnTo>
                        <a:pt x="37846" y="1454150"/>
                      </a:lnTo>
                      <a:lnTo>
                        <a:pt x="48133" y="1456436"/>
                      </a:lnTo>
                      <a:lnTo>
                        <a:pt x="49911" y="1444879"/>
                      </a:lnTo>
                      <a:lnTo>
                        <a:pt x="43052" y="1435608"/>
                      </a:lnTo>
                      <a:lnTo>
                        <a:pt x="36195" y="1421638"/>
                      </a:lnTo>
                      <a:lnTo>
                        <a:pt x="39624" y="1400810"/>
                      </a:lnTo>
                      <a:lnTo>
                        <a:pt x="60198" y="1391539"/>
                      </a:lnTo>
                      <a:lnTo>
                        <a:pt x="65405" y="1386840"/>
                      </a:lnTo>
                      <a:lnTo>
                        <a:pt x="65405" y="1379982"/>
                      </a:lnTo>
                      <a:lnTo>
                        <a:pt x="60198" y="1372997"/>
                      </a:lnTo>
                      <a:lnTo>
                        <a:pt x="43052" y="1372997"/>
                      </a:lnTo>
                      <a:lnTo>
                        <a:pt x="39624" y="1368298"/>
                      </a:lnTo>
                      <a:lnTo>
                        <a:pt x="43052" y="1361313"/>
                      </a:lnTo>
                      <a:lnTo>
                        <a:pt x="48133" y="1356741"/>
                      </a:lnTo>
                      <a:lnTo>
                        <a:pt x="67183" y="1361313"/>
                      </a:lnTo>
                      <a:lnTo>
                        <a:pt x="70612" y="1349756"/>
                      </a:lnTo>
                      <a:lnTo>
                        <a:pt x="68834" y="1335913"/>
                      </a:lnTo>
                      <a:lnTo>
                        <a:pt x="74040" y="1324229"/>
                      </a:lnTo>
                      <a:lnTo>
                        <a:pt x="80899" y="1314958"/>
                      </a:lnTo>
                      <a:lnTo>
                        <a:pt x="94742" y="1314958"/>
                      </a:lnTo>
                      <a:lnTo>
                        <a:pt x="110236" y="1310386"/>
                      </a:lnTo>
                      <a:lnTo>
                        <a:pt x="105028" y="1303401"/>
                      </a:lnTo>
                      <a:lnTo>
                        <a:pt x="91313" y="1298702"/>
                      </a:lnTo>
                      <a:lnTo>
                        <a:pt x="84327" y="1294130"/>
                      </a:lnTo>
                      <a:lnTo>
                        <a:pt x="86106" y="1277874"/>
                      </a:lnTo>
                      <a:lnTo>
                        <a:pt x="91313" y="1275588"/>
                      </a:lnTo>
                      <a:lnTo>
                        <a:pt x="98171" y="1270889"/>
                      </a:lnTo>
                      <a:lnTo>
                        <a:pt x="108458" y="1275588"/>
                      </a:lnTo>
                      <a:lnTo>
                        <a:pt x="122301" y="1275588"/>
                      </a:lnTo>
                      <a:lnTo>
                        <a:pt x="120523" y="1268603"/>
                      </a:lnTo>
                      <a:lnTo>
                        <a:pt x="118872" y="1261618"/>
                      </a:lnTo>
                      <a:lnTo>
                        <a:pt x="120523" y="1254633"/>
                      </a:lnTo>
                      <a:lnTo>
                        <a:pt x="127508" y="1245362"/>
                      </a:lnTo>
                      <a:lnTo>
                        <a:pt x="134365" y="1236091"/>
                      </a:lnTo>
                      <a:lnTo>
                        <a:pt x="143002" y="1217549"/>
                      </a:lnTo>
                      <a:lnTo>
                        <a:pt x="156718" y="1210564"/>
                      </a:lnTo>
                      <a:lnTo>
                        <a:pt x="161925" y="1205992"/>
                      </a:lnTo>
                      <a:lnTo>
                        <a:pt x="156718" y="1194435"/>
                      </a:lnTo>
                      <a:lnTo>
                        <a:pt x="151638" y="1187450"/>
                      </a:lnTo>
                      <a:lnTo>
                        <a:pt x="151638" y="1182751"/>
                      </a:lnTo>
                      <a:lnTo>
                        <a:pt x="156718" y="1182751"/>
                      </a:lnTo>
                      <a:lnTo>
                        <a:pt x="170561" y="1182751"/>
                      </a:lnTo>
                      <a:lnTo>
                        <a:pt x="177419" y="1178179"/>
                      </a:lnTo>
                      <a:lnTo>
                        <a:pt x="184277" y="1168908"/>
                      </a:lnTo>
                      <a:lnTo>
                        <a:pt x="189484" y="1159637"/>
                      </a:lnTo>
                      <a:lnTo>
                        <a:pt x="198120" y="1152652"/>
                      </a:lnTo>
                      <a:lnTo>
                        <a:pt x="203327" y="1143381"/>
                      </a:lnTo>
                      <a:lnTo>
                        <a:pt x="194690" y="1136396"/>
                      </a:lnTo>
                      <a:lnTo>
                        <a:pt x="186055" y="1134110"/>
                      </a:lnTo>
                      <a:lnTo>
                        <a:pt x="182626" y="1145667"/>
                      </a:lnTo>
                      <a:lnTo>
                        <a:pt x="160147" y="1161923"/>
                      </a:lnTo>
                      <a:lnTo>
                        <a:pt x="153289" y="1159637"/>
                      </a:lnTo>
                      <a:lnTo>
                        <a:pt x="139573" y="1152652"/>
                      </a:lnTo>
                      <a:lnTo>
                        <a:pt x="137795" y="1145667"/>
                      </a:lnTo>
                      <a:lnTo>
                        <a:pt x="139573" y="1127125"/>
                      </a:lnTo>
                      <a:lnTo>
                        <a:pt x="148082" y="1124839"/>
                      </a:lnTo>
                      <a:lnTo>
                        <a:pt x="155067" y="1124839"/>
                      </a:lnTo>
                      <a:lnTo>
                        <a:pt x="160147" y="1124839"/>
                      </a:lnTo>
                      <a:lnTo>
                        <a:pt x="194690" y="1122553"/>
                      </a:lnTo>
                      <a:lnTo>
                        <a:pt x="201549" y="1120140"/>
                      </a:lnTo>
                      <a:lnTo>
                        <a:pt x="204977" y="1101598"/>
                      </a:lnTo>
                      <a:lnTo>
                        <a:pt x="211836" y="1090041"/>
                      </a:lnTo>
                      <a:lnTo>
                        <a:pt x="217043" y="1078484"/>
                      </a:lnTo>
                      <a:lnTo>
                        <a:pt x="213614" y="1073785"/>
                      </a:lnTo>
                      <a:lnTo>
                        <a:pt x="198120" y="1069213"/>
                      </a:lnTo>
                      <a:lnTo>
                        <a:pt x="184277" y="1057529"/>
                      </a:lnTo>
                      <a:lnTo>
                        <a:pt x="182626" y="1032002"/>
                      </a:lnTo>
                      <a:lnTo>
                        <a:pt x="179197" y="1027430"/>
                      </a:lnTo>
                      <a:lnTo>
                        <a:pt x="168783" y="1025144"/>
                      </a:lnTo>
                      <a:lnTo>
                        <a:pt x="160147" y="1020445"/>
                      </a:lnTo>
                      <a:lnTo>
                        <a:pt x="155067" y="1008888"/>
                      </a:lnTo>
                      <a:lnTo>
                        <a:pt x="155067" y="999617"/>
                      </a:lnTo>
                      <a:lnTo>
                        <a:pt x="161925" y="997204"/>
                      </a:lnTo>
                      <a:lnTo>
                        <a:pt x="182626" y="1018159"/>
                      </a:lnTo>
                      <a:lnTo>
                        <a:pt x="187706" y="1013459"/>
                      </a:lnTo>
                      <a:lnTo>
                        <a:pt x="189484" y="1006602"/>
                      </a:lnTo>
                      <a:lnTo>
                        <a:pt x="179197" y="994918"/>
                      </a:lnTo>
                      <a:lnTo>
                        <a:pt x="170561" y="985647"/>
                      </a:lnTo>
                      <a:lnTo>
                        <a:pt x="172212" y="981075"/>
                      </a:lnTo>
                      <a:lnTo>
                        <a:pt x="182626" y="971804"/>
                      </a:lnTo>
                      <a:lnTo>
                        <a:pt x="184277" y="962533"/>
                      </a:lnTo>
                      <a:lnTo>
                        <a:pt x="182626" y="957834"/>
                      </a:lnTo>
                      <a:lnTo>
                        <a:pt x="173989" y="955548"/>
                      </a:lnTo>
                      <a:lnTo>
                        <a:pt x="160147" y="960120"/>
                      </a:lnTo>
                      <a:lnTo>
                        <a:pt x="151638" y="967105"/>
                      </a:lnTo>
                      <a:lnTo>
                        <a:pt x="146431" y="964819"/>
                      </a:lnTo>
                      <a:lnTo>
                        <a:pt x="146431" y="941578"/>
                      </a:lnTo>
                      <a:lnTo>
                        <a:pt x="149860" y="934593"/>
                      </a:lnTo>
                      <a:lnTo>
                        <a:pt x="161925" y="927734"/>
                      </a:lnTo>
                      <a:lnTo>
                        <a:pt x="168783" y="925322"/>
                      </a:lnTo>
                      <a:lnTo>
                        <a:pt x="168783" y="913765"/>
                      </a:lnTo>
                      <a:lnTo>
                        <a:pt x="168783" y="909193"/>
                      </a:lnTo>
                      <a:lnTo>
                        <a:pt x="155067" y="909193"/>
                      </a:lnTo>
                      <a:lnTo>
                        <a:pt x="146431" y="902208"/>
                      </a:lnTo>
                      <a:lnTo>
                        <a:pt x="143002" y="890524"/>
                      </a:lnTo>
                      <a:lnTo>
                        <a:pt x="144652" y="878967"/>
                      </a:lnTo>
                      <a:lnTo>
                        <a:pt x="158496" y="853440"/>
                      </a:lnTo>
                      <a:lnTo>
                        <a:pt x="163576" y="839597"/>
                      </a:lnTo>
                      <a:lnTo>
                        <a:pt x="167132" y="832612"/>
                      </a:lnTo>
                      <a:lnTo>
                        <a:pt x="156718" y="825627"/>
                      </a:lnTo>
                      <a:lnTo>
                        <a:pt x="151638" y="830326"/>
                      </a:lnTo>
                      <a:lnTo>
                        <a:pt x="146431" y="841883"/>
                      </a:lnTo>
                      <a:lnTo>
                        <a:pt x="136017" y="848868"/>
                      </a:lnTo>
                      <a:lnTo>
                        <a:pt x="129159" y="844169"/>
                      </a:lnTo>
                      <a:lnTo>
                        <a:pt x="125730" y="837184"/>
                      </a:lnTo>
                      <a:lnTo>
                        <a:pt x="127508" y="816356"/>
                      </a:lnTo>
                      <a:lnTo>
                        <a:pt x="132588" y="809371"/>
                      </a:lnTo>
                      <a:lnTo>
                        <a:pt x="134365" y="807084"/>
                      </a:lnTo>
                      <a:lnTo>
                        <a:pt x="146431" y="790829"/>
                      </a:lnTo>
                      <a:lnTo>
                        <a:pt x="149860" y="783844"/>
                      </a:lnTo>
                      <a:lnTo>
                        <a:pt x="148082" y="776986"/>
                      </a:lnTo>
                      <a:lnTo>
                        <a:pt x="134365" y="760730"/>
                      </a:lnTo>
                      <a:lnTo>
                        <a:pt x="136017" y="753745"/>
                      </a:lnTo>
                      <a:lnTo>
                        <a:pt x="139573" y="749173"/>
                      </a:lnTo>
                      <a:lnTo>
                        <a:pt x="151638" y="749173"/>
                      </a:lnTo>
                      <a:lnTo>
                        <a:pt x="163576" y="739775"/>
                      </a:lnTo>
                      <a:lnTo>
                        <a:pt x="167132" y="730504"/>
                      </a:lnTo>
                      <a:lnTo>
                        <a:pt x="168783" y="721233"/>
                      </a:lnTo>
                      <a:lnTo>
                        <a:pt x="172212" y="714375"/>
                      </a:lnTo>
                      <a:lnTo>
                        <a:pt x="177419" y="705104"/>
                      </a:lnTo>
                      <a:lnTo>
                        <a:pt x="175640" y="695706"/>
                      </a:lnTo>
                      <a:lnTo>
                        <a:pt x="173989" y="691134"/>
                      </a:lnTo>
                      <a:lnTo>
                        <a:pt x="168783" y="693420"/>
                      </a:lnTo>
                      <a:lnTo>
                        <a:pt x="163576" y="695706"/>
                      </a:lnTo>
                      <a:lnTo>
                        <a:pt x="160147" y="705104"/>
                      </a:lnTo>
                      <a:lnTo>
                        <a:pt x="156718" y="707390"/>
                      </a:lnTo>
                      <a:lnTo>
                        <a:pt x="153289" y="705104"/>
                      </a:lnTo>
                      <a:lnTo>
                        <a:pt x="143002" y="677164"/>
                      </a:lnTo>
                      <a:lnTo>
                        <a:pt x="139573" y="670306"/>
                      </a:lnTo>
                      <a:lnTo>
                        <a:pt x="141224" y="663321"/>
                      </a:lnTo>
                      <a:lnTo>
                        <a:pt x="151638" y="656336"/>
                      </a:lnTo>
                      <a:lnTo>
                        <a:pt x="161925" y="647065"/>
                      </a:lnTo>
                      <a:lnTo>
                        <a:pt x="168783" y="635508"/>
                      </a:lnTo>
                      <a:lnTo>
                        <a:pt x="167132" y="628523"/>
                      </a:lnTo>
                      <a:lnTo>
                        <a:pt x="161925" y="628523"/>
                      </a:lnTo>
                      <a:lnTo>
                        <a:pt x="156718" y="630809"/>
                      </a:lnTo>
                      <a:lnTo>
                        <a:pt x="148082" y="644779"/>
                      </a:lnTo>
                      <a:lnTo>
                        <a:pt x="141224" y="649351"/>
                      </a:lnTo>
                      <a:lnTo>
                        <a:pt x="136017" y="649351"/>
                      </a:lnTo>
                      <a:lnTo>
                        <a:pt x="134365" y="644779"/>
                      </a:lnTo>
                      <a:lnTo>
                        <a:pt x="134365" y="635508"/>
                      </a:lnTo>
                      <a:lnTo>
                        <a:pt x="141224" y="623824"/>
                      </a:lnTo>
                      <a:lnTo>
                        <a:pt x="149860" y="616966"/>
                      </a:lnTo>
                      <a:lnTo>
                        <a:pt x="149860" y="609981"/>
                      </a:lnTo>
                      <a:lnTo>
                        <a:pt x="146431" y="605282"/>
                      </a:lnTo>
                      <a:lnTo>
                        <a:pt x="139573" y="607695"/>
                      </a:lnTo>
                      <a:lnTo>
                        <a:pt x="134365" y="614553"/>
                      </a:lnTo>
                      <a:lnTo>
                        <a:pt x="127508" y="623824"/>
                      </a:lnTo>
                      <a:lnTo>
                        <a:pt x="122301" y="623824"/>
                      </a:lnTo>
                      <a:lnTo>
                        <a:pt x="120523" y="616966"/>
                      </a:lnTo>
                      <a:lnTo>
                        <a:pt x="122301" y="607695"/>
                      </a:lnTo>
                      <a:lnTo>
                        <a:pt x="127508" y="598424"/>
                      </a:lnTo>
                      <a:lnTo>
                        <a:pt x="125730" y="593725"/>
                      </a:lnTo>
                      <a:lnTo>
                        <a:pt x="120523" y="586740"/>
                      </a:lnTo>
                      <a:lnTo>
                        <a:pt x="118872" y="575183"/>
                      </a:lnTo>
                      <a:lnTo>
                        <a:pt x="125730" y="568198"/>
                      </a:lnTo>
                      <a:lnTo>
                        <a:pt x="139573" y="563626"/>
                      </a:lnTo>
                      <a:lnTo>
                        <a:pt x="141224" y="556641"/>
                      </a:lnTo>
                      <a:lnTo>
                        <a:pt x="137795" y="549656"/>
                      </a:lnTo>
                      <a:lnTo>
                        <a:pt x="129159" y="535686"/>
                      </a:lnTo>
                      <a:lnTo>
                        <a:pt x="127508" y="528828"/>
                      </a:lnTo>
                      <a:lnTo>
                        <a:pt x="123952" y="519557"/>
                      </a:lnTo>
                      <a:lnTo>
                        <a:pt x="129159" y="512572"/>
                      </a:lnTo>
                      <a:lnTo>
                        <a:pt x="134365" y="514858"/>
                      </a:lnTo>
                      <a:lnTo>
                        <a:pt x="148082" y="528828"/>
                      </a:lnTo>
                      <a:lnTo>
                        <a:pt x="156718" y="531114"/>
                      </a:lnTo>
                      <a:lnTo>
                        <a:pt x="167132" y="528828"/>
                      </a:lnTo>
                      <a:lnTo>
                        <a:pt x="170561" y="526415"/>
                      </a:lnTo>
                      <a:lnTo>
                        <a:pt x="167132" y="514858"/>
                      </a:lnTo>
                      <a:lnTo>
                        <a:pt x="149860" y="510286"/>
                      </a:lnTo>
                      <a:lnTo>
                        <a:pt x="148082" y="507873"/>
                      </a:lnTo>
                      <a:lnTo>
                        <a:pt x="149860" y="496316"/>
                      </a:lnTo>
                      <a:lnTo>
                        <a:pt x="161925" y="487045"/>
                      </a:lnTo>
                      <a:lnTo>
                        <a:pt x="170561" y="480059"/>
                      </a:lnTo>
                      <a:lnTo>
                        <a:pt x="173989" y="468503"/>
                      </a:lnTo>
                      <a:lnTo>
                        <a:pt x="170561" y="449961"/>
                      </a:lnTo>
                      <a:lnTo>
                        <a:pt x="172212" y="440690"/>
                      </a:lnTo>
                      <a:lnTo>
                        <a:pt x="175640" y="433705"/>
                      </a:lnTo>
                      <a:lnTo>
                        <a:pt x="173989" y="419734"/>
                      </a:lnTo>
                      <a:lnTo>
                        <a:pt x="168783" y="410464"/>
                      </a:lnTo>
                      <a:lnTo>
                        <a:pt x="168783" y="398907"/>
                      </a:lnTo>
                      <a:lnTo>
                        <a:pt x="172212" y="396621"/>
                      </a:lnTo>
                      <a:lnTo>
                        <a:pt x="177419" y="396621"/>
                      </a:lnTo>
                      <a:lnTo>
                        <a:pt x="187706" y="410464"/>
                      </a:lnTo>
                      <a:lnTo>
                        <a:pt x="194690" y="410464"/>
                      </a:lnTo>
                      <a:lnTo>
                        <a:pt x="196342" y="403606"/>
                      </a:lnTo>
                      <a:lnTo>
                        <a:pt x="201549" y="394334"/>
                      </a:lnTo>
                      <a:lnTo>
                        <a:pt x="206756" y="387350"/>
                      </a:lnTo>
                      <a:lnTo>
                        <a:pt x="211836" y="373380"/>
                      </a:lnTo>
                      <a:lnTo>
                        <a:pt x="211836" y="359537"/>
                      </a:lnTo>
                      <a:lnTo>
                        <a:pt x="206756" y="352552"/>
                      </a:lnTo>
                      <a:lnTo>
                        <a:pt x="196342" y="340995"/>
                      </a:lnTo>
                      <a:lnTo>
                        <a:pt x="201549" y="334009"/>
                      </a:lnTo>
                      <a:lnTo>
                        <a:pt x="213614" y="334009"/>
                      </a:lnTo>
                      <a:lnTo>
                        <a:pt x="230886" y="340995"/>
                      </a:lnTo>
                      <a:lnTo>
                        <a:pt x="241173" y="340995"/>
                      </a:lnTo>
                      <a:lnTo>
                        <a:pt x="244602" y="329311"/>
                      </a:lnTo>
                      <a:lnTo>
                        <a:pt x="241173" y="324739"/>
                      </a:lnTo>
                      <a:lnTo>
                        <a:pt x="222250" y="320040"/>
                      </a:lnTo>
                      <a:lnTo>
                        <a:pt x="217043" y="317754"/>
                      </a:lnTo>
                      <a:lnTo>
                        <a:pt x="217043" y="308483"/>
                      </a:lnTo>
                      <a:lnTo>
                        <a:pt x="220472" y="303784"/>
                      </a:lnTo>
                      <a:lnTo>
                        <a:pt x="232537" y="306197"/>
                      </a:lnTo>
                      <a:lnTo>
                        <a:pt x="239395" y="303784"/>
                      </a:lnTo>
                      <a:lnTo>
                        <a:pt x="244602" y="296926"/>
                      </a:lnTo>
                      <a:lnTo>
                        <a:pt x="251460" y="285242"/>
                      </a:lnTo>
                      <a:lnTo>
                        <a:pt x="260096" y="282956"/>
                      </a:lnTo>
                      <a:lnTo>
                        <a:pt x="268732" y="282956"/>
                      </a:lnTo>
                      <a:lnTo>
                        <a:pt x="273939" y="278257"/>
                      </a:lnTo>
                      <a:lnTo>
                        <a:pt x="266953" y="268986"/>
                      </a:lnTo>
                      <a:lnTo>
                        <a:pt x="265302" y="257429"/>
                      </a:lnTo>
                      <a:lnTo>
                        <a:pt x="268732" y="248158"/>
                      </a:lnTo>
                      <a:lnTo>
                        <a:pt x="275589" y="245872"/>
                      </a:lnTo>
                      <a:lnTo>
                        <a:pt x="287655" y="248158"/>
                      </a:lnTo>
                      <a:lnTo>
                        <a:pt x="294639" y="245872"/>
                      </a:lnTo>
                      <a:lnTo>
                        <a:pt x="308356" y="241172"/>
                      </a:lnTo>
                      <a:lnTo>
                        <a:pt x="316992" y="231902"/>
                      </a:lnTo>
                      <a:lnTo>
                        <a:pt x="320421" y="222631"/>
                      </a:lnTo>
                      <a:lnTo>
                        <a:pt x="318643" y="194818"/>
                      </a:lnTo>
                      <a:lnTo>
                        <a:pt x="322199" y="190246"/>
                      </a:lnTo>
                      <a:lnTo>
                        <a:pt x="329057" y="178562"/>
                      </a:lnTo>
                      <a:lnTo>
                        <a:pt x="330708" y="176276"/>
                      </a:lnTo>
                      <a:lnTo>
                        <a:pt x="330708" y="167005"/>
                      </a:lnTo>
                      <a:lnTo>
                        <a:pt x="320421" y="153034"/>
                      </a:lnTo>
                      <a:lnTo>
                        <a:pt x="318643" y="143764"/>
                      </a:lnTo>
                      <a:lnTo>
                        <a:pt x="323850" y="129921"/>
                      </a:lnTo>
                      <a:lnTo>
                        <a:pt x="330708" y="125222"/>
                      </a:lnTo>
                      <a:lnTo>
                        <a:pt x="342773" y="132207"/>
                      </a:lnTo>
                      <a:lnTo>
                        <a:pt x="346328" y="136906"/>
                      </a:lnTo>
                      <a:lnTo>
                        <a:pt x="351409" y="136906"/>
                      </a:lnTo>
                      <a:lnTo>
                        <a:pt x="351409" y="129921"/>
                      </a:lnTo>
                      <a:lnTo>
                        <a:pt x="349758" y="120650"/>
                      </a:lnTo>
                      <a:lnTo>
                        <a:pt x="346328" y="113665"/>
                      </a:lnTo>
                      <a:lnTo>
                        <a:pt x="330708" y="106680"/>
                      </a:lnTo>
                      <a:lnTo>
                        <a:pt x="327278" y="106680"/>
                      </a:lnTo>
                      <a:lnTo>
                        <a:pt x="330708" y="95123"/>
                      </a:lnTo>
                      <a:lnTo>
                        <a:pt x="334264" y="95123"/>
                      </a:lnTo>
                      <a:lnTo>
                        <a:pt x="347980" y="97409"/>
                      </a:lnTo>
                      <a:lnTo>
                        <a:pt x="353187" y="97409"/>
                      </a:lnTo>
                      <a:lnTo>
                        <a:pt x="356615" y="90424"/>
                      </a:lnTo>
                      <a:lnTo>
                        <a:pt x="361823" y="83566"/>
                      </a:lnTo>
                      <a:lnTo>
                        <a:pt x="361823" y="74168"/>
                      </a:lnTo>
                      <a:lnTo>
                        <a:pt x="363474" y="67310"/>
                      </a:lnTo>
                      <a:lnTo>
                        <a:pt x="366902" y="62611"/>
                      </a:lnTo>
                      <a:lnTo>
                        <a:pt x="385952" y="55626"/>
                      </a:lnTo>
                      <a:lnTo>
                        <a:pt x="396239" y="48768"/>
                      </a:lnTo>
                      <a:lnTo>
                        <a:pt x="404876" y="41783"/>
                      </a:lnTo>
                      <a:lnTo>
                        <a:pt x="413512" y="30226"/>
                      </a:lnTo>
                      <a:lnTo>
                        <a:pt x="416940" y="25527"/>
                      </a:lnTo>
                      <a:lnTo>
                        <a:pt x="415163" y="20828"/>
                      </a:lnTo>
                      <a:lnTo>
                        <a:pt x="411734" y="13970"/>
                      </a:lnTo>
                      <a:lnTo>
                        <a:pt x="406527" y="0"/>
                      </a:lnTo>
                      <a:lnTo>
                        <a:pt x="573659" y="2286"/>
                      </a:lnTo>
                      <a:lnTo>
                        <a:pt x="597789" y="0"/>
                      </a:lnTo>
                      <a:lnTo>
                        <a:pt x="685673" y="2286"/>
                      </a:lnTo>
                      <a:lnTo>
                        <a:pt x="732155" y="0"/>
                      </a:lnTo>
                      <a:lnTo>
                        <a:pt x="785622" y="2286"/>
                      </a:lnTo>
                      <a:lnTo>
                        <a:pt x="844169" y="0"/>
                      </a:lnTo>
                      <a:lnTo>
                        <a:pt x="854583" y="0"/>
                      </a:lnTo>
                      <a:lnTo>
                        <a:pt x="973455" y="0"/>
                      </a:lnTo>
                      <a:lnTo>
                        <a:pt x="982090" y="0"/>
                      </a:lnTo>
                      <a:lnTo>
                        <a:pt x="1035431" y="0"/>
                      </a:lnTo>
                      <a:close/>
                    </a:path>
                  </a:pathLst>
                </a:custGeom>
                <a:solidFill>
                  <a:srgbClr val="DCBDE3"/>
                </a:solidFill>
                <a:ln w="5461" cap="flat">
                  <a:solidFill>
                    <a:srgbClr val="BEBEBE"/>
                  </a:solidFill>
                  <a:prstDash val="solid"/>
                  <a:round/>
                </a:ln>
              </p:spPr>
              <p:txBody>
                <a:bodyPr rtlCol="0" anchor="ctr"/>
                <a:lstStyle/>
                <a:p>
                  <a:endParaRPr lang="en-US"/>
                </a:p>
              </p:txBody>
            </p:sp>
            <p:sp>
              <p:nvSpPr>
                <p:cNvPr id="1213" name="Freeform: Shape 1212">
                  <a:extLst>
                    <a:ext uri="{FF2B5EF4-FFF2-40B4-BE49-F238E27FC236}">
                      <a16:creationId xmlns:a16="http://schemas.microsoft.com/office/drawing/2014/main" id="{B4CC4B8F-B930-2242-92AF-35B158270684}"/>
                    </a:ext>
                  </a:extLst>
                </p:cNvPr>
                <p:cNvSpPr/>
                <p:nvPr/>
              </p:nvSpPr>
              <p:spPr>
                <a:xfrm>
                  <a:off x="25212040" y="16910430"/>
                  <a:ext cx="2009013" cy="1869185"/>
                </a:xfrm>
                <a:custGeom>
                  <a:avLst/>
                  <a:gdLst>
                    <a:gd name="connsiteX0" fmla="*/ 3428 w 2009013"/>
                    <a:gd name="connsiteY0" fmla="*/ 2286 h 1869185"/>
                    <a:gd name="connsiteX1" fmla="*/ 117221 w 2009013"/>
                    <a:gd name="connsiteY1" fmla="*/ 4572 h 1869185"/>
                    <a:gd name="connsiteX2" fmla="*/ 168910 w 2009013"/>
                    <a:gd name="connsiteY2" fmla="*/ 4572 h 1869185"/>
                    <a:gd name="connsiteX3" fmla="*/ 255016 w 2009013"/>
                    <a:gd name="connsiteY3" fmla="*/ 6985 h 1869185"/>
                    <a:gd name="connsiteX4" fmla="*/ 339471 w 2009013"/>
                    <a:gd name="connsiteY4" fmla="*/ 9271 h 1869185"/>
                    <a:gd name="connsiteX5" fmla="*/ 385953 w 2009013"/>
                    <a:gd name="connsiteY5" fmla="*/ 9271 h 1869185"/>
                    <a:gd name="connsiteX6" fmla="*/ 458343 w 2009013"/>
                    <a:gd name="connsiteY6" fmla="*/ 9271 h 1869185"/>
                    <a:gd name="connsiteX7" fmla="*/ 525526 w 2009013"/>
                    <a:gd name="connsiteY7" fmla="*/ 6985 h 1869185"/>
                    <a:gd name="connsiteX8" fmla="*/ 597916 w 2009013"/>
                    <a:gd name="connsiteY8" fmla="*/ 6985 h 1869185"/>
                    <a:gd name="connsiteX9" fmla="*/ 659892 w 2009013"/>
                    <a:gd name="connsiteY9" fmla="*/ 6985 h 1869185"/>
                    <a:gd name="connsiteX10" fmla="*/ 718439 w 2009013"/>
                    <a:gd name="connsiteY10" fmla="*/ 6985 h 1869185"/>
                    <a:gd name="connsiteX11" fmla="*/ 801243 w 2009013"/>
                    <a:gd name="connsiteY11" fmla="*/ 4572 h 1869185"/>
                    <a:gd name="connsiteX12" fmla="*/ 925195 w 2009013"/>
                    <a:gd name="connsiteY12" fmla="*/ 4572 h 1869185"/>
                    <a:gd name="connsiteX13" fmla="*/ 942467 w 2009013"/>
                    <a:gd name="connsiteY13" fmla="*/ 4572 h 1869185"/>
                    <a:gd name="connsiteX14" fmla="*/ 1028573 w 2009013"/>
                    <a:gd name="connsiteY14" fmla="*/ 2286 h 1869185"/>
                    <a:gd name="connsiteX15" fmla="*/ 1080262 w 2009013"/>
                    <a:gd name="connsiteY15" fmla="*/ 0 h 1869185"/>
                    <a:gd name="connsiteX16" fmla="*/ 1151001 w 2009013"/>
                    <a:gd name="connsiteY16" fmla="*/ 0 h 1869185"/>
                    <a:gd name="connsiteX17" fmla="*/ 1221613 w 2009013"/>
                    <a:gd name="connsiteY17" fmla="*/ 0 h 1869185"/>
                    <a:gd name="connsiteX18" fmla="*/ 1231900 w 2009013"/>
                    <a:gd name="connsiteY18" fmla="*/ 20828 h 1869185"/>
                    <a:gd name="connsiteX19" fmla="*/ 1247394 w 2009013"/>
                    <a:gd name="connsiteY19" fmla="*/ 20828 h 1869185"/>
                    <a:gd name="connsiteX20" fmla="*/ 1256030 w 2009013"/>
                    <a:gd name="connsiteY20" fmla="*/ 44069 h 1869185"/>
                    <a:gd name="connsiteX21" fmla="*/ 1274953 w 2009013"/>
                    <a:gd name="connsiteY21" fmla="*/ 57912 h 1869185"/>
                    <a:gd name="connsiteX22" fmla="*/ 1285367 w 2009013"/>
                    <a:gd name="connsiteY22" fmla="*/ 81153 h 1869185"/>
                    <a:gd name="connsiteX23" fmla="*/ 1307719 w 2009013"/>
                    <a:gd name="connsiteY23" fmla="*/ 97409 h 1869185"/>
                    <a:gd name="connsiteX24" fmla="*/ 1300861 w 2009013"/>
                    <a:gd name="connsiteY24" fmla="*/ 108966 h 1869185"/>
                    <a:gd name="connsiteX25" fmla="*/ 1292225 w 2009013"/>
                    <a:gd name="connsiteY25" fmla="*/ 136779 h 1869185"/>
                    <a:gd name="connsiteX26" fmla="*/ 1285367 w 2009013"/>
                    <a:gd name="connsiteY26" fmla="*/ 148336 h 1869185"/>
                    <a:gd name="connsiteX27" fmla="*/ 1283589 w 2009013"/>
                    <a:gd name="connsiteY27" fmla="*/ 164592 h 1869185"/>
                    <a:gd name="connsiteX28" fmla="*/ 1281938 w 2009013"/>
                    <a:gd name="connsiteY28" fmla="*/ 185547 h 1869185"/>
                    <a:gd name="connsiteX29" fmla="*/ 1287018 w 2009013"/>
                    <a:gd name="connsiteY29" fmla="*/ 234188 h 1869185"/>
                    <a:gd name="connsiteX30" fmla="*/ 1292225 w 2009013"/>
                    <a:gd name="connsiteY30" fmla="*/ 245745 h 1869185"/>
                    <a:gd name="connsiteX31" fmla="*/ 1306068 w 2009013"/>
                    <a:gd name="connsiteY31" fmla="*/ 273685 h 1869185"/>
                    <a:gd name="connsiteX32" fmla="*/ 1299083 w 2009013"/>
                    <a:gd name="connsiteY32" fmla="*/ 282956 h 1869185"/>
                    <a:gd name="connsiteX33" fmla="*/ 1295654 w 2009013"/>
                    <a:gd name="connsiteY33" fmla="*/ 296799 h 1869185"/>
                    <a:gd name="connsiteX34" fmla="*/ 1297432 w 2009013"/>
                    <a:gd name="connsiteY34" fmla="*/ 308483 h 1869185"/>
                    <a:gd name="connsiteX35" fmla="*/ 1318133 w 2009013"/>
                    <a:gd name="connsiteY35" fmla="*/ 331597 h 1869185"/>
                    <a:gd name="connsiteX36" fmla="*/ 1323213 w 2009013"/>
                    <a:gd name="connsiteY36" fmla="*/ 347853 h 1869185"/>
                    <a:gd name="connsiteX37" fmla="*/ 1326642 w 2009013"/>
                    <a:gd name="connsiteY37" fmla="*/ 357124 h 1869185"/>
                    <a:gd name="connsiteX38" fmla="*/ 1331849 w 2009013"/>
                    <a:gd name="connsiteY38" fmla="*/ 366395 h 1869185"/>
                    <a:gd name="connsiteX39" fmla="*/ 1347343 w 2009013"/>
                    <a:gd name="connsiteY39" fmla="*/ 377952 h 1869185"/>
                    <a:gd name="connsiteX40" fmla="*/ 1376680 w 2009013"/>
                    <a:gd name="connsiteY40" fmla="*/ 412750 h 1869185"/>
                    <a:gd name="connsiteX41" fmla="*/ 1383538 w 2009013"/>
                    <a:gd name="connsiteY41" fmla="*/ 424434 h 1869185"/>
                    <a:gd name="connsiteX42" fmla="*/ 1400810 w 2009013"/>
                    <a:gd name="connsiteY42" fmla="*/ 447548 h 1869185"/>
                    <a:gd name="connsiteX43" fmla="*/ 1412875 w 2009013"/>
                    <a:gd name="connsiteY43" fmla="*/ 470789 h 1869185"/>
                    <a:gd name="connsiteX44" fmla="*/ 1421511 w 2009013"/>
                    <a:gd name="connsiteY44" fmla="*/ 475361 h 1869185"/>
                    <a:gd name="connsiteX45" fmla="*/ 1438656 w 2009013"/>
                    <a:gd name="connsiteY45" fmla="*/ 487045 h 1869185"/>
                    <a:gd name="connsiteX46" fmla="*/ 1452499 w 2009013"/>
                    <a:gd name="connsiteY46" fmla="*/ 491617 h 1869185"/>
                    <a:gd name="connsiteX47" fmla="*/ 1464564 w 2009013"/>
                    <a:gd name="connsiteY47" fmla="*/ 505587 h 1869185"/>
                    <a:gd name="connsiteX48" fmla="*/ 1488694 w 2009013"/>
                    <a:gd name="connsiteY48" fmla="*/ 528701 h 1869185"/>
                    <a:gd name="connsiteX49" fmla="*/ 1504188 w 2009013"/>
                    <a:gd name="connsiteY49" fmla="*/ 547243 h 1869185"/>
                    <a:gd name="connsiteX50" fmla="*/ 1509268 w 2009013"/>
                    <a:gd name="connsiteY50" fmla="*/ 558927 h 1869185"/>
                    <a:gd name="connsiteX51" fmla="*/ 1516253 w 2009013"/>
                    <a:gd name="connsiteY51" fmla="*/ 565912 h 1869185"/>
                    <a:gd name="connsiteX52" fmla="*/ 1514475 w 2009013"/>
                    <a:gd name="connsiteY52" fmla="*/ 582041 h 1869185"/>
                    <a:gd name="connsiteX53" fmla="*/ 1516253 w 2009013"/>
                    <a:gd name="connsiteY53" fmla="*/ 596011 h 1869185"/>
                    <a:gd name="connsiteX54" fmla="*/ 1523111 w 2009013"/>
                    <a:gd name="connsiteY54" fmla="*/ 609854 h 1869185"/>
                    <a:gd name="connsiteX55" fmla="*/ 1517904 w 2009013"/>
                    <a:gd name="connsiteY55" fmla="*/ 633095 h 1869185"/>
                    <a:gd name="connsiteX56" fmla="*/ 1523111 w 2009013"/>
                    <a:gd name="connsiteY56" fmla="*/ 656336 h 1869185"/>
                    <a:gd name="connsiteX57" fmla="*/ 1529969 w 2009013"/>
                    <a:gd name="connsiteY57" fmla="*/ 679450 h 1869185"/>
                    <a:gd name="connsiteX58" fmla="*/ 1531747 w 2009013"/>
                    <a:gd name="connsiteY58" fmla="*/ 688721 h 1869185"/>
                    <a:gd name="connsiteX59" fmla="*/ 1542034 w 2009013"/>
                    <a:gd name="connsiteY59" fmla="*/ 702691 h 1869185"/>
                    <a:gd name="connsiteX60" fmla="*/ 1552448 w 2009013"/>
                    <a:gd name="connsiteY60" fmla="*/ 711962 h 1869185"/>
                    <a:gd name="connsiteX61" fmla="*/ 1562735 w 2009013"/>
                    <a:gd name="connsiteY61" fmla="*/ 707263 h 1869185"/>
                    <a:gd name="connsiteX62" fmla="*/ 1569593 w 2009013"/>
                    <a:gd name="connsiteY62" fmla="*/ 700405 h 1869185"/>
                    <a:gd name="connsiteX63" fmla="*/ 1585087 w 2009013"/>
                    <a:gd name="connsiteY63" fmla="*/ 684149 h 1869185"/>
                    <a:gd name="connsiteX64" fmla="*/ 1597152 w 2009013"/>
                    <a:gd name="connsiteY64" fmla="*/ 670179 h 1869185"/>
                    <a:gd name="connsiteX65" fmla="*/ 1610995 w 2009013"/>
                    <a:gd name="connsiteY65" fmla="*/ 674878 h 1869185"/>
                    <a:gd name="connsiteX66" fmla="*/ 1621282 w 2009013"/>
                    <a:gd name="connsiteY66" fmla="*/ 677164 h 1869185"/>
                    <a:gd name="connsiteX67" fmla="*/ 1638554 w 2009013"/>
                    <a:gd name="connsiteY67" fmla="*/ 684149 h 1869185"/>
                    <a:gd name="connsiteX68" fmla="*/ 1652270 w 2009013"/>
                    <a:gd name="connsiteY68" fmla="*/ 684149 h 1869185"/>
                    <a:gd name="connsiteX69" fmla="*/ 1660906 w 2009013"/>
                    <a:gd name="connsiteY69" fmla="*/ 686435 h 1869185"/>
                    <a:gd name="connsiteX70" fmla="*/ 1676400 w 2009013"/>
                    <a:gd name="connsiteY70" fmla="*/ 700405 h 1869185"/>
                    <a:gd name="connsiteX71" fmla="*/ 1690243 w 2009013"/>
                    <a:gd name="connsiteY71" fmla="*/ 711962 h 1869185"/>
                    <a:gd name="connsiteX72" fmla="*/ 1697101 w 2009013"/>
                    <a:gd name="connsiteY72" fmla="*/ 723519 h 1869185"/>
                    <a:gd name="connsiteX73" fmla="*/ 1697101 w 2009013"/>
                    <a:gd name="connsiteY73" fmla="*/ 735203 h 1869185"/>
                    <a:gd name="connsiteX74" fmla="*/ 1690243 w 2009013"/>
                    <a:gd name="connsiteY74" fmla="*/ 744474 h 1869185"/>
                    <a:gd name="connsiteX75" fmla="*/ 1679956 w 2009013"/>
                    <a:gd name="connsiteY75" fmla="*/ 746760 h 1869185"/>
                    <a:gd name="connsiteX76" fmla="*/ 1676400 w 2009013"/>
                    <a:gd name="connsiteY76" fmla="*/ 760603 h 1869185"/>
                    <a:gd name="connsiteX77" fmla="*/ 1674749 w 2009013"/>
                    <a:gd name="connsiteY77" fmla="*/ 781558 h 1869185"/>
                    <a:gd name="connsiteX78" fmla="*/ 1678178 w 2009013"/>
                    <a:gd name="connsiteY78" fmla="*/ 795401 h 1869185"/>
                    <a:gd name="connsiteX79" fmla="*/ 1678178 w 2009013"/>
                    <a:gd name="connsiteY79" fmla="*/ 809371 h 1869185"/>
                    <a:gd name="connsiteX80" fmla="*/ 1672971 w 2009013"/>
                    <a:gd name="connsiteY80" fmla="*/ 823341 h 1869185"/>
                    <a:gd name="connsiteX81" fmla="*/ 1659255 w 2009013"/>
                    <a:gd name="connsiteY81" fmla="*/ 839470 h 1869185"/>
                    <a:gd name="connsiteX82" fmla="*/ 1654048 w 2009013"/>
                    <a:gd name="connsiteY82" fmla="*/ 855726 h 1869185"/>
                    <a:gd name="connsiteX83" fmla="*/ 1641983 w 2009013"/>
                    <a:gd name="connsiteY83" fmla="*/ 885952 h 1869185"/>
                    <a:gd name="connsiteX84" fmla="*/ 1629918 w 2009013"/>
                    <a:gd name="connsiteY84" fmla="*/ 895223 h 1869185"/>
                    <a:gd name="connsiteX85" fmla="*/ 1623060 w 2009013"/>
                    <a:gd name="connsiteY85" fmla="*/ 904494 h 1869185"/>
                    <a:gd name="connsiteX86" fmla="*/ 1614424 w 2009013"/>
                    <a:gd name="connsiteY86" fmla="*/ 925322 h 1869185"/>
                    <a:gd name="connsiteX87" fmla="*/ 1619631 w 2009013"/>
                    <a:gd name="connsiteY87" fmla="*/ 960120 h 1869185"/>
                    <a:gd name="connsiteX88" fmla="*/ 1621282 w 2009013"/>
                    <a:gd name="connsiteY88" fmla="*/ 971677 h 1869185"/>
                    <a:gd name="connsiteX89" fmla="*/ 1641983 w 2009013"/>
                    <a:gd name="connsiteY89" fmla="*/ 990219 h 1869185"/>
                    <a:gd name="connsiteX90" fmla="*/ 1657477 w 2009013"/>
                    <a:gd name="connsiteY90" fmla="*/ 1011174 h 1869185"/>
                    <a:gd name="connsiteX91" fmla="*/ 1671320 w 2009013"/>
                    <a:gd name="connsiteY91" fmla="*/ 1025017 h 1869185"/>
                    <a:gd name="connsiteX92" fmla="*/ 1674749 w 2009013"/>
                    <a:gd name="connsiteY92" fmla="*/ 1027430 h 1869185"/>
                    <a:gd name="connsiteX93" fmla="*/ 1685036 w 2009013"/>
                    <a:gd name="connsiteY93" fmla="*/ 1029716 h 1869185"/>
                    <a:gd name="connsiteX94" fmla="*/ 1697101 w 2009013"/>
                    <a:gd name="connsiteY94" fmla="*/ 1048258 h 1869185"/>
                    <a:gd name="connsiteX95" fmla="*/ 1733296 w 2009013"/>
                    <a:gd name="connsiteY95" fmla="*/ 1071372 h 1869185"/>
                    <a:gd name="connsiteX96" fmla="*/ 1747139 w 2009013"/>
                    <a:gd name="connsiteY96" fmla="*/ 1071372 h 1869185"/>
                    <a:gd name="connsiteX97" fmla="*/ 1752219 w 2009013"/>
                    <a:gd name="connsiteY97" fmla="*/ 1071372 h 1869185"/>
                    <a:gd name="connsiteX98" fmla="*/ 1750568 w 2009013"/>
                    <a:gd name="connsiteY98" fmla="*/ 1078357 h 1869185"/>
                    <a:gd name="connsiteX99" fmla="*/ 1738503 w 2009013"/>
                    <a:gd name="connsiteY99" fmla="*/ 1085342 h 1869185"/>
                    <a:gd name="connsiteX100" fmla="*/ 1738503 w 2009013"/>
                    <a:gd name="connsiteY100" fmla="*/ 1092327 h 1869185"/>
                    <a:gd name="connsiteX101" fmla="*/ 1753997 w 2009013"/>
                    <a:gd name="connsiteY101" fmla="*/ 1101598 h 1869185"/>
                    <a:gd name="connsiteX102" fmla="*/ 1762633 w 2009013"/>
                    <a:gd name="connsiteY102" fmla="*/ 1108583 h 1869185"/>
                    <a:gd name="connsiteX103" fmla="*/ 1781556 w 2009013"/>
                    <a:gd name="connsiteY103" fmla="*/ 1103884 h 1869185"/>
                    <a:gd name="connsiteX104" fmla="*/ 1817751 w 2009013"/>
                    <a:gd name="connsiteY104" fmla="*/ 1131697 h 1869185"/>
                    <a:gd name="connsiteX105" fmla="*/ 1831467 w 2009013"/>
                    <a:gd name="connsiteY105" fmla="*/ 1138682 h 1869185"/>
                    <a:gd name="connsiteX106" fmla="*/ 1836674 w 2009013"/>
                    <a:gd name="connsiteY106" fmla="*/ 1150239 h 1869185"/>
                    <a:gd name="connsiteX107" fmla="*/ 1840103 w 2009013"/>
                    <a:gd name="connsiteY107" fmla="*/ 1161923 h 1869185"/>
                    <a:gd name="connsiteX108" fmla="*/ 1869440 w 2009013"/>
                    <a:gd name="connsiteY108" fmla="*/ 1185037 h 1869185"/>
                    <a:gd name="connsiteX109" fmla="*/ 1879727 w 2009013"/>
                    <a:gd name="connsiteY109" fmla="*/ 1192022 h 1869185"/>
                    <a:gd name="connsiteX110" fmla="*/ 1883156 w 2009013"/>
                    <a:gd name="connsiteY110" fmla="*/ 1201293 h 1869185"/>
                    <a:gd name="connsiteX111" fmla="*/ 1878076 w 2009013"/>
                    <a:gd name="connsiteY111" fmla="*/ 1229106 h 1869185"/>
                    <a:gd name="connsiteX112" fmla="*/ 1878076 w 2009013"/>
                    <a:gd name="connsiteY112" fmla="*/ 1236091 h 1869185"/>
                    <a:gd name="connsiteX113" fmla="*/ 1881505 w 2009013"/>
                    <a:gd name="connsiteY113" fmla="*/ 1247648 h 1869185"/>
                    <a:gd name="connsiteX114" fmla="*/ 1900428 w 2009013"/>
                    <a:gd name="connsiteY114" fmla="*/ 1287145 h 1869185"/>
                    <a:gd name="connsiteX115" fmla="*/ 1907286 w 2009013"/>
                    <a:gd name="connsiteY115" fmla="*/ 1310259 h 1869185"/>
                    <a:gd name="connsiteX116" fmla="*/ 1903857 w 2009013"/>
                    <a:gd name="connsiteY116" fmla="*/ 1317244 h 1869185"/>
                    <a:gd name="connsiteX117" fmla="*/ 1891792 w 2009013"/>
                    <a:gd name="connsiteY117" fmla="*/ 1328801 h 1869185"/>
                    <a:gd name="connsiteX118" fmla="*/ 1881505 w 2009013"/>
                    <a:gd name="connsiteY118" fmla="*/ 1335786 h 1869185"/>
                    <a:gd name="connsiteX119" fmla="*/ 1879727 w 2009013"/>
                    <a:gd name="connsiteY119" fmla="*/ 1347470 h 1869185"/>
                    <a:gd name="connsiteX120" fmla="*/ 1883156 w 2009013"/>
                    <a:gd name="connsiteY120" fmla="*/ 1354328 h 1869185"/>
                    <a:gd name="connsiteX121" fmla="*/ 1893570 w 2009013"/>
                    <a:gd name="connsiteY121" fmla="*/ 1359027 h 1869185"/>
                    <a:gd name="connsiteX122" fmla="*/ 1896999 w 2009013"/>
                    <a:gd name="connsiteY122" fmla="*/ 1375283 h 1869185"/>
                    <a:gd name="connsiteX123" fmla="*/ 1900428 w 2009013"/>
                    <a:gd name="connsiteY123" fmla="*/ 1391539 h 1869185"/>
                    <a:gd name="connsiteX124" fmla="*/ 1912493 w 2009013"/>
                    <a:gd name="connsiteY124" fmla="*/ 1405382 h 1869185"/>
                    <a:gd name="connsiteX125" fmla="*/ 1915922 w 2009013"/>
                    <a:gd name="connsiteY125" fmla="*/ 1416939 h 1869185"/>
                    <a:gd name="connsiteX126" fmla="*/ 1917700 w 2009013"/>
                    <a:gd name="connsiteY126" fmla="*/ 1430909 h 1869185"/>
                    <a:gd name="connsiteX127" fmla="*/ 1927987 w 2009013"/>
                    <a:gd name="connsiteY127" fmla="*/ 1447165 h 1869185"/>
                    <a:gd name="connsiteX128" fmla="*/ 1934845 w 2009013"/>
                    <a:gd name="connsiteY128" fmla="*/ 1456436 h 1869185"/>
                    <a:gd name="connsiteX129" fmla="*/ 1943481 w 2009013"/>
                    <a:gd name="connsiteY129" fmla="*/ 1461008 h 1869185"/>
                    <a:gd name="connsiteX130" fmla="*/ 1950339 w 2009013"/>
                    <a:gd name="connsiteY130" fmla="*/ 1461008 h 1869185"/>
                    <a:gd name="connsiteX131" fmla="*/ 1955546 w 2009013"/>
                    <a:gd name="connsiteY131" fmla="*/ 1454150 h 1869185"/>
                    <a:gd name="connsiteX132" fmla="*/ 1948688 w 2009013"/>
                    <a:gd name="connsiteY132" fmla="*/ 1440180 h 1869185"/>
                    <a:gd name="connsiteX133" fmla="*/ 1946910 w 2009013"/>
                    <a:gd name="connsiteY133" fmla="*/ 1428623 h 1869185"/>
                    <a:gd name="connsiteX134" fmla="*/ 1953895 w 2009013"/>
                    <a:gd name="connsiteY134" fmla="*/ 1426210 h 1869185"/>
                    <a:gd name="connsiteX135" fmla="*/ 1960753 w 2009013"/>
                    <a:gd name="connsiteY135" fmla="*/ 1435608 h 1869185"/>
                    <a:gd name="connsiteX136" fmla="*/ 1974469 w 2009013"/>
                    <a:gd name="connsiteY136" fmla="*/ 1451737 h 1869185"/>
                    <a:gd name="connsiteX137" fmla="*/ 1981454 w 2009013"/>
                    <a:gd name="connsiteY137" fmla="*/ 1463421 h 1869185"/>
                    <a:gd name="connsiteX138" fmla="*/ 1993519 w 2009013"/>
                    <a:gd name="connsiteY138" fmla="*/ 1465707 h 1869185"/>
                    <a:gd name="connsiteX139" fmla="*/ 2002028 w 2009013"/>
                    <a:gd name="connsiteY139" fmla="*/ 1470279 h 1869185"/>
                    <a:gd name="connsiteX140" fmla="*/ 2009013 w 2009013"/>
                    <a:gd name="connsiteY140" fmla="*/ 1477264 h 1869185"/>
                    <a:gd name="connsiteX141" fmla="*/ 2007235 w 2009013"/>
                    <a:gd name="connsiteY141" fmla="*/ 1477264 h 1869185"/>
                    <a:gd name="connsiteX142" fmla="*/ 2007235 w 2009013"/>
                    <a:gd name="connsiteY142" fmla="*/ 1493520 h 1869185"/>
                    <a:gd name="connsiteX143" fmla="*/ 2007235 w 2009013"/>
                    <a:gd name="connsiteY143" fmla="*/ 1507490 h 1869185"/>
                    <a:gd name="connsiteX144" fmla="*/ 1991741 w 2009013"/>
                    <a:gd name="connsiteY144" fmla="*/ 1528318 h 1869185"/>
                    <a:gd name="connsiteX145" fmla="*/ 1990090 w 2009013"/>
                    <a:gd name="connsiteY145" fmla="*/ 1539875 h 1869185"/>
                    <a:gd name="connsiteX146" fmla="*/ 1993519 w 2009013"/>
                    <a:gd name="connsiteY146" fmla="*/ 1542288 h 1869185"/>
                    <a:gd name="connsiteX147" fmla="*/ 2000377 w 2009013"/>
                    <a:gd name="connsiteY147" fmla="*/ 1549146 h 1869185"/>
                    <a:gd name="connsiteX148" fmla="*/ 2000377 w 2009013"/>
                    <a:gd name="connsiteY148" fmla="*/ 1556131 h 1869185"/>
                    <a:gd name="connsiteX149" fmla="*/ 2002028 w 2009013"/>
                    <a:gd name="connsiteY149" fmla="*/ 1567688 h 1869185"/>
                    <a:gd name="connsiteX150" fmla="*/ 2000377 w 2009013"/>
                    <a:gd name="connsiteY150" fmla="*/ 1567688 h 1869185"/>
                    <a:gd name="connsiteX151" fmla="*/ 1995170 w 2009013"/>
                    <a:gd name="connsiteY151" fmla="*/ 1581658 h 1869185"/>
                    <a:gd name="connsiteX152" fmla="*/ 1990090 w 2009013"/>
                    <a:gd name="connsiteY152" fmla="*/ 1595628 h 1869185"/>
                    <a:gd name="connsiteX153" fmla="*/ 1988312 w 2009013"/>
                    <a:gd name="connsiteY153" fmla="*/ 1595628 h 1869185"/>
                    <a:gd name="connsiteX154" fmla="*/ 1984883 w 2009013"/>
                    <a:gd name="connsiteY154" fmla="*/ 1604899 h 1869185"/>
                    <a:gd name="connsiteX155" fmla="*/ 1983105 w 2009013"/>
                    <a:gd name="connsiteY155" fmla="*/ 1614170 h 1869185"/>
                    <a:gd name="connsiteX156" fmla="*/ 1983105 w 2009013"/>
                    <a:gd name="connsiteY156" fmla="*/ 1632712 h 1869185"/>
                    <a:gd name="connsiteX157" fmla="*/ 1976247 w 2009013"/>
                    <a:gd name="connsiteY157" fmla="*/ 1637284 h 1869185"/>
                    <a:gd name="connsiteX158" fmla="*/ 1967611 w 2009013"/>
                    <a:gd name="connsiteY158" fmla="*/ 1639697 h 1869185"/>
                    <a:gd name="connsiteX159" fmla="*/ 1958975 w 2009013"/>
                    <a:gd name="connsiteY159" fmla="*/ 1634998 h 1869185"/>
                    <a:gd name="connsiteX160" fmla="*/ 1945259 w 2009013"/>
                    <a:gd name="connsiteY160" fmla="*/ 1618742 h 1869185"/>
                    <a:gd name="connsiteX161" fmla="*/ 1934845 w 2009013"/>
                    <a:gd name="connsiteY161" fmla="*/ 1609471 h 1869185"/>
                    <a:gd name="connsiteX162" fmla="*/ 1912493 w 2009013"/>
                    <a:gd name="connsiteY162" fmla="*/ 1665097 h 1869185"/>
                    <a:gd name="connsiteX163" fmla="*/ 1903857 w 2009013"/>
                    <a:gd name="connsiteY163" fmla="*/ 1676781 h 1869185"/>
                    <a:gd name="connsiteX164" fmla="*/ 1898650 w 2009013"/>
                    <a:gd name="connsiteY164" fmla="*/ 1683639 h 1869185"/>
                    <a:gd name="connsiteX165" fmla="*/ 1890141 w 2009013"/>
                    <a:gd name="connsiteY165" fmla="*/ 1676781 h 1869185"/>
                    <a:gd name="connsiteX166" fmla="*/ 1893570 w 2009013"/>
                    <a:gd name="connsiteY166" fmla="*/ 1651254 h 1869185"/>
                    <a:gd name="connsiteX167" fmla="*/ 1890141 w 2009013"/>
                    <a:gd name="connsiteY167" fmla="*/ 1639697 h 1869185"/>
                    <a:gd name="connsiteX168" fmla="*/ 1878076 w 2009013"/>
                    <a:gd name="connsiteY168" fmla="*/ 1632712 h 1869185"/>
                    <a:gd name="connsiteX169" fmla="*/ 1869440 w 2009013"/>
                    <a:gd name="connsiteY169" fmla="*/ 1634998 h 1869185"/>
                    <a:gd name="connsiteX170" fmla="*/ 1866011 w 2009013"/>
                    <a:gd name="connsiteY170" fmla="*/ 1646555 h 1869185"/>
                    <a:gd name="connsiteX171" fmla="*/ 1872869 w 2009013"/>
                    <a:gd name="connsiteY171" fmla="*/ 1651254 h 1869185"/>
                    <a:gd name="connsiteX172" fmla="*/ 1879727 w 2009013"/>
                    <a:gd name="connsiteY172" fmla="*/ 1658239 h 1869185"/>
                    <a:gd name="connsiteX173" fmla="*/ 1879727 w 2009013"/>
                    <a:gd name="connsiteY173" fmla="*/ 1665097 h 1869185"/>
                    <a:gd name="connsiteX174" fmla="*/ 1871091 w 2009013"/>
                    <a:gd name="connsiteY174" fmla="*/ 1672082 h 1869185"/>
                    <a:gd name="connsiteX175" fmla="*/ 1869440 w 2009013"/>
                    <a:gd name="connsiteY175" fmla="*/ 1690624 h 1869185"/>
                    <a:gd name="connsiteX176" fmla="*/ 1881505 w 2009013"/>
                    <a:gd name="connsiteY176" fmla="*/ 1711579 h 1869185"/>
                    <a:gd name="connsiteX177" fmla="*/ 1878076 w 2009013"/>
                    <a:gd name="connsiteY177" fmla="*/ 1718437 h 1869185"/>
                    <a:gd name="connsiteX178" fmla="*/ 1872869 w 2009013"/>
                    <a:gd name="connsiteY178" fmla="*/ 1723136 h 1869185"/>
                    <a:gd name="connsiteX179" fmla="*/ 1864233 w 2009013"/>
                    <a:gd name="connsiteY179" fmla="*/ 1720850 h 1869185"/>
                    <a:gd name="connsiteX180" fmla="*/ 1857375 w 2009013"/>
                    <a:gd name="connsiteY180" fmla="*/ 1727708 h 1869185"/>
                    <a:gd name="connsiteX181" fmla="*/ 1852168 w 2009013"/>
                    <a:gd name="connsiteY181" fmla="*/ 1730121 h 1869185"/>
                    <a:gd name="connsiteX182" fmla="*/ 1850517 w 2009013"/>
                    <a:gd name="connsiteY182" fmla="*/ 1736979 h 1869185"/>
                    <a:gd name="connsiteX183" fmla="*/ 1867662 w 2009013"/>
                    <a:gd name="connsiteY183" fmla="*/ 1755648 h 1869185"/>
                    <a:gd name="connsiteX184" fmla="*/ 1867662 w 2009013"/>
                    <a:gd name="connsiteY184" fmla="*/ 1762506 h 1869185"/>
                    <a:gd name="connsiteX185" fmla="*/ 1862582 w 2009013"/>
                    <a:gd name="connsiteY185" fmla="*/ 1769491 h 1869185"/>
                    <a:gd name="connsiteX186" fmla="*/ 1850517 w 2009013"/>
                    <a:gd name="connsiteY186" fmla="*/ 1764919 h 1869185"/>
                    <a:gd name="connsiteX187" fmla="*/ 1835023 w 2009013"/>
                    <a:gd name="connsiteY187" fmla="*/ 1762506 h 1869185"/>
                    <a:gd name="connsiteX188" fmla="*/ 1828038 w 2009013"/>
                    <a:gd name="connsiteY188" fmla="*/ 1774190 h 1869185"/>
                    <a:gd name="connsiteX189" fmla="*/ 1831467 w 2009013"/>
                    <a:gd name="connsiteY189" fmla="*/ 1781048 h 1869185"/>
                    <a:gd name="connsiteX190" fmla="*/ 1850517 w 2009013"/>
                    <a:gd name="connsiteY190" fmla="*/ 1792732 h 1869185"/>
                    <a:gd name="connsiteX191" fmla="*/ 1853946 w 2009013"/>
                    <a:gd name="connsiteY191" fmla="*/ 1799717 h 1869185"/>
                    <a:gd name="connsiteX192" fmla="*/ 1852168 w 2009013"/>
                    <a:gd name="connsiteY192" fmla="*/ 1811274 h 1869185"/>
                    <a:gd name="connsiteX193" fmla="*/ 1845310 w 2009013"/>
                    <a:gd name="connsiteY193" fmla="*/ 1829816 h 1869185"/>
                    <a:gd name="connsiteX194" fmla="*/ 1838452 w 2009013"/>
                    <a:gd name="connsiteY194" fmla="*/ 1843659 h 1869185"/>
                    <a:gd name="connsiteX195" fmla="*/ 1828038 w 2009013"/>
                    <a:gd name="connsiteY195" fmla="*/ 1843659 h 1869185"/>
                    <a:gd name="connsiteX196" fmla="*/ 1821180 w 2009013"/>
                    <a:gd name="connsiteY196" fmla="*/ 1855343 h 1869185"/>
                    <a:gd name="connsiteX197" fmla="*/ 1817751 w 2009013"/>
                    <a:gd name="connsiteY197" fmla="*/ 1866900 h 1869185"/>
                    <a:gd name="connsiteX198" fmla="*/ 1807337 w 2009013"/>
                    <a:gd name="connsiteY198" fmla="*/ 1866900 h 1869185"/>
                    <a:gd name="connsiteX199" fmla="*/ 1795399 w 2009013"/>
                    <a:gd name="connsiteY199" fmla="*/ 1866900 h 1869185"/>
                    <a:gd name="connsiteX200" fmla="*/ 1743710 w 2009013"/>
                    <a:gd name="connsiteY200" fmla="*/ 1866900 h 1869185"/>
                    <a:gd name="connsiteX201" fmla="*/ 1741932 w 2009013"/>
                    <a:gd name="connsiteY201" fmla="*/ 1869186 h 1869185"/>
                    <a:gd name="connsiteX202" fmla="*/ 1643761 w 2009013"/>
                    <a:gd name="connsiteY202" fmla="*/ 1869186 h 1869185"/>
                    <a:gd name="connsiteX203" fmla="*/ 1617853 w 2009013"/>
                    <a:gd name="connsiteY203" fmla="*/ 1866900 h 1869185"/>
                    <a:gd name="connsiteX204" fmla="*/ 1619631 w 2009013"/>
                    <a:gd name="connsiteY204" fmla="*/ 1866900 h 1869185"/>
                    <a:gd name="connsiteX205" fmla="*/ 1654048 w 2009013"/>
                    <a:gd name="connsiteY205" fmla="*/ 1815846 h 1869185"/>
                    <a:gd name="connsiteX206" fmla="*/ 1676400 w 2009013"/>
                    <a:gd name="connsiteY206" fmla="*/ 1797304 h 1869185"/>
                    <a:gd name="connsiteX207" fmla="*/ 1676400 w 2009013"/>
                    <a:gd name="connsiteY207" fmla="*/ 1788033 h 1869185"/>
                    <a:gd name="connsiteX208" fmla="*/ 1692021 w 2009013"/>
                    <a:gd name="connsiteY208" fmla="*/ 1781048 h 1869185"/>
                    <a:gd name="connsiteX209" fmla="*/ 1697101 w 2009013"/>
                    <a:gd name="connsiteY209" fmla="*/ 1757934 h 1869185"/>
                    <a:gd name="connsiteX210" fmla="*/ 1705737 w 2009013"/>
                    <a:gd name="connsiteY210" fmla="*/ 1753235 h 1869185"/>
                    <a:gd name="connsiteX211" fmla="*/ 1712595 w 2009013"/>
                    <a:gd name="connsiteY211" fmla="*/ 1727708 h 1869185"/>
                    <a:gd name="connsiteX212" fmla="*/ 1712595 w 2009013"/>
                    <a:gd name="connsiteY212" fmla="*/ 1711579 h 1869185"/>
                    <a:gd name="connsiteX213" fmla="*/ 1702308 w 2009013"/>
                    <a:gd name="connsiteY213" fmla="*/ 1706880 h 1869185"/>
                    <a:gd name="connsiteX214" fmla="*/ 1695450 w 2009013"/>
                    <a:gd name="connsiteY214" fmla="*/ 1704594 h 1869185"/>
                    <a:gd name="connsiteX215" fmla="*/ 1692021 w 2009013"/>
                    <a:gd name="connsiteY215" fmla="*/ 1676781 h 1869185"/>
                    <a:gd name="connsiteX216" fmla="*/ 1681607 w 2009013"/>
                    <a:gd name="connsiteY216" fmla="*/ 1665097 h 1869185"/>
                    <a:gd name="connsiteX217" fmla="*/ 1666113 w 2009013"/>
                    <a:gd name="connsiteY217" fmla="*/ 1662811 h 1869185"/>
                    <a:gd name="connsiteX218" fmla="*/ 1560957 w 2009013"/>
                    <a:gd name="connsiteY218" fmla="*/ 1662811 h 1869185"/>
                    <a:gd name="connsiteX219" fmla="*/ 1495552 w 2009013"/>
                    <a:gd name="connsiteY219" fmla="*/ 1665097 h 1869185"/>
                    <a:gd name="connsiteX220" fmla="*/ 1388745 w 2009013"/>
                    <a:gd name="connsiteY220" fmla="*/ 1665097 h 1869185"/>
                    <a:gd name="connsiteX221" fmla="*/ 1307719 w 2009013"/>
                    <a:gd name="connsiteY221" fmla="*/ 1665097 h 1869185"/>
                    <a:gd name="connsiteX222" fmla="*/ 1306068 w 2009013"/>
                    <a:gd name="connsiteY222" fmla="*/ 1667510 h 1869185"/>
                    <a:gd name="connsiteX223" fmla="*/ 1294003 w 2009013"/>
                    <a:gd name="connsiteY223" fmla="*/ 1667510 h 1869185"/>
                    <a:gd name="connsiteX224" fmla="*/ 1292225 w 2009013"/>
                    <a:gd name="connsiteY224" fmla="*/ 1667510 h 1869185"/>
                    <a:gd name="connsiteX225" fmla="*/ 1230249 w 2009013"/>
                    <a:gd name="connsiteY225" fmla="*/ 1665097 h 1869185"/>
                    <a:gd name="connsiteX226" fmla="*/ 1092327 w 2009013"/>
                    <a:gd name="connsiteY226" fmla="*/ 1667510 h 1869185"/>
                    <a:gd name="connsiteX227" fmla="*/ 1083818 w 2009013"/>
                    <a:gd name="connsiteY227" fmla="*/ 1667510 h 1869185"/>
                    <a:gd name="connsiteX228" fmla="*/ 966597 w 2009013"/>
                    <a:gd name="connsiteY228" fmla="*/ 1665097 h 1869185"/>
                    <a:gd name="connsiteX229" fmla="*/ 901065 w 2009013"/>
                    <a:gd name="connsiteY229" fmla="*/ 1665097 h 1869185"/>
                    <a:gd name="connsiteX230" fmla="*/ 899414 w 2009013"/>
                    <a:gd name="connsiteY230" fmla="*/ 1665097 h 1869185"/>
                    <a:gd name="connsiteX231" fmla="*/ 878713 w 2009013"/>
                    <a:gd name="connsiteY231" fmla="*/ 1665097 h 1869185"/>
                    <a:gd name="connsiteX232" fmla="*/ 877062 w 2009013"/>
                    <a:gd name="connsiteY232" fmla="*/ 1665097 h 1869185"/>
                    <a:gd name="connsiteX233" fmla="*/ 740918 w 2009013"/>
                    <a:gd name="connsiteY233" fmla="*/ 1667510 h 1869185"/>
                    <a:gd name="connsiteX234" fmla="*/ 739140 w 2009013"/>
                    <a:gd name="connsiteY234" fmla="*/ 1665097 h 1869185"/>
                    <a:gd name="connsiteX235" fmla="*/ 734060 w 2009013"/>
                    <a:gd name="connsiteY235" fmla="*/ 1667510 h 1869185"/>
                    <a:gd name="connsiteX236" fmla="*/ 730504 w 2009013"/>
                    <a:gd name="connsiteY236" fmla="*/ 1665097 h 1869185"/>
                    <a:gd name="connsiteX237" fmla="*/ 653034 w 2009013"/>
                    <a:gd name="connsiteY237" fmla="*/ 1667510 h 1869185"/>
                    <a:gd name="connsiteX238" fmla="*/ 651256 w 2009013"/>
                    <a:gd name="connsiteY238" fmla="*/ 1665097 h 1869185"/>
                    <a:gd name="connsiteX239" fmla="*/ 568579 w 2009013"/>
                    <a:gd name="connsiteY239" fmla="*/ 1667510 h 1869185"/>
                    <a:gd name="connsiteX240" fmla="*/ 563372 w 2009013"/>
                    <a:gd name="connsiteY240" fmla="*/ 1665097 h 1869185"/>
                    <a:gd name="connsiteX241" fmla="*/ 506603 w 2009013"/>
                    <a:gd name="connsiteY241" fmla="*/ 1667510 h 1869185"/>
                    <a:gd name="connsiteX242" fmla="*/ 504825 w 2009013"/>
                    <a:gd name="connsiteY242" fmla="*/ 1665097 h 1869185"/>
                    <a:gd name="connsiteX243" fmla="*/ 342900 w 2009013"/>
                    <a:gd name="connsiteY243" fmla="*/ 1662811 h 1869185"/>
                    <a:gd name="connsiteX244" fmla="*/ 339471 w 2009013"/>
                    <a:gd name="connsiteY244" fmla="*/ 1590929 h 1869185"/>
                    <a:gd name="connsiteX245" fmla="*/ 341122 w 2009013"/>
                    <a:gd name="connsiteY245" fmla="*/ 1551559 h 1869185"/>
                    <a:gd name="connsiteX246" fmla="*/ 339471 w 2009013"/>
                    <a:gd name="connsiteY246" fmla="*/ 1458722 h 1869185"/>
                    <a:gd name="connsiteX247" fmla="*/ 339471 w 2009013"/>
                    <a:gd name="connsiteY247" fmla="*/ 1454150 h 1869185"/>
                    <a:gd name="connsiteX248" fmla="*/ 339471 w 2009013"/>
                    <a:gd name="connsiteY248" fmla="*/ 1437894 h 1869185"/>
                    <a:gd name="connsiteX249" fmla="*/ 339471 w 2009013"/>
                    <a:gd name="connsiteY249" fmla="*/ 1324229 h 1869185"/>
                    <a:gd name="connsiteX250" fmla="*/ 341122 w 2009013"/>
                    <a:gd name="connsiteY250" fmla="*/ 1312672 h 1869185"/>
                    <a:gd name="connsiteX251" fmla="*/ 341122 w 2009013"/>
                    <a:gd name="connsiteY251" fmla="*/ 1199007 h 1869185"/>
                    <a:gd name="connsiteX252" fmla="*/ 341122 w 2009013"/>
                    <a:gd name="connsiteY252" fmla="*/ 1189736 h 1869185"/>
                    <a:gd name="connsiteX253" fmla="*/ 342900 w 2009013"/>
                    <a:gd name="connsiteY253" fmla="*/ 1041273 h 1869185"/>
                    <a:gd name="connsiteX254" fmla="*/ 342900 w 2009013"/>
                    <a:gd name="connsiteY254" fmla="*/ 1034288 h 1869185"/>
                    <a:gd name="connsiteX255" fmla="*/ 346328 w 2009013"/>
                    <a:gd name="connsiteY255" fmla="*/ 899795 h 1869185"/>
                    <a:gd name="connsiteX256" fmla="*/ 344551 w 2009013"/>
                    <a:gd name="connsiteY256" fmla="*/ 864997 h 1869185"/>
                    <a:gd name="connsiteX257" fmla="*/ 346328 w 2009013"/>
                    <a:gd name="connsiteY257" fmla="*/ 760603 h 1869185"/>
                    <a:gd name="connsiteX258" fmla="*/ 344551 w 2009013"/>
                    <a:gd name="connsiteY258" fmla="*/ 716534 h 1869185"/>
                    <a:gd name="connsiteX259" fmla="*/ 346328 w 2009013"/>
                    <a:gd name="connsiteY259" fmla="*/ 633095 h 1869185"/>
                    <a:gd name="connsiteX260" fmla="*/ 351536 w 2009013"/>
                    <a:gd name="connsiteY260" fmla="*/ 598297 h 1869185"/>
                    <a:gd name="connsiteX261" fmla="*/ 354965 w 2009013"/>
                    <a:gd name="connsiteY261" fmla="*/ 591312 h 1869185"/>
                    <a:gd name="connsiteX262" fmla="*/ 348107 w 2009013"/>
                    <a:gd name="connsiteY262" fmla="*/ 591312 h 1869185"/>
                    <a:gd name="connsiteX263" fmla="*/ 337693 w 2009013"/>
                    <a:gd name="connsiteY263" fmla="*/ 586740 h 1869185"/>
                    <a:gd name="connsiteX264" fmla="*/ 325628 w 2009013"/>
                    <a:gd name="connsiteY264" fmla="*/ 575183 h 1869185"/>
                    <a:gd name="connsiteX265" fmla="*/ 310134 w 2009013"/>
                    <a:gd name="connsiteY265" fmla="*/ 582041 h 1869185"/>
                    <a:gd name="connsiteX266" fmla="*/ 299847 w 2009013"/>
                    <a:gd name="connsiteY266" fmla="*/ 575183 h 1869185"/>
                    <a:gd name="connsiteX267" fmla="*/ 286003 w 2009013"/>
                    <a:gd name="connsiteY267" fmla="*/ 568198 h 1869185"/>
                    <a:gd name="connsiteX268" fmla="*/ 272288 w 2009013"/>
                    <a:gd name="connsiteY268" fmla="*/ 542671 h 1869185"/>
                    <a:gd name="connsiteX269" fmla="*/ 261874 w 2009013"/>
                    <a:gd name="connsiteY269" fmla="*/ 519430 h 1869185"/>
                    <a:gd name="connsiteX270" fmla="*/ 261874 w 2009013"/>
                    <a:gd name="connsiteY270" fmla="*/ 498602 h 1869185"/>
                    <a:gd name="connsiteX271" fmla="*/ 248158 w 2009013"/>
                    <a:gd name="connsiteY271" fmla="*/ 491617 h 1869185"/>
                    <a:gd name="connsiteX272" fmla="*/ 242951 w 2009013"/>
                    <a:gd name="connsiteY272" fmla="*/ 482346 h 1869185"/>
                    <a:gd name="connsiteX273" fmla="*/ 234315 w 2009013"/>
                    <a:gd name="connsiteY273" fmla="*/ 466090 h 1869185"/>
                    <a:gd name="connsiteX274" fmla="*/ 210185 w 2009013"/>
                    <a:gd name="connsiteY274" fmla="*/ 449834 h 1869185"/>
                    <a:gd name="connsiteX275" fmla="*/ 196469 w 2009013"/>
                    <a:gd name="connsiteY275" fmla="*/ 435991 h 1869185"/>
                    <a:gd name="connsiteX276" fmla="*/ 196469 w 2009013"/>
                    <a:gd name="connsiteY276" fmla="*/ 429006 h 1869185"/>
                    <a:gd name="connsiteX277" fmla="*/ 206756 w 2009013"/>
                    <a:gd name="connsiteY277" fmla="*/ 410464 h 1869185"/>
                    <a:gd name="connsiteX278" fmla="*/ 211963 w 2009013"/>
                    <a:gd name="connsiteY278" fmla="*/ 396494 h 1869185"/>
                    <a:gd name="connsiteX279" fmla="*/ 218821 w 2009013"/>
                    <a:gd name="connsiteY279" fmla="*/ 382651 h 1869185"/>
                    <a:gd name="connsiteX280" fmla="*/ 236093 w 2009013"/>
                    <a:gd name="connsiteY280" fmla="*/ 366395 h 1869185"/>
                    <a:gd name="connsiteX281" fmla="*/ 236093 w 2009013"/>
                    <a:gd name="connsiteY281" fmla="*/ 350139 h 1869185"/>
                    <a:gd name="connsiteX282" fmla="*/ 256794 w 2009013"/>
                    <a:gd name="connsiteY282" fmla="*/ 350139 h 1869185"/>
                    <a:gd name="connsiteX283" fmla="*/ 268859 w 2009013"/>
                    <a:gd name="connsiteY283" fmla="*/ 347853 h 1869185"/>
                    <a:gd name="connsiteX284" fmla="*/ 251587 w 2009013"/>
                    <a:gd name="connsiteY284" fmla="*/ 336296 h 1869185"/>
                    <a:gd name="connsiteX285" fmla="*/ 261874 w 2009013"/>
                    <a:gd name="connsiteY285" fmla="*/ 331597 h 1869185"/>
                    <a:gd name="connsiteX286" fmla="*/ 263652 w 2009013"/>
                    <a:gd name="connsiteY286" fmla="*/ 317754 h 1869185"/>
                    <a:gd name="connsiteX287" fmla="*/ 261874 w 2009013"/>
                    <a:gd name="connsiteY287" fmla="*/ 303784 h 1869185"/>
                    <a:gd name="connsiteX288" fmla="*/ 244728 w 2009013"/>
                    <a:gd name="connsiteY288" fmla="*/ 301498 h 1869185"/>
                    <a:gd name="connsiteX289" fmla="*/ 236093 w 2009013"/>
                    <a:gd name="connsiteY289" fmla="*/ 278257 h 1869185"/>
                    <a:gd name="connsiteX290" fmla="*/ 229235 w 2009013"/>
                    <a:gd name="connsiteY290" fmla="*/ 285242 h 1869185"/>
                    <a:gd name="connsiteX291" fmla="*/ 222250 w 2009013"/>
                    <a:gd name="connsiteY291" fmla="*/ 287528 h 1869185"/>
                    <a:gd name="connsiteX292" fmla="*/ 215392 w 2009013"/>
                    <a:gd name="connsiteY292" fmla="*/ 296799 h 1869185"/>
                    <a:gd name="connsiteX293" fmla="*/ 191262 w 2009013"/>
                    <a:gd name="connsiteY293" fmla="*/ 301498 h 1869185"/>
                    <a:gd name="connsiteX294" fmla="*/ 175768 w 2009013"/>
                    <a:gd name="connsiteY294" fmla="*/ 285242 h 1869185"/>
                    <a:gd name="connsiteX295" fmla="*/ 161925 w 2009013"/>
                    <a:gd name="connsiteY295" fmla="*/ 273685 h 1869185"/>
                    <a:gd name="connsiteX296" fmla="*/ 155067 w 2009013"/>
                    <a:gd name="connsiteY296" fmla="*/ 262001 h 1869185"/>
                    <a:gd name="connsiteX297" fmla="*/ 139573 w 2009013"/>
                    <a:gd name="connsiteY297" fmla="*/ 245745 h 1869185"/>
                    <a:gd name="connsiteX298" fmla="*/ 129286 w 2009013"/>
                    <a:gd name="connsiteY298" fmla="*/ 241173 h 1869185"/>
                    <a:gd name="connsiteX299" fmla="*/ 127508 w 2009013"/>
                    <a:gd name="connsiteY299" fmla="*/ 241173 h 1869185"/>
                    <a:gd name="connsiteX300" fmla="*/ 108585 w 2009013"/>
                    <a:gd name="connsiteY300" fmla="*/ 217932 h 1869185"/>
                    <a:gd name="connsiteX301" fmla="*/ 112014 w 2009013"/>
                    <a:gd name="connsiteY301" fmla="*/ 199390 h 1869185"/>
                    <a:gd name="connsiteX302" fmla="*/ 105156 w 2009013"/>
                    <a:gd name="connsiteY302" fmla="*/ 176276 h 1869185"/>
                    <a:gd name="connsiteX303" fmla="*/ 89662 w 2009013"/>
                    <a:gd name="connsiteY303" fmla="*/ 164592 h 1869185"/>
                    <a:gd name="connsiteX304" fmla="*/ 84455 w 2009013"/>
                    <a:gd name="connsiteY304" fmla="*/ 143764 h 1869185"/>
                    <a:gd name="connsiteX305" fmla="*/ 68961 w 2009013"/>
                    <a:gd name="connsiteY305" fmla="*/ 139065 h 1869185"/>
                    <a:gd name="connsiteX306" fmla="*/ 60325 w 2009013"/>
                    <a:gd name="connsiteY306" fmla="*/ 125222 h 1869185"/>
                    <a:gd name="connsiteX307" fmla="*/ 39624 w 2009013"/>
                    <a:gd name="connsiteY307" fmla="*/ 118237 h 1869185"/>
                    <a:gd name="connsiteX308" fmla="*/ 43053 w 2009013"/>
                    <a:gd name="connsiteY308" fmla="*/ 94996 h 1869185"/>
                    <a:gd name="connsiteX309" fmla="*/ 36195 w 2009013"/>
                    <a:gd name="connsiteY309" fmla="*/ 71882 h 1869185"/>
                    <a:gd name="connsiteX310" fmla="*/ 22478 w 2009013"/>
                    <a:gd name="connsiteY310" fmla="*/ 46355 h 1869185"/>
                    <a:gd name="connsiteX311" fmla="*/ 13843 w 2009013"/>
                    <a:gd name="connsiteY311" fmla="*/ 34798 h 1869185"/>
                    <a:gd name="connsiteX312" fmla="*/ 3428 w 2009013"/>
                    <a:gd name="connsiteY312" fmla="*/ 23114 h 1869185"/>
                    <a:gd name="connsiteX313" fmla="*/ 0 w 2009013"/>
                    <a:gd name="connsiteY313" fmla="*/ 9271 h 1869185"/>
                    <a:gd name="connsiteX314" fmla="*/ 3428 w 2009013"/>
                    <a:gd name="connsiteY314" fmla="*/ 2286 h 1869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2009013" h="1869185">
                      <a:moveTo>
                        <a:pt x="3428" y="2286"/>
                      </a:moveTo>
                      <a:lnTo>
                        <a:pt x="117221" y="4572"/>
                      </a:lnTo>
                      <a:lnTo>
                        <a:pt x="168910" y="4572"/>
                      </a:lnTo>
                      <a:lnTo>
                        <a:pt x="255016" y="6985"/>
                      </a:lnTo>
                      <a:lnTo>
                        <a:pt x="339471" y="9271"/>
                      </a:lnTo>
                      <a:lnTo>
                        <a:pt x="385953" y="9271"/>
                      </a:lnTo>
                      <a:lnTo>
                        <a:pt x="458343" y="9271"/>
                      </a:lnTo>
                      <a:lnTo>
                        <a:pt x="525526" y="6985"/>
                      </a:lnTo>
                      <a:lnTo>
                        <a:pt x="597916" y="6985"/>
                      </a:lnTo>
                      <a:lnTo>
                        <a:pt x="659892" y="6985"/>
                      </a:lnTo>
                      <a:lnTo>
                        <a:pt x="718439" y="6985"/>
                      </a:lnTo>
                      <a:lnTo>
                        <a:pt x="801243" y="4572"/>
                      </a:lnTo>
                      <a:lnTo>
                        <a:pt x="925195" y="4572"/>
                      </a:lnTo>
                      <a:lnTo>
                        <a:pt x="942467" y="4572"/>
                      </a:lnTo>
                      <a:lnTo>
                        <a:pt x="1028573" y="2286"/>
                      </a:lnTo>
                      <a:lnTo>
                        <a:pt x="1080262" y="0"/>
                      </a:lnTo>
                      <a:lnTo>
                        <a:pt x="1151001" y="0"/>
                      </a:lnTo>
                      <a:lnTo>
                        <a:pt x="1221613" y="0"/>
                      </a:lnTo>
                      <a:lnTo>
                        <a:pt x="1231900" y="20828"/>
                      </a:lnTo>
                      <a:lnTo>
                        <a:pt x="1247394" y="20828"/>
                      </a:lnTo>
                      <a:lnTo>
                        <a:pt x="1256030" y="44069"/>
                      </a:lnTo>
                      <a:lnTo>
                        <a:pt x="1274953" y="57912"/>
                      </a:lnTo>
                      <a:lnTo>
                        <a:pt x="1285367" y="81153"/>
                      </a:lnTo>
                      <a:lnTo>
                        <a:pt x="1307719" y="97409"/>
                      </a:lnTo>
                      <a:lnTo>
                        <a:pt x="1300861" y="108966"/>
                      </a:lnTo>
                      <a:lnTo>
                        <a:pt x="1292225" y="136779"/>
                      </a:lnTo>
                      <a:lnTo>
                        <a:pt x="1285367" y="148336"/>
                      </a:lnTo>
                      <a:lnTo>
                        <a:pt x="1283589" y="164592"/>
                      </a:lnTo>
                      <a:lnTo>
                        <a:pt x="1281938" y="185547"/>
                      </a:lnTo>
                      <a:lnTo>
                        <a:pt x="1287018" y="234188"/>
                      </a:lnTo>
                      <a:lnTo>
                        <a:pt x="1292225" y="245745"/>
                      </a:lnTo>
                      <a:lnTo>
                        <a:pt x="1306068" y="273685"/>
                      </a:lnTo>
                      <a:lnTo>
                        <a:pt x="1299083" y="282956"/>
                      </a:lnTo>
                      <a:lnTo>
                        <a:pt x="1295654" y="296799"/>
                      </a:lnTo>
                      <a:lnTo>
                        <a:pt x="1297432" y="308483"/>
                      </a:lnTo>
                      <a:lnTo>
                        <a:pt x="1318133" y="331597"/>
                      </a:lnTo>
                      <a:lnTo>
                        <a:pt x="1323213" y="347853"/>
                      </a:lnTo>
                      <a:lnTo>
                        <a:pt x="1326642" y="357124"/>
                      </a:lnTo>
                      <a:lnTo>
                        <a:pt x="1331849" y="366395"/>
                      </a:lnTo>
                      <a:lnTo>
                        <a:pt x="1347343" y="377952"/>
                      </a:lnTo>
                      <a:lnTo>
                        <a:pt x="1376680" y="412750"/>
                      </a:lnTo>
                      <a:lnTo>
                        <a:pt x="1383538" y="424434"/>
                      </a:lnTo>
                      <a:lnTo>
                        <a:pt x="1400810" y="447548"/>
                      </a:lnTo>
                      <a:lnTo>
                        <a:pt x="1412875" y="470789"/>
                      </a:lnTo>
                      <a:lnTo>
                        <a:pt x="1421511" y="475361"/>
                      </a:lnTo>
                      <a:lnTo>
                        <a:pt x="1438656" y="487045"/>
                      </a:lnTo>
                      <a:lnTo>
                        <a:pt x="1452499" y="491617"/>
                      </a:lnTo>
                      <a:lnTo>
                        <a:pt x="1464564" y="505587"/>
                      </a:lnTo>
                      <a:lnTo>
                        <a:pt x="1488694" y="528701"/>
                      </a:lnTo>
                      <a:lnTo>
                        <a:pt x="1504188" y="547243"/>
                      </a:lnTo>
                      <a:lnTo>
                        <a:pt x="1509268" y="558927"/>
                      </a:lnTo>
                      <a:lnTo>
                        <a:pt x="1516253" y="565912"/>
                      </a:lnTo>
                      <a:lnTo>
                        <a:pt x="1514475" y="582041"/>
                      </a:lnTo>
                      <a:lnTo>
                        <a:pt x="1516253" y="596011"/>
                      </a:lnTo>
                      <a:lnTo>
                        <a:pt x="1523111" y="609854"/>
                      </a:lnTo>
                      <a:lnTo>
                        <a:pt x="1517904" y="633095"/>
                      </a:lnTo>
                      <a:lnTo>
                        <a:pt x="1523111" y="656336"/>
                      </a:lnTo>
                      <a:lnTo>
                        <a:pt x="1529969" y="679450"/>
                      </a:lnTo>
                      <a:lnTo>
                        <a:pt x="1531747" y="688721"/>
                      </a:lnTo>
                      <a:lnTo>
                        <a:pt x="1542034" y="702691"/>
                      </a:lnTo>
                      <a:lnTo>
                        <a:pt x="1552448" y="711962"/>
                      </a:lnTo>
                      <a:lnTo>
                        <a:pt x="1562735" y="707263"/>
                      </a:lnTo>
                      <a:lnTo>
                        <a:pt x="1569593" y="700405"/>
                      </a:lnTo>
                      <a:lnTo>
                        <a:pt x="1585087" y="684149"/>
                      </a:lnTo>
                      <a:lnTo>
                        <a:pt x="1597152" y="670179"/>
                      </a:lnTo>
                      <a:lnTo>
                        <a:pt x="1610995" y="674878"/>
                      </a:lnTo>
                      <a:lnTo>
                        <a:pt x="1621282" y="677164"/>
                      </a:lnTo>
                      <a:lnTo>
                        <a:pt x="1638554" y="684149"/>
                      </a:lnTo>
                      <a:lnTo>
                        <a:pt x="1652270" y="684149"/>
                      </a:lnTo>
                      <a:lnTo>
                        <a:pt x="1660906" y="686435"/>
                      </a:lnTo>
                      <a:lnTo>
                        <a:pt x="1676400" y="700405"/>
                      </a:lnTo>
                      <a:lnTo>
                        <a:pt x="1690243" y="711962"/>
                      </a:lnTo>
                      <a:lnTo>
                        <a:pt x="1697101" y="723519"/>
                      </a:lnTo>
                      <a:lnTo>
                        <a:pt x="1697101" y="735203"/>
                      </a:lnTo>
                      <a:lnTo>
                        <a:pt x="1690243" y="744474"/>
                      </a:lnTo>
                      <a:lnTo>
                        <a:pt x="1679956" y="746760"/>
                      </a:lnTo>
                      <a:lnTo>
                        <a:pt x="1676400" y="760603"/>
                      </a:lnTo>
                      <a:lnTo>
                        <a:pt x="1674749" y="781558"/>
                      </a:lnTo>
                      <a:lnTo>
                        <a:pt x="1678178" y="795401"/>
                      </a:lnTo>
                      <a:lnTo>
                        <a:pt x="1678178" y="809371"/>
                      </a:lnTo>
                      <a:lnTo>
                        <a:pt x="1672971" y="823341"/>
                      </a:lnTo>
                      <a:lnTo>
                        <a:pt x="1659255" y="839470"/>
                      </a:lnTo>
                      <a:lnTo>
                        <a:pt x="1654048" y="855726"/>
                      </a:lnTo>
                      <a:lnTo>
                        <a:pt x="1641983" y="885952"/>
                      </a:lnTo>
                      <a:lnTo>
                        <a:pt x="1629918" y="895223"/>
                      </a:lnTo>
                      <a:lnTo>
                        <a:pt x="1623060" y="904494"/>
                      </a:lnTo>
                      <a:lnTo>
                        <a:pt x="1614424" y="925322"/>
                      </a:lnTo>
                      <a:lnTo>
                        <a:pt x="1619631" y="960120"/>
                      </a:lnTo>
                      <a:lnTo>
                        <a:pt x="1621282" y="971677"/>
                      </a:lnTo>
                      <a:lnTo>
                        <a:pt x="1641983" y="990219"/>
                      </a:lnTo>
                      <a:lnTo>
                        <a:pt x="1657477" y="1011174"/>
                      </a:lnTo>
                      <a:lnTo>
                        <a:pt x="1671320" y="1025017"/>
                      </a:lnTo>
                      <a:lnTo>
                        <a:pt x="1674749" y="1027430"/>
                      </a:lnTo>
                      <a:lnTo>
                        <a:pt x="1685036" y="1029716"/>
                      </a:lnTo>
                      <a:lnTo>
                        <a:pt x="1697101" y="1048258"/>
                      </a:lnTo>
                      <a:lnTo>
                        <a:pt x="1733296" y="1071372"/>
                      </a:lnTo>
                      <a:lnTo>
                        <a:pt x="1747139" y="1071372"/>
                      </a:lnTo>
                      <a:lnTo>
                        <a:pt x="1752219" y="1071372"/>
                      </a:lnTo>
                      <a:lnTo>
                        <a:pt x="1750568" y="1078357"/>
                      </a:lnTo>
                      <a:lnTo>
                        <a:pt x="1738503" y="1085342"/>
                      </a:lnTo>
                      <a:lnTo>
                        <a:pt x="1738503" y="1092327"/>
                      </a:lnTo>
                      <a:lnTo>
                        <a:pt x="1753997" y="1101598"/>
                      </a:lnTo>
                      <a:lnTo>
                        <a:pt x="1762633" y="1108583"/>
                      </a:lnTo>
                      <a:lnTo>
                        <a:pt x="1781556" y="1103884"/>
                      </a:lnTo>
                      <a:lnTo>
                        <a:pt x="1817751" y="1131697"/>
                      </a:lnTo>
                      <a:lnTo>
                        <a:pt x="1831467" y="1138682"/>
                      </a:lnTo>
                      <a:lnTo>
                        <a:pt x="1836674" y="1150239"/>
                      </a:lnTo>
                      <a:lnTo>
                        <a:pt x="1840103" y="1161923"/>
                      </a:lnTo>
                      <a:lnTo>
                        <a:pt x="1869440" y="1185037"/>
                      </a:lnTo>
                      <a:lnTo>
                        <a:pt x="1879727" y="1192022"/>
                      </a:lnTo>
                      <a:lnTo>
                        <a:pt x="1883156" y="1201293"/>
                      </a:lnTo>
                      <a:lnTo>
                        <a:pt x="1878076" y="1229106"/>
                      </a:lnTo>
                      <a:lnTo>
                        <a:pt x="1878076" y="1236091"/>
                      </a:lnTo>
                      <a:lnTo>
                        <a:pt x="1881505" y="1247648"/>
                      </a:lnTo>
                      <a:lnTo>
                        <a:pt x="1900428" y="1287145"/>
                      </a:lnTo>
                      <a:lnTo>
                        <a:pt x="1907286" y="1310259"/>
                      </a:lnTo>
                      <a:lnTo>
                        <a:pt x="1903857" y="1317244"/>
                      </a:lnTo>
                      <a:lnTo>
                        <a:pt x="1891792" y="1328801"/>
                      </a:lnTo>
                      <a:lnTo>
                        <a:pt x="1881505" y="1335786"/>
                      </a:lnTo>
                      <a:lnTo>
                        <a:pt x="1879727" y="1347470"/>
                      </a:lnTo>
                      <a:lnTo>
                        <a:pt x="1883156" y="1354328"/>
                      </a:lnTo>
                      <a:lnTo>
                        <a:pt x="1893570" y="1359027"/>
                      </a:lnTo>
                      <a:lnTo>
                        <a:pt x="1896999" y="1375283"/>
                      </a:lnTo>
                      <a:lnTo>
                        <a:pt x="1900428" y="1391539"/>
                      </a:lnTo>
                      <a:lnTo>
                        <a:pt x="1912493" y="1405382"/>
                      </a:lnTo>
                      <a:lnTo>
                        <a:pt x="1915922" y="1416939"/>
                      </a:lnTo>
                      <a:lnTo>
                        <a:pt x="1917700" y="1430909"/>
                      </a:lnTo>
                      <a:lnTo>
                        <a:pt x="1927987" y="1447165"/>
                      </a:lnTo>
                      <a:lnTo>
                        <a:pt x="1934845" y="1456436"/>
                      </a:lnTo>
                      <a:lnTo>
                        <a:pt x="1943481" y="1461008"/>
                      </a:lnTo>
                      <a:lnTo>
                        <a:pt x="1950339" y="1461008"/>
                      </a:lnTo>
                      <a:lnTo>
                        <a:pt x="1955546" y="1454150"/>
                      </a:lnTo>
                      <a:lnTo>
                        <a:pt x="1948688" y="1440180"/>
                      </a:lnTo>
                      <a:lnTo>
                        <a:pt x="1946910" y="1428623"/>
                      </a:lnTo>
                      <a:lnTo>
                        <a:pt x="1953895" y="1426210"/>
                      </a:lnTo>
                      <a:lnTo>
                        <a:pt x="1960753" y="1435608"/>
                      </a:lnTo>
                      <a:lnTo>
                        <a:pt x="1974469" y="1451737"/>
                      </a:lnTo>
                      <a:lnTo>
                        <a:pt x="1981454" y="1463421"/>
                      </a:lnTo>
                      <a:lnTo>
                        <a:pt x="1993519" y="1465707"/>
                      </a:lnTo>
                      <a:lnTo>
                        <a:pt x="2002028" y="1470279"/>
                      </a:lnTo>
                      <a:lnTo>
                        <a:pt x="2009013" y="1477264"/>
                      </a:lnTo>
                      <a:lnTo>
                        <a:pt x="2007235" y="1477264"/>
                      </a:lnTo>
                      <a:lnTo>
                        <a:pt x="2007235" y="1493520"/>
                      </a:lnTo>
                      <a:lnTo>
                        <a:pt x="2007235" y="1507490"/>
                      </a:lnTo>
                      <a:lnTo>
                        <a:pt x="1991741" y="1528318"/>
                      </a:lnTo>
                      <a:lnTo>
                        <a:pt x="1990090" y="1539875"/>
                      </a:lnTo>
                      <a:lnTo>
                        <a:pt x="1993519" y="1542288"/>
                      </a:lnTo>
                      <a:lnTo>
                        <a:pt x="2000377" y="1549146"/>
                      </a:lnTo>
                      <a:lnTo>
                        <a:pt x="2000377" y="1556131"/>
                      </a:lnTo>
                      <a:lnTo>
                        <a:pt x="2002028" y="1567688"/>
                      </a:lnTo>
                      <a:lnTo>
                        <a:pt x="2000377" y="1567688"/>
                      </a:lnTo>
                      <a:lnTo>
                        <a:pt x="1995170" y="1581658"/>
                      </a:lnTo>
                      <a:lnTo>
                        <a:pt x="1990090" y="1595628"/>
                      </a:lnTo>
                      <a:lnTo>
                        <a:pt x="1988312" y="1595628"/>
                      </a:lnTo>
                      <a:lnTo>
                        <a:pt x="1984883" y="1604899"/>
                      </a:lnTo>
                      <a:lnTo>
                        <a:pt x="1983105" y="1614170"/>
                      </a:lnTo>
                      <a:lnTo>
                        <a:pt x="1983105" y="1632712"/>
                      </a:lnTo>
                      <a:lnTo>
                        <a:pt x="1976247" y="1637284"/>
                      </a:lnTo>
                      <a:lnTo>
                        <a:pt x="1967611" y="1639697"/>
                      </a:lnTo>
                      <a:lnTo>
                        <a:pt x="1958975" y="1634998"/>
                      </a:lnTo>
                      <a:lnTo>
                        <a:pt x="1945259" y="1618742"/>
                      </a:lnTo>
                      <a:lnTo>
                        <a:pt x="1934845" y="1609471"/>
                      </a:lnTo>
                      <a:lnTo>
                        <a:pt x="1912493" y="1665097"/>
                      </a:lnTo>
                      <a:lnTo>
                        <a:pt x="1903857" y="1676781"/>
                      </a:lnTo>
                      <a:lnTo>
                        <a:pt x="1898650" y="1683639"/>
                      </a:lnTo>
                      <a:lnTo>
                        <a:pt x="1890141" y="1676781"/>
                      </a:lnTo>
                      <a:lnTo>
                        <a:pt x="1893570" y="1651254"/>
                      </a:lnTo>
                      <a:lnTo>
                        <a:pt x="1890141" y="1639697"/>
                      </a:lnTo>
                      <a:lnTo>
                        <a:pt x="1878076" y="1632712"/>
                      </a:lnTo>
                      <a:lnTo>
                        <a:pt x="1869440" y="1634998"/>
                      </a:lnTo>
                      <a:lnTo>
                        <a:pt x="1866011" y="1646555"/>
                      </a:lnTo>
                      <a:lnTo>
                        <a:pt x="1872869" y="1651254"/>
                      </a:lnTo>
                      <a:lnTo>
                        <a:pt x="1879727" y="1658239"/>
                      </a:lnTo>
                      <a:lnTo>
                        <a:pt x="1879727" y="1665097"/>
                      </a:lnTo>
                      <a:lnTo>
                        <a:pt x="1871091" y="1672082"/>
                      </a:lnTo>
                      <a:lnTo>
                        <a:pt x="1869440" y="1690624"/>
                      </a:lnTo>
                      <a:lnTo>
                        <a:pt x="1881505" y="1711579"/>
                      </a:lnTo>
                      <a:lnTo>
                        <a:pt x="1878076" y="1718437"/>
                      </a:lnTo>
                      <a:lnTo>
                        <a:pt x="1872869" y="1723136"/>
                      </a:lnTo>
                      <a:lnTo>
                        <a:pt x="1864233" y="1720850"/>
                      </a:lnTo>
                      <a:lnTo>
                        <a:pt x="1857375" y="1727708"/>
                      </a:lnTo>
                      <a:lnTo>
                        <a:pt x="1852168" y="1730121"/>
                      </a:lnTo>
                      <a:lnTo>
                        <a:pt x="1850517" y="1736979"/>
                      </a:lnTo>
                      <a:lnTo>
                        <a:pt x="1867662" y="1755648"/>
                      </a:lnTo>
                      <a:lnTo>
                        <a:pt x="1867662" y="1762506"/>
                      </a:lnTo>
                      <a:lnTo>
                        <a:pt x="1862582" y="1769491"/>
                      </a:lnTo>
                      <a:lnTo>
                        <a:pt x="1850517" y="1764919"/>
                      </a:lnTo>
                      <a:lnTo>
                        <a:pt x="1835023" y="1762506"/>
                      </a:lnTo>
                      <a:lnTo>
                        <a:pt x="1828038" y="1774190"/>
                      </a:lnTo>
                      <a:lnTo>
                        <a:pt x="1831467" y="1781048"/>
                      </a:lnTo>
                      <a:lnTo>
                        <a:pt x="1850517" y="1792732"/>
                      </a:lnTo>
                      <a:lnTo>
                        <a:pt x="1853946" y="1799717"/>
                      </a:lnTo>
                      <a:lnTo>
                        <a:pt x="1852168" y="1811274"/>
                      </a:lnTo>
                      <a:lnTo>
                        <a:pt x="1845310" y="1829816"/>
                      </a:lnTo>
                      <a:lnTo>
                        <a:pt x="1838452" y="1843659"/>
                      </a:lnTo>
                      <a:lnTo>
                        <a:pt x="1828038" y="1843659"/>
                      </a:lnTo>
                      <a:lnTo>
                        <a:pt x="1821180" y="1855343"/>
                      </a:lnTo>
                      <a:lnTo>
                        <a:pt x="1817751" y="1866900"/>
                      </a:lnTo>
                      <a:lnTo>
                        <a:pt x="1807337" y="1866900"/>
                      </a:lnTo>
                      <a:lnTo>
                        <a:pt x="1795399" y="1866900"/>
                      </a:lnTo>
                      <a:lnTo>
                        <a:pt x="1743710" y="1866900"/>
                      </a:lnTo>
                      <a:lnTo>
                        <a:pt x="1741932" y="1869186"/>
                      </a:lnTo>
                      <a:lnTo>
                        <a:pt x="1643761" y="1869186"/>
                      </a:lnTo>
                      <a:lnTo>
                        <a:pt x="1617853" y="1866900"/>
                      </a:lnTo>
                      <a:lnTo>
                        <a:pt x="1619631" y="1866900"/>
                      </a:lnTo>
                      <a:lnTo>
                        <a:pt x="1654048" y="1815846"/>
                      </a:lnTo>
                      <a:lnTo>
                        <a:pt x="1676400" y="1797304"/>
                      </a:lnTo>
                      <a:lnTo>
                        <a:pt x="1676400" y="1788033"/>
                      </a:lnTo>
                      <a:lnTo>
                        <a:pt x="1692021" y="1781048"/>
                      </a:lnTo>
                      <a:lnTo>
                        <a:pt x="1697101" y="1757934"/>
                      </a:lnTo>
                      <a:lnTo>
                        <a:pt x="1705737" y="1753235"/>
                      </a:lnTo>
                      <a:lnTo>
                        <a:pt x="1712595" y="1727708"/>
                      </a:lnTo>
                      <a:lnTo>
                        <a:pt x="1712595" y="1711579"/>
                      </a:lnTo>
                      <a:lnTo>
                        <a:pt x="1702308" y="1706880"/>
                      </a:lnTo>
                      <a:lnTo>
                        <a:pt x="1695450" y="1704594"/>
                      </a:lnTo>
                      <a:lnTo>
                        <a:pt x="1692021" y="1676781"/>
                      </a:lnTo>
                      <a:lnTo>
                        <a:pt x="1681607" y="1665097"/>
                      </a:lnTo>
                      <a:lnTo>
                        <a:pt x="1666113" y="1662811"/>
                      </a:lnTo>
                      <a:lnTo>
                        <a:pt x="1560957" y="1662811"/>
                      </a:lnTo>
                      <a:lnTo>
                        <a:pt x="1495552" y="1665097"/>
                      </a:lnTo>
                      <a:lnTo>
                        <a:pt x="1388745" y="1665097"/>
                      </a:lnTo>
                      <a:lnTo>
                        <a:pt x="1307719" y="1665097"/>
                      </a:lnTo>
                      <a:lnTo>
                        <a:pt x="1306068" y="1667510"/>
                      </a:lnTo>
                      <a:lnTo>
                        <a:pt x="1294003" y="1667510"/>
                      </a:lnTo>
                      <a:lnTo>
                        <a:pt x="1292225" y="1667510"/>
                      </a:lnTo>
                      <a:lnTo>
                        <a:pt x="1230249" y="1665097"/>
                      </a:lnTo>
                      <a:lnTo>
                        <a:pt x="1092327" y="1667510"/>
                      </a:lnTo>
                      <a:lnTo>
                        <a:pt x="1083818" y="1667510"/>
                      </a:lnTo>
                      <a:lnTo>
                        <a:pt x="966597" y="1665097"/>
                      </a:lnTo>
                      <a:lnTo>
                        <a:pt x="901065" y="1665097"/>
                      </a:lnTo>
                      <a:lnTo>
                        <a:pt x="899414" y="1665097"/>
                      </a:lnTo>
                      <a:lnTo>
                        <a:pt x="878713" y="1665097"/>
                      </a:lnTo>
                      <a:lnTo>
                        <a:pt x="877062" y="1665097"/>
                      </a:lnTo>
                      <a:lnTo>
                        <a:pt x="740918" y="1667510"/>
                      </a:lnTo>
                      <a:lnTo>
                        <a:pt x="739140" y="1665097"/>
                      </a:lnTo>
                      <a:lnTo>
                        <a:pt x="734060" y="1667510"/>
                      </a:lnTo>
                      <a:lnTo>
                        <a:pt x="730504" y="1665097"/>
                      </a:lnTo>
                      <a:lnTo>
                        <a:pt x="653034" y="1667510"/>
                      </a:lnTo>
                      <a:lnTo>
                        <a:pt x="651256" y="1665097"/>
                      </a:lnTo>
                      <a:lnTo>
                        <a:pt x="568579" y="1667510"/>
                      </a:lnTo>
                      <a:lnTo>
                        <a:pt x="563372" y="1665097"/>
                      </a:lnTo>
                      <a:lnTo>
                        <a:pt x="506603" y="1667510"/>
                      </a:lnTo>
                      <a:lnTo>
                        <a:pt x="504825" y="1665097"/>
                      </a:lnTo>
                      <a:lnTo>
                        <a:pt x="342900" y="1662811"/>
                      </a:lnTo>
                      <a:lnTo>
                        <a:pt x="339471" y="1590929"/>
                      </a:lnTo>
                      <a:lnTo>
                        <a:pt x="341122" y="1551559"/>
                      </a:lnTo>
                      <a:lnTo>
                        <a:pt x="339471" y="1458722"/>
                      </a:lnTo>
                      <a:lnTo>
                        <a:pt x="339471" y="1454150"/>
                      </a:lnTo>
                      <a:lnTo>
                        <a:pt x="339471" y="1437894"/>
                      </a:lnTo>
                      <a:lnTo>
                        <a:pt x="339471" y="1324229"/>
                      </a:lnTo>
                      <a:lnTo>
                        <a:pt x="341122" y="1312672"/>
                      </a:lnTo>
                      <a:lnTo>
                        <a:pt x="341122" y="1199007"/>
                      </a:lnTo>
                      <a:lnTo>
                        <a:pt x="341122" y="1189736"/>
                      </a:lnTo>
                      <a:lnTo>
                        <a:pt x="342900" y="1041273"/>
                      </a:lnTo>
                      <a:lnTo>
                        <a:pt x="342900" y="1034288"/>
                      </a:lnTo>
                      <a:lnTo>
                        <a:pt x="346328" y="899795"/>
                      </a:lnTo>
                      <a:lnTo>
                        <a:pt x="344551" y="864997"/>
                      </a:lnTo>
                      <a:lnTo>
                        <a:pt x="346328" y="760603"/>
                      </a:lnTo>
                      <a:lnTo>
                        <a:pt x="344551" y="716534"/>
                      </a:lnTo>
                      <a:lnTo>
                        <a:pt x="346328" y="633095"/>
                      </a:lnTo>
                      <a:lnTo>
                        <a:pt x="351536" y="598297"/>
                      </a:lnTo>
                      <a:lnTo>
                        <a:pt x="354965" y="591312"/>
                      </a:lnTo>
                      <a:lnTo>
                        <a:pt x="348107" y="591312"/>
                      </a:lnTo>
                      <a:lnTo>
                        <a:pt x="337693" y="586740"/>
                      </a:lnTo>
                      <a:lnTo>
                        <a:pt x="325628" y="575183"/>
                      </a:lnTo>
                      <a:lnTo>
                        <a:pt x="310134" y="582041"/>
                      </a:lnTo>
                      <a:lnTo>
                        <a:pt x="299847" y="575183"/>
                      </a:lnTo>
                      <a:lnTo>
                        <a:pt x="286003" y="568198"/>
                      </a:lnTo>
                      <a:lnTo>
                        <a:pt x="272288" y="542671"/>
                      </a:lnTo>
                      <a:lnTo>
                        <a:pt x="261874" y="519430"/>
                      </a:lnTo>
                      <a:lnTo>
                        <a:pt x="261874" y="498602"/>
                      </a:lnTo>
                      <a:lnTo>
                        <a:pt x="248158" y="491617"/>
                      </a:lnTo>
                      <a:lnTo>
                        <a:pt x="242951" y="482346"/>
                      </a:lnTo>
                      <a:lnTo>
                        <a:pt x="234315" y="466090"/>
                      </a:lnTo>
                      <a:lnTo>
                        <a:pt x="210185" y="449834"/>
                      </a:lnTo>
                      <a:lnTo>
                        <a:pt x="196469" y="435991"/>
                      </a:lnTo>
                      <a:lnTo>
                        <a:pt x="196469" y="429006"/>
                      </a:lnTo>
                      <a:lnTo>
                        <a:pt x="206756" y="410464"/>
                      </a:lnTo>
                      <a:lnTo>
                        <a:pt x="211963" y="396494"/>
                      </a:lnTo>
                      <a:lnTo>
                        <a:pt x="218821" y="382651"/>
                      </a:lnTo>
                      <a:lnTo>
                        <a:pt x="236093" y="366395"/>
                      </a:lnTo>
                      <a:lnTo>
                        <a:pt x="236093" y="350139"/>
                      </a:lnTo>
                      <a:lnTo>
                        <a:pt x="256794" y="350139"/>
                      </a:lnTo>
                      <a:lnTo>
                        <a:pt x="268859" y="347853"/>
                      </a:lnTo>
                      <a:lnTo>
                        <a:pt x="251587" y="336296"/>
                      </a:lnTo>
                      <a:lnTo>
                        <a:pt x="261874" y="331597"/>
                      </a:lnTo>
                      <a:lnTo>
                        <a:pt x="263652" y="317754"/>
                      </a:lnTo>
                      <a:lnTo>
                        <a:pt x="261874" y="303784"/>
                      </a:lnTo>
                      <a:lnTo>
                        <a:pt x="244728" y="301498"/>
                      </a:lnTo>
                      <a:lnTo>
                        <a:pt x="236093" y="278257"/>
                      </a:lnTo>
                      <a:lnTo>
                        <a:pt x="229235" y="285242"/>
                      </a:lnTo>
                      <a:lnTo>
                        <a:pt x="222250" y="287528"/>
                      </a:lnTo>
                      <a:lnTo>
                        <a:pt x="215392" y="296799"/>
                      </a:lnTo>
                      <a:lnTo>
                        <a:pt x="191262" y="301498"/>
                      </a:lnTo>
                      <a:lnTo>
                        <a:pt x="175768" y="285242"/>
                      </a:lnTo>
                      <a:lnTo>
                        <a:pt x="161925" y="273685"/>
                      </a:lnTo>
                      <a:lnTo>
                        <a:pt x="155067" y="262001"/>
                      </a:lnTo>
                      <a:lnTo>
                        <a:pt x="139573" y="245745"/>
                      </a:lnTo>
                      <a:lnTo>
                        <a:pt x="129286" y="241173"/>
                      </a:lnTo>
                      <a:lnTo>
                        <a:pt x="127508" y="241173"/>
                      </a:lnTo>
                      <a:lnTo>
                        <a:pt x="108585" y="217932"/>
                      </a:lnTo>
                      <a:lnTo>
                        <a:pt x="112014" y="199390"/>
                      </a:lnTo>
                      <a:lnTo>
                        <a:pt x="105156" y="176276"/>
                      </a:lnTo>
                      <a:lnTo>
                        <a:pt x="89662" y="164592"/>
                      </a:lnTo>
                      <a:lnTo>
                        <a:pt x="84455" y="143764"/>
                      </a:lnTo>
                      <a:lnTo>
                        <a:pt x="68961" y="139065"/>
                      </a:lnTo>
                      <a:lnTo>
                        <a:pt x="60325" y="125222"/>
                      </a:lnTo>
                      <a:lnTo>
                        <a:pt x="39624" y="118237"/>
                      </a:lnTo>
                      <a:lnTo>
                        <a:pt x="43053" y="94996"/>
                      </a:lnTo>
                      <a:lnTo>
                        <a:pt x="36195" y="71882"/>
                      </a:lnTo>
                      <a:lnTo>
                        <a:pt x="22478" y="46355"/>
                      </a:lnTo>
                      <a:lnTo>
                        <a:pt x="13843" y="34798"/>
                      </a:lnTo>
                      <a:lnTo>
                        <a:pt x="3428" y="23114"/>
                      </a:lnTo>
                      <a:lnTo>
                        <a:pt x="0" y="9271"/>
                      </a:lnTo>
                      <a:lnTo>
                        <a:pt x="3428" y="2286"/>
                      </a:lnTo>
                      <a:close/>
                    </a:path>
                  </a:pathLst>
                </a:custGeom>
                <a:solidFill>
                  <a:srgbClr val="F0ECF0"/>
                </a:solidFill>
                <a:ln w="5461" cap="flat">
                  <a:solidFill>
                    <a:srgbClr val="BEBEBE"/>
                  </a:solidFill>
                  <a:prstDash val="solid"/>
                  <a:round/>
                </a:ln>
              </p:spPr>
              <p:txBody>
                <a:bodyPr rtlCol="0" anchor="ctr"/>
                <a:lstStyle/>
                <a:p>
                  <a:endParaRPr lang="en-US"/>
                </a:p>
              </p:txBody>
            </p:sp>
            <p:sp>
              <p:nvSpPr>
                <p:cNvPr id="1214" name="Freeform: Shape 1213">
                  <a:extLst>
                    <a:ext uri="{FF2B5EF4-FFF2-40B4-BE49-F238E27FC236}">
                      <a16:creationId xmlns:a16="http://schemas.microsoft.com/office/drawing/2014/main" id="{154AC0F1-F418-61B3-3FB7-1CE0FAE95F1A}"/>
                    </a:ext>
                  </a:extLst>
                </p:cNvPr>
                <p:cNvSpPr/>
                <p:nvPr/>
              </p:nvSpPr>
              <p:spPr>
                <a:xfrm>
                  <a:off x="19112865" y="13515086"/>
                  <a:ext cx="3609593" cy="1876297"/>
                </a:xfrm>
                <a:custGeom>
                  <a:avLst/>
                  <a:gdLst>
                    <a:gd name="connsiteX0" fmla="*/ 3607816 w 3609593"/>
                    <a:gd name="connsiteY0" fmla="*/ 2286 h 1876297"/>
                    <a:gd name="connsiteX1" fmla="*/ 3607816 w 3609593"/>
                    <a:gd name="connsiteY1" fmla="*/ 150749 h 1876297"/>
                    <a:gd name="connsiteX2" fmla="*/ 3607816 w 3609593"/>
                    <a:gd name="connsiteY2" fmla="*/ 250444 h 1876297"/>
                    <a:gd name="connsiteX3" fmla="*/ 3607816 w 3609593"/>
                    <a:gd name="connsiteY3" fmla="*/ 412877 h 1876297"/>
                    <a:gd name="connsiteX4" fmla="*/ 3607816 w 3609593"/>
                    <a:gd name="connsiteY4" fmla="*/ 649351 h 1876297"/>
                    <a:gd name="connsiteX5" fmla="*/ 3607816 w 3609593"/>
                    <a:gd name="connsiteY5" fmla="*/ 677291 h 1876297"/>
                    <a:gd name="connsiteX6" fmla="*/ 3609594 w 3609593"/>
                    <a:gd name="connsiteY6" fmla="*/ 955548 h 1876297"/>
                    <a:gd name="connsiteX7" fmla="*/ 3609594 w 3609593"/>
                    <a:gd name="connsiteY7" fmla="*/ 999617 h 1876297"/>
                    <a:gd name="connsiteX8" fmla="*/ 3609594 w 3609593"/>
                    <a:gd name="connsiteY8" fmla="*/ 1106297 h 1876297"/>
                    <a:gd name="connsiteX9" fmla="*/ 3607816 w 3609593"/>
                    <a:gd name="connsiteY9" fmla="*/ 1240790 h 1876297"/>
                    <a:gd name="connsiteX10" fmla="*/ 3609594 w 3609593"/>
                    <a:gd name="connsiteY10" fmla="*/ 1266317 h 1876297"/>
                    <a:gd name="connsiteX11" fmla="*/ 3607816 w 3609593"/>
                    <a:gd name="connsiteY11" fmla="*/ 1535303 h 1876297"/>
                    <a:gd name="connsiteX12" fmla="*/ 3606038 w 3609593"/>
                    <a:gd name="connsiteY12" fmla="*/ 1618869 h 1876297"/>
                    <a:gd name="connsiteX13" fmla="*/ 3575050 w 3609593"/>
                    <a:gd name="connsiteY13" fmla="*/ 1618869 h 1876297"/>
                    <a:gd name="connsiteX14" fmla="*/ 3519932 w 3609593"/>
                    <a:gd name="connsiteY14" fmla="*/ 1618869 h 1876297"/>
                    <a:gd name="connsiteX15" fmla="*/ 3447542 w 3609593"/>
                    <a:gd name="connsiteY15" fmla="*/ 1618869 h 1876297"/>
                    <a:gd name="connsiteX16" fmla="*/ 3387217 w 3609593"/>
                    <a:gd name="connsiteY16" fmla="*/ 1618869 h 1876297"/>
                    <a:gd name="connsiteX17" fmla="*/ 3344164 w 3609593"/>
                    <a:gd name="connsiteY17" fmla="*/ 1618869 h 1876297"/>
                    <a:gd name="connsiteX18" fmla="*/ 3313176 w 3609593"/>
                    <a:gd name="connsiteY18" fmla="*/ 1618869 h 1876297"/>
                    <a:gd name="connsiteX19" fmla="*/ 3295904 w 3609593"/>
                    <a:gd name="connsiteY19" fmla="*/ 1621155 h 1876297"/>
                    <a:gd name="connsiteX20" fmla="*/ 3264916 w 3609593"/>
                    <a:gd name="connsiteY20" fmla="*/ 1618869 h 1876297"/>
                    <a:gd name="connsiteX21" fmla="*/ 3211576 w 3609593"/>
                    <a:gd name="connsiteY21" fmla="*/ 1618869 h 1876297"/>
                    <a:gd name="connsiteX22" fmla="*/ 3113278 w 3609593"/>
                    <a:gd name="connsiteY22" fmla="*/ 1618869 h 1876297"/>
                    <a:gd name="connsiteX23" fmla="*/ 3047873 w 3609593"/>
                    <a:gd name="connsiteY23" fmla="*/ 1618869 h 1876297"/>
                    <a:gd name="connsiteX24" fmla="*/ 3015107 w 3609593"/>
                    <a:gd name="connsiteY24" fmla="*/ 1621155 h 1876297"/>
                    <a:gd name="connsiteX25" fmla="*/ 2949702 w 3609593"/>
                    <a:gd name="connsiteY25" fmla="*/ 1618869 h 1876297"/>
                    <a:gd name="connsiteX26" fmla="*/ 2916936 w 3609593"/>
                    <a:gd name="connsiteY26" fmla="*/ 1618869 h 1876297"/>
                    <a:gd name="connsiteX27" fmla="*/ 2813558 w 3609593"/>
                    <a:gd name="connsiteY27" fmla="*/ 1618869 h 1876297"/>
                    <a:gd name="connsiteX28" fmla="*/ 2711831 w 3609593"/>
                    <a:gd name="connsiteY28" fmla="*/ 1618869 h 1876297"/>
                    <a:gd name="connsiteX29" fmla="*/ 2620518 w 3609593"/>
                    <a:gd name="connsiteY29" fmla="*/ 1618869 h 1876297"/>
                    <a:gd name="connsiteX30" fmla="*/ 2544699 w 3609593"/>
                    <a:gd name="connsiteY30" fmla="*/ 1621155 h 1876297"/>
                    <a:gd name="connsiteX31" fmla="*/ 2486152 w 3609593"/>
                    <a:gd name="connsiteY31" fmla="*/ 1621155 h 1876297"/>
                    <a:gd name="connsiteX32" fmla="*/ 2448306 w 3609593"/>
                    <a:gd name="connsiteY32" fmla="*/ 1623441 h 1876297"/>
                    <a:gd name="connsiteX33" fmla="*/ 2334514 w 3609593"/>
                    <a:gd name="connsiteY33" fmla="*/ 1621155 h 1876297"/>
                    <a:gd name="connsiteX34" fmla="*/ 2234565 w 3609593"/>
                    <a:gd name="connsiteY34" fmla="*/ 1623441 h 1876297"/>
                    <a:gd name="connsiteX35" fmla="*/ 2182876 w 3609593"/>
                    <a:gd name="connsiteY35" fmla="*/ 1621155 h 1876297"/>
                    <a:gd name="connsiteX36" fmla="*/ 2120900 w 3609593"/>
                    <a:gd name="connsiteY36" fmla="*/ 1623441 h 1876297"/>
                    <a:gd name="connsiteX37" fmla="*/ 2038223 w 3609593"/>
                    <a:gd name="connsiteY37" fmla="*/ 1621155 h 1876297"/>
                    <a:gd name="connsiteX38" fmla="*/ 1971040 w 3609593"/>
                    <a:gd name="connsiteY38" fmla="*/ 1621155 h 1876297"/>
                    <a:gd name="connsiteX39" fmla="*/ 1898650 w 3609593"/>
                    <a:gd name="connsiteY39" fmla="*/ 1621155 h 1876297"/>
                    <a:gd name="connsiteX40" fmla="*/ 1874520 w 3609593"/>
                    <a:gd name="connsiteY40" fmla="*/ 1623441 h 1876297"/>
                    <a:gd name="connsiteX41" fmla="*/ 1819402 w 3609593"/>
                    <a:gd name="connsiteY41" fmla="*/ 1623441 h 1876297"/>
                    <a:gd name="connsiteX42" fmla="*/ 1504061 w 3609593"/>
                    <a:gd name="connsiteY42" fmla="*/ 1623441 h 1876297"/>
                    <a:gd name="connsiteX43" fmla="*/ 1500632 w 3609593"/>
                    <a:gd name="connsiteY43" fmla="*/ 1827530 h 1876297"/>
                    <a:gd name="connsiteX44" fmla="*/ 1490345 w 3609593"/>
                    <a:gd name="connsiteY44" fmla="*/ 1827530 h 1876297"/>
                    <a:gd name="connsiteX45" fmla="*/ 1479931 w 3609593"/>
                    <a:gd name="connsiteY45" fmla="*/ 1820545 h 1876297"/>
                    <a:gd name="connsiteX46" fmla="*/ 1474851 w 3609593"/>
                    <a:gd name="connsiteY46" fmla="*/ 1806702 h 1876297"/>
                    <a:gd name="connsiteX47" fmla="*/ 1450721 w 3609593"/>
                    <a:gd name="connsiteY47" fmla="*/ 1788160 h 1876297"/>
                    <a:gd name="connsiteX48" fmla="*/ 1445514 w 3609593"/>
                    <a:gd name="connsiteY48" fmla="*/ 1778889 h 1876297"/>
                    <a:gd name="connsiteX49" fmla="*/ 1448943 w 3609593"/>
                    <a:gd name="connsiteY49" fmla="*/ 1767205 h 1876297"/>
                    <a:gd name="connsiteX50" fmla="*/ 1436878 w 3609593"/>
                    <a:gd name="connsiteY50" fmla="*/ 1757934 h 1876297"/>
                    <a:gd name="connsiteX51" fmla="*/ 1416177 w 3609593"/>
                    <a:gd name="connsiteY51" fmla="*/ 1725549 h 1876297"/>
                    <a:gd name="connsiteX52" fmla="*/ 1402461 w 3609593"/>
                    <a:gd name="connsiteY52" fmla="*/ 1716278 h 1876297"/>
                    <a:gd name="connsiteX53" fmla="*/ 1395603 w 3609593"/>
                    <a:gd name="connsiteY53" fmla="*/ 1723136 h 1876297"/>
                    <a:gd name="connsiteX54" fmla="*/ 1386967 w 3609593"/>
                    <a:gd name="connsiteY54" fmla="*/ 1732407 h 1876297"/>
                    <a:gd name="connsiteX55" fmla="*/ 1374902 w 3609593"/>
                    <a:gd name="connsiteY55" fmla="*/ 1732407 h 1876297"/>
                    <a:gd name="connsiteX56" fmla="*/ 1373124 w 3609593"/>
                    <a:gd name="connsiteY56" fmla="*/ 1734820 h 1876297"/>
                    <a:gd name="connsiteX57" fmla="*/ 1373124 w 3609593"/>
                    <a:gd name="connsiteY57" fmla="*/ 1748663 h 1876297"/>
                    <a:gd name="connsiteX58" fmla="*/ 1368044 w 3609593"/>
                    <a:gd name="connsiteY58" fmla="*/ 1757934 h 1876297"/>
                    <a:gd name="connsiteX59" fmla="*/ 1362837 w 3609593"/>
                    <a:gd name="connsiteY59" fmla="*/ 1774190 h 1876297"/>
                    <a:gd name="connsiteX60" fmla="*/ 1376553 w 3609593"/>
                    <a:gd name="connsiteY60" fmla="*/ 1802003 h 1876297"/>
                    <a:gd name="connsiteX61" fmla="*/ 1373124 w 3609593"/>
                    <a:gd name="connsiteY61" fmla="*/ 1804416 h 1876297"/>
                    <a:gd name="connsiteX62" fmla="*/ 1342136 w 3609593"/>
                    <a:gd name="connsiteY62" fmla="*/ 1797431 h 1876297"/>
                    <a:gd name="connsiteX63" fmla="*/ 1330071 w 3609593"/>
                    <a:gd name="connsiteY63" fmla="*/ 1797431 h 1876297"/>
                    <a:gd name="connsiteX64" fmla="*/ 1319784 w 3609593"/>
                    <a:gd name="connsiteY64" fmla="*/ 1802003 h 1876297"/>
                    <a:gd name="connsiteX65" fmla="*/ 1274953 w 3609593"/>
                    <a:gd name="connsiteY65" fmla="*/ 1813687 h 1876297"/>
                    <a:gd name="connsiteX66" fmla="*/ 1257681 w 3609593"/>
                    <a:gd name="connsiteY66" fmla="*/ 1797431 h 1876297"/>
                    <a:gd name="connsiteX67" fmla="*/ 1199134 w 3609593"/>
                    <a:gd name="connsiteY67" fmla="*/ 1808988 h 1876297"/>
                    <a:gd name="connsiteX68" fmla="*/ 1183640 w 3609593"/>
                    <a:gd name="connsiteY68" fmla="*/ 1806702 h 1876297"/>
                    <a:gd name="connsiteX69" fmla="*/ 1164717 w 3609593"/>
                    <a:gd name="connsiteY69" fmla="*/ 1811274 h 1876297"/>
                    <a:gd name="connsiteX70" fmla="*/ 1144016 w 3609593"/>
                    <a:gd name="connsiteY70" fmla="*/ 1792732 h 1876297"/>
                    <a:gd name="connsiteX71" fmla="*/ 1114679 w 3609593"/>
                    <a:gd name="connsiteY71" fmla="*/ 1808988 h 1876297"/>
                    <a:gd name="connsiteX72" fmla="*/ 1113028 w 3609593"/>
                    <a:gd name="connsiteY72" fmla="*/ 1839087 h 1876297"/>
                    <a:gd name="connsiteX73" fmla="*/ 1095756 w 3609593"/>
                    <a:gd name="connsiteY73" fmla="*/ 1843786 h 1876297"/>
                    <a:gd name="connsiteX74" fmla="*/ 1081913 w 3609593"/>
                    <a:gd name="connsiteY74" fmla="*/ 1832229 h 1876297"/>
                    <a:gd name="connsiteX75" fmla="*/ 1001014 w 3609593"/>
                    <a:gd name="connsiteY75" fmla="*/ 1820545 h 1876297"/>
                    <a:gd name="connsiteX76" fmla="*/ 978535 w 3609593"/>
                    <a:gd name="connsiteY76" fmla="*/ 1834515 h 1876297"/>
                    <a:gd name="connsiteX77" fmla="*/ 970026 w 3609593"/>
                    <a:gd name="connsiteY77" fmla="*/ 1855343 h 1876297"/>
                    <a:gd name="connsiteX78" fmla="*/ 971677 w 3609593"/>
                    <a:gd name="connsiteY78" fmla="*/ 1871599 h 1876297"/>
                    <a:gd name="connsiteX79" fmla="*/ 963041 w 3609593"/>
                    <a:gd name="connsiteY79" fmla="*/ 1876298 h 1876297"/>
                    <a:gd name="connsiteX80" fmla="*/ 947547 w 3609593"/>
                    <a:gd name="connsiteY80" fmla="*/ 1860042 h 1876297"/>
                    <a:gd name="connsiteX81" fmla="*/ 926846 w 3609593"/>
                    <a:gd name="connsiteY81" fmla="*/ 1855343 h 1876297"/>
                    <a:gd name="connsiteX82" fmla="*/ 909701 w 3609593"/>
                    <a:gd name="connsiteY82" fmla="*/ 1832229 h 1876297"/>
                    <a:gd name="connsiteX83" fmla="*/ 911352 w 3609593"/>
                    <a:gd name="connsiteY83" fmla="*/ 1815973 h 1876297"/>
                    <a:gd name="connsiteX84" fmla="*/ 892429 w 3609593"/>
                    <a:gd name="connsiteY84" fmla="*/ 1781175 h 1876297"/>
                    <a:gd name="connsiteX85" fmla="*/ 899287 w 3609593"/>
                    <a:gd name="connsiteY85" fmla="*/ 1767205 h 1876297"/>
                    <a:gd name="connsiteX86" fmla="*/ 875157 w 3609593"/>
                    <a:gd name="connsiteY86" fmla="*/ 1716278 h 1876297"/>
                    <a:gd name="connsiteX87" fmla="*/ 847598 w 3609593"/>
                    <a:gd name="connsiteY87" fmla="*/ 1693037 h 1876297"/>
                    <a:gd name="connsiteX88" fmla="*/ 821817 w 3609593"/>
                    <a:gd name="connsiteY88" fmla="*/ 1704594 h 1876297"/>
                    <a:gd name="connsiteX89" fmla="*/ 809752 w 3609593"/>
                    <a:gd name="connsiteY89" fmla="*/ 1709293 h 1876297"/>
                    <a:gd name="connsiteX90" fmla="*/ 807974 w 3609593"/>
                    <a:gd name="connsiteY90" fmla="*/ 1697609 h 1876297"/>
                    <a:gd name="connsiteX91" fmla="*/ 799465 w 3609593"/>
                    <a:gd name="connsiteY91" fmla="*/ 1690751 h 1876297"/>
                    <a:gd name="connsiteX92" fmla="*/ 782193 w 3609593"/>
                    <a:gd name="connsiteY92" fmla="*/ 1674495 h 1876297"/>
                    <a:gd name="connsiteX93" fmla="*/ 768350 w 3609593"/>
                    <a:gd name="connsiteY93" fmla="*/ 1646682 h 1876297"/>
                    <a:gd name="connsiteX94" fmla="*/ 783844 w 3609593"/>
                    <a:gd name="connsiteY94" fmla="*/ 1634998 h 1876297"/>
                    <a:gd name="connsiteX95" fmla="*/ 782193 w 3609593"/>
                    <a:gd name="connsiteY95" fmla="*/ 1597914 h 1876297"/>
                    <a:gd name="connsiteX96" fmla="*/ 761492 w 3609593"/>
                    <a:gd name="connsiteY96" fmla="*/ 1572387 h 1876297"/>
                    <a:gd name="connsiteX97" fmla="*/ 744220 w 3609593"/>
                    <a:gd name="connsiteY97" fmla="*/ 1567815 h 1876297"/>
                    <a:gd name="connsiteX98" fmla="*/ 706374 w 3609593"/>
                    <a:gd name="connsiteY98" fmla="*/ 1500505 h 1876297"/>
                    <a:gd name="connsiteX99" fmla="*/ 699516 w 3609593"/>
                    <a:gd name="connsiteY99" fmla="*/ 1477391 h 1876297"/>
                    <a:gd name="connsiteX100" fmla="*/ 687451 w 3609593"/>
                    <a:gd name="connsiteY100" fmla="*/ 1435608 h 1876297"/>
                    <a:gd name="connsiteX101" fmla="*/ 690880 w 3609593"/>
                    <a:gd name="connsiteY101" fmla="*/ 1421638 h 1876297"/>
                    <a:gd name="connsiteX102" fmla="*/ 687451 w 3609593"/>
                    <a:gd name="connsiteY102" fmla="*/ 1410081 h 1876297"/>
                    <a:gd name="connsiteX103" fmla="*/ 670179 w 3609593"/>
                    <a:gd name="connsiteY103" fmla="*/ 1400810 h 1876297"/>
                    <a:gd name="connsiteX104" fmla="*/ 678815 w 3609593"/>
                    <a:gd name="connsiteY104" fmla="*/ 1384554 h 1876297"/>
                    <a:gd name="connsiteX105" fmla="*/ 673608 w 3609593"/>
                    <a:gd name="connsiteY105" fmla="*/ 1372997 h 1876297"/>
                    <a:gd name="connsiteX106" fmla="*/ 656463 w 3609593"/>
                    <a:gd name="connsiteY106" fmla="*/ 1366012 h 1876297"/>
                    <a:gd name="connsiteX107" fmla="*/ 651256 w 3609593"/>
                    <a:gd name="connsiteY107" fmla="*/ 1361440 h 1876297"/>
                    <a:gd name="connsiteX108" fmla="*/ 635762 w 3609593"/>
                    <a:gd name="connsiteY108" fmla="*/ 1338199 h 1876297"/>
                    <a:gd name="connsiteX109" fmla="*/ 618490 w 3609593"/>
                    <a:gd name="connsiteY109" fmla="*/ 1335913 h 1876297"/>
                    <a:gd name="connsiteX110" fmla="*/ 594360 w 3609593"/>
                    <a:gd name="connsiteY110" fmla="*/ 1372997 h 1876297"/>
                    <a:gd name="connsiteX111" fmla="*/ 566801 w 3609593"/>
                    <a:gd name="connsiteY111" fmla="*/ 1405509 h 1876297"/>
                    <a:gd name="connsiteX112" fmla="*/ 546100 w 3609593"/>
                    <a:gd name="connsiteY112" fmla="*/ 1405509 h 1876297"/>
                    <a:gd name="connsiteX113" fmla="*/ 535813 w 3609593"/>
                    <a:gd name="connsiteY113" fmla="*/ 1428623 h 1876297"/>
                    <a:gd name="connsiteX114" fmla="*/ 515112 w 3609593"/>
                    <a:gd name="connsiteY114" fmla="*/ 1435608 h 1876297"/>
                    <a:gd name="connsiteX115" fmla="*/ 480695 w 3609593"/>
                    <a:gd name="connsiteY115" fmla="*/ 1407795 h 1876297"/>
                    <a:gd name="connsiteX116" fmla="*/ 475488 w 3609593"/>
                    <a:gd name="connsiteY116" fmla="*/ 1396238 h 1876297"/>
                    <a:gd name="connsiteX117" fmla="*/ 453136 w 3609593"/>
                    <a:gd name="connsiteY117" fmla="*/ 1393825 h 1876297"/>
                    <a:gd name="connsiteX118" fmla="*/ 446151 w 3609593"/>
                    <a:gd name="connsiteY118" fmla="*/ 1368298 h 1876297"/>
                    <a:gd name="connsiteX119" fmla="*/ 466852 w 3609593"/>
                    <a:gd name="connsiteY119" fmla="*/ 1354455 h 1876297"/>
                    <a:gd name="connsiteX120" fmla="*/ 465201 w 3609593"/>
                    <a:gd name="connsiteY120" fmla="*/ 1340485 h 1876297"/>
                    <a:gd name="connsiteX121" fmla="*/ 459994 w 3609593"/>
                    <a:gd name="connsiteY121" fmla="*/ 1324229 h 1876297"/>
                    <a:gd name="connsiteX122" fmla="*/ 453136 w 3609593"/>
                    <a:gd name="connsiteY122" fmla="*/ 1310386 h 1876297"/>
                    <a:gd name="connsiteX123" fmla="*/ 456565 w 3609593"/>
                    <a:gd name="connsiteY123" fmla="*/ 1291844 h 1876297"/>
                    <a:gd name="connsiteX124" fmla="*/ 475488 w 3609593"/>
                    <a:gd name="connsiteY124" fmla="*/ 1277874 h 1876297"/>
                    <a:gd name="connsiteX125" fmla="*/ 503047 w 3609593"/>
                    <a:gd name="connsiteY125" fmla="*/ 1266317 h 1876297"/>
                    <a:gd name="connsiteX126" fmla="*/ 492760 w 3609593"/>
                    <a:gd name="connsiteY126" fmla="*/ 1247775 h 1876297"/>
                    <a:gd name="connsiteX127" fmla="*/ 492760 w 3609593"/>
                    <a:gd name="connsiteY127" fmla="*/ 1226820 h 1876297"/>
                    <a:gd name="connsiteX128" fmla="*/ 477266 w 3609593"/>
                    <a:gd name="connsiteY128" fmla="*/ 1219962 h 1876297"/>
                    <a:gd name="connsiteX129" fmla="*/ 465201 w 3609593"/>
                    <a:gd name="connsiteY129" fmla="*/ 1201420 h 1876297"/>
                    <a:gd name="connsiteX130" fmla="*/ 477266 w 3609593"/>
                    <a:gd name="connsiteY130" fmla="*/ 1187450 h 1876297"/>
                    <a:gd name="connsiteX131" fmla="*/ 478917 w 3609593"/>
                    <a:gd name="connsiteY131" fmla="*/ 1178179 h 1876297"/>
                    <a:gd name="connsiteX132" fmla="*/ 463423 w 3609593"/>
                    <a:gd name="connsiteY132" fmla="*/ 1164209 h 1876297"/>
                    <a:gd name="connsiteX133" fmla="*/ 463423 w 3609593"/>
                    <a:gd name="connsiteY133" fmla="*/ 1152652 h 1876297"/>
                    <a:gd name="connsiteX134" fmla="*/ 482346 w 3609593"/>
                    <a:gd name="connsiteY134" fmla="*/ 1148080 h 1876297"/>
                    <a:gd name="connsiteX135" fmla="*/ 484124 w 3609593"/>
                    <a:gd name="connsiteY135" fmla="*/ 1131824 h 1876297"/>
                    <a:gd name="connsiteX136" fmla="*/ 477266 w 3609593"/>
                    <a:gd name="connsiteY136" fmla="*/ 1113282 h 1876297"/>
                    <a:gd name="connsiteX137" fmla="*/ 484124 w 3609593"/>
                    <a:gd name="connsiteY137" fmla="*/ 1106297 h 1876297"/>
                    <a:gd name="connsiteX138" fmla="*/ 503047 w 3609593"/>
                    <a:gd name="connsiteY138" fmla="*/ 1043686 h 1876297"/>
                    <a:gd name="connsiteX139" fmla="*/ 496189 w 3609593"/>
                    <a:gd name="connsiteY139" fmla="*/ 1015873 h 1876297"/>
                    <a:gd name="connsiteX140" fmla="*/ 511683 w 3609593"/>
                    <a:gd name="connsiteY140" fmla="*/ 1008888 h 1876297"/>
                    <a:gd name="connsiteX141" fmla="*/ 511683 w 3609593"/>
                    <a:gd name="connsiteY141" fmla="*/ 988060 h 1876297"/>
                    <a:gd name="connsiteX142" fmla="*/ 518541 w 3609593"/>
                    <a:gd name="connsiteY142" fmla="*/ 960120 h 1876297"/>
                    <a:gd name="connsiteX143" fmla="*/ 513461 w 3609593"/>
                    <a:gd name="connsiteY143" fmla="*/ 948563 h 1876297"/>
                    <a:gd name="connsiteX144" fmla="*/ 496189 w 3609593"/>
                    <a:gd name="connsiteY144" fmla="*/ 948563 h 1876297"/>
                    <a:gd name="connsiteX145" fmla="*/ 478917 w 3609593"/>
                    <a:gd name="connsiteY145" fmla="*/ 960120 h 1876297"/>
                    <a:gd name="connsiteX146" fmla="*/ 456565 w 3609593"/>
                    <a:gd name="connsiteY146" fmla="*/ 960120 h 1876297"/>
                    <a:gd name="connsiteX147" fmla="*/ 439293 w 3609593"/>
                    <a:gd name="connsiteY147" fmla="*/ 962533 h 1876297"/>
                    <a:gd name="connsiteX148" fmla="*/ 425577 w 3609593"/>
                    <a:gd name="connsiteY148" fmla="*/ 955548 h 1876297"/>
                    <a:gd name="connsiteX149" fmla="*/ 425577 w 3609593"/>
                    <a:gd name="connsiteY149" fmla="*/ 943991 h 1876297"/>
                    <a:gd name="connsiteX150" fmla="*/ 423799 w 3609593"/>
                    <a:gd name="connsiteY150" fmla="*/ 927735 h 1876297"/>
                    <a:gd name="connsiteX151" fmla="*/ 415163 w 3609593"/>
                    <a:gd name="connsiteY151" fmla="*/ 918464 h 1876297"/>
                    <a:gd name="connsiteX152" fmla="*/ 389382 w 3609593"/>
                    <a:gd name="connsiteY152" fmla="*/ 937006 h 1876297"/>
                    <a:gd name="connsiteX153" fmla="*/ 378968 w 3609593"/>
                    <a:gd name="connsiteY153" fmla="*/ 937006 h 1876297"/>
                    <a:gd name="connsiteX154" fmla="*/ 384175 w 3609593"/>
                    <a:gd name="connsiteY154" fmla="*/ 916051 h 1876297"/>
                    <a:gd name="connsiteX155" fmla="*/ 361823 w 3609593"/>
                    <a:gd name="connsiteY155" fmla="*/ 895223 h 1876297"/>
                    <a:gd name="connsiteX156" fmla="*/ 347980 w 3609593"/>
                    <a:gd name="connsiteY156" fmla="*/ 890651 h 1876297"/>
                    <a:gd name="connsiteX157" fmla="*/ 335915 w 3609593"/>
                    <a:gd name="connsiteY157" fmla="*/ 871982 h 1876297"/>
                    <a:gd name="connsiteX158" fmla="*/ 335915 w 3609593"/>
                    <a:gd name="connsiteY158" fmla="*/ 848868 h 1876297"/>
                    <a:gd name="connsiteX159" fmla="*/ 329057 w 3609593"/>
                    <a:gd name="connsiteY159" fmla="*/ 839597 h 1876297"/>
                    <a:gd name="connsiteX160" fmla="*/ 306705 w 3609593"/>
                    <a:gd name="connsiteY160" fmla="*/ 825627 h 1876297"/>
                    <a:gd name="connsiteX161" fmla="*/ 294640 w 3609593"/>
                    <a:gd name="connsiteY161" fmla="*/ 807085 h 1876297"/>
                    <a:gd name="connsiteX162" fmla="*/ 266954 w 3609593"/>
                    <a:gd name="connsiteY162" fmla="*/ 767715 h 1876297"/>
                    <a:gd name="connsiteX163" fmla="*/ 225679 w 3609593"/>
                    <a:gd name="connsiteY163" fmla="*/ 730631 h 1876297"/>
                    <a:gd name="connsiteX164" fmla="*/ 217043 w 3609593"/>
                    <a:gd name="connsiteY164" fmla="*/ 711962 h 1876297"/>
                    <a:gd name="connsiteX165" fmla="*/ 165354 w 3609593"/>
                    <a:gd name="connsiteY165" fmla="*/ 695833 h 1876297"/>
                    <a:gd name="connsiteX166" fmla="*/ 151638 w 3609593"/>
                    <a:gd name="connsiteY166" fmla="*/ 674878 h 1876297"/>
                    <a:gd name="connsiteX167" fmla="*/ 143002 w 3609593"/>
                    <a:gd name="connsiteY167" fmla="*/ 665607 h 1876297"/>
                    <a:gd name="connsiteX168" fmla="*/ 92964 w 3609593"/>
                    <a:gd name="connsiteY168" fmla="*/ 640080 h 1876297"/>
                    <a:gd name="connsiteX169" fmla="*/ 117094 w 3609593"/>
                    <a:gd name="connsiteY169" fmla="*/ 626237 h 1876297"/>
                    <a:gd name="connsiteX170" fmla="*/ 118872 w 3609593"/>
                    <a:gd name="connsiteY170" fmla="*/ 619252 h 1876297"/>
                    <a:gd name="connsiteX171" fmla="*/ 92964 w 3609593"/>
                    <a:gd name="connsiteY171" fmla="*/ 591439 h 1876297"/>
                    <a:gd name="connsiteX172" fmla="*/ 101600 w 3609593"/>
                    <a:gd name="connsiteY172" fmla="*/ 582168 h 1876297"/>
                    <a:gd name="connsiteX173" fmla="*/ 106807 w 3609593"/>
                    <a:gd name="connsiteY173" fmla="*/ 565912 h 1876297"/>
                    <a:gd name="connsiteX174" fmla="*/ 92964 w 3609593"/>
                    <a:gd name="connsiteY174" fmla="*/ 554355 h 1876297"/>
                    <a:gd name="connsiteX175" fmla="*/ 92964 w 3609593"/>
                    <a:gd name="connsiteY175" fmla="*/ 533400 h 1876297"/>
                    <a:gd name="connsiteX176" fmla="*/ 79248 w 3609593"/>
                    <a:gd name="connsiteY176" fmla="*/ 510286 h 1876297"/>
                    <a:gd name="connsiteX177" fmla="*/ 61976 w 3609593"/>
                    <a:gd name="connsiteY177" fmla="*/ 505587 h 1876297"/>
                    <a:gd name="connsiteX178" fmla="*/ 53340 w 3609593"/>
                    <a:gd name="connsiteY178" fmla="*/ 482473 h 1876297"/>
                    <a:gd name="connsiteX179" fmla="*/ 39624 w 3609593"/>
                    <a:gd name="connsiteY179" fmla="*/ 470789 h 1876297"/>
                    <a:gd name="connsiteX180" fmla="*/ 5080 w 3609593"/>
                    <a:gd name="connsiteY180" fmla="*/ 424434 h 1876297"/>
                    <a:gd name="connsiteX181" fmla="*/ 1651 w 3609593"/>
                    <a:gd name="connsiteY181" fmla="*/ 408178 h 1876297"/>
                    <a:gd name="connsiteX182" fmla="*/ 0 w 3609593"/>
                    <a:gd name="connsiteY182" fmla="*/ 317754 h 1876297"/>
                    <a:gd name="connsiteX183" fmla="*/ 1651 w 3609593"/>
                    <a:gd name="connsiteY183" fmla="*/ 208788 h 1876297"/>
                    <a:gd name="connsiteX184" fmla="*/ 1651 w 3609593"/>
                    <a:gd name="connsiteY184" fmla="*/ 4699 h 1876297"/>
                    <a:gd name="connsiteX185" fmla="*/ 60325 w 3609593"/>
                    <a:gd name="connsiteY185" fmla="*/ 4699 h 1876297"/>
                    <a:gd name="connsiteX186" fmla="*/ 168783 w 3609593"/>
                    <a:gd name="connsiteY186" fmla="*/ 4699 h 1876297"/>
                    <a:gd name="connsiteX187" fmla="*/ 313563 w 3609593"/>
                    <a:gd name="connsiteY187" fmla="*/ 4699 h 1876297"/>
                    <a:gd name="connsiteX188" fmla="*/ 398018 w 3609593"/>
                    <a:gd name="connsiteY188" fmla="*/ 4699 h 1876297"/>
                    <a:gd name="connsiteX189" fmla="*/ 434086 w 3609593"/>
                    <a:gd name="connsiteY189" fmla="*/ 6985 h 1876297"/>
                    <a:gd name="connsiteX190" fmla="*/ 515112 w 3609593"/>
                    <a:gd name="connsiteY190" fmla="*/ 6985 h 1876297"/>
                    <a:gd name="connsiteX191" fmla="*/ 561594 w 3609593"/>
                    <a:gd name="connsiteY191" fmla="*/ 4699 h 1876297"/>
                    <a:gd name="connsiteX192" fmla="*/ 596138 w 3609593"/>
                    <a:gd name="connsiteY192" fmla="*/ 4699 h 1876297"/>
                    <a:gd name="connsiteX193" fmla="*/ 637413 w 3609593"/>
                    <a:gd name="connsiteY193" fmla="*/ 4699 h 1876297"/>
                    <a:gd name="connsiteX194" fmla="*/ 742569 w 3609593"/>
                    <a:gd name="connsiteY194" fmla="*/ 4699 h 1876297"/>
                    <a:gd name="connsiteX195" fmla="*/ 885571 w 3609593"/>
                    <a:gd name="connsiteY195" fmla="*/ 4699 h 1876297"/>
                    <a:gd name="connsiteX196" fmla="*/ 1056132 w 3609593"/>
                    <a:gd name="connsiteY196" fmla="*/ 4699 h 1876297"/>
                    <a:gd name="connsiteX197" fmla="*/ 1157732 w 3609593"/>
                    <a:gd name="connsiteY197" fmla="*/ 4699 h 1876297"/>
                    <a:gd name="connsiteX198" fmla="*/ 1188847 w 3609593"/>
                    <a:gd name="connsiteY198" fmla="*/ 4699 h 1876297"/>
                    <a:gd name="connsiteX199" fmla="*/ 1259459 w 3609593"/>
                    <a:gd name="connsiteY199" fmla="*/ 4699 h 1876297"/>
                    <a:gd name="connsiteX200" fmla="*/ 1342136 w 3609593"/>
                    <a:gd name="connsiteY200" fmla="*/ 4699 h 1876297"/>
                    <a:gd name="connsiteX201" fmla="*/ 1404112 w 3609593"/>
                    <a:gd name="connsiteY201" fmla="*/ 4699 h 1876297"/>
                    <a:gd name="connsiteX202" fmla="*/ 1442085 w 3609593"/>
                    <a:gd name="connsiteY202" fmla="*/ 2286 h 1876297"/>
                    <a:gd name="connsiteX203" fmla="*/ 1481709 w 3609593"/>
                    <a:gd name="connsiteY203" fmla="*/ 4699 h 1876297"/>
                    <a:gd name="connsiteX204" fmla="*/ 1550670 w 3609593"/>
                    <a:gd name="connsiteY204" fmla="*/ 4699 h 1876297"/>
                    <a:gd name="connsiteX205" fmla="*/ 1597152 w 3609593"/>
                    <a:gd name="connsiteY205" fmla="*/ 4699 h 1876297"/>
                    <a:gd name="connsiteX206" fmla="*/ 1662557 w 3609593"/>
                    <a:gd name="connsiteY206" fmla="*/ 4699 h 1876297"/>
                    <a:gd name="connsiteX207" fmla="*/ 1776349 w 3609593"/>
                    <a:gd name="connsiteY207" fmla="*/ 4699 h 1876297"/>
                    <a:gd name="connsiteX208" fmla="*/ 1895221 w 3609593"/>
                    <a:gd name="connsiteY208" fmla="*/ 4699 h 1876297"/>
                    <a:gd name="connsiteX209" fmla="*/ 1976120 w 3609593"/>
                    <a:gd name="connsiteY209" fmla="*/ 4699 h 1876297"/>
                    <a:gd name="connsiteX210" fmla="*/ 2024380 w 3609593"/>
                    <a:gd name="connsiteY210" fmla="*/ 4699 h 1876297"/>
                    <a:gd name="connsiteX211" fmla="*/ 2096770 w 3609593"/>
                    <a:gd name="connsiteY211" fmla="*/ 4699 h 1876297"/>
                    <a:gd name="connsiteX212" fmla="*/ 2181225 w 3609593"/>
                    <a:gd name="connsiteY212" fmla="*/ 4699 h 1876297"/>
                    <a:gd name="connsiteX213" fmla="*/ 2269109 w 3609593"/>
                    <a:gd name="connsiteY213" fmla="*/ 4699 h 1876297"/>
                    <a:gd name="connsiteX214" fmla="*/ 2350008 w 3609593"/>
                    <a:gd name="connsiteY214" fmla="*/ 4699 h 1876297"/>
                    <a:gd name="connsiteX215" fmla="*/ 2391410 w 3609593"/>
                    <a:gd name="connsiteY215" fmla="*/ 2286 h 1876297"/>
                    <a:gd name="connsiteX216" fmla="*/ 2456942 w 3609593"/>
                    <a:gd name="connsiteY216" fmla="*/ 4699 h 1876297"/>
                    <a:gd name="connsiteX217" fmla="*/ 2515489 w 3609593"/>
                    <a:gd name="connsiteY217" fmla="*/ 4699 h 1876297"/>
                    <a:gd name="connsiteX218" fmla="*/ 2587879 w 3609593"/>
                    <a:gd name="connsiteY218" fmla="*/ 2286 h 1876297"/>
                    <a:gd name="connsiteX219" fmla="*/ 2637790 w 3609593"/>
                    <a:gd name="connsiteY219" fmla="*/ 4699 h 1876297"/>
                    <a:gd name="connsiteX220" fmla="*/ 2665349 w 3609593"/>
                    <a:gd name="connsiteY220" fmla="*/ 2286 h 1876297"/>
                    <a:gd name="connsiteX221" fmla="*/ 2703322 w 3609593"/>
                    <a:gd name="connsiteY221" fmla="*/ 4699 h 1876297"/>
                    <a:gd name="connsiteX222" fmla="*/ 2760091 w 3609593"/>
                    <a:gd name="connsiteY222" fmla="*/ 2286 h 1876297"/>
                    <a:gd name="connsiteX223" fmla="*/ 2829052 w 3609593"/>
                    <a:gd name="connsiteY223" fmla="*/ 2286 h 1876297"/>
                    <a:gd name="connsiteX224" fmla="*/ 2889377 w 3609593"/>
                    <a:gd name="connsiteY224" fmla="*/ 2286 h 1876297"/>
                    <a:gd name="connsiteX225" fmla="*/ 2951353 w 3609593"/>
                    <a:gd name="connsiteY225" fmla="*/ 2286 h 1876297"/>
                    <a:gd name="connsiteX226" fmla="*/ 2990977 w 3609593"/>
                    <a:gd name="connsiteY226" fmla="*/ 2286 h 1876297"/>
                    <a:gd name="connsiteX227" fmla="*/ 3018536 w 3609593"/>
                    <a:gd name="connsiteY227" fmla="*/ 0 h 1876297"/>
                    <a:gd name="connsiteX228" fmla="*/ 3066796 w 3609593"/>
                    <a:gd name="connsiteY228" fmla="*/ 2286 h 1876297"/>
                    <a:gd name="connsiteX229" fmla="*/ 3135757 w 3609593"/>
                    <a:gd name="connsiteY229" fmla="*/ 2286 h 1876297"/>
                    <a:gd name="connsiteX230" fmla="*/ 3204591 w 3609593"/>
                    <a:gd name="connsiteY230" fmla="*/ 0 h 1876297"/>
                    <a:gd name="connsiteX231" fmla="*/ 3273552 w 3609593"/>
                    <a:gd name="connsiteY231" fmla="*/ 0 h 1876297"/>
                    <a:gd name="connsiteX232" fmla="*/ 3304540 w 3609593"/>
                    <a:gd name="connsiteY232" fmla="*/ 2286 h 1876297"/>
                    <a:gd name="connsiteX233" fmla="*/ 3337306 w 3609593"/>
                    <a:gd name="connsiteY233" fmla="*/ 0 h 1876297"/>
                    <a:gd name="connsiteX234" fmla="*/ 3395853 w 3609593"/>
                    <a:gd name="connsiteY234" fmla="*/ 0 h 1876297"/>
                    <a:gd name="connsiteX235" fmla="*/ 3471672 w 3609593"/>
                    <a:gd name="connsiteY235" fmla="*/ 0 h 1876297"/>
                    <a:gd name="connsiteX236" fmla="*/ 3547491 w 3609593"/>
                    <a:gd name="connsiteY236" fmla="*/ 2286 h 1876297"/>
                    <a:gd name="connsiteX237" fmla="*/ 3607816 w 3609593"/>
                    <a:gd name="connsiteY237" fmla="*/ 2286 h 187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3609593" h="1876297">
                      <a:moveTo>
                        <a:pt x="3607816" y="2286"/>
                      </a:moveTo>
                      <a:lnTo>
                        <a:pt x="3607816" y="150749"/>
                      </a:lnTo>
                      <a:lnTo>
                        <a:pt x="3607816" y="250444"/>
                      </a:lnTo>
                      <a:lnTo>
                        <a:pt x="3607816" y="412877"/>
                      </a:lnTo>
                      <a:lnTo>
                        <a:pt x="3607816" y="649351"/>
                      </a:lnTo>
                      <a:lnTo>
                        <a:pt x="3607816" y="677291"/>
                      </a:lnTo>
                      <a:lnTo>
                        <a:pt x="3609594" y="955548"/>
                      </a:lnTo>
                      <a:lnTo>
                        <a:pt x="3609594" y="999617"/>
                      </a:lnTo>
                      <a:lnTo>
                        <a:pt x="3609594" y="1106297"/>
                      </a:lnTo>
                      <a:lnTo>
                        <a:pt x="3607816" y="1240790"/>
                      </a:lnTo>
                      <a:lnTo>
                        <a:pt x="3609594" y="1266317"/>
                      </a:lnTo>
                      <a:lnTo>
                        <a:pt x="3607816" y="1535303"/>
                      </a:lnTo>
                      <a:lnTo>
                        <a:pt x="3606038" y="1618869"/>
                      </a:lnTo>
                      <a:lnTo>
                        <a:pt x="3575050" y="1618869"/>
                      </a:lnTo>
                      <a:lnTo>
                        <a:pt x="3519932" y="1618869"/>
                      </a:lnTo>
                      <a:lnTo>
                        <a:pt x="3447542" y="1618869"/>
                      </a:lnTo>
                      <a:lnTo>
                        <a:pt x="3387217" y="1618869"/>
                      </a:lnTo>
                      <a:lnTo>
                        <a:pt x="3344164" y="1618869"/>
                      </a:lnTo>
                      <a:lnTo>
                        <a:pt x="3313176" y="1618869"/>
                      </a:lnTo>
                      <a:lnTo>
                        <a:pt x="3295904" y="1621155"/>
                      </a:lnTo>
                      <a:lnTo>
                        <a:pt x="3264916" y="1618869"/>
                      </a:lnTo>
                      <a:lnTo>
                        <a:pt x="3211576" y="1618869"/>
                      </a:lnTo>
                      <a:lnTo>
                        <a:pt x="3113278" y="1618869"/>
                      </a:lnTo>
                      <a:lnTo>
                        <a:pt x="3047873" y="1618869"/>
                      </a:lnTo>
                      <a:lnTo>
                        <a:pt x="3015107" y="1621155"/>
                      </a:lnTo>
                      <a:lnTo>
                        <a:pt x="2949702" y="1618869"/>
                      </a:lnTo>
                      <a:lnTo>
                        <a:pt x="2916936" y="1618869"/>
                      </a:lnTo>
                      <a:lnTo>
                        <a:pt x="2813558" y="1618869"/>
                      </a:lnTo>
                      <a:lnTo>
                        <a:pt x="2711831" y="1618869"/>
                      </a:lnTo>
                      <a:lnTo>
                        <a:pt x="2620518" y="1618869"/>
                      </a:lnTo>
                      <a:lnTo>
                        <a:pt x="2544699" y="1621155"/>
                      </a:lnTo>
                      <a:lnTo>
                        <a:pt x="2486152" y="1621155"/>
                      </a:lnTo>
                      <a:lnTo>
                        <a:pt x="2448306" y="1623441"/>
                      </a:lnTo>
                      <a:lnTo>
                        <a:pt x="2334514" y="1621155"/>
                      </a:lnTo>
                      <a:lnTo>
                        <a:pt x="2234565" y="1623441"/>
                      </a:lnTo>
                      <a:lnTo>
                        <a:pt x="2182876" y="1621155"/>
                      </a:lnTo>
                      <a:lnTo>
                        <a:pt x="2120900" y="1623441"/>
                      </a:lnTo>
                      <a:lnTo>
                        <a:pt x="2038223" y="1621155"/>
                      </a:lnTo>
                      <a:lnTo>
                        <a:pt x="1971040" y="1621155"/>
                      </a:lnTo>
                      <a:lnTo>
                        <a:pt x="1898650" y="1621155"/>
                      </a:lnTo>
                      <a:lnTo>
                        <a:pt x="1874520" y="1623441"/>
                      </a:lnTo>
                      <a:lnTo>
                        <a:pt x="1819402" y="1623441"/>
                      </a:lnTo>
                      <a:lnTo>
                        <a:pt x="1504061" y="1623441"/>
                      </a:lnTo>
                      <a:lnTo>
                        <a:pt x="1500632" y="1827530"/>
                      </a:lnTo>
                      <a:lnTo>
                        <a:pt x="1490345" y="1827530"/>
                      </a:lnTo>
                      <a:lnTo>
                        <a:pt x="1479931" y="1820545"/>
                      </a:lnTo>
                      <a:lnTo>
                        <a:pt x="1474851" y="1806702"/>
                      </a:lnTo>
                      <a:lnTo>
                        <a:pt x="1450721" y="1788160"/>
                      </a:lnTo>
                      <a:lnTo>
                        <a:pt x="1445514" y="1778889"/>
                      </a:lnTo>
                      <a:lnTo>
                        <a:pt x="1448943" y="1767205"/>
                      </a:lnTo>
                      <a:lnTo>
                        <a:pt x="1436878" y="1757934"/>
                      </a:lnTo>
                      <a:lnTo>
                        <a:pt x="1416177" y="1725549"/>
                      </a:lnTo>
                      <a:lnTo>
                        <a:pt x="1402461" y="1716278"/>
                      </a:lnTo>
                      <a:lnTo>
                        <a:pt x="1395603" y="1723136"/>
                      </a:lnTo>
                      <a:lnTo>
                        <a:pt x="1386967" y="1732407"/>
                      </a:lnTo>
                      <a:lnTo>
                        <a:pt x="1374902" y="1732407"/>
                      </a:lnTo>
                      <a:lnTo>
                        <a:pt x="1373124" y="1734820"/>
                      </a:lnTo>
                      <a:lnTo>
                        <a:pt x="1373124" y="1748663"/>
                      </a:lnTo>
                      <a:lnTo>
                        <a:pt x="1368044" y="1757934"/>
                      </a:lnTo>
                      <a:lnTo>
                        <a:pt x="1362837" y="1774190"/>
                      </a:lnTo>
                      <a:lnTo>
                        <a:pt x="1376553" y="1802003"/>
                      </a:lnTo>
                      <a:lnTo>
                        <a:pt x="1373124" y="1804416"/>
                      </a:lnTo>
                      <a:lnTo>
                        <a:pt x="1342136" y="1797431"/>
                      </a:lnTo>
                      <a:lnTo>
                        <a:pt x="1330071" y="1797431"/>
                      </a:lnTo>
                      <a:lnTo>
                        <a:pt x="1319784" y="1802003"/>
                      </a:lnTo>
                      <a:lnTo>
                        <a:pt x="1274953" y="1813687"/>
                      </a:lnTo>
                      <a:lnTo>
                        <a:pt x="1257681" y="1797431"/>
                      </a:lnTo>
                      <a:lnTo>
                        <a:pt x="1199134" y="1808988"/>
                      </a:lnTo>
                      <a:lnTo>
                        <a:pt x="1183640" y="1806702"/>
                      </a:lnTo>
                      <a:lnTo>
                        <a:pt x="1164717" y="1811274"/>
                      </a:lnTo>
                      <a:lnTo>
                        <a:pt x="1144016" y="1792732"/>
                      </a:lnTo>
                      <a:lnTo>
                        <a:pt x="1114679" y="1808988"/>
                      </a:lnTo>
                      <a:lnTo>
                        <a:pt x="1113028" y="1839087"/>
                      </a:lnTo>
                      <a:lnTo>
                        <a:pt x="1095756" y="1843786"/>
                      </a:lnTo>
                      <a:lnTo>
                        <a:pt x="1081913" y="1832229"/>
                      </a:lnTo>
                      <a:lnTo>
                        <a:pt x="1001014" y="1820545"/>
                      </a:lnTo>
                      <a:lnTo>
                        <a:pt x="978535" y="1834515"/>
                      </a:lnTo>
                      <a:lnTo>
                        <a:pt x="970026" y="1855343"/>
                      </a:lnTo>
                      <a:lnTo>
                        <a:pt x="971677" y="1871599"/>
                      </a:lnTo>
                      <a:lnTo>
                        <a:pt x="963041" y="1876298"/>
                      </a:lnTo>
                      <a:lnTo>
                        <a:pt x="947547" y="1860042"/>
                      </a:lnTo>
                      <a:lnTo>
                        <a:pt x="926846" y="1855343"/>
                      </a:lnTo>
                      <a:lnTo>
                        <a:pt x="909701" y="1832229"/>
                      </a:lnTo>
                      <a:lnTo>
                        <a:pt x="911352" y="1815973"/>
                      </a:lnTo>
                      <a:lnTo>
                        <a:pt x="892429" y="1781175"/>
                      </a:lnTo>
                      <a:lnTo>
                        <a:pt x="899287" y="1767205"/>
                      </a:lnTo>
                      <a:lnTo>
                        <a:pt x="875157" y="1716278"/>
                      </a:lnTo>
                      <a:lnTo>
                        <a:pt x="847598" y="1693037"/>
                      </a:lnTo>
                      <a:lnTo>
                        <a:pt x="821817" y="1704594"/>
                      </a:lnTo>
                      <a:lnTo>
                        <a:pt x="809752" y="1709293"/>
                      </a:lnTo>
                      <a:lnTo>
                        <a:pt x="807974" y="1697609"/>
                      </a:lnTo>
                      <a:lnTo>
                        <a:pt x="799465" y="1690751"/>
                      </a:lnTo>
                      <a:lnTo>
                        <a:pt x="782193" y="1674495"/>
                      </a:lnTo>
                      <a:lnTo>
                        <a:pt x="768350" y="1646682"/>
                      </a:lnTo>
                      <a:lnTo>
                        <a:pt x="783844" y="1634998"/>
                      </a:lnTo>
                      <a:lnTo>
                        <a:pt x="782193" y="1597914"/>
                      </a:lnTo>
                      <a:lnTo>
                        <a:pt x="761492" y="1572387"/>
                      </a:lnTo>
                      <a:lnTo>
                        <a:pt x="744220" y="1567815"/>
                      </a:lnTo>
                      <a:lnTo>
                        <a:pt x="706374" y="1500505"/>
                      </a:lnTo>
                      <a:lnTo>
                        <a:pt x="699516" y="1477391"/>
                      </a:lnTo>
                      <a:lnTo>
                        <a:pt x="687451" y="1435608"/>
                      </a:lnTo>
                      <a:lnTo>
                        <a:pt x="690880" y="1421638"/>
                      </a:lnTo>
                      <a:lnTo>
                        <a:pt x="687451" y="1410081"/>
                      </a:lnTo>
                      <a:lnTo>
                        <a:pt x="670179" y="1400810"/>
                      </a:lnTo>
                      <a:lnTo>
                        <a:pt x="678815" y="1384554"/>
                      </a:lnTo>
                      <a:lnTo>
                        <a:pt x="673608" y="1372997"/>
                      </a:lnTo>
                      <a:lnTo>
                        <a:pt x="656463" y="1366012"/>
                      </a:lnTo>
                      <a:lnTo>
                        <a:pt x="651256" y="1361440"/>
                      </a:lnTo>
                      <a:lnTo>
                        <a:pt x="635762" y="1338199"/>
                      </a:lnTo>
                      <a:lnTo>
                        <a:pt x="618490" y="1335913"/>
                      </a:lnTo>
                      <a:lnTo>
                        <a:pt x="594360" y="1372997"/>
                      </a:lnTo>
                      <a:lnTo>
                        <a:pt x="566801" y="1405509"/>
                      </a:lnTo>
                      <a:lnTo>
                        <a:pt x="546100" y="1405509"/>
                      </a:lnTo>
                      <a:lnTo>
                        <a:pt x="535813" y="1428623"/>
                      </a:lnTo>
                      <a:lnTo>
                        <a:pt x="515112" y="1435608"/>
                      </a:lnTo>
                      <a:lnTo>
                        <a:pt x="480695" y="1407795"/>
                      </a:lnTo>
                      <a:lnTo>
                        <a:pt x="475488" y="1396238"/>
                      </a:lnTo>
                      <a:lnTo>
                        <a:pt x="453136" y="1393825"/>
                      </a:lnTo>
                      <a:lnTo>
                        <a:pt x="446151" y="1368298"/>
                      </a:lnTo>
                      <a:lnTo>
                        <a:pt x="466852" y="1354455"/>
                      </a:lnTo>
                      <a:lnTo>
                        <a:pt x="465201" y="1340485"/>
                      </a:lnTo>
                      <a:lnTo>
                        <a:pt x="459994" y="1324229"/>
                      </a:lnTo>
                      <a:lnTo>
                        <a:pt x="453136" y="1310386"/>
                      </a:lnTo>
                      <a:lnTo>
                        <a:pt x="456565" y="1291844"/>
                      </a:lnTo>
                      <a:lnTo>
                        <a:pt x="475488" y="1277874"/>
                      </a:lnTo>
                      <a:lnTo>
                        <a:pt x="503047" y="1266317"/>
                      </a:lnTo>
                      <a:lnTo>
                        <a:pt x="492760" y="1247775"/>
                      </a:lnTo>
                      <a:lnTo>
                        <a:pt x="492760" y="1226820"/>
                      </a:lnTo>
                      <a:lnTo>
                        <a:pt x="477266" y="1219962"/>
                      </a:lnTo>
                      <a:lnTo>
                        <a:pt x="465201" y="1201420"/>
                      </a:lnTo>
                      <a:lnTo>
                        <a:pt x="477266" y="1187450"/>
                      </a:lnTo>
                      <a:lnTo>
                        <a:pt x="478917" y="1178179"/>
                      </a:lnTo>
                      <a:lnTo>
                        <a:pt x="463423" y="1164209"/>
                      </a:lnTo>
                      <a:lnTo>
                        <a:pt x="463423" y="1152652"/>
                      </a:lnTo>
                      <a:lnTo>
                        <a:pt x="482346" y="1148080"/>
                      </a:lnTo>
                      <a:lnTo>
                        <a:pt x="484124" y="1131824"/>
                      </a:lnTo>
                      <a:lnTo>
                        <a:pt x="477266" y="1113282"/>
                      </a:lnTo>
                      <a:lnTo>
                        <a:pt x="484124" y="1106297"/>
                      </a:lnTo>
                      <a:lnTo>
                        <a:pt x="503047" y="1043686"/>
                      </a:lnTo>
                      <a:lnTo>
                        <a:pt x="496189" y="1015873"/>
                      </a:lnTo>
                      <a:lnTo>
                        <a:pt x="511683" y="1008888"/>
                      </a:lnTo>
                      <a:lnTo>
                        <a:pt x="511683" y="988060"/>
                      </a:lnTo>
                      <a:lnTo>
                        <a:pt x="518541" y="960120"/>
                      </a:lnTo>
                      <a:lnTo>
                        <a:pt x="513461" y="948563"/>
                      </a:lnTo>
                      <a:lnTo>
                        <a:pt x="496189" y="948563"/>
                      </a:lnTo>
                      <a:lnTo>
                        <a:pt x="478917" y="960120"/>
                      </a:lnTo>
                      <a:lnTo>
                        <a:pt x="456565" y="960120"/>
                      </a:lnTo>
                      <a:lnTo>
                        <a:pt x="439293" y="962533"/>
                      </a:lnTo>
                      <a:lnTo>
                        <a:pt x="425577" y="955548"/>
                      </a:lnTo>
                      <a:lnTo>
                        <a:pt x="425577" y="943991"/>
                      </a:lnTo>
                      <a:lnTo>
                        <a:pt x="423799" y="927735"/>
                      </a:lnTo>
                      <a:lnTo>
                        <a:pt x="415163" y="918464"/>
                      </a:lnTo>
                      <a:lnTo>
                        <a:pt x="389382" y="937006"/>
                      </a:lnTo>
                      <a:lnTo>
                        <a:pt x="378968" y="937006"/>
                      </a:lnTo>
                      <a:lnTo>
                        <a:pt x="384175" y="916051"/>
                      </a:lnTo>
                      <a:lnTo>
                        <a:pt x="361823" y="895223"/>
                      </a:lnTo>
                      <a:lnTo>
                        <a:pt x="347980" y="890651"/>
                      </a:lnTo>
                      <a:lnTo>
                        <a:pt x="335915" y="871982"/>
                      </a:lnTo>
                      <a:lnTo>
                        <a:pt x="335915" y="848868"/>
                      </a:lnTo>
                      <a:lnTo>
                        <a:pt x="329057" y="839597"/>
                      </a:lnTo>
                      <a:lnTo>
                        <a:pt x="306705" y="825627"/>
                      </a:lnTo>
                      <a:lnTo>
                        <a:pt x="294640" y="807085"/>
                      </a:lnTo>
                      <a:lnTo>
                        <a:pt x="266954" y="767715"/>
                      </a:lnTo>
                      <a:lnTo>
                        <a:pt x="225679" y="730631"/>
                      </a:lnTo>
                      <a:lnTo>
                        <a:pt x="217043" y="711962"/>
                      </a:lnTo>
                      <a:lnTo>
                        <a:pt x="165354" y="695833"/>
                      </a:lnTo>
                      <a:lnTo>
                        <a:pt x="151638" y="674878"/>
                      </a:lnTo>
                      <a:lnTo>
                        <a:pt x="143002" y="665607"/>
                      </a:lnTo>
                      <a:lnTo>
                        <a:pt x="92964" y="640080"/>
                      </a:lnTo>
                      <a:lnTo>
                        <a:pt x="117094" y="626237"/>
                      </a:lnTo>
                      <a:lnTo>
                        <a:pt x="118872" y="619252"/>
                      </a:lnTo>
                      <a:lnTo>
                        <a:pt x="92964" y="591439"/>
                      </a:lnTo>
                      <a:lnTo>
                        <a:pt x="101600" y="582168"/>
                      </a:lnTo>
                      <a:lnTo>
                        <a:pt x="106807" y="565912"/>
                      </a:lnTo>
                      <a:lnTo>
                        <a:pt x="92964" y="554355"/>
                      </a:lnTo>
                      <a:lnTo>
                        <a:pt x="92964" y="533400"/>
                      </a:lnTo>
                      <a:lnTo>
                        <a:pt x="79248" y="510286"/>
                      </a:lnTo>
                      <a:lnTo>
                        <a:pt x="61976" y="505587"/>
                      </a:lnTo>
                      <a:lnTo>
                        <a:pt x="53340" y="482473"/>
                      </a:lnTo>
                      <a:lnTo>
                        <a:pt x="39624" y="470789"/>
                      </a:lnTo>
                      <a:lnTo>
                        <a:pt x="5080" y="424434"/>
                      </a:lnTo>
                      <a:lnTo>
                        <a:pt x="1651" y="408178"/>
                      </a:lnTo>
                      <a:lnTo>
                        <a:pt x="0" y="317754"/>
                      </a:lnTo>
                      <a:lnTo>
                        <a:pt x="1651" y="208788"/>
                      </a:lnTo>
                      <a:lnTo>
                        <a:pt x="1651" y="4699"/>
                      </a:lnTo>
                      <a:lnTo>
                        <a:pt x="60325" y="4699"/>
                      </a:lnTo>
                      <a:lnTo>
                        <a:pt x="168783" y="4699"/>
                      </a:lnTo>
                      <a:lnTo>
                        <a:pt x="313563" y="4699"/>
                      </a:lnTo>
                      <a:lnTo>
                        <a:pt x="398018" y="4699"/>
                      </a:lnTo>
                      <a:lnTo>
                        <a:pt x="434086" y="6985"/>
                      </a:lnTo>
                      <a:lnTo>
                        <a:pt x="515112" y="6985"/>
                      </a:lnTo>
                      <a:lnTo>
                        <a:pt x="561594" y="4699"/>
                      </a:lnTo>
                      <a:lnTo>
                        <a:pt x="596138" y="4699"/>
                      </a:lnTo>
                      <a:lnTo>
                        <a:pt x="637413" y="4699"/>
                      </a:lnTo>
                      <a:lnTo>
                        <a:pt x="742569" y="4699"/>
                      </a:lnTo>
                      <a:lnTo>
                        <a:pt x="885571" y="4699"/>
                      </a:lnTo>
                      <a:lnTo>
                        <a:pt x="1056132" y="4699"/>
                      </a:lnTo>
                      <a:lnTo>
                        <a:pt x="1157732" y="4699"/>
                      </a:lnTo>
                      <a:lnTo>
                        <a:pt x="1188847" y="4699"/>
                      </a:lnTo>
                      <a:lnTo>
                        <a:pt x="1259459" y="4699"/>
                      </a:lnTo>
                      <a:lnTo>
                        <a:pt x="1342136" y="4699"/>
                      </a:lnTo>
                      <a:lnTo>
                        <a:pt x="1404112" y="4699"/>
                      </a:lnTo>
                      <a:lnTo>
                        <a:pt x="1442085" y="2286"/>
                      </a:lnTo>
                      <a:lnTo>
                        <a:pt x="1481709" y="4699"/>
                      </a:lnTo>
                      <a:lnTo>
                        <a:pt x="1550670" y="4699"/>
                      </a:lnTo>
                      <a:lnTo>
                        <a:pt x="1597152" y="4699"/>
                      </a:lnTo>
                      <a:lnTo>
                        <a:pt x="1662557" y="4699"/>
                      </a:lnTo>
                      <a:lnTo>
                        <a:pt x="1776349" y="4699"/>
                      </a:lnTo>
                      <a:lnTo>
                        <a:pt x="1895221" y="4699"/>
                      </a:lnTo>
                      <a:lnTo>
                        <a:pt x="1976120" y="4699"/>
                      </a:lnTo>
                      <a:lnTo>
                        <a:pt x="2024380" y="4699"/>
                      </a:lnTo>
                      <a:lnTo>
                        <a:pt x="2096770" y="4699"/>
                      </a:lnTo>
                      <a:lnTo>
                        <a:pt x="2181225" y="4699"/>
                      </a:lnTo>
                      <a:lnTo>
                        <a:pt x="2269109" y="4699"/>
                      </a:lnTo>
                      <a:lnTo>
                        <a:pt x="2350008" y="4699"/>
                      </a:lnTo>
                      <a:lnTo>
                        <a:pt x="2391410" y="2286"/>
                      </a:lnTo>
                      <a:lnTo>
                        <a:pt x="2456942" y="4699"/>
                      </a:lnTo>
                      <a:lnTo>
                        <a:pt x="2515489" y="4699"/>
                      </a:lnTo>
                      <a:lnTo>
                        <a:pt x="2587879" y="2286"/>
                      </a:lnTo>
                      <a:lnTo>
                        <a:pt x="2637790" y="4699"/>
                      </a:lnTo>
                      <a:lnTo>
                        <a:pt x="2665349" y="2286"/>
                      </a:lnTo>
                      <a:lnTo>
                        <a:pt x="2703322" y="4699"/>
                      </a:lnTo>
                      <a:lnTo>
                        <a:pt x="2760091" y="2286"/>
                      </a:lnTo>
                      <a:lnTo>
                        <a:pt x="2829052" y="2286"/>
                      </a:lnTo>
                      <a:lnTo>
                        <a:pt x="2889377" y="2286"/>
                      </a:lnTo>
                      <a:lnTo>
                        <a:pt x="2951353" y="2286"/>
                      </a:lnTo>
                      <a:lnTo>
                        <a:pt x="2990977" y="2286"/>
                      </a:lnTo>
                      <a:lnTo>
                        <a:pt x="3018536" y="0"/>
                      </a:lnTo>
                      <a:lnTo>
                        <a:pt x="3066796" y="2286"/>
                      </a:lnTo>
                      <a:lnTo>
                        <a:pt x="3135757" y="2286"/>
                      </a:lnTo>
                      <a:lnTo>
                        <a:pt x="3204591" y="0"/>
                      </a:lnTo>
                      <a:lnTo>
                        <a:pt x="3273552" y="0"/>
                      </a:lnTo>
                      <a:lnTo>
                        <a:pt x="3304540" y="2286"/>
                      </a:lnTo>
                      <a:lnTo>
                        <a:pt x="3337306" y="0"/>
                      </a:lnTo>
                      <a:lnTo>
                        <a:pt x="3395853" y="0"/>
                      </a:lnTo>
                      <a:lnTo>
                        <a:pt x="3471672" y="0"/>
                      </a:lnTo>
                      <a:lnTo>
                        <a:pt x="3547491" y="2286"/>
                      </a:lnTo>
                      <a:lnTo>
                        <a:pt x="3607816" y="2286"/>
                      </a:lnTo>
                      <a:close/>
                    </a:path>
                  </a:pathLst>
                </a:custGeom>
                <a:solidFill>
                  <a:srgbClr val="023903"/>
                </a:solidFill>
                <a:ln w="5461" cap="flat">
                  <a:solidFill>
                    <a:srgbClr val="BEBEBE"/>
                  </a:solidFill>
                  <a:prstDash val="solid"/>
                  <a:round/>
                </a:ln>
              </p:spPr>
              <p:txBody>
                <a:bodyPr rtlCol="0" anchor="ctr"/>
                <a:lstStyle/>
                <a:p>
                  <a:endParaRPr lang="en-US"/>
                </a:p>
              </p:txBody>
            </p:sp>
            <p:sp>
              <p:nvSpPr>
                <p:cNvPr id="1215" name="Freeform: Shape 1214">
                  <a:extLst>
                    <a:ext uri="{FF2B5EF4-FFF2-40B4-BE49-F238E27FC236}">
                      <a16:creationId xmlns:a16="http://schemas.microsoft.com/office/drawing/2014/main" id="{627BD9AA-D6D8-F0DD-72EB-C02F9DE118FA}"/>
                    </a:ext>
                  </a:extLst>
                </p:cNvPr>
                <p:cNvSpPr/>
                <p:nvPr/>
              </p:nvSpPr>
              <p:spPr>
                <a:xfrm>
                  <a:off x="22717252" y="15943326"/>
                  <a:ext cx="2624073" cy="1217548"/>
                </a:xfrm>
                <a:custGeom>
                  <a:avLst/>
                  <a:gdLst>
                    <a:gd name="connsiteX0" fmla="*/ 0 w 2624073"/>
                    <a:gd name="connsiteY0" fmla="*/ 0 h 1217548"/>
                    <a:gd name="connsiteX1" fmla="*/ 165354 w 2624073"/>
                    <a:gd name="connsiteY1" fmla="*/ 4572 h 1217548"/>
                    <a:gd name="connsiteX2" fmla="*/ 316992 w 2624073"/>
                    <a:gd name="connsiteY2" fmla="*/ 4572 h 1217548"/>
                    <a:gd name="connsiteX3" fmla="*/ 380746 w 2624073"/>
                    <a:gd name="connsiteY3" fmla="*/ 4572 h 1217548"/>
                    <a:gd name="connsiteX4" fmla="*/ 596138 w 2624073"/>
                    <a:gd name="connsiteY4" fmla="*/ 4572 h 1217548"/>
                    <a:gd name="connsiteX5" fmla="*/ 851154 w 2624073"/>
                    <a:gd name="connsiteY5" fmla="*/ 4572 h 1217548"/>
                    <a:gd name="connsiteX6" fmla="*/ 1159510 w 2624073"/>
                    <a:gd name="connsiteY6" fmla="*/ 4572 h 1217548"/>
                    <a:gd name="connsiteX7" fmla="*/ 1359408 w 2624073"/>
                    <a:gd name="connsiteY7" fmla="*/ 4572 h 1217548"/>
                    <a:gd name="connsiteX8" fmla="*/ 1442085 w 2624073"/>
                    <a:gd name="connsiteY8" fmla="*/ 4572 h 1217548"/>
                    <a:gd name="connsiteX9" fmla="*/ 1667764 w 2624073"/>
                    <a:gd name="connsiteY9" fmla="*/ 4572 h 1217548"/>
                    <a:gd name="connsiteX10" fmla="*/ 1671193 w 2624073"/>
                    <a:gd name="connsiteY10" fmla="*/ 4572 h 1217548"/>
                    <a:gd name="connsiteX11" fmla="*/ 1678178 w 2624073"/>
                    <a:gd name="connsiteY11" fmla="*/ 9271 h 1217548"/>
                    <a:gd name="connsiteX12" fmla="*/ 1681607 w 2624073"/>
                    <a:gd name="connsiteY12" fmla="*/ 20828 h 1217548"/>
                    <a:gd name="connsiteX13" fmla="*/ 1685036 w 2624073"/>
                    <a:gd name="connsiteY13" fmla="*/ 25527 h 1217548"/>
                    <a:gd name="connsiteX14" fmla="*/ 1697101 w 2624073"/>
                    <a:gd name="connsiteY14" fmla="*/ 30099 h 1217548"/>
                    <a:gd name="connsiteX15" fmla="*/ 1703959 w 2624073"/>
                    <a:gd name="connsiteY15" fmla="*/ 34798 h 1217548"/>
                    <a:gd name="connsiteX16" fmla="*/ 1721231 w 2624073"/>
                    <a:gd name="connsiteY16" fmla="*/ 46355 h 1217548"/>
                    <a:gd name="connsiteX17" fmla="*/ 1728089 w 2624073"/>
                    <a:gd name="connsiteY17" fmla="*/ 53340 h 1217548"/>
                    <a:gd name="connsiteX18" fmla="*/ 1734947 w 2624073"/>
                    <a:gd name="connsiteY18" fmla="*/ 48641 h 1217548"/>
                    <a:gd name="connsiteX19" fmla="*/ 1752219 w 2624073"/>
                    <a:gd name="connsiteY19" fmla="*/ 60325 h 1217548"/>
                    <a:gd name="connsiteX20" fmla="*/ 1767713 w 2624073"/>
                    <a:gd name="connsiteY20" fmla="*/ 67183 h 1217548"/>
                    <a:gd name="connsiteX21" fmla="*/ 1781556 w 2624073"/>
                    <a:gd name="connsiteY21" fmla="*/ 81153 h 1217548"/>
                    <a:gd name="connsiteX22" fmla="*/ 1798701 w 2624073"/>
                    <a:gd name="connsiteY22" fmla="*/ 92710 h 1217548"/>
                    <a:gd name="connsiteX23" fmla="*/ 1814195 w 2624073"/>
                    <a:gd name="connsiteY23" fmla="*/ 94996 h 1217548"/>
                    <a:gd name="connsiteX24" fmla="*/ 1831467 w 2624073"/>
                    <a:gd name="connsiteY24" fmla="*/ 101981 h 1217548"/>
                    <a:gd name="connsiteX25" fmla="*/ 1843532 w 2624073"/>
                    <a:gd name="connsiteY25" fmla="*/ 94996 h 1217548"/>
                    <a:gd name="connsiteX26" fmla="*/ 1853819 w 2624073"/>
                    <a:gd name="connsiteY26" fmla="*/ 85725 h 1217548"/>
                    <a:gd name="connsiteX27" fmla="*/ 1860804 w 2624073"/>
                    <a:gd name="connsiteY27" fmla="*/ 69596 h 1217548"/>
                    <a:gd name="connsiteX28" fmla="*/ 1869440 w 2624073"/>
                    <a:gd name="connsiteY28" fmla="*/ 64897 h 1217548"/>
                    <a:gd name="connsiteX29" fmla="*/ 1881505 w 2624073"/>
                    <a:gd name="connsiteY29" fmla="*/ 67183 h 1217548"/>
                    <a:gd name="connsiteX30" fmla="*/ 1891792 w 2624073"/>
                    <a:gd name="connsiteY30" fmla="*/ 69596 h 1217548"/>
                    <a:gd name="connsiteX31" fmla="*/ 1902079 w 2624073"/>
                    <a:gd name="connsiteY31" fmla="*/ 62611 h 1217548"/>
                    <a:gd name="connsiteX32" fmla="*/ 1915922 w 2624073"/>
                    <a:gd name="connsiteY32" fmla="*/ 71882 h 1217548"/>
                    <a:gd name="connsiteX33" fmla="*/ 1924558 w 2624073"/>
                    <a:gd name="connsiteY33" fmla="*/ 69596 h 1217548"/>
                    <a:gd name="connsiteX34" fmla="*/ 1933067 w 2624073"/>
                    <a:gd name="connsiteY34" fmla="*/ 69596 h 1217548"/>
                    <a:gd name="connsiteX35" fmla="*/ 1945132 w 2624073"/>
                    <a:gd name="connsiteY35" fmla="*/ 67183 h 1217548"/>
                    <a:gd name="connsiteX36" fmla="*/ 1965833 w 2624073"/>
                    <a:gd name="connsiteY36" fmla="*/ 62611 h 1217548"/>
                    <a:gd name="connsiteX37" fmla="*/ 1979676 w 2624073"/>
                    <a:gd name="connsiteY37" fmla="*/ 67183 h 1217548"/>
                    <a:gd name="connsiteX38" fmla="*/ 1991741 w 2624073"/>
                    <a:gd name="connsiteY38" fmla="*/ 67183 h 1217548"/>
                    <a:gd name="connsiteX39" fmla="*/ 2002028 w 2624073"/>
                    <a:gd name="connsiteY39" fmla="*/ 62611 h 1217548"/>
                    <a:gd name="connsiteX40" fmla="*/ 2014093 w 2624073"/>
                    <a:gd name="connsiteY40" fmla="*/ 57912 h 1217548"/>
                    <a:gd name="connsiteX41" fmla="*/ 2020951 w 2624073"/>
                    <a:gd name="connsiteY41" fmla="*/ 57912 h 1217548"/>
                    <a:gd name="connsiteX42" fmla="*/ 2033016 w 2624073"/>
                    <a:gd name="connsiteY42" fmla="*/ 62611 h 1217548"/>
                    <a:gd name="connsiteX43" fmla="*/ 2052066 w 2624073"/>
                    <a:gd name="connsiteY43" fmla="*/ 64897 h 1217548"/>
                    <a:gd name="connsiteX44" fmla="*/ 2055495 w 2624073"/>
                    <a:gd name="connsiteY44" fmla="*/ 69596 h 1217548"/>
                    <a:gd name="connsiteX45" fmla="*/ 2052066 w 2624073"/>
                    <a:gd name="connsiteY45" fmla="*/ 76454 h 1217548"/>
                    <a:gd name="connsiteX46" fmla="*/ 2057146 w 2624073"/>
                    <a:gd name="connsiteY46" fmla="*/ 81153 h 1217548"/>
                    <a:gd name="connsiteX47" fmla="*/ 2065782 w 2624073"/>
                    <a:gd name="connsiteY47" fmla="*/ 83439 h 1217548"/>
                    <a:gd name="connsiteX48" fmla="*/ 2074418 w 2624073"/>
                    <a:gd name="connsiteY48" fmla="*/ 88138 h 1217548"/>
                    <a:gd name="connsiteX49" fmla="*/ 2081276 w 2624073"/>
                    <a:gd name="connsiteY49" fmla="*/ 92710 h 1217548"/>
                    <a:gd name="connsiteX50" fmla="*/ 2093341 w 2624073"/>
                    <a:gd name="connsiteY50" fmla="*/ 99695 h 1217548"/>
                    <a:gd name="connsiteX51" fmla="*/ 2103755 w 2624073"/>
                    <a:gd name="connsiteY51" fmla="*/ 99695 h 1217548"/>
                    <a:gd name="connsiteX52" fmla="*/ 2119249 w 2624073"/>
                    <a:gd name="connsiteY52" fmla="*/ 104394 h 1217548"/>
                    <a:gd name="connsiteX53" fmla="*/ 2126107 w 2624073"/>
                    <a:gd name="connsiteY53" fmla="*/ 104394 h 1217548"/>
                    <a:gd name="connsiteX54" fmla="*/ 2129536 w 2624073"/>
                    <a:gd name="connsiteY54" fmla="*/ 113665 h 1217548"/>
                    <a:gd name="connsiteX55" fmla="*/ 2136394 w 2624073"/>
                    <a:gd name="connsiteY55" fmla="*/ 115951 h 1217548"/>
                    <a:gd name="connsiteX56" fmla="*/ 2146808 w 2624073"/>
                    <a:gd name="connsiteY56" fmla="*/ 113665 h 1217548"/>
                    <a:gd name="connsiteX57" fmla="*/ 2160524 w 2624073"/>
                    <a:gd name="connsiteY57" fmla="*/ 122936 h 1217548"/>
                    <a:gd name="connsiteX58" fmla="*/ 2170938 w 2624073"/>
                    <a:gd name="connsiteY58" fmla="*/ 122936 h 1217548"/>
                    <a:gd name="connsiteX59" fmla="*/ 2179574 w 2624073"/>
                    <a:gd name="connsiteY59" fmla="*/ 122936 h 1217548"/>
                    <a:gd name="connsiteX60" fmla="*/ 2184654 w 2624073"/>
                    <a:gd name="connsiteY60" fmla="*/ 132207 h 1217548"/>
                    <a:gd name="connsiteX61" fmla="*/ 2186432 w 2624073"/>
                    <a:gd name="connsiteY61" fmla="*/ 132207 h 1217548"/>
                    <a:gd name="connsiteX62" fmla="*/ 2201926 w 2624073"/>
                    <a:gd name="connsiteY62" fmla="*/ 136779 h 1217548"/>
                    <a:gd name="connsiteX63" fmla="*/ 2205355 w 2624073"/>
                    <a:gd name="connsiteY63" fmla="*/ 148463 h 1217548"/>
                    <a:gd name="connsiteX64" fmla="*/ 2208784 w 2624073"/>
                    <a:gd name="connsiteY64" fmla="*/ 160020 h 1217548"/>
                    <a:gd name="connsiteX65" fmla="*/ 2217420 w 2624073"/>
                    <a:gd name="connsiteY65" fmla="*/ 171577 h 1217548"/>
                    <a:gd name="connsiteX66" fmla="*/ 2227707 w 2624073"/>
                    <a:gd name="connsiteY66" fmla="*/ 176276 h 1217548"/>
                    <a:gd name="connsiteX67" fmla="*/ 2232914 w 2624073"/>
                    <a:gd name="connsiteY67" fmla="*/ 178562 h 1217548"/>
                    <a:gd name="connsiteX68" fmla="*/ 2241550 w 2624073"/>
                    <a:gd name="connsiteY68" fmla="*/ 201803 h 1217548"/>
                    <a:gd name="connsiteX69" fmla="*/ 2250186 w 2624073"/>
                    <a:gd name="connsiteY69" fmla="*/ 197104 h 1217548"/>
                    <a:gd name="connsiteX70" fmla="*/ 2260473 w 2624073"/>
                    <a:gd name="connsiteY70" fmla="*/ 206375 h 1217548"/>
                    <a:gd name="connsiteX71" fmla="*/ 2267331 w 2624073"/>
                    <a:gd name="connsiteY71" fmla="*/ 211074 h 1217548"/>
                    <a:gd name="connsiteX72" fmla="*/ 2270887 w 2624073"/>
                    <a:gd name="connsiteY72" fmla="*/ 215646 h 1217548"/>
                    <a:gd name="connsiteX73" fmla="*/ 2279396 w 2624073"/>
                    <a:gd name="connsiteY73" fmla="*/ 215646 h 1217548"/>
                    <a:gd name="connsiteX74" fmla="*/ 2291461 w 2624073"/>
                    <a:gd name="connsiteY74" fmla="*/ 215646 h 1217548"/>
                    <a:gd name="connsiteX75" fmla="*/ 2293239 w 2624073"/>
                    <a:gd name="connsiteY75" fmla="*/ 215646 h 1217548"/>
                    <a:gd name="connsiteX76" fmla="*/ 2305304 w 2624073"/>
                    <a:gd name="connsiteY76" fmla="*/ 220345 h 1217548"/>
                    <a:gd name="connsiteX77" fmla="*/ 2306955 w 2624073"/>
                    <a:gd name="connsiteY77" fmla="*/ 229616 h 1217548"/>
                    <a:gd name="connsiteX78" fmla="*/ 2306955 w 2624073"/>
                    <a:gd name="connsiteY78" fmla="*/ 238887 h 1217548"/>
                    <a:gd name="connsiteX79" fmla="*/ 2305304 w 2624073"/>
                    <a:gd name="connsiteY79" fmla="*/ 245745 h 1217548"/>
                    <a:gd name="connsiteX80" fmla="*/ 2301875 w 2624073"/>
                    <a:gd name="connsiteY80" fmla="*/ 252730 h 1217548"/>
                    <a:gd name="connsiteX81" fmla="*/ 2300097 w 2624073"/>
                    <a:gd name="connsiteY81" fmla="*/ 264414 h 1217548"/>
                    <a:gd name="connsiteX82" fmla="*/ 2301875 w 2624073"/>
                    <a:gd name="connsiteY82" fmla="*/ 273685 h 1217548"/>
                    <a:gd name="connsiteX83" fmla="*/ 2319020 w 2624073"/>
                    <a:gd name="connsiteY83" fmla="*/ 299085 h 1217548"/>
                    <a:gd name="connsiteX84" fmla="*/ 2320798 w 2624073"/>
                    <a:gd name="connsiteY84" fmla="*/ 306070 h 1217548"/>
                    <a:gd name="connsiteX85" fmla="*/ 2319020 w 2624073"/>
                    <a:gd name="connsiteY85" fmla="*/ 308483 h 1217548"/>
                    <a:gd name="connsiteX86" fmla="*/ 2327656 w 2624073"/>
                    <a:gd name="connsiteY86" fmla="*/ 322326 h 1217548"/>
                    <a:gd name="connsiteX87" fmla="*/ 2327656 w 2624073"/>
                    <a:gd name="connsiteY87" fmla="*/ 327025 h 1217548"/>
                    <a:gd name="connsiteX88" fmla="*/ 2320798 w 2624073"/>
                    <a:gd name="connsiteY88" fmla="*/ 336296 h 1217548"/>
                    <a:gd name="connsiteX89" fmla="*/ 2320798 w 2624073"/>
                    <a:gd name="connsiteY89" fmla="*/ 343154 h 1217548"/>
                    <a:gd name="connsiteX90" fmla="*/ 2322576 w 2624073"/>
                    <a:gd name="connsiteY90" fmla="*/ 347853 h 1217548"/>
                    <a:gd name="connsiteX91" fmla="*/ 2334641 w 2624073"/>
                    <a:gd name="connsiteY91" fmla="*/ 359410 h 1217548"/>
                    <a:gd name="connsiteX92" fmla="*/ 2339721 w 2624073"/>
                    <a:gd name="connsiteY92" fmla="*/ 380365 h 1217548"/>
                    <a:gd name="connsiteX93" fmla="*/ 2344928 w 2624073"/>
                    <a:gd name="connsiteY93" fmla="*/ 384937 h 1217548"/>
                    <a:gd name="connsiteX94" fmla="*/ 2355215 w 2624073"/>
                    <a:gd name="connsiteY94" fmla="*/ 394208 h 1217548"/>
                    <a:gd name="connsiteX95" fmla="*/ 2356993 w 2624073"/>
                    <a:gd name="connsiteY95" fmla="*/ 405892 h 1217548"/>
                    <a:gd name="connsiteX96" fmla="*/ 2369058 w 2624073"/>
                    <a:gd name="connsiteY96" fmla="*/ 405892 h 1217548"/>
                    <a:gd name="connsiteX97" fmla="*/ 2374265 w 2624073"/>
                    <a:gd name="connsiteY97" fmla="*/ 412750 h 1217548"/>
                    <a:gd name="connsiteX98" fmla="*/ 2377694 w 2624073"/>
                    <a:gd name="connsiteY98" fmla="*/ 419735 h 1217548"/>
                    <a:gd name="connsiteX99" fmla="*/ 2377694 w 2624073"/>
                    <a:gd name="connsiteY99" fmla="*/ 429006 h 1217548"/>
                    <a:gd name="connsiteX100" fmla="*/ 2374265 w 2624073"/>
                    <a:gd name="connsiteY100" fmla="*/ 440563 h 1217548"/>
                    <a:gd name="connsiteX101" fmla="*/ 2384552 w 2624073"/>
                    <a:gd name="connsiteY101" fmla="*/ 463804 h 1217548"/>
                    <a:gd name="connsiteX102" fmla="*/ 2394839 w 2624073"/>
                    <a:gd name="connsiteY102" fmla="*/ 477774 h 1217548"/>
                    <a:gd name="connsiteX103" fmla="*/ 2393188 w 2624073"/>
                    <a:gd name="connsiteY103" fmla="*/ 496316 h 1217548"/>
                    <a:gd name="connsiteX104" fmla="*/ 2396617 w 2624073"/>
                    <a:gd name="connsiteY104" fmla="*/ 507873 h 1217548"/>
                    <a:gd name="connsiteX105" fmla="*/ 2387981 w 2624073"/>
                    <a:gd name="connsiteY105" fmla="*/ 521843 h 1217548"/>
                    <a:gd name="connsiteX106" fmla="*/ 2386203 w 2624073"/>
                    <a:gd name="connsiteY106" fmla="*/ 542671 h 1217548"/>
                    <a:gd name="connsiteX107" fmla="*/ 2386203 w 2624073"/>
                    <a:gd name="connsiteY107" fmla="*/ 554228 h 1217548"/>
                    <a:gd name="connsiteX108" fmla="*/ 2394839 w 2624073"/>
                    <a:gd name="connsiteY108" fmla="*/ 561213 h 1217548"/>
                    <a:gd name="connsiteX109" fmla="*/ 2403475 w 2624073"/>
                    <a:gd name="connsiteY109" fmla="*/ 561213 h 1217548"/>
                    <a:gd name="connsiteX110" fmla="*/ 2408682 w 2624073"/>
                    <a:gd name="connsiteY110" fmla="*/ 561213 h 1217548"/>
                    <a:gd name="connsiteX111" fmla="*/ 2408682 w 2624073"/>
                    <a:gd name="connsiteY111" fmla="*/ 568198 h 1217548"/>
                    <a:gd name="connsiteX112" fmla="*/ 2400046 w 2624073"/>
                    <a:gd name="connsiteY112" fmla="*/ 582041 h 1217548"/>
                    <a:gd name="connsiteX113" fmla="*/ 2398268 w 2624073"/>
                    <a:gd name="connsiteY113" fmla="*/ 589026 h 1217548"/>
                    <a:gd name="connsiteX114" fmla="*/ 2410333 w 2624073"/>
                    <a:gd name="connsiteY114" fmla="*/ 596011 h 1217548"/>
                    <a:gd name="connsiteX115" fmla="*/ 2418969 w 2624073"/>
                    <a:gd name="connsiteY115" fmla="*/ 596011 h 1217548"/>
                    <a:gd name="connsiteX116" fmla="*/ 2422398 w 2624073"/>
                    <a:gd name="connsiteY116" fmla="*/ 607568 h 1217548"/>
                    <a:gd name="connsiteX117" fmla="*/ 2424176 w 2624073"/>
                    <a:gd name="connsiteY117" fmla="*/ 614553 h 1217548"/>
                    <a:gd name="connsiteX118" fmla="*/ 2439670 w 2624073"/>
                    <a:gd name="connsiteY118" fmla="*/ 626110 h 1217548"/>
                    <a:gd name="connsiteX119" fmla="*/ 2443099 w 2624073"/>
                    <a:gd name="connsiteY119" fmla="*/ 633095 h 1217548"/>
                    <a:gd name="connsiteX120" fmla="*/ 2444877 w 2624073"/>
                    <a:gd name="connsiteY120" fmla="*/ 642366 h 1217548"/>
                    <a:gd name="connsiteX121" fmla="*/ 2446528 w 2624073"/>
                    <a:gd name="connsiteY121" fmla="*/ 656336 h 1217548"/>
                    <a:gd name="connsiteX122" fmla="*/ 2446528 w 2624073"/>
                    <a:gd name="connsiteY122" fmla="*/ 665607 h 1217548"/>
                    <a:gd name="connsiteX123" fmla="*/ 2444877 w 2624073"/>
                    <a:gd name="connsiteY123" fmla="*/ 670179 h 1217548"/>
                    <a:gd name="connsiteX124" fmla="*/ 2446528 w 2624073"/>
                    <a:gd name="connsiteY124" fmla="*/ 674878 h 1217548"/>
                    <a:gd name="connsiteX125" fmla="*/ 2453513 w 2624073"/>
                    <a:gd name="connsiteY125" fmla="*/ 679450 h 1217548"/>
                    <a:gd name="connsiteX126" fmla="*/ 2460371 w 2624073"/>
                    <a:gd name="connsiteY126" fmla="*/ 684149 h 1217548"/>
                    <a:gd name="connsiteX127" fmla="*/ 2462022 w 2624073"/>
                    <a:gd name="connsiteY127" fmla="*/ 686435 h 1217548"/>
                    <a:gd name="connsiteX128" fmla="*/ 2460371 w 2624073"/>
                    <a:gd name="connsiteY128" fmla="*/ 693420 h 1217548"/>
                    <a:gd name="connsiteX129" fmla="*/ 2453513 w 2624073"/>
                    <a:gd name="connsiteY129" fmla="*/ 707263 h 1217548"/>
                    <a:gd name="connsiteX130" fmla="*/ 2453513 w 2624073"/>
                    <a:gd name="connsiteY130" fmla="*/ 723519 h 1217548"/>
                    <a:gd name="connsiteX131" fmla="*/ 2456942 w 2624073"/>
                    <a:gd name="connsiteY131" fmla="*/ 739775 h 1217548"/>
                    <a:gd name="connsiteX132" fmla="*/ 2458593 w 2624073"/>
                    <a:gd name="connsiteY132" fmla="*/ 746760 h 1217548"/>
                    <a:gd name="connsiteX133" fmla="*/ 2462022 w 2624073"/>
                    <a:gd name="connsiteY133" fmla="*/ 758317 h 1217548"/>
                    <a:gd name="connsiteX134" fmla="*/ 2467229 w 2624073"/>
                    <a:gd name="connsiteY134" fmla="*/ 772287 h 1217548"/>
                    <a:gd name="connsiteX135" fmla="*/ 2462022 w 2624073"/>
                    <a:gd name="connsiteY135" fmla="*/ 781558 h 1217548"/>
                    <a:gd name="connsiteX136" fmla="*/ 2462022 w 2624073"/>
                    <a:gd name="connsiteY136" fmla="*/ 793115 h 1217548"/>
                    <a:gd name="connsiteX137" fmla="*/ 2462022 w 2624073"/>
                    <a:gd name="connsiteY137" fmla="*/ 800100 h 1217548"/>
                    <a:gd name="connsiteX138" fmla="*/ 2472436 w 2624073"/>
                    <a:gd name="connsiteY138" fmla="*/ 823341 h 1217548"/>
                    <a:gd name="connsiteX139" fmla="*/ 2477643 w 2624073"/>
                    <a:gd name="connsiteY139" fmla="*/ 832612 h 1217548"/>
                    <a:gd name="connsiteX140" fmla="*/ 2475865 w 2624073"/>
                    <a:gd name="connsiteY140" fmla="*/ 839470 h 1217548"/>
                    <a:gd name="connsiteX141" fmla="*/ 2475865 w 2624073"/>
                    <a:gd name="connsiteY141" fmla="*/ 848741 h 1217548"/>
                    <a:gd name="connsiteX142" fmla="*/ 2467229 w 2624073"/>
                    <a:gd name="connsiteY142" fmla="*/ 871982 h 1217548"/>
                    <a:gd name="connsiteX143" fmla="*/ 2470658 w 2624073"/>
                    <a:gd name="connsiteY143" fmla="*/ 888238 h 1217548"/>
                    <a:gd name="connsiteX144" fmla="*/ 2463800 w 2624073"/>
                    <a:gd name="connsiteY144" fmla="*/ 906780 h 1217548"/>
                    <a:gd name="connsiteX145" fmla="*/ 2462022 w 2624073"/>
                    <a:gd name="connsiteY145" fmla="*/ 913765 h 1217548"/>
                    <a:gd name="connsiteX146" fmla="*/ 2465578 w 2624073"/>
                    <a:gd name="connsiteY146" fmla="*/ 925322 h 1217548"/>
                    <a:gd name="connsiteX147" fmla="*/ 2474087 w 2624073"/>
                    <a:gd name="connsiteY147" fmla="*/ 936879 h 1217548"/>
                    <a:gd name="connsiteX148" fmla="*/ 2486152 w 2624073"/>
                    <a:gd name="connsiteY148" fmla="*/ 948563 h 1217548"/>
                    <a:gd name="connsiteX149" fmla="*/ 2493137 w 2624073"/>
                    <a:gd name="connsiteY149" fmla="*/ 957834 h 1217548"/>
                    <a:gd name="connsiteX150" fmla="*/ 2494788 w 2624073"/>
                    <a:gd name="connsiteY150" fmla="*/ 971677 h 1217548"/>
                    <a:gd name="connsiteX151" fmla="*/ 2498217 w 2624073"/>
                    <a:gd name="connsiteY151" fmla="*/ 969391 h 1217548"/>
                    <a:gd name="connsiteX152" fmla="*/ 2494788 w 2624073"/>
                    <a:gd name="connsiteY152" fmla="*/ 976376 h 1217548"/>
                    <a:gd name="connsiteX153" fmla="*/ 2498217 w 2624073"/>
                    <a:gd name="connsiteY153" fmla="*/ 990219 h 1217548"/>
                    <a:gd name="connsiteX154" fmla="*/ 2508631 w 2624073"/>
                    <a:gd name="connsiteY154" fmla="*/ 1001903 h 1217548"/>
                    <a:gd name="connsiteX155" fmla="*/ 2517267 w 2624073"/>
                    <a:gd name="connsiteY155" fmla="*/ 1013460 h 1217548"/>
                    <a:gd name="connsiteX156" fmla="*/ 2530983 w 2624073"/>
                    <a:gd name="connsiteY156" fmla="*/ 1038987 h 1217548"/>
                    <a:gd name="connsiteX157" fmla="*/ 2537841 w 2624073"/>
                    <a:gd name="connsiteY157" fmla="*/ 1062101 h 1217548"/>
                    <a:gd name="connsiteX158" fmla="*/ 2534412 w 2624073"/>
                    <a:gd name="connsiteY158" fmla="*/ 1085342 h 1217548"/>
                    <a:gd name="connsiteX159" fmla="*/ 2555113 w 2624073"/>
                    <a:gd name="connsiteY159" fmla="*/ 1092327 h 1217548"/>
                    <a:gd name="connsiteX160" fmla="*/ 2563749 w 2624073"/>
                    <a:gd name="connsiteY160" fmla="*/ 1106170 h 1217548"/>
                    <a:gd name="connsiteX161" fmla="*/ 2579243 w 2624073"/>
                    <a:gd name="connsiteY161" fmla="*/ 1110869 h 1217548"/>
                    <a:gd name="connsiteX162" fmla="*/ 2584450 w 2624073"/>
                    <a:gd name="connsiteY162" fmla="*/ 1131697 h 1217548"/>
                    <a:gd name="connsiteX163" fmla="*/ 2599944 w 2624073"/>
                    <a:gd name="connsiteY163" fmla="*/ 1143381 h 1217548"/>
                    <a:gd name="connsiteX164" fmla="*/ 2606802 w 2624073"/>
                    <a:gd name="connsiteY164" fmla="*/ 1166495 h 1217548"/>
                    <a:gd name="connsiteX165" fmla="*/ 2603373 w 2624073"/>
                    <a:gd name="connsiteY165" fmla="*/ 1185037 h 1217548"/>
                    <a:gd name="connsiteX166" fmla="*/ 2622296 w 2624073"/>
                    <a:gd name="connsiteY166" fmla="*/ 1208278 h 1217548"/>
                    <a:gd name="connsiteX167" fmla="*/ 2624074 w 2624073"/>
                    <a:gd name="connsiteY167" fmla="*/ 1208278 h 1217548"/>
                    <a:gd name="connsiteX168" fmla="*/ 2618867 w 2624073"/>
                    <a:gd name="connsiteY168" fmla="*/ 1210564 h 1217548"/>
                    <a:gd name="connsiteX169" fmla="*/ 2484501 w 2624073"/>
                    <a:gd name="connsiteY169" fmla="*/ 1215263 h 1217548"/>
                    <a:gd name="connsiteX170" fmla="*/ 2417318 w 2624073"/>
                    <a:gd name="connsiteY170" fmla="*/ 1215263 h 1217548"/>
                    <a:gd name="connsiteX171" fmla="*/ 2351786 w 2624073"/>
                    <a:gd name="connsiteY171" fmla="*/ 1217549 h 1217548"/>
                    <a:gd name="connsiteX172" fmla="*/ 2286381 w 2624073"/>
                    <a:gd name="connsiteY172" fmla="*/ 1215263 h 1217548"/>
                    <a:gd name="connsiteX173" fmla="*/ 2179574 w 2624073"/>
                    <a:gd name="connsiteY173" fmla="*/ 1215263 h 1217548"/>
                    <a:gd name="connsiteX174" fmla="*/ 2151888 w 2624073"/>
                    <a:gd name="connsiteY174" fmla="*/ 1215263 h 1217548"/>
                    <a:gd name="connsiteX175" fmla="*/ 2010664 w 2624073"/>
                    <a:gd name="connsiteY175" fmla="*/ 1215263 h 1217548"/>
                    <a:gd name="connsiteX176" fmla="*/ 1877949 w 2624073"/>
                    <a:gd name="connsiteY176" fmla="*/ 1215263 h 1217548"/>
                    <a:gd name="connsiteX177" fmla="*/ 1838325 w 2624073"/>
                    <a:gd name="connsiteY177" fmla="*/ 1212850 h 1217548"/>
                    <a:gd name="connsiteX178" fmla="*/ 1738376 w 2624073"/>
                    <a:gd name="connsiteY178" fmla="*/ 1215263 h 1217548"/>
                    <a:gd name="connsiteX179" fmla="*/ 1667764 w 2624073"/>
                    <a:gd name="connsiteY179" fmla="*/ 1215263 h 1217548"/>
                    <a:gd name="connsiteX180" fmla="*/ 1607439 w 2624073"/>
                    <a:gd name="connsiteY180" fmla="*/ 1215263 h 1217548"/>
                    <a:gd name="connsiteX181" fmla="*/ 1500632 w 2624073"/>
                    <a:gd name="connsiteY181" fmla="*/ 1215263 h 1217548"/>
                    <a:gd name="connsiteX182" fmla="*/ 1471422 w 2624073"/>
                    <a:gd name="connsiteY182" fmla="*/ 1217549 h 1217548"/>
                    <a:gd name="connsiteX183" fmla="*/ 1331849 w 2624073"/>
                    <a:gd name="connsiteY183" fmla="*/ 1217549 h 1217548"/>
                    <a:gd name="connsiteX184" fmla="*/ 1331849 w 2624073"/>
                    <a:gd name="connsiteY184" fmla="*/ 1215263 h 1217548"/>
                    <a:gd name="connsiteX185" fmla="*/ 1166368 w 2624073"/>
                    <a:gd name="connsiteY185" fmla="*/ 1215263 h 1217548"/>
                    <a:gd name="connsiteX186" fmla="*/ 1001014 w 2624073"/>
                    <a:gd name="connsiteY186" fmla="*/ 1215263 h 1217548"/>
                    <a:gd name="connsiteX187" fmla="*/ 992378 w 2624073"/>
                    <a:gd name="connsiteY187" fmla="*/ 1212850 h 1217548"/>
                    <a:gd name="connsiteX188" fmla="*/ 825246 w 2624073"/>
                    <a:gd name="connsiteY188" fmla="*/ 1212850 h 1217548"/>
                    <a:gd name="connsiteX189" fmla="*/ 797687 w 2624073"/>
                    <a:gd name="connsiteY189" fmla="*/ 1215263 h 1217548"/>
                    <a:gd name="connsiteX190" fmla="*/ 602996 w 2624073"/>
                    <a:gd name="connsiteY190" fmla="*/ 1212850 h 1217548"/>
                    <a:gd name="connsiteX191" fmla="*/ 599567 w 2624073"/>
                    <a:gd name="connsiteY191" fmla="*/ 1076071 h 1217548"/>
                    <a:gd name="connsiteX192" fmla="*/ 599567 w 2624073"/>
                    <a:gd name="connsiteY192" fmla="*/ 1038987 h 1217548"/>
                    <a:gd name="connsiteX193" fmla="*/ 601345 w 2624073"/>
                    <a:gd name="connsiteY193" fmla="*/ 936879 h 1217548"/>
                    <a:gd name="connsiteX194" fmla="*/ 599567 w 2624073"/>
                    <a:gd name="connsiteY194" fmla="*/ 932307 h 1217548"/>
                    <a:gd name="connsiteX195" fmla="*/ 601345 w 2624073"/>
                    <a:gd name="connsiteY195" fmla="*/ 913765 h 1217548"/>
                    <a:gd name="connsiteX196" fmla="*/ 601345 w 2624073"/>
                    <a:gd name="connsiteY196" fmla="*/ 811657 h 1217548"/>
                    <a:gd name="connsiteX197" fmla="*/ 434213 w 2624073"/>
                    <a:gd name="connsiteY197" fmla="*/ 809371 h 1217548"/>
                    <a:gd name="connsiteX198" fmla="*/ 422148 w 2624073"/>
                    <a:gd name="connsiteY198" fmla="*/ 809371 h 1217548"/>
                    <a:gd name="connsiteX199" fmla="*/ 206756 w 2624073"/>
                    <a:gd name="connsiteY199" fmla="*/ 809371 h 1217548"/>
                    <a:gd name="connsiteX200" fmla="*/ 146431 w 2624073"/>
                    <a:gd name="connsiteY200" fmla="*/ 809371 h 1217548"/>
                    <a:gd name="connsiteX201" fmla="*/ 0 w 2624073"/>
                    <a:gd name="connsiteY201" fmla="*/ 809371 h 1217548"/>
                    <a:gd name="connsiteX202" fmla="*/ 0 w 2624073"/>
                    <a:gd name="connsiteY202" fmla="*/ 651637 h 1217548"/>
                    <a:gd name="connsiteX203" fmla="*/ 0 w 2624073"/>
                    <a:gd name="connsiteY203" fmla="*/ 584454 h 1217548"/>
                    <a:gd name="connsiteX204" fmla="*/ 0 w 2624073"/>
                    <a:gd name="connsiteY204" fmla="*/ 528701 h 1217548"/>
                    <a:gd name="connsiteX205" fmla="*/ 1651 w 2624073"/>
                    <a:gd name="connsiteY205" fmla="*/ 408178 h 1217548"/>
                    <a:gd name="connsiteX206" fmla="*/ 0 w 2624073"/>
                    <a:gd name="connsiteY206" fmla="*/ 160020 h 1217548"/>
                    <a:gd name="connsiteX207" fmla="*/ 0 w 2624073"/>
                    <a:gd name="connsiteY207" fmla="*/ 0 h 121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2624073" h="1217548">
                      <a:moveTo>
                        <a:pt x="0" y="0"/>
                      </a:moveTo>
                      <a:lnTo>
                        <a:pt x="165354" y="4572"/>
                      </a:lnTo>
                      <a:lnTo>
                        <a:pt x="316992" y="4572"/>
                      </a:lnTo>
                      <a:lnTo>
                        <a:pt x="380746" y="4572"/>
                      </a:lnTo>
                      <a:lnTo>
                        <a:pt x="596138" y="4572"/>
                      </a:lnTo>
                      <a:lnTo>
                        <a:pt x="851154" y="4572"/>
                      </a:lnTo>
                      <a:lnTo>
                        <a:pt x="1159510" y="4572"/>
                      </a:lnTo>
                      <a:lnTo>
                        <a:pt x="1359408" y="4572"/>
                      </a:lnTo>
                      <a:lnTo>
                        <a:pt x="1442085" y="4572"/>
                      </a:lnTo>
                      <a:lnTo>
                        <a:pt x="1667764" y="4572"/>
                      </a:lnTo>
                      <a:lnTo>
                        <a:pt x="1671193" y="4572"/>
                      </a:lnTo>
                      <a:lnTo>
                        <a:pt x="1678178" y="9271"/>
                      </a:lnTo>
                      <a:lnTo>
                        <a:pt x="1681607" y="20828"/>
                      </a:lnTo>
                      <a:lnTo>
                        <a:pt x="1685036" y="25527"/>
                      </a:lnTo>
                      <a:lnTo>
                        <a:pt x="1697101" y="30099"/>
                      </a:lnTo>
                      <a:lnTo>
                        <a:pt x="1703959" y="34798"/>
                      </a:lnTo>
                      <a:lnTo>
                        <a:pt x="1721231" y="46355"/>
                      </a:lnTo>
                      <a:lnTo>
                        <a:pt x="1728089" y="53340"/>
                      </a:lnTo>
                      <a:lnTo>
                        <a:pt x="1734947" y="48641"/>
                      </a:lnTo>
                      <a:lnTo>
                        <a:pt x="1752219" y="60325"/>
                      </a:lnTo>
                      <a:lnTo>
                        <a:pt x="1767713" y="67183"/>
                      </a:lnTo>
                      <a:lnTo>
                        <a:pt x="1781556" y="81153"/>
                      </a:lnTo>
                      <a:lnTo>
                        <a:pt x="1798701" y="92710"/>
                      </a:lnTo>
                      <a:lnTo>
                        <a:pt x="1814195" y="94996"/>
                      </a:lnTo>
                      <a:lnTo>
                        <a:pt x="1831467" y="101981"/>
                      </a:lnTo>
                      <a:lnTo>
                        <a:pt x="1843532" y="94996"/>
                      </a:lnTo>
                      <a:lnTo>
                        <a:pt x="1853819" y="85725"/>
                      </a:lnTo>
                      <a:lnTo>
                        <a:pt x="1860804" y="69596"/>
                      </a:lnTo>
                      <a:lnTo>
                        <a:pt x="1869440" y="64897"/>
                      </a:lnTo>
                      <a:lnTo>
                        <a:pt x="1881505" y="67183"/>
                      </a:lnTo>
                      <a:lnTo>
                        <a:pt x="1891792" y="69596"/>
                      </a:lnTo>
                      <a:lnTo>
                        <a:pt x="1902079" y="62611"/>
                      </a:lnTo>
                      <a:lnTo>
                        <a:pt x="1915922" y="71882"/>
                      </a:lnTo>
                      <a:lnTo>
                        <a:pt x="1924558" y="69596"/>
                      </a:lnTo>
                      <a:lnTo>
                        <a:pt x="1933067" y="69596"/>
                      </a:lnTo>
                      <a:lnTo>
                        <a:pt x="1945132" y="67183"/>
                      </a:lnTo>
                      <a:lnTo>
                        <a:pt x="1965833" y="62611"/>
                      </a:lnTo>
                      <a:lnTo>
                        <a:pt x="1979676" y="67183"/>
                      </a:lnTo>
                      <a:lnTo>
                        <a:pt x="1991741" y="67183"/>
                      </a:lnTo>
                      <a:lnTo>
                        <a:pt x="2002028" y="62611"/>
                      </a:lnTo>
                      <a:lnTo>
                        <a:pt x="2014093" y="57912"/>
                      </a:lnTo>
                      <a:lnTo>
                        <a:pt x="2020951" y="57912"/>
                      </a:lnTo>
                      <a:lnTo>
                        <a:pt x="2033016" y="62611"/>
                      </a:lnTo>
                      <a:lnTo>
                        <a:pt x="2052066" y="64897"/>
                      </a:lnTo>
                      <a:lnTo>
                        <a:pt x="2055495" y="69596"/>
                      </a:lnTo>
                      <a:lnTo>
                        <a:pt x="2052066" y="76454"/>
                      </a:lnTo>
                      <a:lnTo>
                        <a:pt x="2057146" y="81153"/>
                      </a:lnTo>
                      <a:lnTo>
                        <a:pt x="2065782" y="83439"/>
                      </a:lnTo>
                      <a:lnTo>
                        <a:pt x="2074418" y="88138"/>
                      </a:lnTo>
                      <a:lnTo>
                        <a:pt x="2081276" y="92710"/>
                      </a:lnTo>
                      <a:lnTo>
                        <a:pt x="2093341" y="99695"/>
                      </a:lnTo>
                      <a:lnTo>
                        <a:pt x="2103755" y="99695"/>
                      </a:lnTo>
                      <a:lnTo>
                        <a:pt x="2119249" y="104394"/>
                      </a:lnTo>
                      <a:lnTo>
                        <a:pt x="2126107" y="104394"/>
                      </a:lnTo>
                      <a:lnTo>
                        <a:pt x="2129536" y="113665"/>
                      </a:lnTo>
                      <a:lnTo>
                        <a:pt x="2136394" y="115951"/>
                      </a:lnTo>
                      <a:lnTo>
                        <a:pt x="2146808" y="113665"/>
                      </a:lnTo>
                      <a:lnTo>
                        <a:pt x="2160524" y="122936"/>
                      </a:lnTo>
                      <a:lnTo>
                        <a:pt x="2170938" y="122936"/>
                      </a:lnTo>
                      <a:lnTo>
                        <a:pt x="2179574" y="122936"/>
                      </a:lnTo>
                      <a:lnTo>
                        <a:pt x="2184654" y="132207"/>
                      </a:lnTo>
                      <a:lnTo>
                        <a:pt x="2186432" y="132207"/>
                      </a:lnTo>
                      <a:lnTo>
                        <a:pt x="2201926" y="136779"/>
                      </a:lnTo>
                      <a:lnTo>
                        <a:pt x="2205355" y="148463"/>
                      </a:lnTo>
                      <a:lnTo>
                        <a:pt x="2208784" y="160020"/>
                      </a:lnTo>
                      <a:lnTo>
                        <a:pt x="2217420" y="171577"/>
                      </a:lnTo>
                      <a:lnTo>
                        <a:pt x="2227707" y="176276"/>
                      </a:lnTo>
                      <a:lnTo>
                        <a:pt x="2232914" y="178562"/>
                      </a:lnTo>
                      <a:lnTo>
                        <a:pt x="2241550" y="201803"/>
                      </a:lnTo>
                      <a:lnTo>
                        <a:pt x="2250186" y="197104"/>
                      </a:lnTo>
                      <a:lnTo>
                        <a:pt x="2260473" y="206375"/>
                      </a:lnTo>
                      <a:lnTo>
                        <a:pt x="2267331" y="211074"/>
                      </a:lnTo>
                      <a:lnTo>
                        <a:pt x="2270887" y="215646"/>
                      </a:lnTo>
                      <a:lnTo>
                        <a:pt x="2279396" y="215646"/>
                      </a:lnTo>
                      <a:lnTo>
                        <a:pt x="2291461" y="215646"/>
                      </a:lnTo>
                      <a:lnTo>
                        <a:pt x="2293239" y="215646"/>
                      </a:lnTo>
                      <a:lnTo>
                        <a:pt x="2305304" y="220345"/>
                      </a:lnTo>
                      <a:lnTo>
                        <a:pt x="2306955" y="229616"/>
                      </a:lnTo>
                      <a:lnTo>
                        <a:pt x="2306955" y="238887"/>
                      </a:lnTo>
                      <a:lnTo>
                        <a:pt x="2305304" y="245745"/>
                      </a:lnTo>
                      <a:lnTo>
                        <a:pt x="2301875" y="252730"/>
                      </a:lnTo>
                      <a:lnTo>
                        <a:pt x="2300097" y="264414"/>
                      </a:lnTo>
                      <a:lnTo>
                        <a:pt x="2301875" y="273685"/>
                      </a:lnTo>
                      <a:lnTo>
                        <a:pt x="2319020" y="299085"/>
                      </a:lnTo>
                      <a:lnTo>
                        <a:pt x="2320798" y="306070"/>
                      </a:lnTo>
                      <a:lnTo>
                        <a:pt x="2319020" y="308483"/>
                      </a:lnTo>
                      <a:lnTo>
                        <a:pt x="2327656" y="322326"/>
                      </a:lnTo>
                      <a:lnTo>
                        <a:pt x="2327656" y="327025"/>
                      </a:lnTo>
                      <a:lnTo>
                        <a:pt x="2320798" y="336296"/>
                      </a:lnTo>
                      <a:lnTo>
                        <a:pt x="2320798" y="343154"/>
                      </a:lnTo>
                      <a:lnTo>
                        <a:pt x="2322576" y="347853"/>
                      </a:lnTo>
                      <a:lnTo>
                        <a:pt x="2334641" y="359410"/>
                      </a:lnTo>
                      <a:lnTo>
                        <a:pt x="2339721" y="380365"/>
                      </a:lnTo>
                      <a:lnTo>
                        <a:pt x="2344928" y="384937"/>
                      </a:lnTo>
                      <a:lnTo>
                        <a:pt x="2355215" y="394208"/>
                      </a:lnTo>
                      <a:lnTo>
                        <a:pt x="2356993" y="405892"/>
                      </a:lnTo>
                      <a:lnTo>
                        <a:pt x="2369058" y="405892"/>
                      </a:lnTo>
                      <a:lnTo>
                        <a:pt x="2374265" y="412750"/>
                      </a:lnTo>
                      <a:lnTo>
                        <a:pt x="2377694" y="419735"/>
                      </a:lnTo>
                      <a:lnTo>
                        <a:pt x="2377694" y="429006"/>
                      </a:lnTo>
                      <a:lnTo>
                        <a:pt x="2374265" y="440563"/>
                      </a:lnTo>
                      <a:lnTo>
                        <a:pt x="2384552" y="463804"/>
                      </a:lnTo>
                      <a:lnTo>
                        <a:pt x="2394839" y="477774"/>
                      </a:lnTo>
                      <a:lnTo>
                        <a:pt x="2393188" y="496316"/>
                      </a:lnTo>
                      <a:lnTo>
                        <a:pt x="2396617" y="507873"/>
                      </a:lnTo>
                      <a:lnTo>
                        <a:pt x="2387981" y="521843"/>
                      </a:lnTo>
                      <a:lnTo>
                        <a:pt x="2386203" y="542671"/>
                      </a:lnTo>
                      <a:lnTo>
                        <a:pt x="2386203" y="554228"/>
                      </a:lnTo>
                      <a:lnTo>
                        <a:pt x="2394839" y="561213"/>
                      </a:lnTo>
                      <a:lnTo>
                        <a:pt x="2403475" y="561213"/>
                      </a:lnTo>
                      <a:lnTo>
                        <a:pt x="2408682" y="561213"/>
                      </a:lnTo>
                      <a:lnTo>
                        <a:pt x="2408682" y="568198"/>
                      </a:lnTo>
                      <a:lnTo>
                        <a:pt x="2400046" y="582041"/>
                      </a:lnTo>
                      <a:lnTo>
                        <a:pt x="2398268" y="589026"/>
                      </a:lnTo>
                      <a:lnTo>
                        <a:pt x="2410333" y="596011"/>
                      </a:lnTo>
                      <a:lnTo>
                        <a:pt x="2418969" y="596011"/>
                      </a:lnTo>
                      <a:lnTo>
                        <a:pt x="2422398" y="607568"/>
                      </a:lnTo>
                      <a:lnTo>
                        <a:pt x="2424176" y="614553"/>
                      </a:lnTo>
                      <a:lnTo>
                        <a:pt x="2439670" y="626110"/>
                      </a:lnTo>
                      <a:lnTo>
                        <a:pt x="2443099" y="633095"/>
                      </a:lnTo>
                      <a:lnTo>
                        <a:pt x="2444877" y="642366"/>
                      </a:lnTo>
                      <a:lnTo>
                        <a:pt x="2446528" y="656336"/>
                      </a:lnTo>
                      <a:lnTo>
                        <a:pt x="2446528" y="665607"/>
                      </a:lnTo>
                      <a:lnTo>
                        <a:pt x="2444877" y="670179"/>
                      </a:lnTo>
                      <a:lnTo>
                        <a:pt x="2446528" y="674878"/>
                      </a:lnTo>
                      <a:lnTo>
                        <a:pt x="2453513" y="679450"/>
                      </a:lnTo>
                      <a:lnTo>
                        <a:pt x="2460371" y="684149"/>
                      </a:lnTo>
                      <a:lnTo>
                        <a:pt x="2462022" y="686435"/>
                      </a:lnTo>
                      <a:lnTo>
                        <a:pt x="2460371" y="693420"/>
                      </a:lnTo>
                      <a:lnTo>
                        <a:pt x="2453513" y="707263"/>
                      </a:lnTo>
                      <a:lnTo>
                        <a:pt x="2453513" y="723519"/>
                      </a:lnTo>
                      <a:lnTo>
                        <a:pt x="2456942" y="739775"/>
                      </a:lnTo>
                      <a:lnTo>
                        <a:pt x="2458593" y="746760"/>
                      </a:lnTo>
                      <a:lnTo>
                        <a:pt x="2462022" y="758317"/>
                      </a:lnTo>
                      <a:lnTo>
                        <a:pt x="2467229" y="772287"/>
                      </a:lnTo>
                      <a:lnTo>
                        <a:pt x="2462022" y="781558"/>
                      </a:lnTo>
                      <a:lnTo>
                        <a:pt x="2462022" y="793115"/>
                      </a:lnTo>
                      <a:lnTo>
                        <a:pt x="2462022" y="800100"/>
                      </a:lnTo>
                      <a:lnTo>
                        <a:pt x="2472436" y="823341"/>
                      </a:lnTo>
                      <a:lnTo>
                        <a:pt x="2477643" y="832612"/>
                      </a:lnTo>
                      <a:lnTo>
                        <a:pt x="2475865" y="839470"/>
                      </a:lnTo>
                      <a:lnTo>
                        <a:pt x="2475865" y="848741"/>
                      </a:lnTo>
                      <a:lnTo>
                        <a:pt x="2467229" y="871982"/>
                      </a:lnTo>
                      <a:lnTo>
                        <a:pt x="2470658" y="888238"/>
                      </a:lnTo>
                      <a:lnTo>
                        <a:pt x="2463800" y="906780"/>
                      </a:lnTo>
                      <a:lnTo>
                        <a:pt x="2462022" y="913765"/>
                      </a:lnTo>
                      <a:lnTo>
                        <a:pt x="2465578" y="925322"/>
                      </a:lnTo>
                      <a:lnTo>
                        <a:pt x="2474087" y="936879"/>
                      </a:lnTo>
                      <a:lnTo>
                        <a:pt x="2486152" y="948563"/>
                      </a:lnTo>
                      <a:lnTo>
                        <a:pt x="2493137" y="957834"/>
                      </a:lnTo>
                      <a:lnTo>
                        <a:pt x="2494788" y="971677"/>
                      </a:lnTo>
                      <a:lnTo>
                        <a:pt x="2498217" y="969391"/>
                      </a:lnTo>
                      <a:lnTo>
                        <a:pt x="2494788" y="976376"/>
                      </a:lnTo>
                      <a:lnTo>
                        <a:pt x="2498217" y="990219"/>
                      </a:lnTo>
                      <a:lnTo>
                        <a:pt x="2508631" y="1001903"/>
                      </a:lnTo>
                      <a:lnTo>
                        <a:pt x="2517267" y="1013460"/>
                      </a:lnTo>
                      <a:lnTo>
                        <a:pt x="2530983" y="1038987"/>
                      </a:lnTo>
                      <a:lnTo>
                        <a:pt x="2537841" y="1062101"/>
                      </a:lnTo>
                      <a:lnTo>
                        <a:pt x="2534412" y="1085342"/>
                      </a:lnTo>
                      <a:lnTo>
                        <a:pt x="2555113" y="1092327"/>
                      </a:lnTo>
                      <a:lnTo>
                        <a:pt x="2563749" y="1106170"/>
                      </a:lnTo>
                      <a:lnTo>
                        <a:pt x="2579243" y="1110869"/>
                      </a:lnTo>
                      <a:lnTo>
                        <a:pt x="2584450" y="1131697"/>
                      </a:lnTo>
                      <a:lnTo>
                        <a:pt x="2599944" y="1143381"/>
                      </a:lnTo>
                      <a:lnTo>
                        <a:pt x="2606802" y="1166495"/>
                      </a:lnTo>
                      <a:lnTo>
                        <a:pt x="2603373" y="1185037"/>
                      </a:lnTo>
                      <a:lnTo>
                        <a:pt x="2622296" y="1208278"/>
                      </a:lnTo>
                      <a:lnTo>
                        <a:pt x="2624074" y="1208278"/>
                      </a:lnTo>
                      <a:lnTo>
                        <a:pt x="2618867" y="1210564"/>
                      </a:lnTo>
                      <a:lnTo>
                        <a:pt x="2484501" y="1215263"/>
                      </a:lnTo>
                      <a:lnTo>
                        <a:pt x="2417318" y="1215263"/>
                      </a:lnTo>
                      <a:lnTo>
                        <a:pt x="2351786" y="1217549"/>
                      </a:lnTo>
                      <a:lnTo>
                        <a:pt x="2286381" y="1215263"/>
                      </a:lnTo>
                      <a:lnTo>
                        <a:pt x="2179574" y="1215263"/>
                      </a:lnTo>
                      <a:lnTo>
                        <a:pt x="2151888" y="1215263"/>
                      </a:lnTo>
                      <a:lnTo>
                        <a:pt x="2010664" y="1215263"/>
                      </a:lnTo>
                      <a:lnTo>
                        <a:pt x="1877949" y="1215263"/>
                      </a:lnTo>
                      <a:lnTo>
                        <a:pt x="1838325" y="1212850"/>
                      </a:lnTo>
                      <a:lnTo>
                        <a:pt x="1738376" y="1215263"/>
                      </a:lnTo>
                      <a:lnTo>
                        <a:pt x="1667764" y="1215263"/>
                      </a:lnTo>
                      <a:lnTo>
                        <a:pt x="1607439" y="1215263"/>
                      </a:lnTo>
                      <a:lnTo>
                        <a:pt x="1500632" y="1215263"/>
                      </a:lnTo>
                      <a:lnTo>
                        <a:pt x="1471422" y="1217549"/>
                      </a:lnTo>
                      <a:lnTo>
                        <a:pt x="1331849" y="1217549"/>
                      </a:lnTo>
                      <a:lnTo>
                        <a:pt x="1331849" y="1215263"/>
                      </a:lnTo>
                      <a:lnTo>
                        <a:pt x="1166368" y="1215263"/>
                      </a:lnTo>
                      <a:lnTo>
                        <a:pt x="1001014" y="1215263"/>
                      </a:lnTo>
                      <a:lnTo>
                        <a:pt x="992378" y="1212850"/>
                      </a:lnTo>
                      <a:lnTo>
                        <a:pt x="825246" y="1212850"/>
                      </a:lnTo>
                      <a:lnTo>
                        <a:pt x="797687" y="1215263"/>
                      </a:lnTo>
                      <a:lnTo>
                        <a:pt x="602996" y="1212850"/>
                      </a:lnTo>
                      <a:lnTo>
                        <a:pt x="599567" y="1076071"/>
                      </a:lnTo>
                      <a:lnTo>
                        <a:pt x="599567" y="1038987"/>
                      </a:lnTo>
                      <a:lnTo>
                        <a:pt x="601345" y="936879"/>
                      </a:lnTo>
                      <a:lnTo>
                        <a:pt x="599567" y="932307"/>
                      </a:lnTo>
                      <a:lnTo>
                        <a:pt x="601345" y="913765"/>
                      </a:lnTo>
                      <a:lnTo>
                        <a:pt x="601345" y="811657"/>
                      </a:lnTo>
                      <a:lnTo>
                        <a:pt x="434213" y="809371"/>
                      </a:lnTo>
                      <a:lnTo>
                        <a:pt x="422148" y="809371"/>
                      </a:lnTo>
                      <a:lnTo>
                        <a:pt x="206756" y="809371"/>
                      </a:lnTo>
                      <a:lnTo>
                        <a:pt x="146431" y="809371"/>
                      </a:lnTo>
                      <a:lnTo>
                        <a:pt x="0" y="809371"/>
                      </a:lnTo>
                      <a:lnTo>
                        <a:pt x="0" y="651637"/>
                      </a:lnTo>
                      <a:lnTo>
                        <a:pt x="0" y="584454"/>
                      </a:lnTo>
                      <a:lnTo>
                        <a:pt x="0" y="528701"/>
                      </a:lnTo>
                      <a:lnTo>
                        <a:pt x="1651" y="408178"/>
                      </a:lnTo>
                      <a:lnTo>
                        <a:pt x="0" y="160020"/>
                      </a:lnTo>
                      <a:lnTo>
                        <a:pt x="0" y="0"/>
                      </a:lnTo>
                      <a:close/>
                    </a:path>
                  </a:pathLst>
                </a:custGeom>
                <a:solidFill>
                  <a:srgbClr val="86BC86"/>
                </a:solidFill>
                <a:ln w="5461" cap="flat">
                  <a:solidFill>
                    <a:srgbClr val="BEBEBE"/>
                  </a:solidFill>
                  <a:prstDash val="solid"/>
                  <a:round/>
                </a:ln>
              </p:spPr>
              <p:txBody>
                <a:bodyPr rtlCol="0" anchor="ctr"/>
                <a:lstStyle/>
                <a:p>
                  <a:endParaRPr lang="en-US"/>
                </a:p>
              </p:txBody>
            </p:sp>
            <p:sp>
              <p:nvSpPr>
                <p:cNvPr id="1216" name="Freeform: Shape 1215">
                  <a:extLst>
                    <a:ext uri="{FF2B5EF4-FFF2-40B4-BE49-F238E27FC236}">
                      <a16:creationId xmlns:a16="http://schemas.microsoft.com/office/drawing/2014/main" id="{8CA7C28F-4797-9C79-3AA7-3CE4216E1061}"/>
                    </a:ext>
                  </a:extLst>
                </p:cNvPr>
                <p:cNvSpPr/>
                <p:nvPr/>
              </p:nvSpPr>
              <p:spPr>
                <a:xfrm>
                  <a:off x="17922239" y="16346804"/>
                  <a:ext cx="1795399" cy="2829433"/>
                </a:xfrm>
                <a:custGeom>
                  <a:avLst/>
                  <a:gdLst>
                    <a:gd name="connsiteX0" fmla="*/ 1793621 w 1795399"/>
                    <a:gd name="connsiteY0" fmla="*/ 2029333 h 2829433"/>
                    <a:gd name="connsiteX1" fmla="*/ 1791843 w 1795399"/>
                    <a:gd name="connsiteY1" fmla="*/ 2091944 h 2829433"/>
                    <a:gd name="connsiteX2" fmla="*/ 1790192 w 1795399"/>
                    <a:gd name="connsiteY2" fmla="*/ 2347087 h 2829433"/>
                    <a:gd name="connsiteX3" fmla="*/ 1781556 w 1795399"/>
                    <a:gd name="connsiteY3" fmla="*/ 2377186 h 2829433"/>
                    <a:gd name="connsiteX4" fmla="*/ 1771269 w 1795399"/>
                    <a:gd name="connsiteY4" fmla="*/ 2393442 h 2829433"/>
                    <a:gd name="connsiteX5" fmla="*/ 1764284 w 1795399"/>
                    <a:gd name="connsiteY5" fmla="*/ 2416683 h 2829433"/>
                    <a:gd name="connsiteX6" fmla="*/ 1745361 w 1795399"/>
                    <a:gd name="connsiteY6" fmla="*/ 2423541 h 2829433"/>
                    <a:gd name="connsiteX7" fmla="*/ 1726438 w 1795399"/>
                    <a:gd name="connsiteY7" fmla="*/ 2421255 h 2829433"/>
                    <a:gd name="connsiteX8" fmla="*/ 1712595 w 1795399"/>
                    <a:gd name="connsiteY8" fmla="*/ 2414270 h 2829433"/>
                    <a:gd name="connsiteX9" fmla="*/ 1707515 w 1795399"/>
                    <a:gd name="connsiteY9" fmla="*/ 2386457 h 2829433"/>
                    <a:gd name="connsiteX10" fmla="*/ 1686814 w 1795399"/>
                    <a:gd name="connsiteY10" fmla="*/ 2377186 h 2829433"/>
                    <a:gd name="connsiteX11" fmla="*/ 1659255 w 1795399"/>
                    <a:gd name="connsiteY11" fmla="*/ 2377186 h 2829433"/>
                    <a:gd name="connsiteX12" fmla="*/ 1638554 w 1795399"/>
                    <a:gd name="connsiteY12" fmla="*/ 2370201 h 2829433"/>
                    <a:gd name="connsiteX13" fmla="*/ 1612646 w 1795399"/>
                    <a:gd name="connsiteY13" fmla="*/ 2374900 h 2829433"/>
                    <a:gd name="connsiteX14" fmla="*/ 1595501 w 1795399"/>
                    <a:gd name="connsiteY14" fmla="*/ 2384171 h 2829433"/>
                    <a:gd name="connsiteX15" fmla="*/ 1585087 w 1795399"/>
                    <a:gd name="connsiteY15" fmla="*/ 2388743 h 2829433"/>
                    <a:gd name="connsiteX16" fmla="*/ 1578229 w 1795399"/>
                    <a:gd name="connsiteY16" fmla="*/ 2407285 h 2829433"/>
                    <a:gd name="connsiteX17" fmla="*/ 1585087 w 1795399"/>
                    <a:gd name="connsiteY17" fmla="*/ 2425954 h 2829433"/>
                    <a:gd name="connsiteX18" fmla="*/ 1585087 w 1795399"/>
                    <a:gd name="connsiteY18" fmla="*/ 2449068 h 2829433"/>
                    <a:gd name="connsiteX19" fmla="*/ 1592072 w 1795399"/>
                    <a:gd name="connsiteY19" fmla="*/ 2467610 h 2829433"/>
                    <a:gd name="connsiteX20" fmla="*/ 1598930 w 1795399"/>
                    <a:gd name="connsiteY20" fmla="*/ 2479294 h 2829433"/>
                    <a:gd name="connsiteX21" fmla="*/ 1595501 w 1795399"/>
                    <a:gd name="connsiteY21" fmla="*/ 2516378 h 2829433"/>
                    <a:gd name="connsiteX22" fmla="*/ 1595501 w 1795399"/>
                    <a:gd name="connsiteY22" fmla="*/ 2548763 h 2829433"/>
                    <a:gd name="connsiteX23" fmla="*/ 1600708 w 1795399"/>
                    <a:gd name="connsiteY23" fmla="*/ 2567432 h 2829433"/>
                    <a:gd name="connsiteX24" fmla="*/ 1604137 w 1795399"/>
                    <a:gd name="connsiteY24" fmla="*/ 2590546 h 2829433"/>
                    <a:gd name="connsiteX25" fmla="*/ 1605788 w 1795399"/>
                    <a:gd name="connsiteY25" fmla="*/ 2618359 h 2829433"/>
                    <a:gd name="connsiteX26" fmla="*/ 1607566 w 1795399"/>
                    <a:gd name="connsiteY26" fmla="*/ 2634615 h 2829433"/>
                    <a:gd name="connsiteX27" fmla="*/ 1605788 w 1795399"/>
                    <a:gd name="connsiteY27" fmla="*/ 2653157 h 2829433"/>
                    <a:gd name="connsiteX28" fmla="*/ 1617853 w 1795399"/>
                    <a:gd name="connsiteY28" fmla="*/ 2671699 h 2829433"/>
                    <a:gd name="connsiteX29" fmla="*/ 1623060 w 1795399"/>
                    <a:gd name="connsiteY29" fmla="*/ 2692654 h 2829433"/>
                    <a:gd name="connsiteX30" fmla="*/ 1626489 w 1795399"/>
                    <a:gd name="connsiteY30" fmla="*/ 2722753 h 2829433"/>
                    <a:gd name="connsiteX31" fmla="*/ 1629918 w 1795399"/>
                    <a:gd name="connsiteY31" fmla="*/ 2741295 h 2829433"/>
                    <a:gd name="connsiteX32" fmla="*/ 1633347 w 1795399"/>
                    <a:gd name="connsiteY32" fmla="*/ 2764536 h 2829433"/>
                    <a:gd name="connsiteX33" fmla="*/ 1624711 w 1795399"/>
                    <a:gd name="connsiteY33" fmla="*/ 2787650 h 2829433"/>
                    <a:gd name="connsiteX34" fmla="*/ 1612646 w 1795399"/>
                    <a:gd name="connsiteY34" fmla="*/ 2794635 h 2829433"/>
                    <a:gd name="connsiteX35" fmla="*/ 1614424 w 1795399"/>
                    <a:gd name="connsiteY35" fmla="*/ 2829433 h 2829433"/>
                    <a:gd name="connsiteX36" fmla="*/ 1302639 w 1795399"/>
                    <a:gd name="connsiteY36" fmla="*/ 2500122 h 2829433"/>
                    <a:gd name="connsiteX37" fmla="*/ 1235329 w 1795399"/>
                    <a:gd name="connsiteY37" fmla="*/ 2430526 h 2829433"/>
                    <a:gd name="connsiteX38" fmla="*/ 849503 w 1795399"/>
                    <a:gd name="connsiteY38" fmla="*/ 2033905 h 2829433"/>
                    <a:gd name="connsiteX39" fmla="*/ 649605 w 1795399"/>
                    <a:gd name="connsiteY39" fmla="*/ 1834515 h 2829433"/>
                    <a:gd name="connsiteX40" fmla="*/ 477266 w 1795399"/>
                    <a:gd name="connsiteY40" fmla="*/ 1669796 h 2829433"/>
                    <a:gd name="connsiteX41" fmla="*/ 260223 w 1795399"/>
                    <a:gd name="connsiteY41" fmla="*/ 1461135 h 2829433"/>
                    <a:gd name="connsiteX42" fmla="*/ 203327 w 1795399"/>
                    <a:gd name="connsiteY42" fmla="*/ 1407795 h 2829433"/>
                    <a:gd name="connsiteX43" fmla="*/ 130937 w 1795399"/>
                    <a:gd name="connsiteY43" fmla="*/ 1340485 h 2829433"/>
                    <a:gd name="connsiteX44" fmla="*/ 41402 w 1795399"/>
                    <a:gd name="connsiteY44" fmla="*/ 1254760 h 2829433"/>
                    <a:gd name="connsiteX45" fmla="*/ 3429 w 1795399"/>
                    <a:gd name="connsiteY45" fmla="*/ 1222248 h 2829433"/>
                    <a:gd name="connsiteX46" fmla="*/ 0 w 1795399"/>
                    <a:gd name="connsiteY46" fmla="*/ 1192149 h 2829433"/>
                    <a:gd name="connsiteX47" fmla="*/ 0 w 1795399"/>
                    <a:gd name="connsiteY47" fmla="*/ 1171194 h 2829433"/>
                    <a:gd name="connsiteX48" fmla="*/ 0 w 1795399"/>
                    <a:gd name="connsiteY48" fmla="*/ 1152652 h 2829433"/>
                    <a:gd name="connsiteX49" fmla="*/ 0 w 1795399"/>
                    <a:gd name="connsiteY49" fmla="*/ 1090041 h 2829433"/>
                    <a:gd name="connsiteX50" fmla="*/ 3429 w 1795399"/>
                    <a:gd name="connsiteY50" fmla="*/ 1038987 h 2829433"/>
                    <a:gd name="connsiteX51" fmla="*/ 0 w 1795399"/>
                    <a:gd name="connsiteY51" fmla="*/ 934720 h 2829433"/>
                    <a:gd name="connsiteX52" fmla="*/ 0 w 1795399"/>
                    <a:gd name="connsiteY52" fmla="*/ 327025 h 2829433"/>
                    <a:gd name="connsiteX53" fmla="*/ 0 w 1795399"/>
                    <a:gd name="connsiteY53" fmla="*/ 0 h 2829433"/>
                    <a:gd name="connsiteX54" fmla="*/ 191262 w 1795399"/>
                    <a:gd name="connsiteY54" fmla="*/ 0 h 2829433"/>
                    <a:gd name="connsiteX55" fmla="*/ 210185 w 1795399"/>
                    <a:gd name="connsiteY55" fmla="*/ 0 h 2829433"/>
                    <a:gd name="connsiteX56" fmla="*/ 542798 w 1795399"/>
                    <a:gd name="connsiteY56" fmla="*/ 0 h 2829433"/>
                    <a:gd name="connsiteX57" fmla="*/ 895985 w 1795399"/>
                    <a:gd name="connsiteY57" fmla="*/ 0 h 2829433"/>
                    <a:gd name="connsiteX58" fmla="*/ 1486916 w 1795399"/>
                    <a:gd name="connsiteY58" fmla="*/ 0 h 2829433"/>
                    <a:gd name="connsiteX59" fmla="*/ 1714373 w 1795399"/>
                    <a:gd name="connsiteY59" fmla="*/ 0 h 2829433"/>
                    <a:gd name="connsiteX60" fmla="*/ 1791843 w 1795399"/>
                    <a:gd name="connsiteY60" fmla="*/ 2413 h 2829433"/>
                    <a:gd name="connsiteX61" fmla="*/ 1793621 w 1795399"/>
                    <a:gd name="connsiteY61" fmla="*/ 405892 h 2829433"/>
                    <a:gd name="connsiteX62" fmla="*/ 1793621 w 1795399"/>
                    <a:gd name="connsiteY62" fmla="*/ 760730 h 2829433"/>
                    <a:gd name="connsiteX63" fmla="*/ 1795399 w 1795399"/>
                    <a:gd name="connsiteY63" fmla="*/ 853440 h 2829433"/>
                    <a:gd name="connsiteX64" fmla="*/ 1793621 w 1795399"/>
                    <a:gd name="connsiteY64" fmla="*/ 999617 h 2829433"/>
                    <a:gd name="connsiteX65" fmla="*/ 1791843 w 1795399"/>
                    <a:gd name="connsiteY65" fmla="*/ 1352169 h 2829433"/>
                    <a:gd name="connsiteX66" fmla="*/ 1791843 w 1795399"/>
                    <a:gd name="connsiteY66" fmla="*/ 1384554 h 2829433"/>
                    <a:gd name="connsiteX67" fmla="*/ 1793621 w 1795399"/>
                    <a:gd name="connsiteY67" fmla="*/ 1565529 h 2829433"/>
                    <a:gd name="connsiteX68" fmla="*/ 1791843 w 1795399"/>
                    <a:gd name="connsiteY68" fmla="*/ 1781175 h 2829433"/>
                    <a:gd name="connsiteX69" fmla="*/ 1793621 w 1795399"/>
                    <a:gd name="connsiteY69" fmla="*/ 2029333 h 282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95399" h="2829433">
                      <a:moveTo>
                        <a:pt x="1793621" y="2029333"/>
                      </a:moveTo>
                      <a:lnTo>
                        <a:pt x="1791843" y="2091944"/>
                      </a:lnTo>
                      <a:lnTo>
                        <a:pt x="1790192" y="2347087"/>
                      </a:lnTo>
                      <a:lnTo>
                        <a:pt x="1781556" y="2377186"/>
                      </a:lnTo>
                      <a:lnTo>
                        <a:pt x="1771269" y="2393442"/>
                      </a:lnTo>
                      <a:lnTo>
                        <a:pt x="1764284" y="2416683"/>
                      </a:lnTo>
                      <a:lnTo>
                        <a:pt x="1745361" y="2423541"/>
                      </a:lnTo>
                      <a:lnTo>
                        <a:pt x="1726438" y="2421255"/>
                      </a:lnTo>
                      <a:lnTo>
                        <a:pt x="1712595" y="2414270"/>
                      </a:lnTo>
                      <a:lnTo>
                        <a:pt x="1707515" y="2386457"/>
                      </a:lnTo>
                      <a:lnTo>
                        <a:pt x="1686814" y="2377186"/>
                      </a:lnTo>
                      <a:lnTo>
                        <a:pt x="1659255" y="2377186"/>
                      </a:lnTo>
                      <a:lnTo>
                        <a:pt x="1638554" y="2370201"/>
                      </a:lnTo>
                      <a:lnTo>
                        <a:pt x="1612646" y="2374900"/>
                      </a:lnTo>
                      <a:lnTo>
                        <a:pt x="1595501" y="2384171"/>
                      </a:lnTo>
                      <a:lnTo>
                        <a:pt x="1585087" y="2388743"/>
                      </a:lnTo>
                      <a:lnTo>
                        <a:pt x="1578229" y="2407285"/>
                      </a:lnTo>
                      <a:lnTo>
                        <a:pt x="1585087" y="2425954"/>
                      </a:lnTo>
                      <a:lnTo>
                        <a:pt x="1585087" y="2449068"/>
                      </a:lnTo>
                      <a:lnTo>
                        <a:pt x="1592072" y="2467610"/>
                      </a:lnTo>
                      <a:lnTo>
                        <a:pt x="1598930" y="2479294"/>
                      </a:lnTo>
                      <a:lnTo>
                        <a:pt x="1595501" y="2516378"/>
                      </a:lnTo>
                      <a:lnTo>
                        <a:pt x="1595501" y="2548763"/>
                      </a:lnTo>
                      <a:lnTo>
                        <a:pt x="1600708" y="2567432"/>
                      </a:lnTo>
                      <a:lnTo>
                        <a:pt x="1604137" y="2590546"/>
                      </a:lnTo>
                      <a:lnTo>
                        <a:pt x="1605788" y="2618359"/>
                      </a:lnTo>
                      <a:lnTo>
                        <a:pt x="1607566" y="2634615"/>
                      </a:lnTo>
                      <a:lnTo>
                        <a:pt x="1605788" y="2653157"/>
                      </a:lnTo>
                      <a:lnTo>
                        <a:pt x="1617853" y="2671699"/>
                      </a:lnTo>
                      <a:lnTo>
                        <a:pt x="1623060" y="2692654"/>
                      </a:lnTo>
                      <a:lnTo>
                        <a:pt x="1626489" y="2722753"/>
                      </a:lnTo>
                      <a:lnTo>
                        <a:pt x="1629918" y="2741295"/>
                      </a:lnTo>
                      <a:lnTo>
                        <a:pt x="1633347" y="2764536"/>
                      </a:lnTo>
                      <a:lnTo>
                        <a:pt x="1624711" y="2787650"/>
                      </a:lnTo>
                      <a:lnTo>
                        <a:pt x="1612646" y="2794635"/>
                      </a:lnTo>
                      <a:lnTo>
                        <a:pt x="1614424" y="2829433"/>
                      </a:lnTo>
                      <a:lnTo>
                        <a:pt x="1302639" y="2500122"/>
                      </a:lnTo>
                      <a:lnTo>
                        <a:pt x="1235329" y="2430526"/>
                      </a:lnTo>
                      <a:lnTo>
                        <a:pt x="849503" y="2033905"/>
                      </a:lnTo>
                      <a:lnTo>
                        <a:pt x="649605" y="1834515"/>
                      </a:lnTo>
                      <a:lnTo>
                        <a:pt x="477266" y="1669796"/>
                      </a:lnTo>
                      <a:lnTo>
                        <a:pt x="260223" y="1461135"/>
                      </a:lnTo>
                      <a:lnTo>
                        <a:pt x="203327" y="1407795"/>
                      </a:lnTo>
                      <a:lnTo>
                        <a:pt x="130937" y="1340485"/>
                      </a:lnTo>
                      <a:lnTo>
                        <a:pt x="41402" y="1254760"/>
                      </a:lnTo>
                      <a:lnTo>
                        <a:pt x="3429" y="1222248"/>
                      </a:lnTo>
                      <a:lnTo>
                        <a:pt x="0" y="1192149"/>
                      </a:lnTo>
                      <a:lnTo>
                        <a:pt x="0" y="1171194"/>
                      </a:lnTo>
                      <a:lnTo>
                        <a:pt x="0" y="1152652"/>
                      </a:lnTo>
                      <a:lnTo>
                        <a:pt x="0" y="1090041"/>
                      </a:lnTo>
                      <a:lnTo>
                        <a:pt x="3429" y="1038987"/>
                      </a:lnTo>
                      <a:lnTo>
                        <a:pt x="0" y="934720"/>
                      </a:lnTo>
                      <a:lnTo>
                        <a:pt x="0" y="327025"/>
                      </a:lnTo>
                      <a:lnTo>
                        <a:pt x="0" y="0"/>
                      </a:lnTo>
                      <a:lnTo>
                        <a:pt x="191262" y="0"/>
                      </a:lnTo>
                      <a:lnTo>
                        <a:pt x="210185" y="0"/>
                      </a:lnTo>
                      <a:lnTo>
                        <a:pt x="542798" y="0"/>
                      </a:lnTo>
                      <a:lnTo>
                        <a:pt x="895985" y="0"/>
                      </a:lnTo>
                      <a:lnTo>
                        <a:pt x="1486916" y="0"/>
                      </a:lnTo>
                      <a:lnTo>
                        <a:pt x="1714373" y="0"/>
                      </a:lnTo>
                      <a:lnTo>
                        <a:pt x="1791843" y="2413"/>
                      </a:lnTo>
                      <a:lnTo>
                        <a:pt x="1793621" y="405892"/>
                      </a:lnTo>
                      <a:lnTo>
                        <a:pt x="1793621" y="760730"/>
                      </a:lnTo>
                      <a:lnTo>
                        <a:pt x="1795399" y="853440"/>
                      </a:lnTo>
                      <a:lnTo>
                        <a:pt x="1793621" y="999617"/>
                      </a:lnTo>
                      <a:lnTo>
                        <a:pt x="1791843" y="1352169"/>
                      </a:lnTo>
                      <a:lnTo>
                        <a:pt x="1791843" y="1384554"/>
                      </a:lnTo>
                      <a:lnTo>
                        <a:pt x="1793621" y="1565529"/>
                      </a:lnTo>
                      <a:lnTo>
                        <a:pt x="1791843" y="1781175"/>
                      </a:lnTo>
                      <a:lnTo>
                        <a:pt x="1793621" y="2029333"/>
                      </a:lnTo>
                      <a:close/>
                    </a:path>
                  </a:pathLst>
                </a:custGeom>
                <a:solidFill>
                  <a:srgbClr val="EFEBF0"/>
                </a:solidFill>
                <a:ln w="5461" cap="flat">
                  <a:solidFill>
                    <a:srgbClr val="BEBEBE"/>
                  </a:solidFill>
                  <a:prstDash val="solid"/>
                  <a:round/>
                </a:ln>
              </p:spPr>
              <p:txBody>
                <a:bodyPr rtlCol="0" anchor="ctr"/>
                <a:lstStyle/>
                <a:p>
                  <a:endParaRPr lang="en-US"/>
                </a:p>
              </p:txBody>
            </p:sp>
            <p:sp>
              <p:nvSpPr>
                <p:cNvPr id="1217" name="Freeform: Shape 1216">
                  <a:extLst>
                    <a:ext uri="{FF2B5EF4-FFF2-40B4-BE49-F238E27FC236}">
                      <a16:creationId xmlns:a16="http://schemas.microsoft.com/office/drawing/2014/main" id="{CBF427CE-A22D-C328-935A-37F1AA8653FB}"/>
                    </a:ext>
                  </a:extLst>
                </p:cNvPr>
                <p:cNvSpPr/>
                <p:nvPr/>
              </p:nvSpPr>
              <p:spPr>
                <a:xfrm>
                  <a:off x="32191706" y="15008605"/>
                  <a:ext cx="547878" cy="1059941"/>
                </a:xfrm>
                <a:custGeom>
                  <a:avLst/>
                  <a:gdLst>
                    <a:gd name="connsiteX0" fmla="*/ 24130 w 547878"/>
                    <a:gd name="connsiteY0" fmla="*/ 1045972 h 1059941"/>
                    <a:gd name="connsiteX1" fmla="*/ 15494 w 547878"/>
                    <a:gd name="connsiteY1" fmla="*/ 1034415 h 1059941"/>
                    <a:gd name="connsiteX2" fmla="*/ 6857 w 547878"/>
                    <a:gd name="connsiteY2" fmla="*/ 1020445 h 1059941"/>
                    <a:gd name="connsiteX3" fmla="*/ 0 w 547878"/>
                    <a:gd name="connsiteY3" fmla="*/ 990346 h 1059941"/>
                    <a:gd name="connsiteX4" fmla="*/ 6857 w 547878"/>
                    <a:gd name="connsiteY4" fmla="*/ 974090 h 1059941"/>
                    <a:gd name="connsiteX5" fmla="*/ 8635 w 547878"/>
                    <a:gd name="connsiteY5" fmla="*/ 960247 h 1059941"/>
                    <a:gd name="connsiteX6" fmla="*/ 15494 w 547878"/>
                    <a:gd name="connsiteY6" fmla="*/ 950976 h 1059941"/>
                    <a:gd name="connsiteX7" fmla="*/ 24130 w 547878"/>
                    <a:gd name="connsiteY7" fmla="*/ 941705 h 1059941"/>
                    <a:gd name="connsiteX8" fmla="*/ 29336 w 547878"/>
                    <a:gd name="connsiteY8" fmla="*/ 927735 h 1059941"/>
                    <a:gd name="connsiteX9" fmla="*/ 25907 w 547878"/>
                    <a:gd name="connsiteY9" fmla="*/ 916178 h 1059941"/>
                    <a:gd name="connsiteX10" fmla="*/ 29336 w 547878"/>
                    <a:gd name="connsiteY10" fmla="*/ 906907 h 1059941"/>
                    <a:gd name="connsiteX11" fmla="*/ 34417 w 547878"/>
                    <a:gd name="connsiteY11" fmla="*/ 892937 h 1059941"/>
                    <a:gd name="connsiteX12" fmla="*/ 32765 w 547878"/>
                    <a:gd name="connsiteY12" fmla="*/ 881380 h 1059941"/>
                    <a:gd name="connsiteX13" fmla="*/ 30987 w 547878"/>
                    <a:gd name="connsiteY13" fmla="*/ 846582 h 1059941"/>
                    <a:gd name="connsiteX14" fmla="*/ 34417 w 547878"/>
                    <a:gd name="connsiteY14" fmla="*/ 828040 h 1059941"/>
                    <a:gd name="connsiteX15" fmla="*/ 41402 w 547878"/>
                    <a:gd name="connsiteY15" fmla="*/ 807085 h 1059941"/>
                    <a:gd name="connsiteX16" fmla="*/ 43053 w 547878"/>
                    <a:gd name="connsiteY16" fmla="*/ 765429 h 1059941"/>
                    <a:gd name="connsiteX17" fmla="*/ 51688 w 547878"/>
                    <a:gd name="connsiteY17" fmla="*/ 714375 h 1059941"/>
                    <a:gd name="connsiteX18" fmla="*/ 53467 w 547878"/>
                    <a:gd name="connsiteY18" fmla="*/ 707390 h 1059941"/>
                    <a:gd name="connsiteX19" fmla="*/ 62103 w 547878"/>
                    <a:gd name="connsiteY19" fmla="*/ 695833 h 1059941"/>
                    <a:gd name="connsiteX20" fmla="*/ 70611 w 547878"/>
                    <a:gd name="connsiteY20" fmla="*/ 684276 h 1059941"/>
                    <a:gd name="connsiteX21" fmla="*/ 74168 w 547878"/>
                    <a:gd name="connsiteY21" fmla="*/ 679577 h 1059941"/>
                    <a:gd name="connsiteX22" fmla="*/ 75819 w 547878"/>
                    <a:gd name="connsiteY22" fmla="*/ 661035 h 1059941"/>
                    <a:gd name="connsiteX23" fmla="*/ 81026 w 547878"/>
                    <a:gd name="connsiteY23" fmla="*/ 651764 h 1059941"/>
                    <a:gd name="connsiteX24" fmla="*/ 94742 w 547878"/>
                    <a:gd name="connsiteY24" fmla="*/ 635508 h 1059941"/>
                    <a:gd name="connsiteX25" fmla="*/ 101727 w 547878"/>
                    <a:gd name="connsiteY25" fmla="*/ 623951 h 1059941"/>
                    <a:gd name="connsiteX26" fmla="*/ 108584 w 547878"/>
                    <a:gd name="connsiteY26" fmla="*/ 612267 h 1059941"/>
                    <a:gd name="connsiteX27" fmla="*/ 112013 w 547878"/>
                    <a:gd name="connsiteY27" fmla="*/ 602996 h 1059941"/>
                    <a:gd name="connsiteX28" fmla="*/ 112013 w 547878"/>
                    <a:gd name="connsiteY28" fmla="*/ 589153 h 1059941"/>
                    <a:gd name="connsiteX29" fmla="*/ 127507 w 547878"/>
                    <a:gd name="connsiteY29" fmla="*/ 561340 h 1059941"/>
                    <a:gd name="connsiteX30" fmla="*/ 132714 w 547878"/>
                    <a:gd name="connsiteY30" fmla="*/ 549656 h 1059941"/>
                    <a:gd name="connsiteX31" fmla="*/ 136144 w 547878"/>
                    <a:gd name="connsiteY31" fmla="*/ 538099 h 1059941"/>
                    <a:gd name="connsiteX32" fmla="*/ 134365 w 547878"/>
                    <a:gd name="connsiteY32" fmla="*/ 531114 h 1059941"/>
                    <a:gd name="connsiteX33" fmla="*/ 139573 w 547878"/>
                    <a:gd name="connsiteY33" fmla="*/ 519557 h 1059941"/>
                    <a:gd name="connsiteX34" fmla="*/ 148208 w 547878"/>
                    <a:gd name="connsiteY34" fmla="*/ 505587 h 1059941"/>
                    <a:gd name="connsiteX35" fmla="*/ 153415 w 547878"/>
                    <a:gd name="connsiteY35" fmla="*/ 498729 h 1059941"/>
                    <a:gd name="connsiteX36" fmla="*/ 155067 w 547878"/>
                    <a:gd name="connsiteY36" fmla="*/ 475488 h 1059941"/>
                    <a:gd name="connsiteX37" fmla="*/ 151637 w 547878"/>
                    <a:gd name="connsiteY37" fmla="*/ 466217 h 1059941"/>
                    <a:gd name="connsiteX38" fmla="*/ 156845 w 547878"/>
                    <a:gd name="connsiteY38" fmla="*/ 449961 h 1059941"/>
                    <a:gd name="connsiteX39" fmla="*/ 158496 w 547878"/>
                    <a:gd name="connsiteY39" fmla="*/ 426847 h 1059941"/>
                    <a:gd name="connsiteX40" fmla="*/ 163703 w 547878"/>
                    <a:gd name="connsiteY40" fmla="*/ 415163 h 1059941"/>
                    <a:gd name="connsiteX41" fmla="*/ 168909 w 547878"/>
                    <a:gd name="connsiteY41" fmla="*/ 405892 h 1059941"/>
                    <a:gd name="connsiteX42" fmla="*/ 179197 w 547878"/>
                    <a:gd name="connsiteY42" fmla="*/ 398907 h 1059941"/>
                    <a:gd name="connsiteX43" fmla="*/ 206756 w 547878"/>
                    <a:gd name="connsiteY43" fmla="*/ 396621 h 1059941"/>
                    <a:gd name="connsiteX44" fmla="*/ 215392 w 547878"/>
                    <a:gd name="connsiteY44" fmla="*/ 394335 h 1059941"/>
                    <a:gd name="connsiteX45" fmla="*/ 224028 w 547878"/>
                    <a:gd name="connsiteY45" fmla="*/ 387350 h 1059941"/>
                    <a:gd name="connsiteX46" fmla="*/ 234314 w 547878"/>
                    <a:gd name="connsiteY46" fmla="*/ 375793 h 1059941"/>
                    <a:gd name="connsiteX47" fmla="*/ 241173 w 547878"/>
                    <a:gd name="connsiteY47" fmla="*/ 371094 h 1059941"/>
                    <a:gd name="connsiteX48" fmla="*/ 258445 w 547878"/>
                    <a:gd name="connsiteY48" fmla="*/ 361823 h 1059941"/>
                    <a:gd name="connsiteX49" fmla="*/ 272287 w 547878"/>
                    <a:gd name="connsiteY49" fmla="*/ 350266 h 1059941"/>
                    <a:gd name="connsiteX50" fmla="*/ 286004 w 547878"/>
                    <a:gd name="connsiteY50" fmla="*/ 331724 h 1059941"/>
                    <a:gd name="connsiteX51" fmla="*/ 289432 w 547878"/>
                    <a:gd name="connsiteY51" fmla="*/ 324739 h 1059941"/>
                    <a:gd name="connsiteX52" fmla="*/ 292861 w 547878"/>
                    <a:gd name="connsiteY52" fmla="*/ 308483 h 1059941"/>
                    <a:gd name="connsiteX53" fmla="*/ 298069 w 547878"/>
                    <a:gd name="connsiteY53" fmla="*/ 296926 h 1059941"/>
                    <a:gd name="connsiteX54" fmla="*/ 301498 w 547878"/>
                    <a:gd name="connsiteY54" fmla="*/ 289941 h 1059941"/>
                    <a:gd name="connsiteX55" fmla="*/ 296418 w 547878"/>
                    <a:gd name="connsiteY55" fmla="*/ 273685 h 1059941"/>
                    <a:gd name="connsiteX56" fmla="*/ 279146 w 547878"/>
                    <a:gd name="connsiteY56" fmla="*/ 229616 h 1059941"/>
                    <a:gd name="connsiteX57" fmla="*/ 289432 w 547878"/>
                    <a:gd name="connsiteY57" fmla="*/ 208788 h 1059941"/>
                    <a:gd name="connsiteX58" fmla="*/ 308482 w 547878"/>
                    <a:gd name="connsiteY58" fmla="*/ 171704 h 1059941"/>
                    <a:gd name="connsiteX59" fmla="*/ 308482 w 547878"/>
                    <a:gd name="connsiteY59" fmla="*/ 157734 h 1059941"/>
                    <a:gd name="connsiteX60" fmla="*/ 303276 w 547878"/>
                    <a:gd name="connsiteY60" fmla="*/ 134620 h 1059941"/>
                    <a:gd name="connsiteX61" fmla="*/ 306705 w 547878"/>
                    <a:gd name="connsiteY61" fmla="*/ 127635 h 1059941"/>
                    <a:gd name="connsiteX62" fmla="*/ 315340 w 547878"/>
                    <a:gd name="connsiteY62" fmla="*/ 122936 h 1059941"/>
                    <a:gd name="connsiteX63" fmla="*/ 320548 w 547878"/>
                    <a:gd name="connsiteY63" fmla="*/ 106807 h 1059941"/>
                    <a:gd name="connsiteX64" fmla="*/ 322199 w 547878"/>
                    <a:gd name="connsiteY64" fmla="*/ 99822 h 1059941"/>
                    <a:gd name="connsiteX65" fmla="*/ 336042 w 547878"/>
                    <a:gd name="connsiteY65" fmla="*/ 74295 h 1059941"/>
                    <a:gd name="connsiteX66" fmla="*/ 346329 w 547878"/>
                    <a:gd name="connsiteY66" fmla="*/ 46482 h 1059941"/>
                    <a:gd name="connsiteX67" fmla="*/ 344551 w 547878"/>
                    <a:gd name="connsiteY67" fmla="*/ 39497 h 1059941"/>
                    <a:gd name="connsiteX68" fmla="*/ 337693 w 547878"/>
                    <a:gd name="connsiteY68" fmla="*/ 27940 h 1059941"/>
                    <a:gd name="connsiteX69" fmla="*/ 346329 w 547878"/>
                    <a:gd name="connsiteY69" fmla="*/ 23241 h 1059941"/>
                    <a:gd name="connsiteX70" fmla="*/ 356615 w 547878"/>
                    <a:gd name="connsiteY70" fmla="*/ 20955 h 1059941"/>
                    <a:gd name="connsiteX71" fmla="*/ 372236 w 547878"/>
                    <a:gd name="connsiteY71" fmla="*/ 6985 h 1059941"/>
                    <a:gd name="connsiteX72" fmla="*/ 380746 w 547878"/>
                    <a:gd name="connsiteY72" fmla="*/ 4699 h 1059941"/>
                    <a:gd name="connsiteX73" fmla="*/ 387731 w 547878"/>
                    <a:gd name="connsiteY73" fmla="*/ 4699 h 1059941"/>
                    <a:gd name="connsiteX74" fmla="*/ 398018 w 547878"/>
                    <a:gd name="connsiteY74" fmla="*/ 16256 h 1059941"/>
                    <a:gd name="connsiteX75" fmla="*/ 410082 w 547878"/>
                    <a:gd name="connsiteY75" fmla="*/ 18669 h 1059941"/>
                    <a:gd name="connsiteX76" fmla="*/ 422148 w 547878"/>
                    <a:gd name="connsiteY76" fmla="*/ 13970 h 1059941"/>
                    <a:gd name="connsiteX77" fmla="*/ 432434 w 547878"/>
                    <a:gd name="connsiteY77" fmla="*/ 4699 h 1059941"/>
                    <a:gd name="connsiteX78" fmla="*/ 444500 w 547878"/>
                    <a:gd name="connsiteY78" fmla="*/ 0 h 1059941"/>
                    <a:gd name="connsiteX79" fmla="*/ 461772 w 547878"/>
                    <a:gd name="connsiteY79" fmla="*/ 412877 h 1059941"/>
                    <a:gd name="connsiteX80" fmla="*/ 475614 w 547878"/>
                    <a:gd name="connsiteY80" fmla="*/ 616966 h 1059941"/>
                    <a:gd name="connsiteX81" fmla="*/ 475614 w 547878"/>
                    <a:gd name="connsiteY81" fmla="*/ 698119 h 1059941"/>
                    <a:gd name="connsiteX82" fmla="*/ 479044 w 547878"/>
                    <a:gd name="connsiteY82" fmla="*/ 709676 h 1059941"/>
                    <a:gd name="connsiteX83" fmla="*/ 479044 w 547878"/>
                    <a:gd name="connsiteY83" fmla="*/ 730631 h 1059941"/>
                    <a:gd name="connsiteX84" fmla="*/ 477265 w 547878"/>
                    <a:gd name="connsiteY84" fmla="*/ 739902 h 1059941"/>
                    <a:gd name="connsiteX85" fmla="*/ 475614 w 547878"/>
                    <a:gd name="connsiteY85" fmla="*/ 763016 h 1059941"/>
                    <a:gd name="connsiteX86" fmla="*/ 477265 w 547878"/>
                    <a:gd name="connsiteY86" fmla="*/ 779272 h 1059941"/>
                    <a:gd name="connsiteX87" fmla="*/ 487553 w 547878"/>
                    <a:gd name="connsiteY87" fmla="*/ 800227 h 1059941"/>
                    <a:gd name="connsiteX88" fmla="*/ 510031 w 547878"/>
                    <a:gd name="connsiteY88" fmla="*/ 825754 h 1059941"/>
                    <a:gd name="connsiteX89" fmla="*/ 518668 w 547878"/>
                    <a:gd name="connsiteY89" fmla="*/ 835025 h 1059941"/>
                    <a:gd name="connsiteX90" fmla="*/ 522097 w 547878"/>
                    <a:gd name="connsiteY90" fmla="*/ 839597 h 1059941"/>
                    <a:gd name="connsiteX91" fmla="*/ 522097 w 547878"/>
                    <a:gd name="connsiteY91" fmla="*/ 855853 h 1059941"/>
                    <a:gd name="connsiteX92" fmla="*/ 520319 w 547878"/>
                    <a:gd name="connsiteY92" fmla="*/ 872109 h 1059941"/>
                    <a:gd name="connsiteX93" fmla="*/ 523748 w 547878"/>
                    <a:gd name="connsiteY93" fmla="*/ 883666 h 1059941"/>
                    <a:gd name="connsiteX94" fmla="*/ 527304 w 547878"/>
                    <a:gd name="connsiteY94" fmla="*/ 888365 h 1059941"/>
                    <a:gd name="connsiteX95" fmla="*/ 535812 w 547878"/>
                    <a:gd name="connsiteY95" fmla="*/ 895223 h 1059941"/>
                    <a:gd name="connsiteX96" fmla="*/ 546227 w 547878"/>
                    <a:gd name="connsiteY96" fmla="*/ 902208 h 1059941"/>
                    <a:gd name="connsiteX97" fmla="*/ 541020 w 547878"/>
                    <a:gd name="connsiteY97" fmla="*/ 916178 h 1059941"/>
                    <a:gd name="connsiteX98" fmla="*/ 544449 w 547878"/>
                    <a:gd name="connsiteY98" fmla="*/ 920750 h 1059941"/>
                    <a:gd name="connsiteX99" fmla="*/ 547878 w 547878"/>
                    <a:gd name="connsiteY99" fmla="*/ 927735 h 1059941"/>
                    <a:gd name="connsiteX100" fmla="*/ 547878 w 547878"/>
                    <a:gd name="connsiteY100" fmla="*/ 934720 h 1059941"/>
                    <a:gd name="connsiteX101" fmla="*/ 535812 w 547878"/>
                    <a:gd name="connsiteY101" fmla="*/ 948563 h 1059941"/>
                    <a:gd name="connsiteX102" fmla="*/ 515238 w 547878"/>
                    <a:gd name="connsiteY102" fmla="*/ 995045 h 1059941"/>
                    <a:gd name="connsiteX103" fmla="*/ 501396 w 547878"/>
                    <a:gd name="connsiteY103" fmla="*/ 988060 h 1059941"/>
                    <a:gd name="connsiteX104" fmla="*/ 494537 w 547878"/>
                    <a:gd name="connsiteY104" fmla="*/ 988060 h 1059941"/>
                    <a:gd name="connsiteX105" fmla="*/ 463550 w 547878"/>
                    <a:gd name="connsiteY105" fmla="*/ 990346 h 1059941"/>
                    <a:gd name="connsiteX106" fmla="*/ 454913 w 547878"/>
                    <a:gd name="connsiteY106" fmla="*/ 995045 h 1059941"/>
                    <a:gd name="connsiteX107" fmla="*/ 446278 w 547878"/>
                    <a:gd name="connsiteY107" fmla="*/ 1013587 h 1059941"/>
                    <a:gd name="connsiteX108" fmla="*/ 441071 w 547878"/>
                    <a:gd name="connsiteY108" fmla="*/ 1015873 h 1059941"/>
                    <a:gd name="connsiteX109" fmla="*/ 423926 w 547878"/>
                    <a:gd name="connsiteY109" fmla="*/ 1013587 h 1059941"/>
                    <a:gd name="connsiteX110" fmla="*/ 413511 w 547878"/>
                    <a:gd name="connsiteY110" fmla="*/ 1015873 h 1059941"/>
                    <a:gd name="connsiteX111" fmla="*/ 408305 w 547878"/>
                    <a:gd name="connsiteY111" fmla="*/ 1022858 h 1059941"/>
                    <a:gd name="connsiteX112" fmla="*/ 408305 w 547878"/>
                    <a:gd name="connsiteY112" fmla="*/ 1034415 h 1059941"/>
                    <a:gd name="connsiteX113" fmla="*/ 408305 w 547878"/>
                    <a:gd name="connsiteY113" fmla="*/ 1043686 h 1059941"/>
                    <a:gd name="connsiteX114" fmla="*/ 401447 w 547878"/>
                    <a:gd name="connsiteY114" fmla="*/ 1045972 h 1059941"/>
                    <a:gd name="connsiteX115" fmla="*/ 396239 w 547878"/>
                    <a:gd name="connsiteY115" fmla="*/ 1045972 h 1059941"/>
                    <a:gd name="connsiteX116" fmla="*/ 387731 w 547878"/>
                    <a:gd name="connsiteY116" fmla="*/ 1048385 h 1059941"/>
                    <a:gd name="connsiteX117" fmla="*/ 382524 w 547878"/>
                    <a:gd name="connsiteY117" fmla="*/ 1052957 h 1059941"/>
                    <a:gd name="connsiteX118" fmla="*/ 373887 w 547878"/>
                    <a:gd name="connsiteY118" fmla="*/ 1059942 h 1059941"/>
                    <a:gd name="connsiteX119" fmla="*/ 363601 w 547878"/>
                    <a:gd name="connsiteY119" fmla="*/ 1059942 h 1059941"/>
                    <a:gd name="connsiteX120" fmla="*/ 242951 w 547878"/>
                    <a:gd name="connsiteY120" fmla="*/ 1057656 h 1059941"/>
                    <a:gd name="connsiteX121" fmla="*/ 196469 w 547878"/>
                    <a:gd name="connsiteY121" fmla="*/ 1052957 h 1059941"/>
                    <a:gd name="connsiteX122" fmla="*/ 186055 w 547878"/>
                    <a:gd name="connsiteY122" fmla="*/ 1052957 h 1059941"/>
                    <a:gd name="connsiteX123" fmla="*/ 81026 w 547878"/>
                    <a:gd name="connsiteY123" fmla="*/ 1048385 h 1059941"/>
                    <a:gd name="connsiteX124" fmla="*/ 24130 w 547878"/>
                    <a:gd name="connsiteY124" fmla="*/ 1045972 h 105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47878" h="1059941">
                      <a:moveTo>
                        <a:pt x="24130" y="1045972"/>
                      </a:moveTo>
                      <a:lnTo>
                        <a:pt x="15494" y="1034415"/>
                      </a:lnTo>
                      <a:lnTo>
                        <a:pt x="6857" y="1020445"/>
                      </a:lnTo>
                      <a:lnTo>
                        <a:pt x="0" y="990346"/>
                      </a:lnTo>
                      <a:lnTo>
                        <a:pt x="6857" y="974090"/>
                      </a:lnTo>
                      <a:lnTo>
                        <a:pt x="8635" y="960247"/>
                      </a:lnTo>
                      <a:lnTo>
                        <a:pt x="15494" y="950976"/>
                      </a:lnTo>
                      <a:lnTo>
                        <a:pt x="24130" y="941705"/>
                      </a:lnTo>
                      <a:lnTo>
                        <a:pt x="29336" y="927735"/>
                      </a:lnTo>
                      <a:lnTo>
                        <a:pt x="25907" y="916178"/>
                      </a:lnTo>
                      <a:lnTo>
                        <a:pt x="29336" y="906907"/>
                      </a:lnTo>
                      <a:lnTo>
                        <a:pt x="34417" y="892937"/>
                      </a:lnTo>
                      <a:lnTo>
                        <a:pt x="32765" y="881380"/>
                      </a:lnTo>
                      <a:lnTo>
                        <a:pt x="30987" y="846582"/>
                      </a:lnTo>
                      <a:lnTo>
                        <a:pt x="34417" y="828040"/>
                      </a:lnTo>
                      <a:lnTo>
                        <a:pt x="41402" y="807085"/>
                      </a:lnTo>
                      <a:lnTo>
                        <a:pt x="43053" y="765429"/>
                      </a:lnTo>
                      <a:lnTo>
                        <a:pt x="51688" y="714375"/>
                      </a:lnTo>
                      <a:lnTo>
                        <a:pt x="53467" y="707390"/>
                      </a:lnTo>
                      <a:lnTo>
                        <a:pt x="62103" y="695833"/>
                      </a:lnTo>
                      <a:lnTo>
                        <a:pt x="70611" y="684276"/>
                      </a:lnTo>
                      <a:lnTo>
                        <a:pt x="74168" y="679577"/>
                      </a:lnTo>
                      <a:lnTo>
                        <a:pt x="75819" y="661035"/>
                      </a:lnTo>
                      <a:lnTo>
                        <a:pt x="81026" y="651764"/>
                      </a:lnTo>
                      <a:lnTo>
                        <a:pt x="94742" y="635508"/>
                      </a:lnTo>
                      <a:lnTo>
                        <a:pt x="101727" y="623951"/>
                      </a:lnTo>
                      <a:lnTo>
                        <a:pt x="108584" y="612267"/>
                      </a:lnTo>
                      <a:lnTo>
                        <a:pt x="112013" y="602996"/>
                      </a:lnTo>
                      <a:lnTo>
                        <a:pt x="112013" y="589153"/>
                      </a:lnTo>
                      <a:lnTo>
                        <a:pt x="127507" y="561340"/>
                      </a:lnTo>
                      <a:lnTo>
                        <a:pt x="132714" y="549656"/>
                      </a:lnTo>
                      <a:lnTo>
                        <a:pt x="136144" y="538099"/>
                      </a:lnTo>
                      <a:lnTo>
                        <a:pt x="134365" y="531114"/>
                      </a:lnTo>
                      <a:lnTo>
                        <a:pt x="139573" y="519557"/>
                      </a:lnTo>
                      <a:lnTo>
                        <a:pt x="148208" y="505587"/>
                      </a:lnTo>
                      <a:lnTo>
                        <a:pt x="153415" y="498729"/>
                      </a:lnTo>
                      <a:lnTo>
                        <a:pt x="155067" y="475488"/>
                      </a:lnTo>
                      <a:lnTo>
                        <a:pt x="151637" y="466217"/>
                      </a:lnTo>
                      <a:lnTo>
                        <a:pt x="156845" y="449961"/>
                      </a:lnTo>
                      <a:lnTo>
                        <a:pt x="158496" y="426847"/>
                      </a:lnTo>
                      <a:lnTo>
                        <a:pt x="163703" y="415163"/>
                      </a:lnTo>
                      <a:lnTo>
                        <a:pt x="168909" y="405892"/>
                      </a:lnTo>
                      <a:lnTo>
                        <a:pt x="179197" y="398907"/>
                      </a:lnTo>
                      <a:lnTo>
                        <a:pt x="206756" y="396621"/>
                      </a:lnTo>
                      <a:lnTo>
                        <a:pt x="215392" y="394335"/>
                      </a:lnTo>
                      <a:lnTo>
                        <a:pt x="224028" y="387350"/>
                      </a:lnTo>
                      <a:lnTo>
                        <a:pt x="234314" y="375793"/>
                      </a:lnTo>
                      <a:lnTo>
                        <a:pt x="241173" y="371094"/>
                      </a:lnTo>
                      <a:lnTo>
                        <a:pt x="258445" y="361823"/>
                      </a:lnTo>
                      <a:lnTo>
                        <a:pt x="272287" y="350266"/>
                      </a:lnTo>
                      <a:lnTo>
                        <a:pt x="286004" y="331724"/>
                      </a:lnTo>
                      <a:lnTo>
                        <a:pt x="289432" y="324739"/>
                      </a:lnTo>
                      <a:lnTo>
                        <a:pt x="292861" y="308483"/>
                      </a:lnTo>
                      <a:lnTo>
                        <a:pt x="298069" y="296926"/>
                      </a:lnTo>
                      <a:lnTo>
                        <a:pt x="301498" y="289941"/>
                      </a:lnTo>
                      <a:lnTo>
                        <a:pt x="296418" y="273685"/>
                      </a:lnTo>
                      <a:lnTo>
                        <a:pt x="279146" y="229616"/>
                      </a:lnTo>
                      <a:lnTo>
                        <a:pt x="289432" y="208788"/>
                      </a:lnTo>
                      <a:lnTo>
                        <a:pt x="308482" y="171704"/>
                      </a:lnTo>
                      <a:lnTo>
                        <a:pt x="308482" y="157734"/>
                      </a:lnTo>
                      <a:lnTo>
                        <a:pt x="303276" y="134620"/>
                      </a:lnTo>
                      <a:lnTo>
                        <a:pt x="306705" y="127635"/>
                      </a:lnTo>
                      <a:lnTo>
                        <a:pt x="315340" y="122936"/>
                      </a:lnTo>
                      <a:lnTo>
                        <a:pt x="320548" y="106807"/>
                      </a:lnTo>
                      <a:lnTo>
                        <a:pt x="322199" y="99822"/>
                      </a:lnTo>
                      <a:lnTo>
                        <a:pt x="336042" y="74295"/>
                      </a:lnTo>
                      <a:lnTo>
                        <a:pt x="346329" y="46482"/>
                      </a:lnTo>
                      <a:lnTo>
                        <a:pt x="344551" y="39497"/>
                      </a:lnTo>
                      <a:lnTo>
                        <a:pt x="337693" y="27940"/>
                      </a:lnTo>
                      <a:lnTo>
                        <a:pt x="346329" y="23241"/>
                      </a:lnTo>
                      <a:lnTo>
                        <a:pt x="356615" y="20955"/>
                      </a:lnTo>
                      <a:lnTo>
                        <a:pt x="372236" y="6985"/>
                      </a:lnTo>
                      <a:lnTo>
                        <a:pt x="380746" y="4699"/>
                      </a:lnTo>
                      <a:lnTo>
                        <a:pt x="387731" y="4699"/>
                      </a:lnTo>
                      <a:lnTo>
                        <a:pt x="398018" y="16256"/>
                      </a:lnTo>
                      <a:lnTo>
                        <a:pt x="410082" y="18669"/>
                      </a:lnTo>
                      <a:lnTo>
                        <a:pt x="422148" y="13970"/>
                      </a:lnTo>
                      <a:lnTo>
                        <a:pt x="432434" y="4699"/>
                      </a:lnTo>
                      <a:lnTo>
                        <a:pt x="444500" y="0"/>
                      </a:lnTo>
                      <a:lnTo>
                        <a:pt x="461772" y="412877"/>
                      </a:lnTo>
                      <a:lnTo>
                        <a:pt x="475614" y="616966"/>
                      </a:lnTo>
                      <a:lnTo>
                        <a:pt x="475614" y="698119"/>
                      </a:lnTo>
                      <a:lnTo>
                        <a:pt x="479044" y="709676"/>
                      </a:lnTo>
                      <a:lnTo>
                        <a:pt x="479044" y="730631"/>
                      </a:lnTo>
                      <a:lnTo>
                        <a:pt x="477265" y="739902"/>
                      </a:lnTo>
                      <a:lnTo>
                        <a:pt x="475614" y="763016"/>
                      </a:lnTo>
                      <a:lnTo>
                        <a:pt x="477265" y="779272"/>
                      </a:lnTo>
                      <a:lnTo>
                        <a:pt x="487553" y="800227"/>
                      </a:lnTo>
                      <a:lnTo>
                        <a:pt x="510031" y="825754"/>
                      </a:lnTo>
                      <a:lnTo>
                        <a:pt x="518668" y="835025"/>
                      </a:lnTo>
                      <a:lnTo>
                        <a:pt x="522097" y="839597"/>
                      </a:lnTo>
                      <a:lnTo>
                        <a:pt x="522097" y="855853"/>
                      </a:lnTo>
                      <a:lnTo>
                        <a:pt x="520319" y="872109"/>
                      </a:lnTo>
                      <a:lnTo>
                        <a:pt x="523748" y="883666"/>
                      </a:lnTo>
                      <a:lnTo>
                        <a:pt x="527304" y="888365"/>
                      </a:lnTo>
                      <a:lnTo>
                        <a:pt x="535812" y="895223"/>
                      </a:lnTo>
                      <a:lnTo>
                        <a:pt x="546227" y="902208"/>
                      </a:lnTo>
                      <a:lnTo>
                        <a:pt x="541020" y="916178"/>
                      </a:lnTo>
                      <a:lnTo>
                        <a:pt x="544449" y="920750"/>
                      </a:lnTo>
                      <a:lnTo>
                        <a:pt x="547878" y="927735"/>
                      </a:lnTo>
                      <a:lnTo>
                        <a:pt x="547878" y="934720"/>
                      </a:lnTo>
                      <a:lnTo>
                        <a:pt x="535812" y="948563"/>
                      </a:lnTo>
                      <a:lnTo>
                        <a:pt x="515238" y="995045"/>
                      </a:lnTo>
                      <a:lnTo>
                        <a:pt x="501396" y="988060"/>
                      </a:lnTo>
                      <a:lnTo>
                        <a:pt x="494537" y="988060"/>
                      </a:lnTo>
                      <a:lnTo>
                        <a:pt x="463550" y="990346"/>
                      </a:lnTo>
                      <a:lnTo>
                        <a:pt x="454913" y="995045"/>
                      </a:lnTo>
                      <a:lnTo>
                        <a:pt x="446278" y="1013587"/>
                      </a:lnTo>
                      <a:lnTo>
                        <a:pt x="441071" y="1015873"/>
                      </a:lnTo>
                      <a:lnTo>
                        <a:pt x="423926" y="1013587"/>
                      </a:lnTo>
                      <a:lnTo>
                        <a:pt x="413511" y="1015873"/>
                      </a:lnTo>
                      <a:lnTo>
                        <a:pt x="408305" y="1022858"/>
                      </a:lnTo>
                      <a:lnTo>
                        <a:pt x="408305" y="1034415"/>
                      </a:lnTo>
                      <a:lnTo>
                        <a:pt x="408305" y="1043686"/>
                      </a:lnTo>
                      <a:lnTo>
                        <a:pt x="401447" y="1045972"/>
                      </a:lnTo>
                      <a:lnTo>
                        <a:pt x="396239" y="1045972"/>
                      </a:lnTo>
                      <a:lnTo>
                        <a:pt x="387731" y="1048385"/>
                      </a:lnTo>
                      <a:lnTo>
                        <a:pt x="382524" y="1052957"/>
                      </a:lnTo>
                      <a:lnTo>
                        <a:pt x="373887" y="1059942"/>
                      </a:lnTo>
                      <a:lnTo>
                        <a:pt x="363601" y="1059942"/>
                      </a:lnTo>
                      <a:lnTo>
                        <a:pt x="242951" y="1057656"/>
                      </a:lnTo>
                      <a:lnTo>
                        <a:pt x="196469" y="1052957"/>
                      </a:lnTo>
                      <a:lnTo>
                        <a:pt x="186055" y="1052957"/>
                      </a:lnTo>
                      <a:lnTo>
                        <a:pt x="81026" y="1048385"/>
                      </a:lnTo>
                      <a:lnTo>
                        <a:pt x="24130" y="1045972"/>
                      </a:lnTo>
                      <a:close/>
                    </a:path>
                  </a:pathLst>
                </a:custGeom>
                <a:solidFill>
                  <a:srgbClr val="DDE9DD"/>
                </a:solidFill>
                <a:ln w="5461" cap="flat">
                  <a:solidFill>
                    <a:srgbClr val="BEBEBE"/>
                  </a:solidFill>
                  <a:prstDash val="solid"/>
                  <a:round/>
                </a:ln>
              </p:spPr>
              <p:txBody>
                <a:bodyPr rtlCol="0" anchor="ctr"/>
                <a:lstStyle/>
                <a:p>
                  <a:endParaRPr lang="en-US"/>
                </a:p>
              </p:txBody>
            </p:sp>
            <p:sp>
              <p:nvSpPr>
                <p:cNvPr id="1218" name="Freeform: Shape 1217">
                  <a:extLst>
                    <a:ext uri="{FF2B5EF4-FFF2-40B4-BE49-F238E27FC236}">
                      <a16:creationId xmlns:a16="http://schemas.microsoft.com/office/drawing/2014/main" id="{C2270F33-02F6-E38E-D470-18F8203518E4}"/>
                    </a:ext>
                  </a:extLst>
                </p:cNvPr>
                <p:cNvSpPr/>
                <p:nvPr/>
              </p:nvSpPr>
              <p:spPr>
                <a:xfrm>
                  <a:off x="31290640" y="16606646"/>
                  <a:ext cx="496189" cy="987933"/>
                </a:xfrm>
                <a:custGeom>
                  <a:avLst/>
                  <a:gdLst>
                    <a:gd name="connsiteX0" fmla="*/ 248031 w 496189"/>
                    <a:gd name="connsiteY0" fmla="*/ 0 h 987933"/>
                    <a:gd name="connsiteX1" fmla="*/ 353188 w 496189"/>
                    <a:gd name="connsiteY1" fmla="*/ 67183 h 987933"/>
                    <a:gd name="connsiteX2" fmla="*/ 394590 w 496189"/>
                    <a:gd name="connsiteY2" fmla="*/ 90424 h 987933"/>
                    <a:gd name="connsiteX3" fmla="*/ 408305 w 496189"/>
                    <a:gd name="connsiteY3" fmla="*/ 97282 h 987933"/>
                    <a:gd name="connsiteX4" fmla="*/ 496190 w 496189"/>
                    <a:gd name="connsiteY4" fmla="*/ 150749 h 987933"/>
                    <a:gd name="connsiteX5" fmla="*/ 492761 w 496189"/>
                    <a:gd name="connsiteY5" fmla="*/ 185420 h 987933"/>
                    <a:gd name="connsiteX6" fmla="*/ 490982 w 496189"/>
                    <a:gd name="connsiteY6" fmla="*/ 187833 h 987933"/>
                    <a:gd name="connsiteX7" fmla="*/ 484124 w 496189"/>
                    <a:gd name="connsiteY7" fmla="*/ 192405 h 987933"/>
                    <a:gd name="connsiteX8" fmla="*/ 473838 w 496189"/>
                    <a:gd name="connsiteY8" fmla="*/ 210947 h 987933"/>
                    <a:gd name="connsiteX9" fmla="*/ 465201 w 496189"/>
                    <a:gd name="connsiteY9" fmla="*/ 220218 h 987933"/>
                    <a:gd name="connsiteX10" fmla="*/ 461772 w 496189"/>
                    <a:gd name="connsiteY10" fmla="*/ 227203 h 987933"/>
                    <a:gd name="connsiteX11" fmla="*/ 456566 w 496189"/>
                    <a:gd name="connsiteY11" fmla="*/ 238760 h 987933"/>
                    <a:gd name="connsiteX12" fmla="*/ 449707 w 496189"/>
                    <a:gd name="connsiteY12" fmla="*/ 248031 h 987933"/>
                    <a:gd name="connsiteX13" fmla="*/ 442722 w 496189"/>
                    <a:gd name="connsiteY13" fmla="*/ 273558 h 987933"/>
                    <a:gd name="connsiteX14" fmla="*/ 437643 w 496189"/>
                    <a:gd name="connsiteY14" fmla="*/ 285242 h 987933"/>
                    <a:gd name="connsiteX15" fmla="*/ 422148 w 496189"/>
                    <a:gd name="connsiteY15" fmla="*/ 287528 h 987933"/>
                    <a:gd name="connsiteX16" fmla="*/ 415164 w 496189"/>
                    <a:gd name="connsiteY16" fmla="*/ 289814 h 987933"/>
                    <a:gd name="connsiteX17" fmla="*/ 411735 w 496189"/>
                    <a:gd name="connsiteY17" fmla="*/ 289814 h 987933"/>
                    <a:gd name="connsiteX18" fmla="*/ 404876 w 496189"/>
                    <a:gd name="connsiteY18" fmla="*/ 301371 h 987933"/>
                    <a:gd name="connsiteX19" fmla="*/ 399670 w 496189"/>
                    <a:gd name="connsiteY19" fmla="*/ 306070 h 987933"/>
                    <a:gd name="connsiteX20" fmla="*/ 396241 w 496189"/>
                    <a:gd name="connsiteY20" fmla="*/ 317627 h 987933"/>
                    <a:gd name="connsiteX21" fmla="*/ 392812 w 496189"/>
                    <a:gd name="connsiteY21" fmla="*/ 329311 h 987933"/>
                    <a:gd name="connsiteX22" fmla="*/ 387604 w 496189"/>
                    <a:gd name="connsiteY22" fmla="*/ 338582 h 987933"/>
                    <a:gd name="connsiteX23" fmla="*/ 379096 w 496189"/>
                    <a:gd name="connsiteY23" fmla="*/ 343154 h 987933"/>
                    <a:gd name="connsiteX24" fmla="*/ 377318 w 496189"/>
                    <a:gd name="connsiteY24" fmla="*/ 347853 h 987933"/>
                    <a:gd name="connsiteX25" fmla="*/ 382524 w 496189"/>
                    <a:gd name="connsiteY25" fmla="*/ 357124 h 987933"/>
                    <a:gd name="connsiteX26" fmla="*/ 387604 w 496189"/>
                    <a:gd name="connsiteY26" fmla="*/ 364109 h 987933"/>
                    <a:gd name="connsiteX27" fmla="*/ 403098 w 496189"/>
                    <a:gd name="connsiteY27" fmla="*/ 370967 h 987933"/>
                    <a:gd name="connsiteX28" fmla="*/ 404876 w 496189"/>
                    <a:gd name="connsiteY28" fmla="*/ 373380 h 987933"/>
                    <a:gd name="connsiteX29" fmla="*/ 408305 w 496189"/>
                    <a:gd name="connsiteY29" fmla="*/ 377952 h 987933"/>
                    <a:gd name="connsiteX30" fmla="*/ 423799 w 496189"/>
                    <a:gd name="connsiteY30" fmla="*/ 377952 h 987933"/>
                    <a:gd name="connsiteX31" fmla="*/ 439294 w 496189"/>
                    <a:gd name="connsiteY31" fmla="*/ 377952 h 987933"/>
                    <a:gd name="connsiteX32" fmla="*/ 446278 w 496189"/>
                    <a:gd name="connsiteY32" fmla="*/ 382651 h 987933"/>
                    <a:gd name="connsiteX33" fmla="*/ 463423 w 496189"/>
                    <a:gd name="connsiteY33" fmla="*/ 389509 h 987933"/>
                    <a:gd name="connsiteX34" fmla="*/ 459995 w 496189"/>
                    <a:gd name="connsiteY34" fmla="*/ 370967 h 987933"/>
                    <a:gd name="connsiteX35" fmla="*/ 463423 w 496189"/>
                    <a:gd name="connsiteY35" fmla="*/ 364109 h 987933"/>
                    <a:gd name="connsiteX36" fmla="*/ 468630 w 496189"/>
                    <a:gd name="connsiteY36" fmla="*/ 370967 h 987933"/>
                    <a:gd name="connsiteX37" fmla="*/ 473838 w 496189"/>
                    <a:gd name="connsiteY37" fmla="*/ 377952 h 987933"/>
                    <a:gd name="connsiteX38" fmla="*/ 478918 w 496189"/>
                    <a:gd name="connsiteY38" fmla="*/ 394208 h 987933"/>
                    <a:gd name="connsiteX39" fmla="*/ 478918 w 496189"/>
                    <a:gd name="connsiteY39" fmla="*/ 417449 h 987933"/>
                    <a:gd name="connsiteX40" fmla="*/ 478918 w 496189"/>
                    <a:gd name="connsiteY40" fmla="*/ 431292 h 987933"/>
                    <a:gd name="connsiteX41" fmla="*/ 478918 w 496189"/>
                    <a:gd name="connsiteY41" fmla="*/ 445262 h 987933"/>
                    <a:gd name="connsiteX42" fmla="*/ 473838 w 496189"/>
                    <a:gd name="connsiteY42" fmla="*/ 463804 h 987933"/>
                    <a:gd name="connsiteX43" fmla="*/ 465201 w 496189"/>
                    <a:gd name="connsiteY43" fmla="*/ 489331 h 987933"/>
                    <a:gd name="connsiteX44" fmla="*/ 463423 w 496189"/>
                    <a:gd name="connsiteY44" fmla="*/ 510159 h 987933"/>
                    <a:gd name="connsiteX45" fmla="*/ 459995 w 496189"/>
                    <a:gd name="connsiteY45" fmla="*/ 540258 h 987933"/>
                    <a:gd name="connsiteX46" fmla="*/ 456566 w 496189"/>
                    <a:gd name="connsiteY46" fmla="*/ 572770 h 987933"/>
                    <a:gd name="connsiteX47" fmla="*/ 451359 w 496189"/>
                    <a:gd name="connsiteY47" fmla="*/ 589026 h 987933"/>
                    <a:gd name="connsiteX48" fmla="*/ 449707 w 496189"/>
                    <a:gd name="connsiteY48" fmla="*/ 619125 h 987933"/>
                    <a:gd name="connsiteX49" fmla="*/ 444500 w 496189"/>
                    <a:gd name="connsiteY49" fmla="*/ 637667 h 987933"/>
                    <a:gd name="connsiteX50" fmla="*/ 439294 w 496189"/>
                    <a:gd name="connsiteY50" fmla="*/ 642366 h 987933"/>
                    <a:gd name="connsiteX51" fmla="*/ 437643 w 496189"/>
                    <a:gd name="connsiteY51" fmla="*/ 637667 h 987933"/>
                    <a:gd name="connsiteX52" fmla="*/ 439294 w 496189"/>
                    <a:gd name="connsiteY52" fmla="*/ 623824 h 987933"/>
                    <a:gd name="connsiteX53" fmla="*/ 444500 w 496189"/>
                    <a:gd name="connsiteY53" fmla="*/ 591312 h 987933"/>
                    <a:gd name="connsiteX54" fmla="*/ 444500 w 496189"/>
                    <a:gd name="connsiteY54" fmla="*/ 568198 h 987933"/>
                    <a:gd name="connsiteX55" fmla="*/ 444500 w 496189"/>
                    <a:gd name="connsiteY55" fmla="*/ 544957 h 987933"/>
                    <a:gd name="connsiteX56" fmla="*/ 439294 w 496189"/>
                    <a:gd name="connsiteY56" fmla="*/ 540258 h 987933"/>
                    <a:gd name="connsiteX57" fmla="*/ 429006 w 496189"/>
                    <a:gd name="connsiteY57" fmla="*/ 565785 h 987933"/>
                    <a:gd name="connsiteX58" fmla="*/ 430785 w 496189"/>
                    <a:gd name="connsiteY58" fmla="*/ 575056 h 987933"/>
                    <a:gd name="connsiteX59" fmla="*/ 432436 w 496189"/>
                    <a:gd name="connsiteY59" fmla="*/ 584327 h 987933"/>
                    <a:gd name="connsiteX60" fmla="*/ 427228 w 496189"/>
                    <a:gd name="connsiteY60" fmla="*/ 614553 h 987933"/>
                    <a:gd name="connsiteX61" fmla="*/ 420371 w 496189"/>
                    <a:gd name="connsiteY61" fmla="*/ 628396 h 987933"/>
                    <a:gd name="connsiteX62" fmla="*/ 413513 w 496189"/>
                    <a:gd name="connsiteY62" fmla="*/ 637667 h 987933"/>
                    <a:gd name="connsiteX63" fmla="*/ 413513 w 496189"/>
                    <a:gd name="connsiteY63" fmla="*/ 658622 h 987933"/>
                    <a:gd name="connsiteX64" fmla="*/ 413513 w 496189"/>
                    <a:gd name="connsiteY64" fmla="*/ 674878 h 987933"/>
                    <a:gd name="connsiteX65" fmla="*/ 404876 w 496189"/>
                    <a:gd name="connsiteY65" fmla="*/ 691007 h 987933"/>
                    <a:gd name="connsiteX66" fmla="*/ 398019 w 496189"/>
                    <a:gd name="connsiteY66" fmla="*/ 700278 h 987933"/>
                    <a:gd name="connsiteX67" fmla="*/ 392812 w 496189"/>
                    <a:gd name="connsiteY67" fmla="*/ 709549 h 987933"/>
                    <a:gd name="connsiteX68" fmla="*/ 373889 w 496189"/>
                    <a:gd name="connsiteY68" fmla="*/ 725805 h 987933"/>
                    <a:gd name="connsiteX69" fmla="*/ 372111 w 496189"/>
                    <a:gd name="connsiteY69" fmla="*/ 730504 h 987933"/>
                    <a:gd name="connsiteX70" fmla="*/ 370460 w 496189"/>
                    <a:gd name="connsiteY70" fmla="*/ 744347 h 987933"/>
                    <a:gd name="connsiteX71" fmla="*/ 363474 w 496189"/>
                    <a:gd name="connsiteY71" fmla="*/ 744347 h 987933"/>
                    <a:gd name="connsiteX72" fmla="*/ 356617 w 496189"/>
                    <a:gd name="connsiteY72" fmla="*/ 737489 h 987933"/>
                    <a:gd name="connsiteX73" fmla="*/ 349759 w 496189"/>
                    <a:gd name="connsiteY73" fmla="*/ 737489 h 987933"/>
                    <a:gd name="connsiteX74" fmla="*/ 347980 w 496189"/>
                    <a:gd name="connsiteY74" fmla="*/ 739775 h 987933"/>
                    <a:gd name="connsiteX75" fmla="*/ 346329 w 496189"/>
                    <a:gd name="connsiteY75" fmla="*/ 749046 h 987933"/>
                    <a:gd name="connsiteX76" fmla="*/ 347980 w 496189"/>
                    <a:gd name="connsiteY76" fmla="*/ 753618 h 987933"/>
                    <a:gd name="connsiteX77" fmla="*/ 353188 w 496189"/>
                    <a:gd name="connsiteY77" fmla="*/ 772287 h 987933"/>
                    <a:gd name="connsiteX78" fmla="*/ 346329 w 496189"/>
                    <a:gd name="connsiteY78" fmla="*/ 786130 h 987933"/>
                    <a:gd name="connsiteX79" fmla="*/ 339345 w 496189"/>
                    <a:gd name="connsiteY79" fmla="*/ 797687 h 987933"/>
                    <a:gd name="connsiteX80" fmla="*/ 327406 w 496189"/>
                    <a:gd name="connsiteY80" fmla="*/ 804672 h 987933"/>
                    <a:gd name="connsiteX81" fmla="*/ 315342 w 496189"/>
                    <a:gd name="connsiteY81" fmla="*/ 813943 h 987933"/>
                    <a:gd name="connsiteX82" fmla="*/ 299721 w 496189"/>
                    <a:gd name="connsiteY82" fmla="*/ 839470 h 987933"/>
                    <a:gd name="connsiteX83" fmla="*/ 291212 w 496189"/>
                    <a:gd name="connsiteY83" fmla="*/ 844169 h 987933"/>
                    <a:gd name="connsiteX84" fmla="*/ 282575 w 496189"/>
                    <a:gd name="connsiteY84" fmla="*/ 855726 h 987933"/>
                    <a:gd name="connsiteX85" fmla="*/ 267081 w 496189"/>
                    <a:gd name="connsiteY85" fmla="*/ 876554 h 987933"/>
                    <a:gd name="connsiteX86" fmla="*/ 253239 w 496189"/>
                    <a:gd name="connsiteY86" fmla="*/ 895096 h 987933"/>
                    <a:gd name="connsiteX87" fmla="*/ 242951 w 496189"/>
                    <a:gd name="connsiteY87" fmla="*/ 916051 h 987933"/>
                    <a:gd name="connsiteX88" fmla="*/ 234316 w 496189"/>
                    <a:gd name="connsiteY88" fmla="*/ 939165 h 987933"/>
                    <a:gd name="connsiteX89" fmla="*/ 230887 w 496189"/>
                    <a:gd name="connsiteY89" fmla="*/ 955421 h 987933"/>
                    <a:gd name="connsiteX90" fmla="*/ 224028 w 496189"/>
                    <a:gd name="connsiteY90" fmla="*/ 966978 h 987933"/>
                    <a:gd name="connsiteX91" fmla="*/ 213615 w 496189"/>
                    <a:gd name="connsiteY91" fmla="*/ 978662 h 987933"/>
                    <a:gd name="connsiteX92" fmla="*/ 203327 w 496189"/>
                    <a:gd name="connsiteY92" fmla="*/ 985647 h 987933"/>
                    <a:gd name="connsiteX93" fmla="*/ 189485 w 496189"/>
                    <a:gd name="connsiteY93" fmla="*/ 987933 h 987933"/>
                    <a:gd name="connsiteX94" fmla="*/ 180848 w 496189"/>
                    <a:gd name="connsiteY94" fmla="*/ 985647 h 987933"/>
                    <a:gd name="connsiteX95" fmla="*/ 177420 w 496189"/>
                    <a:gd name="connsiteY95" fmla="*/ 980948 h 987933"/>
                    <a:gd name="connsiteX96" fmla="*/ 179197 w 496189"/>
                    <a:gd name="connsiteY96" fmla="*/ 966978 h 987933"/>
                    <a:gd name="connsiteX97" fmla="*/ 184404 w 496189"/>
                    <a:gd name="connsiteY97" fmla="*/ 955421 h 987933"/>
                    <a:gd name="connsiteX98" fmla="*/ 194692 w 496189"/>
                    <a:gd name="connsiteY98" fmla="*/ 934593 h 987933"/>
                    <a:gd name="connsiteX99" fmla="*/ 198121 w 496189"/>
                    <a:gd name="connsiteY99" fmla="*/ 923036 h 987933"/>
                    <a:gd name="connsiteX100" fmla="*/ 199898 w 496189"/>
                    <a:gd name="connsiteY100" fmla="*/ 909066 h 987933"/>
                    <a:gd name="connsiteX101" fmla="*/ 199898 w 496189"/>
                    <a:gd name="connsiteY101" fmla="*/ 899795 h 987933"/>
                    <a:gd name="connsiteX102" fmla="*/ 189485 w 496189"/>
                    <a:gd name="connsiteY102" fmla="*/ 890524 h 987933"/>
                    <a:gd name="connsiteX103" fmla="*/ 177420 w 496189"/>
                    <a:gd name="connsiteY103" fmla="*/ 888238 h 987933"/>
                    <a:gd name="connsiteX104" fmla="*/ 170562 w 496189"/>
                    <a:gd name="connsiteY104" fmla="*/ 888238 h 987933"/>
                    <a:gd name="connsiteX105" fmla="*/ 165354 w 496189"/>
                    <a:gd name="connsiteY105" fmla="*/ 881253 h 987933"/>
                    <a:gd name="connsiteX106" fmla="*/ 161925 w 496189"/>
                    <a:gd name="connsiteY106" fmla="*/ 876554 h 987933"/>
                    <a:gd name="connsiteX107" fmla="*/ 151639 w 496189"/>
                    <a:gd name="connsiteY107" fmla="*/ 876554 h 987933"/>
                    <a:gd name="connsiteX108" fmla="*/ 144653 w 496189"/>
                    <a:gd name="connsiteY108" fmla="*/ 874268 h 987933"/>
                    <a:gd name="connsiteX109" fmla="*/ 139573 w 496189"/>
                    <a:gd name="connsiteY109" fmla="*/ 874268 h 987933"/>
                    <a:gd name="connsiteX110" fmla="*/ 134367 w 496189"/>
                    <a:gd name="connsiteY110" fmla="*/ 878967 h 987933"/>
                    <a:gd name="connsiteX111" fmla="*/ 129160 w 496189"/>
                    <a:gd name="connsiteY111" fmla="*/ 885825 h 987933"/>
                    <a:gd name="connsiteX112" fmla="*/ 120650 w 496189"/>
                    <a:gd name="connsiteY112" fmla="*/ 881253 h 987933"/>
                    <a:gd name="connsiteX113" fmla="*/ 117095 w 496189"/>
                    <a:gd name="connsiteY113" fmla="*/ 874268 h 987933"/>
                    <a:gd name="connsiteX114" fmla="*/ 113666 w 496189"/>
                    <a:gd name="connsiteY114" fmla="*/ 862711 h 987933"/>
                    <a:gd name="connsiteX115" fmla="*/ 101600 w 496189"/>
                    <a:gd name="connsiteY115" fmla="*/ 855726 h 987933"/>
                    <a:gd name="connsiteX116" fmla="*/ 96521 w 496189"/>
                    <a:gd name="connsiteY116" fmla="*/ 848741 h 987933"/>
                    <a:gd name="connsiteX117" fmla="*/ 92965 w 496189"/>
                    <a:gd name="connsiteY117" fmla="*/ 841756 h 987933"/>
                    <a:gd name="connsiteX118" fmla="*/ 84455 w 496189"/>
                    <a:gd name="connsiteY118" fmla="*/ 839470 h 987933"/>
                    <a:gd name="connsiteX119" fmla="*/ 75820 w 496189"/>
                    <a:gd name="connsiteY119" fmla="*/ 839470 h 987933"/>
                    <a:gd name="connsiteX120" fmla="*/ 67184 w 496189"/>
                    <a:gd name="connsiteY120" fmla="*/ 823214 h 987933"/>
                    <a:gd name="connsiteX121" fmla="*/ 56897 w 496189"/>
                    <a:gd name="connsiteY121" fmla="*/ 818642 h 987933"/>
                    <a:gd name="connsiteX122" fmla="*/ 46482 w 496189"/>
                    <a:gd name="connsiteY122" fmla="*/ 811657 h 987933"/>
                    <a:gd name="connsiteX123" fmla="*/ 37847 w 496189"/>
                    <a:gd name="connsiteY123" fmla="*/ 795401 h 987933"/>
                    <a:gd name="connsiteX124" fmla="*/ 25781 w 496189"/>
                    <a:gd name="connsiteY124" fmla="*/ 786130 h 987933"/>
                    <a:gd name="connsiteX125" fmla="*/ 10288 w 496189"/>
                    <a:gd name="connsiteY125" fmla="*/ 762889 h 987933"/>
                    <a:gd name="connsiteX126" fmla="*/ 10288 w 496189"/>
                    <a:gd name="connsiteY126" fmla="*/ 753618 h 987933"/>
                    <a:gd name="connsiteX127" fmla="*/ 12066 w 496189"/>
                    <a:gd name="connsiteY127" fmla="*/ 744347 h 987933"/>
                    <a:gd name="connsiteX128" fmla="*/ 13717 w 496189"/>
                    <a:gd name="connsiteY128" fmla="*/ 735076 h 987933"/>
                    <a:gd name="connsiteX129" fmla="*/ 13717 w 496189"/>
                    <a:gd name="connsiteY129" fmla="*/ 728218 h 987933"/>
                    <a:gd name="connsiteX130" fmla="*/ 6858 w 496189"/>
                    <a:gd name="connsiteY130" fmla="*/ 721233 h 987933"/>
                    <a:gd name="connsiteX131" fmla="*/ 0 w 496189"/>
                    <a:gd name="connsiteY131" fmla="*/ 711962 h 987933"/>
                    <a:gd name="connsiteX132" fmla="*/ 3429 w 496189"/>
                    <a:gd name="connsiteY132" fmla="*/ 700278 h 987933"/>
                    <a:gd name="connsiteX133" fmla="*/ 8637 w 496189"/>
                    <a:gd name="connsiteY133" fmla="*/ 684149 h 987933"/>
                    <a:gd name="connsiteX134" fmla="*/ 6858 w 496189"/>
                    <a:gd name="connsiteY134" fmla="*/ 684149 h 987933"/>
                    <a:gd name="connsiteX135" fmla="*/ 32767 w 496189"/>
                    <a:gd name="connsiteY135" fmla="*/ 640080 h 987933"/>
                    <a:gd name="connsiteX136" fmla="*/ 37847 w 496189"/>
                    <a:gd name="connsiteY136" fmla="*/ 630809 h 987933"/>
                    <a:gd name="connsiteX137" fmla="*/ 41275 w 496189"/>
                    <a:gd name="connsiteY137" fmla="*/ 633095 h 987933"/>
                    <a:gd name="connsiteX138" fmla="*/ 55119 w 496189"/>
                    <a:gd name="connsiteY138" fmla="*/ 623824 h 987933"/>
                    <a:gd name="connsiteX139" fmla="*/ 63754 w 496189"/>
                    <a:gd name="connsiteY139" fmla="*/ 616839 h 987933"/>
                    <a:gd name="connsiteX140" fmla="*/ 81026 w 496189"/>
                    <a:gd name="connsiteY140" fmla="*/ 614553 h 987933"/>
                    <a:gd name="connsiteX141" fmla="*/ 92965 w 496189"/>
                    <a:gd name="connsiteY141" fmla="*/ 612267 h 987933"/>
                    <a:gd name="connsiteX142" fmla="*/ 103378 w 496189"/>
                    <a:gd name="connsiteY142" fmla="*/ 609854 h 987933"/>
                    <a:gd name="connsiteX143" fmla="*/ 115444 w 496189"/>
                    <a:gd name="connsiteY143" fmla="*/ 605282 h 987933"/>
                    <a:gd name="connsiteX144" fmla="*/ 120650 w 496189"/>
                    <a:gd name="connsiteY144" fmla="*/ 600583 h 987933"/>
                    <a:gd name="connsiteX145" fmla="*/ 125730 w 496189"/>
                    <a:gd name="connsiteY145" fmla="*/ 591312 h 987933"/>
                    <a:gd name="connsiteX146" fmla="*/ 129160 w 496189"/>
                    <a:gd name="connsiteY146" fmla="*/ 582041 h 987933"/>
                    <a:gd name="connsiteX147" fmla="*/ 130938 w 496189"/>
                    <a:gd name="connsiteY147" fmla="*/ 570484 h 987933"/>
                    <a:gd name="connsiteX148" fmla="*/ 143002 w 496189"/>
                    <a:gd name="connsiteY148" fmla="*/ 558800 h 987933"/>
                    <a:gd name="connsiteX149" fmla="*/ 151639 w 496189"/>
                    <a:gd name="connsiteY149" fmla="*/ 554228 h 987933"/>
                    <a:gd name="connsiteX150" fmla="*/ 173991 w 496189"/>
                    <a:gd name="connsiteY150" fmla="*/ 530987 h 987933"/>
                    <a:gd name="connsiteX151" fmla="*/ 191263 w 496189"/>
                    <a:gd name="connsiteY151" fmla="*/ 519430 h 987933"/>
                    <a:gd name="connsiteX152" fmla="*/ 206756 w 496189"/>
                    <a:gd name="connsiteY152" fmla="*/ 514858 h 987933"/>
                    <a:gd name="connsiteX153" fmla="*/ 215393 w 496189"/>
                    <a:gd name="connsiteY153" fmla="*/ 510159 h 987933"/>
                    <a:gd name="connsiteX154" fmla="*/ 224028 w 496189"/>
                    <a:gd name="connsiteY154" fmla="*/ 500888 h 987933"/>
                    <a:gd name="connsiteX155" fmla="*/ 235967 w 496189"/>
                    <a:gd name="connsiteY155" fmla="*/ 498602 h 987933"/>
                    <a:gd name="connsiteX156" fmla="*/ 246380 w 496189"/>
                    <a:gd name="connsiteY156" fmla="*/ 493903 h 987933"/>
                    <a:gd name="connsiteX157" fmla="*/ 244602 w 496189"/>
                    <a:gd name="connsiteY157" fmla="*/ 486918 h 987933"/>
                    <a:gd name="connsiteX158" fmla="*/ 230887 w 496189"/>
                    <a:gd name="connsiteY158" fmla="*/ 459105 h 987933"/>
                    <a:gd name="connsiteX159" fmla="*/ 220472 w 496189"/>
                    <a:gd name="connsiteY159" fmla="*/ 454533 h 987933"/>
                    <a:gd name="connsiteX160" fmla="*/ 215393 w 496189"/>
                    <a:gd name="connsiteY160" fmla="*/ 445262 h 987933"/>
                    <a:gd name="connsiteX161" fmla="*/ 208407 w 496189"/>
                    <a:gd name="connsiteY161" fmla="*/ 435991 h 987933"/>
                    <a:gd name="connsiteX162" fmla="*/ 203327 w 496189"/>
                    <a:gd name="connsiteY162" fmla="*/ 429006 h 987933"/>
                    <a:gd name="connsiteX163" fmla="*/ 196343 w 496189"/>
                    <a:gd name="connsiteY163" fmla="*/ 422021 h 987933"/>
                    <a:gd name="connsiteX164" fmla="*/ 189485 w 496189"/>
                    <a:gd name="connsiteY164" fmla="*/ 417449 h 987933"/>
                    <a:gd name="connsiteX165" fmla="*/ 186055 w 496189"/>
                    <a:gd name="connsiteY165" fmla="*/ 408178 h 987933"/>
                    <a:gd name="connsiteX166" fmla="*/ 175769 w 496189"/>
                    <a:gd name="connsiteY166" fmla="*/ 389509 h 987933"/>
                    <a:gd name="connsiteX167" fmla="*/ 161925 w 496189"/>
                    <a:gd name="connsiteY167" fmla="*/ 384937 h 987933"/>
                    <a:gd name="connsiteX168" fmla="*/ 151639 w 496189"/>
                    <a:gd name="connsiteY168" fmla="*/ 380238 h 987933"/>
                    <a:gd name="connsiteX169" fmla="*/ 146431 w 496189"/>
                    <a:gd name="connsiteY169" fmla="*/ 373380 h 987933"/>
                    <a:gd name="connsiteX170" fmla="*/ 144653 w 496189"/>
                    <a:gd name="connsiteY170" fmla="*/ 359410 h 987933"/>
                    <a:gd name="connsiteX171" fmla="*/ 144653 w 496189"/>
                    <a:gd name="connsiteY171" fmla="*/ 329311 h 987933"/>
                    <a:gd name="connsiteX172" fmla="*/ 139573 w 496189"/>
                    <a:gd name="connsiteY172" fmla="*/ 324612 h 987933"/>
                    <a:gd name="connsiteX173" fmla="*/ 129160 w 496189"/>
                    <a:gd name="connsiteY173" fmla="*/ 320040 h 987933"/>
                    <a:gd name="connsiteX174" fmla="*/ 122301 w 496189"/>
                    <a:gd name="connsiteY174" fmla="*/ 320040 h 987933"/>
                    <a:gd name="connsiteX175" fmla="*/ 113666 w 496189"/>
                    <a:gd name="connsiteY175" fmla="*/ 320040 h 987933"/>
                    <a:gd name="connsiteX176" fmla="*/ 105029 w 496189"/>
                    <a:gd name="connsiteY176" fmla="*/ 313055 h 987933"/>
                    <a:gd name="connsiteX177" fmla="*/ 103378 w 496189"/>
                    <a:gd name="connsiteY177" fmla="*/ 303784 h 987933"/>
                    <a:gd name="connsiteX178" fmla="*/ 105029 w 496189"/>
                    <a:gd name="connsiteY178" fmla="*/ 292100 h 987933"/>
                    <a:gd name="connsiteX179" fmla="*/ 110237 w 496189"/>
                    <a:gd name="connsiteY179" fmla="*/ 278257 h 987933"/>
                    <a:gd name="connsiteX180" fmla="*/ 106807 w 496189"/>
                    <a:gd name="connsiteY180" fmla="*/ 268986 h 987933"/>
                    <a:gd name="connsiteX181" fmla="*/ 110237 w 496189"/>
                    <a:gd name="connsiteY181" fmla="*/ 248031 h 987933"/>
                    <a:gd name="connsiteX182" fmla="*/ 113666 w 496189"/>
                    <a:gd name="connsiteY182" fmla="*/ 238760 h 987933"/>
                    <a:gd name="connsiteX183" fmla="*/ 125730 w 496189"/>
                    <a:gd name="connsiteY183" fmla="*/ 236474 h 987933"/>
                    <a:gd name="connsiteX184" fmla="*/ 130938 w 496189"/>
                    <a:gd name="connsiteY184" fmla="*/ 231902 h 987933"/>
                    <a:gd name="connsiteX185" fmla="*/ 136145 w 496189"/>
                    <a:gd name="connsiteY185" fmla="*/ 210947 h 987933"/>
                    <a:gd name="connsiteX186" fmla="*/ 144653 w 496189"/>
                    <a:gd name="connsiteY186" fmla="*/ 201676 h 987933"/>
                    <a:gd name="connsiteX187" fmla="*/ 144653 w 496189"/>
                    <a:gd name="connsiteY187" fmla="*/ 190119 h 987933"/>
                    <a:gd name="connsiteX188" fmla="*/ 137796 w 496189"/>
                    <a:gd name="connsiteY188" fmla="*/ 178562 h 987933"/>
                    <a:gd name="connsiteX189" fmla="*/ 130938 w 496189"/>
                    <a:gd name="connsiteY189" fmla="*/ 171577 h 987933"/>
                    <a:gd name="connsiteX190" fmla="*/ 127509 w 496189"/>
                    <a:gd name="connsiteY190" fmla="*/ 164592 h 987933"/>
                    <a:gd name="connsiteX191" fmla="*/ 125730 w 496189"/>
                    <a:gd name="connsiteY191" fmla="*/ 155321 h 987933"/>
                    <a:gd name="connsiteX192" fmla="*/ 129160 w 496189"/>
                    <a:gd name="connsiteY192" fmla="*/ 148336 h 987933"/>
                    <a:gd name="connsiteX193" fmla="*/ 144653 w 496189"/>
                    <a:gd name="connsiteY193" fmla="*/ 136779 h 987933"/>
                    <a:gd name="connsiteX194" fmla="*/ 160274 w 496189"/>
                    <a:gd name="connsiteY194" fmla="*/ 127508 h 987933"/>
                    <a:gd name="connsiteX195" fmla="*/ 170562 w 496189"/>
                    <a:gd name="connsiteY195" fmla="*/ 115951 h 987933"/>
                    <a:gd name="connsiteX196" fmla="*/ 172340 w 496189"/>
                    <a:gd name="connsiteY196" fmla="*/ 106680 h 987933"/>
                    <a:gd name="connsiteX197" fmla="*/ 179197 w 496189"/>
                    <a:gd name="connsiteY197" fmla="*/ 99695 h 987933"/>
                    <a:gd name="connsiteX198" fmla="*/ 187834 w 496189"/>
                    <a:gd name="connsiteY198" fmla="*/ 92710 h 987933"/>
                    <a:gd name="connsiteX199" fmla="*/ 198121 w 496189"/>
                    <a:gd name="connsiteY199" fmla="*/ 69469 h 987933"/>
                    <a:gd name="connsiteX200" fmla="*/ 204978 w 496189"/>
                    <a:gd name="connsiteY200" fmla="*/ 55626 h 987933"/>
                    <a:gd name="connsiteX201" fmla="*/ 210186 w 496189"/>
                    <a:gd name="connsiteY201" fmla="*/ 39370 h 987933"/>
                    <a:gd name="connsiteX202" fmla="*/ 222250 w 496189"/>
                    <a:gd name="connsiteY202" fmla="*/ 23114 h 987933"/>
                    <a:gd name="connsiteX203" fmla="*/ 234316 w 496189"/>
                    <a:gd name="connsiteY203" fmla="*/ 11557 h 987933"/>
                    <a:gd name="connsiteX204" fmla="*/ 248031 w 496189"/>
                    <a:gd name="connsiteY204" fmla="*/ 0 h 98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496189" h="987933">
                      <a:moveTo>
                        <a:pt x="248031" y="0"/>
                      </a:moveTo>
                      <a:lnTo>
                        <a:pt x="353188" y="67183"/>
                      </a:lnTo>
                      <a:lnTo>
                        <a:pt x="394590" y="90424"/>
                      </a:lnTo>
                      <a:lnTo>
                        <a:pt x="408305" y="97282"/>
                      </a:lnTo>
                      <a:lnTo>
                        <a:pt x="496190" y="150749"/>
                      </a:lnTo>
                      <a:lnTo>
                        <a:pt x="492761" y="185420"/>
                      </a:lnTo>
                      <a:lnTo>
                        <a:pt x="490982" y="187833"/>
                      </a:lnTo>
                      <a:lnTo>
                        <a:pt x="484124" y="192405"/>
                      </a:lnTo>
                      <a:lnTo>
                        <a:pt x="473838" y="210947"/>
                      </a:lnTo>
                      <a:lnTo>
                        <a:pt x="465201" y="220218"/>
                      </a:lnTo>
                      <a:lnTo>
                        <a:pt x="461772" y="227203"/>
                      </a:lnTo>
                      <a:lnTo>
                        <a:pt x="456566" y="238760"/>
                      </a:lnTo>
                      <a:lnTo>
                        <a:pt x="449707" y="248031"/>
                      </a:lnTo>
                      <a:lnTo>
                        <a:pt x="442722" y="273558"/>
                      </a:lnTo>
                      <a:lnTo>
                        <a:pt x="437643" y="285242"/>
                      </a:lnTo>
                      <a:lnTo>
                        <a:pt x="422148" y="287528"/>
                      </a:lnTo>
                      <a:lnTo>
                        <a:pt x="415164" y="289814"/>
                      </a:lnTo>
                      <a:lnTo>
                        <a:pt x="411735" y="289814"/>
                      </a:lnTo>
                      <a:lnTo>
                        <a:pt x="404876" y="301371"/>
                      </a:lnTo>
                      <a:lnTo>
                        <a:pt x="399670" y="306070"/>
                      </a:lnTo>
                      <a:lnTo>
                        <a:pt x="396241" y="317627"/>
                      </a:lnTo>
                      <a:lnTo>
                        <a:pt x="392812" y="329311"/>
                      </a:lnTo>
                      <a:lnTo>
                        <a:pt x="387604" y="338582"/>
                      </a:lnTo>
                      <a:lnTo>
                        <a:pt x="379096" y="343154"/>
                      </a:lnTo>
                      <a:lnTo>
                        <a:pt x="377318" y="347853"/>
                      </a:lnTo>
                      <a:lnTo>
                        <a:pt x="382524" y="357124"/>
                      </a:lnTo>
                      <a:lnTo>
                        <a:pt x="387604" y="364109"/>
                      </a:lnTo>
                      <a:lnTo>
                        <a:pt x="403098" y="370967"/>
                      </a:lnTo>
                      <a:lnTo>
                        <a:pt x="404876" y="373380"/>
                      </a:lnTo>
                      <a:lnTo>
                        <a:pt x="408305" y="377952"/>
                      </a:lnTo>
                      <a:lnTo>
                        <a:pt x="423799" y="377952"/>
                      </a:lnTo>
                      <a:lnTo>
                        <a:pt x="439294" y="377952"/>
                      </a:lnTo>
                      <a:lnTo>
                        <a:pt x="446278" y="382651"/>
                      </a:lnTo>
                      <a:lnTo>
                        <a:pt x="463423" y="389509"/>
                      </a:lnTo>
                      <a:lnTo>
                        <a:pt x="459995" y="370967"/>
                      </a:lnTo>
                      <a:lnTo>
                        <a:pt x="463423" y="364109"/>
                      </a:lnTo>
                      <a:lnTo>
                        <a:pt x="468630" y="370967"/>
                      </a:lnTo>
                      <a:lnTo>
                        <a:pt x="473838" y="377952"/>
                      </a:lnTo>
                      <a:lnTo>
                        <a:pt x="478918" y="394208"/>
                      </a:lnTo>
                      <a:lnTo>
                        <a:pt x="478918" y="417449"/>
                      </a:lnTo>
                      <a:lnTo>
                        <a:pt x="478918" y="431292"/>
                      </a:lnTo>
                      <a:lnTo>
                        <a:pt x="478918" y="445262"/>
                      </a:lnTo>
                      <a:lnTo>
                        <a:pt x="473838" y="463804"/>
                      </a:lnTo>
                      <a:lnTo>
                        <a:pt x="465201" y="489331"/>
                      </a:lnTo>
                      <a:lnTo>
                        <a:pt x="463423" y="510159"/>
                      </a:lnTo>
                      <a:lnTo>
                        <a:pt x="459995" y="540258"/>
                      </a:lnTo>
                      <a:lnTo>
                        <a:pt x="456566" y="572770"/>
                      </a:lnTo>
                      <a:lnTo>
                        <a:pt x="451359" y="589026"/>
                      </a:lnTo>
                      <a:lnTo>
                        <a:pt x="449707" y="619125"/>
                      </a:lnTo>
                      <a:lnTo>
                        <a:pt x="444500" y="637667"/>
                      </a:lnTo>
                      <a:lnTo>
                        <a:pt x="439294" y="642366"/>
                      </a:lnTo>
                      <a:lnTo>
                        <a:pt x="437643" y="637667"/>
                      </a:lnTo>
                      <a:lnTo>
                        <a:pt x="439294" y="623824"/>
                      </a:lnTo>
                      <a:lnTo>
                        <a:pt x="444500" y="591312"/>
                      </a:lnTo>
                      <a:lnTo>
                        <a:pt x="444500" y="568198"/>
                      </a:lnTo>
                      <a:lnTo>
                        <a:pt x="444500" y="544957"/>
                      </a:lnTo>
                      <a:lnTo>
                        <a:pt x="439294" y="540258"/>
                      </a:lnTo>
                      <a:lnTo>
                        <a:pt x="429006" y="565785"/>
                      </a:lnTo>
                      <a:lnTo>
                        <a:pt x="430785" y="575056"/>
                      </a:lnTo>
                      <a:lnTo>
                        <a:pt x="432436" y="584327"/>
                      </a:lnTo>
                      <a:lnTo>
                        <a:pt x="427228" y="614553"/>
                      </a:lnTo>
                      <a:lnTo>
                        <a:pt x="420371" y="628396"/>
                      </a:lnTo>
                      <a:lnTo>
                        <a:pt x="413513" y="637667"/>
                      </a:lnTo>
                      <a:lnTo>
                        <a:pt x="413513" y="658622"/>
                      </a:lnTo>
                      <a:lnTo>
                        <a:pt x="413513" y="674878"/>
                      </a:lnTo>
                      <a:lnTo>
                        <a:pt x="404876" y="691007"/>
                      </a:lnTo>
                      <a:lnTo>
                        <a:pt x="398019" y="700278"/>
                      </a:lnTo>
                      <a:lnTo>
                        <a:pt x="392812" y="709549"/>
                      </a:lnTo>
                      <a:lnTo>
                        <a:pt x="373889" y="725805"/>
                      </a:lnTo>
                      <a:lnTo>
                        <a:pt x="372111" y="730504"/>
                      </a:lnTo>
                      <a:lnTo>
                        <a:pt x="370460" y="744347"/>
                      </a:lnTo>
                      <a:lnTo>
                        <a:pt x="363474" y="744347"/>
                      </a:lnTo>
                      <a:lnTo>
                        <a:pt x="356617" y="737489"/>
                      </a:lnTo>
                      <a:lnTo>
                        <a:pt x="349759" y="737489"/>
                      </a:lnTo>
                      <a:lnTo>
                        <a:pt x="347980" y="739775"/>
                      </a:lnTo>
                      <a:lnTo>
                        <a:pt x="346329" y="749046"/>
                      </a:lnTo>
                      <a:lnTo>
                        <a:pt x="347980" y="753618"/>
                      </a:lnTo>
                      <a:lnTo>
                        <a:pt x="353188" y="772287"/>
                      </a:lnTo>
                      <a:lnTo>
                        <a:pt x="346329" y="786130"/>
                      </a:lnTo>
                      <a:lnTo>
                        <a:pt x="339345" y="797687"/>
                      </a:lnTo>
                      <a:lnTo>
                        <a:pt x="327406" y="804672"/>
                      </a:lnTo>
                      <a:lnTo>
                        <a:pt x="315342" y="813943"/>
                      </a:lnTo>
                      <a:lnTo>
                        <a:pt x="299721" y="839470"/>
                      </a:lnTo>
                      <a:lnTo>
                        <a:pt x="291212" y="844169"/>
                      </a:lnTo>
                      <a:lnTo>
                        <a:pt x="282575" y="855726"/>
                      </a:lnTo>
                      <a:lnTo>
                        <a:pt x="267081" y="876554"/>
                      </a:lnTo>
                      <a:lnTo>
                        <a:pt x="253239" y="895096"/>
                      </a:lnTo>
                      <a:lnTo>
                        <a:pt x="242951" y="916051"/>
                      </a:lnTo>
                      <a:lnTo>
                        <a:pt x="234316" y="939165"/>
                      </a:lnTo>
                      <a:lnTo>
                        <a:pt x="230887" y="955421"/>
                      </a:lnTo>
                      <a:lnTo>
                        <a:pt x="224028" y="966978"/>
                      </a:lnTo>
                      <a:lnTo>
                        <a:pt x="213615" y="978662"/>
                      </a:lnTo>
                      <a:lnTo>
                        <a:pt x="203327" y="985647"/>
                      </a:lnTo>
                      <a:lnTo>
                        <a:pt x="189485" y="987933"/>
                      </a:lnTo>
                      <a:lnTo>
                        <a:pt x="180848" y="985647"/>
                      </a:lnTo>
                      <a:lnTo>
                        <a:pt x="177420" y="980948"/>
                      </a:lnTo>
                      <a:lnTo>
                        <a:pt x="179197" y="966978"/>
                      </a:lnTo>
                      <a:lnTo>
                        <a:pt x="184404" y="955421"/>
                      </a:lnTo>
                      <a:lnTo>
                        <a:pt x="194692" y="934593"/>
                      </a:lnTo>
                      <a:lnTo>
                        <a:pt x="198121" y="923036"/>
                      </a:lnTo>
                      <a:lnTo>
                        <a:pt x="199898" y="909066"/>
                      </a:lnTo>
                      <a:lnTo>
                        <a:pt x="199898" y="899795"/>
                      </a:lnTo>
                      <a:lnTo>
                        <a:pt x="189485" y="890524"/>
                      </a:lnTo>
                      <a:lnTo>
                        <a:pt x="177420" y="888238"/>
                      </a:lnTo>
                      <a:lnTo>
                        <a:pt x="170562" y="888238"/>
                      </a:lnTo>
                      <a:lnTo>
                        <a:pt x="165354" y="881253"/>
                      </a:lnTo>
                      <a:lnTo>
                        <a:pt x="161925" y="876554"/>
                      </a:lnTo>
                      <a:lnTo>
                        <a:pt x="151639" y="876554"/>
                      </a:lnTo>
                      <a:lnTo>
                        <a:pt x="144653" y="874268"/>
                      </a:lnTo>
                      <a:lnTo>
                        <a:pt x="139573" y="874268"/>
                      </a:lnTo>
                      <a:lnTo>
                        <a:pt x="134367" y="878967"/>
                      </a:lnTo>
                      <a:lnTo>
                        <a:pt x="129160" y="885825"/>
                      </a:lnTo>
                      <a:lnTo>
                        <a:pt x="120650" y="881253"/>
                      </a:lnTo>
                      <a:lnTo>
                        <a:pt x="117095" y="874268"/>
                      </a:lnTo>
                      <a:lnTo>
                        <a:pt x="113666" y="862711"/>
                      </a:lnTo>
                      <a:lnTo>
                        <a:pt x="101600" y="855726"/>
                      </a:lnTo>
                      <a:lnTo>
                        <a:pt x="96521" y="848741"/>
                      </a:lnTo>
                      <a:lnTo>
                        <a:pt x="92965" y="841756"/>
                      </a:lnTo>
                      <a:lnTo>
                        <a:pt x="84455" y="839470"/>
                      </a:lnTo>
                      <a:lnTo>
                        <a:pt x="75820" y="839470"/>
                      </a:lnTo>
                      <a:lnTo>
                        <a:pt x="67184" y="823214"/>
                      </a:lnTo>
                      <a:lnTo>
                        <a:pt x="56897" y="818642"/>
                      </a:lnTo>
                      <a:lnTo>
                        <a:pt x="46482" y="811657"/>
                      </a:lnTo>
                      <a:lnTo>
                        <a:pt x="37847" y="795401"/>
                      </a:lnTo>
                      <a:lnTo>
                        <a:pt x="25781" y="786130"/>
                      </a:lnTo>
                      <a:lnTo>
                        <a:pt x="10288" y="762889"/>
                      </a:lnTo>
                      <a:lnTo>
                        <a:pt x="10288" y="753618"/>
                      </a:lnTo>
                      <a:lnTo>
                        <a:pt x="12066" y="744347"/>
                      </a:lnTo>
                      <a:lnTo>
                        <a:pt x="13717" y="735076"/>
                      </a:lnTo>
                      <a:lnTo>
                        <a:pt x="13717" y="728218"/>
                      </a:lnTo>
                      <a:lnTo>
                        <a:pt x="6858" y="721233"/>
                      </a:lnTo>
                      <a:lnTo>
                        <a:pt x="0" y="711962"/>
                      </a:lnTo>
                      <a:lnTo>
                        <a:pt x="3429" y="700278"/>
                      </a:lnTo>
                      <a:lnTo>
                        <a:pt x="8637" y="684149"/>
                      </a:lnTo>
                      <a:lnTo>
                        <a:pt x="6858" y="684149"/>
                      </a:lnTo>
                      <a:lnTo>
                        <a:pt x="32767" y="640080"/>
                      </a:lnTo>
                      <a:lnTo>
                        <a:pt x="37847" y="630809"/>
                      </a:lnTo>
                      <a:lnTo>
                        <a:pt x="41275" y="633095"/>
                      </a:lnTo>
                      <a:lnTo>
                        <a:pt x="55119" y="623824"/>
                      </a:lnTo>
                      <a:lnTo>
                        <a:pt x="63754" y="616839"/>
                      </a:lnTo>
                      <a:lnTo>
                        <a:pt x="81026" y="614553"/>
                      </a:lnTo>
                      <a:lnTo>
                        <a:pt x="92965" y="612267"/>
                      </a:lnTo>
                      <a:lnTo>
                        <a:pt x="103378" y="609854"/>
                      </a:lnTo>
                      <a:lnTo>
                        <a:pt x="115444" y="605282"/>
                      </a:lnTo>
                      <a:lnTo>
                        <a:pt x="120650" y="600583"/>
                      </a:lnTo>
                      <a:lnTo>
                        <a:pt x="125730" y="591312"/>
                      </a:lnTo>
                      <a:lnTo>
                        <a:pt x="129160" y="582041"/>
                      </a:lnTo>
                      <a:lnTo>
                        <a:pt x="130938" y="570484"/>
                      </a:lnTo>
                      <a:lnTo>
                        <a:pt x="143002" y="558800"/>
                      </a:lnTo>
                      <a:lnTo>
                        <a:pt x="151639" y="554228"/>
                      </a:lnTo>
                      <a:lnTo>
                        <a:pt x="173991" y="530987"/>
                      </a:lnTo>
                      <a:lnTo>
                        <a:pt x="191263" y="519430"/>
                      </a:lnTo>
                      <a:lnTo>
                        <a:pt x="206756" y="514858"/>
                      </a:lnTo>
                      <a:lnTo>
                        <a:pt x="215393" y="510159"/>
                      </a:lnTo>
                      <a:lnTo>
                        <a:pt x="224028" y="500888"/>
                      </a:lnTo>
                      <a:lnTo>
                        <a:pt x="235967" y="498602"/>
                      </a:lnTo>
                      <a:lnTo>
                        <a:pt x="246380" y="493903"/>
                      </a:lnTo>
                      <a:lnTo>
                        <a:pt x="244602" y="486918"/>
                      </a:lnTo>
                      <a:lnTo>
                        <a:pt x="230887" y="459105"/>
                      </a:lnTo>
                      <a:lnTo>
                        <a:pt x="220472" y="454533"/>
                      </a:lnTo>
                      <a:lnTo>
                        <a:pt x="215393" y="445262"/>
                      </a:lnTo>
                      <a:lnTo>
                        <a:pt x="208407" y="435991"/>
                      </a:lnTo>
                      <a:lnTo>
                        <a:pt x="203327" y="429006"/>
                      </a:lnTo>
                      <a:lnTo>
                        <a:pt x="196343" y="422021"/>
                      </a:lnTo>
                      <a:lnTo>
                        <a:pt x="189485" y="417449"/>
                      </a:lnTo>
                      <a:lnTo>
                        <a:pt x="186055" y="408178"/>
                      </a:lnTo>
                      <a:lnTo>
                        <a:pt x="175769" y="389509"/>
                      </a:lnTo>
                      <a:lnTo>
                        <a:pt x="161925" y="384937"/>
                      </a:lnTo>
                      <a:lnTo>
                        <a:pt x="151639" y="380238"/>
                      </a:lnTo>
                      <a:lnTo>
                        <a:pt x="146431" y="373380"/>
                      </a:lnTo>
                      <a:lnTo>
                        <a:pt x="144653" y="359410"/>
                      </a:lnTo>
                      <a:lnTo>
                        <a:pt x="144653" y="329311"/>
                      </a:lnTo>
                      <a:lnTo>
                        <a:pt x="139573" y="324612"/>
                      </a:lnTo>
                      <a:lnTo>
                        <a:pt x="129160" y="320040"/>
                      </a:lnTo>
                      <a:lnTo>
                        <a:pt x="122301" y="320040"/>
                      </a:lnTo>
                      <a:lnTo>
                        <a:pt x="113666" y="320040"/>
                      </a:lnTo>
                      <a:lnTo>
                        <a:pt x="105029" y="313055"/>
                      </a:lnTo>
                      <a:lnTo>
                        <a:pt x="103378" y="303784"/>
                      </a:lnTo>
                      <a:lnTo>
                        <a:pt x="105029" y="292100"/>
                      </a:lnTo>
                      <a:lnTo>
                        <a:pt x="110237" y="278257"/>
                      </a:lnTo>
                      <a:lnTo>
                        <a:pt x="106807" y="268986"/>
                      </a:lnTo>
                      <a:lnTo>
                        <a:pt x="110237" y="248031"/>
                      </a:lnTo>
                      <a:lnTo>
                        <a:pt x="113666" y="238760"/>
                      </a:lnTo>
                      <a:lnTo>
                        <a:pt x="125730" y="236474"/>
                      </a:lnTo>
                      <a:lnTo>
                        <a:pt x="130938" y="231902"/>
                      </a:lnTo>
                      <a:lnTo>
                        <a:pt x="136145" y="210947"/>
                      </a:lnTo>
                      <a:lnTo>
                        <a:pt x="144653" y="201676"/>
                      </a:lnTo>
                      <a:lnTo>
                        <a:pt x="144653" y="190119"/>
                      </a:lnTo>
                      <a:lnTo>
                        <a:pt x="137796" y="178562"/>
                      </a:lnTo>
                      <a:lnTo>
                        <a:pt x="130938" y="171577"/>
                      </a:lnTo>
                      <a:lnTo>
                        <a:pt x="127509" y="164592"/>
                      </a:lnTo>
                      <a:lnTo>
                        <a:pt x="125730" y="155321"/>
                      </a:lnTo>
                      <a:lnTo>
                        <a:pt x="129160" y="148336"/>
                      </a:lnTo>
                      <a:lnTo>
                        <a:pt x="144653" y="136779"/>
                      </a:lnTo>
                      <a:lnTo>
                        <a:pt x="160274" y="127508"/>
                      </a:lnTo>
                      <a:lnTo>
                        <a:pt x="170562" y="115951"/>
                      </a:lnTo>
                      <a:lnTo>
                        <a:pt x="172340" y="106680"/>
                      </a:lnTo>
                      <a:lnTo>
                        <a:pt x="179197" y="99695"/>
                      </a:lnTo>
                      <a:lnTo>
                        <a:pt x="187834" y="92710"/>
                      </a:lnTo>
                      <a:lnTo>
                        <a:pt x="198121" y="69469"/>
                      </a:lnTo>
                      <a:lnTo>
                        <a:pt x="204978" y="55626"/>
                      </a:lnTo>
                      <a:lnTo>
                        <a:pt x="210186" y="39370"/>
                      </a:lnTo>
                      <a:lnTo>
                        <a:pt x="222250" y="23114"/>
                      </a:lnTo>
                      <a:lnTo>
                        <a:pt x="234316" y="11557"/>
                      </a:lnTo>
                      <a:lnTo>
                        <a:pt x="248031" y="0"/>
                      </a:lnTo>
                      <a:close/>
                    </a:path>
                  </a:pathLst>
                </a:custGeom>
                <a:solidFill>
                  <a:srgbClr val="9BC89C"/>
                </a:solidFill>
                <a:ln w="5461" cap="flat">
                  <a:solidFill>
                    <a:srgbClr val="BEBEBE"/>
                  </a:solidFill>
                  <a:prstDash val="solid"/>
                  <a:round/>
                </a:ln>
              </p:spPr>
              <p:txBody>
                <a:bodyPr rtlCol="0" anchor="ctr"/>
                <a:lstStyle/>
                <a:p>
                  <a:endParaRPr lang="en-US"/>
                </a:p>
              </p:txBody>
            </p:sp>
            <p:sp>
              <p:nvSpPr>
                <p:cNvPr id="1219" name="Freeform: Shape 1218">
                  <a:extLst>
                    <a:ext uri="{FF2B5EF4-FFF2-40B4-BE49-F238E27FC236}">
                      <a16:creationId xmlns:a16="http://schemas.microsoft.com/office/drawing/2014/main" id="{A8B188B9-783D-DFCA-5912-F34F5001E806}"/>
                    </a:ext>
                  </a:extLst>
                </p:cNvPr>
                <p:cNvSpPr/>
                <p:nvPr/>
              </p:nvSpPr>
              <p:spPr>
                <a:xfrm>
                  <a:off x="21214841" y="18373852"/>
                  <a:ext cx="1821179" cy="2289047"/>
                </a:xfrm>
                <a:custGeom>
                  <a:avLst/>
                  <a:gdLst>
                    <a:gd name="connsiteX0" fmla="*/ 1819402 w 1821179"/>
                    <a:gd name="connsiteY0" fmla="*/ 0 h 2289047"/>
                    <a:gd name="connsiteX1" fmla="*/ 1821180 w 1821179"/>
                    <a:gd name="connsiteY1" fmla="*/ 210947 h 2289047"/>
                    <a:gd name="connsiteX2" fmla="*/ 1807337 w 1821179"/>
                    <a:gd name="connsiteY2" fmla="*/ 210947 h 2289047"/>
                    <a:gd name="connsiteX3" fmla="*/ 1807337 w 1821179"/>
                    <a:gd name="connsiteY3" fmla="*/ 387223 h 2289047"/>
                    <a:gd name="connsiteX4" fmla="*/ 1807337 w 1821179"/>
                    <a:gd name="connsiteY4" fmla="*/ 514858 h 2289047"/>
                    <a:gd name="connsiteX5" fmla="*/ 1807337 w 1821179"/>
                    <a:gd name="connsiteY5" fmla="*/ 563499 h 2289047"/>
                    <a:gd name="connsiteX6" fmla="*/ 1807337 w 1821179"/>
                    <a:gd name="connsiteY6" fmla="*/ 739775 h 2289047"/>
                    <a:gd name="connsiteX7" fmla="*/ 1807337 w 1821179"/>
                    <a:gd name="connsiteY7" fmla="*/ 834898 h 2289047"/>
                    <a:gd name="connsiteX8" fmla="*/ 1807337 w 1821179"/>
                    <a:gd name="connsiteY8" fmla="*/ 918337 h 2289047"/>
                    <a:gd name="connsiteX9" fmla="*/ 1805686 w 1821179"/>
                    <a:gd name="connsiteY9" fmla="*/ 1087628 h 2289047"/>
                    <a:gd name="connsiteX10" fmla="*/ 1805686 w 1821179"/>
                    <a:gd name="connsiteY10" fmla="*/ 1094613 h 2289047"/>
                    <a:gd name="connsiteX11" fmla="*/ 1803908 w 1821179"/>
                    <a:gd name="connsiteY11" fmla="*/ 1287145 h 2289047"/>
                    <a:gd name="connsiteX12" fmla="*/ 1802130 w 1821179"/>
                    <a:gd name="connsiteY12" fmla="*/ 1396111 h 2289047"/>
                    <a:gd name="connsiteX13" fmla="*/ 1802130 w 1821179"/>
                    <a:gd name="connsiteY13" fmla="*/ 1463421 h 2289047"/>
                    <a:gd name="connsiteX14" fmla="*/ 1800479 w 1821179"/>
                    <a:gd name="connsiteY14" fmla="*/ 1641983 h 2289047"/>
                    <a:gd name="connsiteX15" fmla="*/ 1798702 w 1821179"/>
                    <a:gd name="connsiteY15" fmla="*/ 1818259 h 2289047"/>
                    <a:gd name="connsiteX16" fmla="*/ 1798702 w 1821179"/>
                    <a:gd name="connsiteY16" fmla="*/ 1994408 h 2289047"/>
                    <a:gd name="connsiteX17" fmla="*/ 1798702 w 1821179"/>
                    <a:gd name="connsiteY17" fmla="*/ 2026920 h 2289047"/>
                    <a:gd name="connsiteX18" fmla="*/ 1712595 w 1821179"/>
                    <a:gd name="connsiteY18" fmla="*/ 2026920 h 2289047"/>
                    <a:gd name="connsiteX19" fmla="*/ 1605788 w 1821179"/>
                    <a:gd name="connsiteY19" fmla="*/ 2026920 h 2289047"/>
                    <a:gd name="connsiteX20" fmla="*/ 1531620 w 1821179"/>
                    <a:gd name="connsiteY20" fmla="*/ 2026920 h 2289047"/>
                    <a:gd name="connsiteX21" fmla="*/ 1516127 w 1821179"/>
                    <a:gd name="connsiteY21" fmla="*/ 2026920 h 2289047"/>
                    <a:gd name="connsiteX22" fmla="*/ 1266317 w 1821179"/>
                    <a:gd name="connsiteY22" fmla="*/ 2026920 h 2289047"/>
                    <a:gd name="connsiteX23" fmla="*/ 1245616 w 1821179"/>
                    <a:gd name="connsiteY23" fmla="*/ 2029206 h 2289047"/>
                    <a:gd name="connsiteX24" fmla="*/ 919988 w 1821179"/>
                    <a:gd name="connsiteY24" fmla="*/ 2026920 h 2289047"/>
                    <a:gd name="connsiteX25" fmla="*/ 802894 w 1821179"/>
                    <a:gd name="connsiteY25" fmla="*/ 2029206 h 2289047"/>
                    <a:gd name="connsiteX26" fmla="*/ 780415 w 1821179"/>
                    <a:gd name="connsiteY26" fmla="*/ 2026920 h 2289047"/>
                    <a:gd name="connsiteX27" fmla="*/ 730504 w 1821179"/>
                    <a:gd name="connsiteY27" fmla="*/ 2026920 h 2289047"/>
                    <a:gd name="connsiteX28" fmla="*/ 723646 w 1821179"/>
                    <a:gd name="connsiteY28" fmla="*/ 2031619 h 2289047"/>
                    <a:gd name="connsiteX29" fmla="*/ 727075 w 1821179"/>
                    <a:gd name="connsiteY29" fmla="*/ 2045462 h 2289047"/>
                    <a:gd name="connsiteX30" fmla="*/ 725297 w 1821179"/>
                    <a:gd name="connsiteY30" fmla="*/ 2064004 h 2289047"/>
                    <a:gd name="connsiteX31" fmla="*/ 727075 w 1821179"/>
                    <a:gd name="connsiteY31" fmla="*/ 2077974 h 2289047"/>
                    <a:gd name="connsiteX32" fmla="*/ 739140 w 1821179"/>
                    <a:gd name="connsiteY32" fmla="*/ 2096516 h 2289047"/>
                    <a:gd name="connsiteX33" fmla="*/ 754634 w 1821179"/>
                    <a:gd name="connsiteY33" fmla="*/ 2112772 h 2289047"/>
                    <a:gd name="connsiteX34" fmla="*/ 523748 w 1821179"/>
                    <a:gd name="connsiteY34" fmla="*/ 2110359 h 2289047"/>
                    <a:gd name="connsiteX35" fmla="*/ 251587 w 1821179"/>
                    <a:gd name="connsiteY35" fmla="*/ 2110359 h 2289047"/>
                    <a:gd name="connsiteX36" fmla="*/ 249809 w 1821179"/>
                    <a:gd name="connsiteY36" fmla="*/ 2156841 h 2289047"/>
                    <a:gd name="connsiteX37" fmla="*/ 248031 w 1821179"/>
                    <a:gd name="connsiteY37" fmla="*/ 2286635 h 2289047"/>
                    <a:gd name="connsiteX38" fmla="*/ 165354 w 1821179"/>
                    <a:gd name="connsiteY38" fmla="*/ 2289048 h 2289047"/>
                    <a:gd name="connsiteX39" fmla="*/ 46482 w 1821179"/>
                    <a:gd name="connsiteY39" fmla="*/ 2289048 h 2289047"/>
                    <a:gd name="connsiteX40" fmla="*/ 0 w 1821179"/>
                    <a:gd name="connsiteY40" fmla="*/ 2286635 h 2289047"/>
                    <a:gd name="connsiteX41" fmla="*/ 0 w 1821179"/>
                    <a:gd name="connsiteY41" fmla="*/ 1852930 h 2289047"/>
                    <a:gd name="connsiteX42" fmla="*/ 0 w 1821179"/>
                    <a:gd name="connsiteY42" fmla="*/ 1709166 h 2289047"/>
                    <a:gd name="connsiteX43" fmla="*/ 1651 w 1821179"/>
                    <a:gd name="connsiteY43" fmla="*/ 1537589 h 2289047"/>
                    <a:gd name="connsiteX44" fmla="*/ 0 w 1821179"/>
                    <a:gd name="connsiteY44" fmla="*/ 1305687 h 2289047"/>
                    <a:gd name="connsiteX45" fmla="*/ 1651 w 1821179"/>
                    <a:gd name="connsiteY45" fmla="*/ 983234 h 2289047"/>
                    <a:gd name="connsiteX46" fmla="*/ 1651 w 1821179"/>
                    <a:gd name="connsiteY46" fmla="*/ 830199 h 2289047"/>
                    <a:gd name="connsiteX47" fmla="*/ 3429 w 1821179"/>
                    <a:gd name="connsiteY47" fmla="*/ 405765 h 2289047"/>
                    <a:gd name="connsiteX48" fmla="*/ 5207 w 1821179"/>
                    <a:gd name="connsiteY48" fmla="*/ 2286 h 2289047"/>
                    <a:gd name="connsiteX49" fmla="*/ 41275 w 1821179"/>
                    <a:gd name="connsiteY49" fmla="*/ 2286 h 2289047"/>
                    <a:gd name="connsiteX50" fmla="*/ 110236 w 1821179"/>
                    <a:gd name="connsiteY50" fmla="*/ 2286 h 2289047"/>
                    <a:gd name="connsiteX51" fmla="*/ 170561 w 1821179"/>
                    <a:gd name="connsiteY51" fmla="*/ 0 h 2289047"/>
                    <a:gd name="connsiteX52" fmla="*/ 199898 w 1821179"/>
                    <a:gd name="connsiteY52" fmla="*/ 2286 h 2289047"/>
                    <a:gd name="connsiteX53" fmla="*/ 235966 w 1821179"/>
                    <a:gd name="connsiteY53" fmla="*/ 2286 h 2289047"/>
                    <a:gd name="connsiteX54" fmla="*/ 342900 w 1821179"/>
                    <a:gd name="connsiteY54" fmla="*/ 2286 h 2289047"/>
                    <a:gd name="connsiteX55" fmla="*/ 453136 w 1821179"/>
                    <a:gd name="connsiteY55" fmla="*/ 2286 h 2289047"/>
                    <a:gd name="connsiteX56" fmla="*/ 480695 w 1821179"/>
                    <a:gd name="connsiteY56" fmla="*/ 2286 h 2289047"/>
                    <a:gd name="connsiteX57" fmla="*/ 485902 w 1821179"/>
                    <a:gd name="connsiteY57" fmla="*/ 6858 h 2289047"/>
                    <a:gd name="connsiteX58" fmla="*/ 535813 w 1821179"/>
                    <a:gd name="connsiteY58" fmla="*/ 2286 h 2289047"/>
                    <a:gd name="connsiteX59" fmla="*/ 646049 w 1821179"/>
                    <a:gd name="connsiteY59" fmla="*/ 6858 h 2289047"/>
                    <a:gd name="connsiteX60" fmla="*/ 739140 w 1821179"/>
                    <a:gd name="connsiteY60" fmla="*/ 6858 h 2289047"/>
                    <a:gd name="connsiteX61" fmla="*/ 776986 w 1821179"/>
                    <a:gd name="connsiteY61" fmla="*/ 6858 h 2289047"/>
                    <a:gd name="connsiteX62" fmla="*/ 916559 w 1821179"/>
                    <a:gd name="connsiteY62" fmla="*/ 6858 h 2289047"/>
                    <a:gd name="connsiteX63" fmla="*/ 1002792 w 1821179"/>
                    <a:gd name="connsiteY63" fmla="*/ 6858 h 2289047"/>
                    <a:gd name="connsiteX64" fmla="*/ 1038860 w 1821179"/>
                    <a:gd name="connsiteY64" fmla="*/ 6858 h 2289047"/>
                    <a:gd name="connsiteX65" fmla="*/ 1102615 w 1821179"/>
                    <a:gd name="connsiteY65" fmla="*/ 6858 h 2289047"/>
                    <a:gd name="connsiteX66" fmla="*/ 1147445 w 1821179"/>
                    <a:gd name="connsiteY66" fmla="*/ 6858 h 2289047"/>
                    <a:gd name="connsiteX67" fmla="*/ 1188847 w 1821179"/>
                    <a:gd name="connsiteY67" fmla="*/ 6858 h 2289047"/>
                    <a:gd name="connsiteX68" fmla="*/ 1280160 w 1821179"/>
                    <a:gd name="connsiteY68" fmla="*/ 6858 h 2289047"/>
                    <a:gd name="connsiteX69" fmla="*/ 1400683 w 1821179"/>
                    <a:gd name="connsiteY69" fmla="*/ 6858 h 2289047"/>
                    <a:gd name="connsiteX70" fmla="*/ 1486916 w 1821179"/>
                    <a:gd name="connsiteY70" fmla="*/ 6858 h 2289047"/>
                    <a:gd name="connsiteX71" fmla="*/ 1516127 w 1821179"/>
                    <a:gd name="connsiteY71" fmla="*/ 6858 h 2289047"/>
                    <a:gd name="connsiteX72" fmla="*/ 1557528 w 1821179"/>
                    <a:gd name="connsiteY72" fmla="*/ 6858 h 2289047"/>
                    <a:gd name="connsiteX73" fmla="*/ 1629918 w 1821179"/>
                    <a:gd name="connsiteY73" fmla="*/ 6858 h 2289047"/>
                    <a:gd name="connsiteX74" fmla="*/ 1703959 w 1821179"/>
                    <a:gd name="connsiteY74" fmla="*/ 6858 h 2289047"/>
                    <a:gd name="connsiteX75" fmla="*/ 1771142 w 1821179"/>
                    <a:gd name="connsiteY75" fmla="*/ 6858 h 2289047"/>
                    <a:gd name="connsiteX76" fmla="*/ 1795272 w 1821179"/>
                    <a:gd name="connsiteY76" fmla="*/ 2286 h 2289047"/>
                    <a:gd name="connsiteX77" fmla="*/ 1819402 w 1821179"/>
                    <a:gd name="connsiteY77" fmla="*/ 0 h 228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821179" h="2289047">
                      <a:moveTo>
                        <a:pt x="1819402" y="0"/>
                      </a:moveTo>
                      <a:lnTo>
                        <a:pt x="1821180" y="210947"/>
                      </a:lnTo>
                      <a:lnTo>
                        <a:pt x="1807337" y="210947"/>
                      </a:lnTo>
                      <a:lnTo>
                        <a:pt x="1807337" y="387223"/>
                      </a:lnTo>
                      <a:lnTo>
                        <a:pt x="1807337" y="514858"/>
                      </a:lnTo>
                      <a:lnTo>
                        <a:pt x="1807337" y="563499"/>
                      </a:lnTo>
                      <a:lnTo>
                        <a:pt x="1807337" y="739775"/>
                      </a:lnTo>
                      <a:lnTo>
                        <a:pt x="1807337" y="834898"/>
                      </a:lnTo>
                      <a:lnTo>
                        <a:pt x="1807337" y="918337"/>
                      </a:lnTo>
                      <a:lnTo>
                        <a:pt x="1805686" y="1087628"/>
                      </a:lnTo>
                      <a:lnTo>
                        <a:pt x="1805686" y="1094613"/>
                      </a:lnTo>
                      <a:lnTo>
                        <a:pt x="1803908" y="1287145"/>
                      </a:lnTo>
                      <a:lnTo>
                        <a:pt x="1802130" y="1396111"/>
                      </a:lnTo>
                      <a:lnTo>
                        <a:pt x="1802130" y="1463421"/>
                      </a:lnTo>
                      <a:lnTo>
                        <a:pt x="1800479" y="1641983"/>
                      </a:lnTo>
                      <a:lnTo>
                        <a:pt x="1798702" y="1818259"/>
                      </a:lnTo>
                      <a:lnTo>
                        <a:pt x="1798702" y="1994408"/>
                      </a:lnTo>
                      <a:lnTo>
                        <a:pt x="1798702" y="2026920"/>
                      </a:lnTo>
                      <a:lnTo>
                        <a:pt x="1712595" y="2026920"/>
                      </a:lnTo>
                      <a:lnTo>
                        <a:pt x="1605788" y="2026920"/>
                      </a:lnTo>
                      <a:lnTo>
                        <a:pt x="1531620" y="2026920"/>
                      </a:lnTo>
                      <a:lnTo>
                        <a:pt x="1516127" y="2026920"/>
                      </a:lnTo>
                      <a:lnTo>
                        <a:pt x="1266317" y="2026920"/>
                      </a:lnTo>
                      <a:lnTo>
                        <a:pt x="1245616" y="2029206"/>
                      </a:lnTo>
                      <a:lnTo>
                        <a:pt x="919988" y="2026920"/>
                      </a:lnTo>
                      <a:lnTo>
                        <a:pt x="802894" y="2029206"/>
                      </a:lnTo>
                      <a:lnTo>
                        <a:pt x="780415" y="2026920"/>
                      </a:lnTo>
                      <a:lnTo>
                        <a:pt x="730504" y="2026920"/>
                      </a:lnTo>
                      <a:lnTo>
                        <a:pt x="723646" y="2031619"/>
                      </a:lnTo>
                      <a:lnTo>
                        <a:pt x="727075" y="2045462"/>
                      </a:lnTo>
                      <a:lnTo>
                        <a:pt x="725297" y="2064004"/>
                      </a:lnTo>
                      <a:lnTo>
                        <a:pt x="727075" y="2077974"/>
                      </a:lnTo>
                      <a:lnTo>
                        <a:pt x="739140" y="2096516"/>
                      </a:lnTo>
                      <a:lnTo>
                        <a:pt x="754634" y="2112772"/>
                      </a:lnTo>
                      <a:lnTo>
                        <a:pt x="523748" y="2110359"/>
                      </a:lnTo>
                      <a:lnTo>
                        <a:pt x="251587" y="2110359"/>
                      </a:lnTo>
                      <a:lnTo>
                        <a:pt x="249809" y="2156841"/>
                      </a:lnTo>
                      <a:lnTo>
                        <a:pt x="248031" y="2286635"/>
                      </a:lnTo>
                      <a:lnTo>
                        <a:pt x="165354" y="2289048"/>
                      </a:lnTo>
                      <a:lnTo>
                        <a:pt x="46482" y="2289048"/>
                      </a:lnTo>
                      <a:lnTo>
                        <a:pt x="0" y="2286635"/>
                      </a:lnTo>
                      <a:lnTo>
                        <a:pt x="0" y="1852930"/>
                      </a:lnTo>
                      <a:lnTo>
                        <a:pt x="0" y="1709166"/>
                      </a:lnTo>
                      <a:lnTo>
                        <a:pt x="1651" y="1537589"/>
                      </a:lnTo>
                      <a:lnTo>
                        <a:pt x="0" y="1305687"/>
                      </a:lnTo>
                      <a:lnTo>
                        <a:pt x="1651" y="983234"/>
                      </a:lnTo>
                      <a:lnTo>
                        <a:pt x="1651" y="830199"/>
                      </a:lnTo>
                      <a:lnTo>
                        <a:pt x="3429" y="405765"/>
                      </a:lnTo>
                      <a:lnTo>
                        <a:pt x="5207" y="2286"/>
                      </a:lnTo>
                      <a:lnTo>
                        <a:pt x="41275" y="2286"/>
                      </a:lnTo>
                      <a:lnTo>
                        <a:pt x="110236" y="2286"/>
                      </a:lnTo>
                      <a:lnTo>
                        <a:pt x="170561" y="0"/>
                      </a:lnTo>
                      <a:lnTo>
                        <a:pt x="199898" y="2286"/>
                      </a:lnTo>
                      <a:lnTo>
                        <a:pt x="235966" y="2286"/>
                      </a:lnTo>
                      <a:lnTo>
                        <a:pt x="342900" y="2286"/>
                      </a:lnTo>
                      <a:lnTo>
                        <a:pt x="453136" y="2286"/>
                      </a:lnTo>
                      <a:lnTo>
                        <a:pt x="480695" y="2286"/>
                      </a:lnTo>
                      <a:lnTo>
                        <a:pt x="485902" y="6858"/>
                      </a:lnTo>
                      <a:lnTo>
                        <a:pt x="535813" y="2286"/>
                      </a:lnTo>
                      <a:lnTo>
                        <a:pt x="646049" y="6858"/>
                      </a:lnTo>
                      <a:lnTo>
                        <a:pt x="739140" y="6858"/>
                      </a:lnTo>
                      <a:lnTo>
                        <a:pt x="776986" y="6858"/>
                      </a:lnTo>
                      <a:lnTo>
                        <a:pt x="916559" y="6858"/>
                      </a:lnTo>
                      <a:lnTo>
                        <a:pt x="1002792" y="6858"/>
                      </a:lnTo>
                      <a:lnTo>
                        <a:pt x="1038860" y="6858"/>
                      </a:lnTo>
                      <a:lnTo>
                        <a:pt x="1102615" y="6858"/>
                      </a:lnTo>
                      <a:lnTo>
                        <a:pt x="1147445" y="6858"/>
                      </a:lnTo>
                      <a:lnTo>
                        <a:pt x="1188847" y="6858"/>
                      </a:lnTo>
                      <a:lnTo>
                        <a:pt x="1280160" y="6858"/>
                      </a:lnTo>
                      <a:lnTo>
                        <a:pt x="1400683" y="6858"/>
                      </a:lnTo>
                      <a:lnTo>
                        <a:pt x="1486916" y="6858"/>
                      </a:lnTo>
                      <a:lnTo>
                        <a:pt x="1516127" y="6858"/>
                      </a:lnTo>
                      <a:lnTo>
                        <a:pt x="1557528" y="6858"/>
                      </a:lnTo>
                      <a:lnTo>
                        <a:pt x="1629918" y="6858"/>
                      </a:lnTo>
                      <a:lnTo>
                        <a:pt x="1703959" y="6858"/>
                      </a:lnTo>
                      <a:lnTo>
                        <a:pt x="1771142" y="6858"/>
                      </a:lnTo>
                      <a:lnTo>
                        <a:pt x="1795272" y="2286"/>
                      </a:lnTo>
                      <a:lnTo>
                        <a:pt x="1819402" y="0"/>
                      </a:lnTo>
                      <a:close/>
                    </a:path>
                  </a:pathLst>
                </a:custGeom>
                <a:solidFill>
                  <a:srgbClr val="F1F1F1"/>
                </a:solidFill>
                <a:ln w="5461" cap="flat">
                  <a:solidFill>
                    <a:srgbClr val="BEBEBE"/>
                  </a:solidFill>
                  <a:prstDash val="solid"/>
                  <a:round/>
                </a:ln>
              </p:spPr>
              <p:txBody>
                <a:bodyPr rtlCol="0" anchor="ctr"/>
                <a:lstStyle/>
                <a:p>
                  <a:endParaRPr lang="en-US"/>
                </a:p>
              </p:txBody>
            </p:sp>
            <p:sp>
              <p:nvSpPr>
                <p:cNvPr id="1220" name="Freeform: Shape 1219">
                  <a:extLst>
                    <a:ext uri="{FF2B5EF4-FFF2-40B4-BE49-F238E27FC236}">
                      <a16:creationId xmlns:a16="http://schemas.microsoft.com/office/drawing/2014/main" id="{72575A6D-9C7A-A505-4E61-F4BE8E7514ED}"/>
                    </a:ext>
                  </a:extLst>
                </p:cNvPr>
                <p:cNvSpPr/>
                <p:nvPr/>
              </p:nvSpPr>
              <p:spPr>
                <a:xfrm>
                  <a:off x="31748984" y="16820007"/>
                  <a:ext cx="29209" cy="53339"/>
                </a:xfrm>
                <a:custGeom>
                  <a:avLst/>
                  <a:gdLst>
                    <a:gd name="connsiteX0" fmla="*/ 29209 w 29209"/>
                    <a:gd name="connsiteY0" fmla="*/ 13843 h 53339"/>
                    <a:gd name="connsiteX1" fmla="*/ 27558 w 29209"/>
                    <a:gd name="connsiteY1" fmla="*/ 20828 h 53339"/>
                    <a:gd name="connsiteX2" fmla="*/ 22352 w 29209"/>
                    <a:gd name="connsiteY2" fmla="*/ 25400 h 53339"/>
                    <a:gd name="connsiteX3" fmla="*/ 18923 w 29209"/>
                    <a:gd name="connsiteY3" fmla="*/ 34671 h 53339"/>
                    <a:gd name="connsiteX4" fmla="*/ 17145 w 29209"/>
                    <a:gd name="connsiteY4" fmla="*/ 41656 h 53339"/>
                    <a:gd name="connsiteX5" fmla="*/ 15494 w 29209"/>
                    <a:gd name="connsiteY5" fmla="*/ 46355 h 53339"/>
                    <a:gd name="connsiteX6" fmla="*/ 6857 w 29209"/>
                    <a:gd name="connsiteY6" fmla="*/ 50927 h 53339"/>
                    <a:gd name="connsiteX7" fmla="*/ 1651 w 29209"/>
                    <a:gd name="connsiteY7" fmla="*/ 53340 h 53339"/>
                    <a:gd name="connsiteX8" fmla="*/ 0 w 29209"/>
                    <a:gd name="connsiteY8" fmla="*/ 48641 h 53339"/>
                    <a:gd name="connsiteX9" fmla="*/ 6857 w 29209"/>
                    <a:gd name="connsiteY9" fmla="*/ 30099 h 53339"/>
                    <a:gd name="connsiteX10" fmla="*/ 15494 w 29209"/>
                    <a:gd name="connsiteY10" fmla="*/ 18542 h 53339"/>
                    <a:gd name="connsiteX11" fmla="*/ 22352 w 29209"/>
                    <a:gd name="connsiteY11" fmla="*/ 2286 h 53339"/>
                    <a:gd name="connsiteX12" fmla="*/ 27558 w 29209"/>
                    <a:gd name="connsiteY12" fmla="*/ 0 h 53339"/>
                    <a:gd name="connsiteX13" fmla="*/ 29209 w 29209"/>
                    <a:gd name="connsiteY13" fmla="*/ 2286 h 53339"/>
                    <a:gd name="connsiteX14" fmla="*/ 27558 w 29209"/>
                    <a:gd name="connsiteY14" fmla="*/ 6858 h 53339"/>
                    <a:gd name="connsiteX15" fmla="*/ 29209 w 29209"/>
                    <a:gd name="connsiteY15" fmla="*/ 13843 h 5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209" h="53339">
                      <a:moveTo>
                        <a:pt x="29209" y="13843"/>
                      </a:moveTo>
                      <a:lnTo>
                        <a:pt x="27558" y="20828"/>
                      </a:lnTo>
                      <a:lnTo>
                        <a:pt x="22352" y="25400"/>
                      </a:lnTo>
                      <a:lnTo>
                        <a:pt x="18923" y="34671"/>
                      </a:lnTo>
                      <a:lnTo>
                        <a:pt x="17145" y="41656"/>
                      </a:lnTo>
                      <a:lnTo>
                        <a:pt x="15494" y="46355"/>
                      </a:lnTo>
                      <a:lnTo>
                        <a:pt x="6857" y="50927"/>
                      </a:lnTo>
                      <a:lnTo>
                        <a:pt x="1651" y="53340"/>
                      </a:lnTo>
                      <a:lnTo>
                        <a:pt x="0" y="48641"/>
                      </a:lnTo>
                      <a:lnTo>
                        <a:pt x="6857" y="30099"/>
                      </a:lnTo>
                      <a:lnTo>
                        <a:pt x="15494" y="18542"/>
                      </a:lnTo>
                      <a:lnTo>
                        <a:pt x="22352" y="2286"/>
                      </a:lnTo>
                      <a:lnTo>
                        <a:pt x="27558" y="0"/>
                      </a:lnTo>
                      <a:lnTo>
                        <a:pt x="29209" y="2286"/>
                      </a:lnTo>
                      <a:lnTo>
                        <a:pt x="27558" y="6858"/>
                      </a:lnTo>
                      <a:lnTo>
                        <a:pt x="29209" y="13843"/>
                      </a:lnTo>
                      <a:close/>
                    </a:path>
                  </a:pathLst>
                </a:custGeom>
                <a:solidFill>
                  <a:srgbClr val="8DC08D"/>
                </a:solidFill>
                <a:ln w="5461" cap="flat">
                  <a:solidFill>
                    <a:srgbClr val="BEBEBE"/>
                  </a:solidFill>
                  <a:prstDash val="solid"/>
                  <a:round/>
                </a:ln>
              </p:spPr>
              <p:txBody>
                <a:bodyPr rtlCol="0" anchor="ctr"/>
                <a:lstStyle/>
                <a:p>
                  <a:endParaRPr lang="en-US"/>
                </a:p>
              </p:txBody>
            </p:sp>
            <p:sp>
              <p:nvSpPr>
                <p:cNvPr id="1221" name="Freeform: Shape 1220">
                  <a:extLst>
                    <a:ext uri="{FF2B5EF4-FFF2-40B4-BE49-F238E27FC236}">
                      <a16:creationId xmlns:a16="http://schemas.microsoft.com/office/drawing/2014/main" id="{FE8F185D-E3D9-AEC7-F471-EB6899CEC5C7}"/>
                    </a:ext>
                  </a:extLst>
                </p:cNvPr>
                <p:cNvSpPr/>
                <p:nvPr/>
              </p:nvSpPr>
              <p:spPr>
                <a:xfrm>
                  <a:off x="30022545" y="15131542"/>
                  <a:ext cx="1957196" cy="1702307"/>
                </a:xfrm>
                <a:custGeom>
                  <a:avLst/>
                  <a:gdLst>
                    <a:gd name="connsiteX0" fmla="*/ 0 w 1957196"/>
                    <a:gd name="connsiteY0" fmla="*/ 1113282 h 1702307"/>
                    <a:gd name="connsiteX1" fmla="*/ 20701 w 1957196"/>
                    <a:gd name="connsiteY1" fmla="*/ 1099312 h 1702307"/>
                    <a:gd name="connsiteX2" fmla="*/ 65405 w 1957196"/>
                    <a:gd name="connsiteY2" fmla="*/ 1073785 h 1702307"/>
                    <a:gd name="connsiteX3" fmla="*/ 99949 w 1957196"/>
                    <a:gd name="connsiteY3" fmla="*/ 1045972 h 1702307"/>
                    <a:gd name="connsiteX4" fmla="*/ 108586 w 1957196"/>
                    <a:gd name="connsiteY4" fmla="*/ 1036701 h 1702307"/>
                    <a:gd name="connsiteX5" fmla="*/ 115443 w 1957196"/>
                    <a:gd name="connsiteY5" fmla="*/ 1027430 h 1702307"/>
                    <a:gd name="connsiteX6" fmla="*/ 125730 w 1957196"/>
                    <a:gd name="connsiteY6" fmla="*/ 1020445 h 1702307"/>
                    <a:gd name="connsiteX7" fmla="*/ 134367 w 1957196"/>
                    <a:gd name="connsiteY7" fmla="*/ 1018159 h 1702307"/>
                    <a:gd name="connsiteX8" fmla="*/ 144653 w 1957196"/>
                    <a:gd name="connsiteY8" fmla="*/ 1011174 h 1702307"/>
                    <a:gd name="connsiteX9" fmla="*/ 167132 w 1957196"/>
                    <a:gd name="connsiteY9" fmla="*/ 999617 h 1702307"/>
                    <a:gd name="connsiteX10" fmla="*/ 182626 w 1957196"/>
                    <a:gd name="connsiteY10" fmla="*/ 992632 h 1702307"/>
                    <a:gd name="connsiteX11" fmla="*/ 192914 w 1957196"/>
                    <a:gd name="connsiteY11" fmla="*/ 985647 h 1702307"/>
                    <a:gd name="connsiteX12" fmla="*/ 199898 w 1957196"/>
                    <a:gd name="connsiteY12" fmla="*/ 974090 h 1702307"/>
                    <a:gd name="connsiteX13" fmla="*/ 213615 w 1957196"/>
                    <a:gd name="connsiteY13" fmla="*/ 953262 h 1702307"/>
                    <a:gd name="connsiteX14" fmla="*/ 217043 w 1957196"/>
                    <a:gd name="connsiteY14" fmla="*/ 939292 h 1702307"/>
                    <a:gd name="connsiteX15" fmla="*/ 224028 w 1957196"/>
                    <a:gd name="connsiteY15" fmla="*/ 930021 h 1702307"/>
                    <a:gd name="connsiteX16" fmla="*/ 232538 w 1957196"/>
                    <a:gd name="connsiteY16" fmla="*/ 927735 h 1702307"/>
                    <a:gd name="connsiteX17" fmla="*/ 258445 w 1957196"/>
                    <a:gd name="connsiteY17" fmla="*/ 918464 h 1702307"/>
                    <a:gd name="connsiteX18" fmla="*/ 268732 w 1957196"/>
                    <a:gd name="connsiteY18" fmla="*/ 911479 h 1702307"/>
                    <a:gd name="connsiteX19" fmla="*/ 273940 w 1957196"/>
                    <a:gd name="connsiteY19" fmla="*/ 890651 h 1702307"/>
                    <a:gd name="connsiteX20" fmla="*/ 265303 w 1957196"/>
                    <a:gd name="connsiteY20" fmla="*/ 872109 h 1702307"/>
                    <a:gd name="connsiteX21" fmla="*/ 260096 w 1957196"/>
                    <a:gd name="connsiteY21" fmla="*/ 853440 h 1702307"/>
                    <a:gd name="connsiteX22" fmla="*/ 260096 w 1957196"/>
                    <a:gd name="connsiteY22" fmla="*/ 837311 h 1702307"/>
                    <a:gd name="connsiteX23" fmla="*/ 255017 w 1957196"/>
                    <a:gd name="connsiteY23" fmla="*/ 830326 h 1702307"/>
                    <a:gd name="connsiteX24" fmla="*/ 246380 w 1957196"/>
                    <a:gd name="connsiteY24" fmla="*/ 828040 h 1702307"/>
                    <a:gd name="connsiteX25" fmla="*/ 237744 w 1957196"/>
                    <a:gd name="connsiteY25" fmla="*/ 834898 h 1702307"/>
                    <a:gd name="connsiteX26" fmla="*/ 236093 w 1957196"/>
                    <a:gd name="connsiteY26" fmla="*/ 825627 h 1702307"/>
                    <a:gd name="connsiteX27" fmla="*/ 225679 w 1957196"/>
                    <a:gd name="connsiteY27" fmla="*/ 816356 h 1702307"/>
                    <a:gd name="connsiteX28" fmla="*/ 225679 w 1957196"/>
                    <a:gd name="connsiteY28" fmla="*/ 804799 h 1702307"/>
                    <a:gd name="connsiteX29" fmla="*/ 227457 w 1957196"/>
                    <a:gd name="connsiteY29" fmla="*/ 793242 h 1702307"/>
                    <a:gd name="connsiteX30" fmla="*/ 222250 w 1957196"/>
                    <a:gd name="connsiteY30" fmla="*/ 781558 h 1702307"/>
                    <a:gd name="connsiteX31" fmla="*/ 213615 w 1957196"/>
                    <a:gd name="connsiteY31" fmla="*/ 776986 h 1702307"/>
                    <a:gd name="connsiteX32" fmla="*/ 213615 w 1957196"/>
                    <a:gd name="connsiteY32" fmla="*/ 770001 h 1702307"/>
                    <a:gd name="connsiteX33" fmla="*/ 218821 w 1957196"/>
                    <a:gd name="connsiteY33" fmla="*/ 760730 h 1702307"/>
                    <a:gd name="connsiteX34" fmla="*/ 225679 w 1957196"/>
                    <a:gd name="connsiteY34" fmla="*/ 753745 h 1702307"/>
                    <a:gd name="connsiteX35" fmla="*/ 225679 w 1957196"/>
                    <a:gd name="connsiteY35" fmla="*/ 735203 h 1702307"/>
                    <a:gd name="connsiteX36" fmla="*/ 225679 w 1957196"/>
                    <a:gd name="connsiteY36" fmla="*/ 714375 h 1702307"/>
                    <a:gd name="connsiteX37" fmla="*/ 227457 w 1957196"/>
                    <a:gd name="connsiteY37" fmla="*/ 700405 h 1702307"/>
                    <a:gd name="connsiteX38" fmla="*/ 239522 w 1957196"/>
                    <a:gd name="connsiteY38" fmla="*/ 695833 h 1702307"/>
                    <a:gd name="connsiteX39" fmla="*/ 277368 w 1957196"/>
                    <a:gd name="connsiteY39" fmla="*/ 688848 h 1702307"/>
                    <a:gd name="connsiteX40" fmla="*/ 329057 w 1957196"/>
                    <a:gd name="connsiteY40" fmla="*/ 677291 h 1702307"/>
                    <a:gd name="connsiteX41" fmla="*/ 373889 w 1957196"/>
                    <a:gd name="connsiteY41" fmla="*/ 668020 h 1702307"/>
                    <a:gd name="connsiteX42" fmla="*/ 392812 w 1957196"/>
                    <a:gd name="connsiteY42" fmla="*/ 668020 h 1702307"/>
                    <a:gd name="connsiteX43" fmla="*/ 406654 w 1957196"/>
                    <a:gd name="connsiteY43" fmla="*/ 668020 h 1702307"/>
                    <a:gd name="connsiteX44" fmla="*/ 451359 w 1957196"/>
                    <a:gd name="connsiteY44" fmla="*/ 668020 h 1702307"/>
                    <a:gd name="connsiteX45" fmla="*/ 468630 w 1957196"/>
                    <a:gd name="connsiteY45" fmla="*/ 665607 h 1702307"/>
                    <a:gd name="connsiteX46" fmla="*/ 475489 w 1957196"/>
                    <a:gd name="connsiteY46" fmla="*/ 668020 h 1702307"/>
                    <a:gd name="connsiteX47" fmla="*/ 503047 w 1957196"/>
                    <a:gd name="connsiteY47" fmla="*/ 665607 h 1702307"/>
                    <a:gd name="connsiteX48" fmla="*/ 528955 w 1957196"/>
                    <a:gd name="connsiteY48" fmla="*/ 668020 h 1702307"/>
                    <a:gd name="connsiteX49" fmla="*/ 549656 w 1957196"/>
                    <a:gd name="connsiteY49" fmla="*/ 670306 h 1702307"/>
                    <a:gd name="connsiteX50" fmla="*/ 587502 w 1957196"/>
                    <a:gd name="connsiteY50" fmla="*/ 677291 h 1702307"/>
                    <a:gd name="connsiteX51" fmla="*/ 604774 w 1957196"/>
                    <a:gd name="connsiteY51" fmla="*/ 679577 h 1702307"/>
                    <a:gd name="connsiteX52" fmla="*/ 625475 w 1957196"/>
                    <a:gd name="connsiteY52" fmla="*/ 695833 h 1702307"/>
                    <a:gd name="connsiteX53" fmla="*/ 640969 w 1957196"/>
                    <a:gd name="connsiteY53" fmla="*/ 709676 h 1702307"/>
                    <a:gd name="connsiteX54" fmla="*/ 653035 w 1957196"/>
                    <a:gd name="connsiteY54" fmla="*/ 714375 h 1702307"/>
                    <a:gd name="connsiteX55" fmla="*/ 665099 w 1957196"/>
                    <a:gd name="connsiteY55" fmla="*/ 714375 h 1702307"/>
                    <a:gd name="connsiteX56" fmla="*/ 670179 w 1957196"/>
                    <a:gd name="connsiteY56" fmla="*/ 723646 h 1702307"/>
                    <a:gd name="connsiteX57" fmla="*/ 677165 w 1957196"/>
                    <a:gd name="connsiteY57" fmla="*/ 714375 h 1702307"/>
                    <a:gd name="connsiteX58" fmla="*/ 685673 w 1957196"/>
                    <a:gd name="connsiteY58" fmla="*/ 707390 h 1702307"/>
                    <a:gd name="connsiteX59" fmla="*/ 706374 w 1957196"/>
                    <a:gd name="connsiteY59" fmla="*/ 700405 h 1702307"/>
                    <a:gd name="connsiteX60" fmla="*/ 720217 w 1957196"/>
                    <a:gd name="connsiteY60" fmla="*/ 700405 h 1702307"/>
                    <a:gd name="connsiteX61" fmla="*/ 737363 w 1957196"/>
                    <a:gd name="connsiteY61" fmla="*/ 695833 h 1702307"/>
                    <a:gd name="connsiteX62" fmla="*/ 768477 w 1957196"/>
                    <a:gd name="connsiteY62" fmla="*/ 695833 h 1702307"/>
                    <a:gd name="connsiteX63" fmla="*/ 804545 w 1957196"/>
                    <a:gd name="connsiteY63" fmla="*/ 700405 h 1702307"/>
                    <a:gd name="connsiteX64" fmla="*/ 830453 w 1957196"/>
                    <a:gd name="connsiteY64" fmla="*/ 700405 h 1702307"/>
                    <a:gd name="connsiteX65" fmla="*/ 839090 w 1957196"/>
                    <a:gd name="connsiteY65" fmla="*/ 712089 h 1702307"/>
                    <a:gd name="connsiteX66" fmla="*/ 849376 w 1957196"/>
                    <a:gd name="connsiteY66" fmla="*/ 702818 h 1702307"/>
                    <a:gd name="connsiteX67" fmla="*/ 851154 w 1957196"/>
                    <a:gd name="connsiteY67" fmla="*/ 695833 h 1702307"/>
                    <a:gd name="connsiteX68" fmla="*/ 858013 w 1957196"/>
                    <a:gd name="connsiteY68" fmla="*/ 693420 h 1702307"/>
                    <a:gd name="connsiteX69" fmla="*/ 880365 w 1957196"/>
                    <a:gd name="connsiteY69" fmla="*/ 693420 h 1702307"/>
                    <a:gd name="connsiteX70" fmla="*/ 887349 w 1957196"/>
                    <a:gd name="connsiteY70" fmla="*/ 688848 h 1702307"/>
                    <a:gd name="connsiteX71" fmla="*/ 907923 w 1957196"/>
                    <a:gd name="connsiteY71" fmla="*/ 677291 h 1702307"/>
                    <a:gd name="connsiteX72" fmla="*/ 916560 w 1957196"/>
                    <a:gd name="connsiteY72" fmla="*/ 681863 h 1702307"/>
                    <a:gd name="connsiteX73" fmla="*/ 919989 w 1957196"/>
                    <a:gd name="connsiteY73" fmla="*/ 681863 h 1702307"/>
                    <a:gd name="connsiteX74" fmla="*/ 926973 w 1957196"/>
                    <a:gd name="connsiteY74" fmla="*/ 665607 h 1702307"/>
                    <a:gd name="connsiteX75" fmla="*/ 933831 w 1957196"/>
                    <a:gd name="connsiteY75" fmla="*/ 656336 h 1702307"/>
                    <a:gd name="connsiteX76" fmla="*/ 940690 w 1957196"/>
                    <a:gd name="connsiteY76" fmla="*/ 649351 h 1702307"/>
                    <a:gd name="connsiteX77" fmla="*/ 947547 w 1957196"/>
                    <a:gd name="connsiteY77" fmla="*/ 644779 h 1702307"/>
                    <a:gd name="connsiteX78" fmla="*/ 959613 w 1957196"/>
                    <a:gd name="connsiteY78" fmla="*/ 633222 h 1702307"/>
                    <a:gd name="connsiteX79" fmla="*/ 976885 w 1957196"/>
                    <a:gd name="connsiteY79" fmla="*/ 633222 h 1702307"/>
                    <a:gd name="connsiteX80" fmla="*/ 980314 w 1957196"/>
                    <a:gd name="connsiteY80" fmla="*/ 630809 h 1702307"/>
                    <a:gd name="connsiteX81" fmla="*/ 983742 w 1957196"/>
                    <a:gd name="connsiteY81" fmla="*/ 621538 h 1702307"/>
                    <a:gd name="connsiteX82" fmla="*/ 987298 w 1957196"/>
                    <a:gd name="connsiteY82" fmla="*/ 612267 h 1702307"/>
                    <a:gd name="connsiteX83" fmla="*/ 997586 w 1957196"/>
                    <a:gd name="connsiteY83" fmla="*/ 602996 h 1702307"/>
                    <a:gd name="connsiteX84" fmla="*/ 1011301 w 1957196"/>
                    <a:gd name="connsiteY84" fmla="*/ 602996 h 1702307"/>
                    <a:gd name="connsiteX85" fmla="*/ 1028573 w 1957196"/>
                    <a:gd name="connsiteY85" fmla="*/ 607695 h 1702307"/>
                    <a:gd name="connsiteX86" fmla="*/ 1047496 w 1957196"/>
                    <a:gd name="connsiteY86" fmla="*/ 607695 h 1702307"/>
                    <a:gd name="connsiteX87" fmla="*/ 1054481 w 1957196"/>
                    <a:gd name="connsiteY87" fmla="*/ 598424 h 1702307"/>
                    <a:gd name="connsiteX88" fmla="*/ 1062991 w 1957196"/>
                    <a:gd name="connsiteY88" fmla="*/ 586740 h 1702307"/>
                    <a:gd name="connsiteX89" fmla="*/ 1064768 w 1957196"/>
                    <a:gd name="connsiteY89" fmla="*/ 575183 h 1702307"/>
                    <a:gd name="connsiteX90" fmla="*/ 1066546 w 1957196"/>
                    <a:gd name="connsiteY90" fmla="*/ 554355 h 1702307"/>
                    <a:gd name="connsiteX91" fmla="*/ 1068197 w 1957196"/>
                    <a:gd name="connsiteY91" fmla="*/ 538099 h 1702307"/>
                    <a:gd name="connsiteX92" fmla="*/ 1061340 w 1957196"/>
                    <a:gd name="connsiteY92" fmla="*/ 519557 h 1702307"/>
                    <a:gd name="connsiteX93" fmla="*/ 1059562 w 1957196"/>
                    <a:gd name="connsiteY93" fmla="*/ 503301 h 1702307"/>
                    <a:gd name="connsiteX94" fmla="*/ 1047496 w 1957196"/>
                    <a:gd name="connsiteY94" fmla="*/ 484759 h 1702307"/>
                    <a:gd name="connsiteX95" fmla="*/ 1040639 w 1957196"/>
                    <a:gd name="connsiteY95" fmla="*/ 475488 h 1702307"/>
                    <a:gd name="connsiteX96" fmla="*/ 1042417 w 1957196"/>
                    <a:gd name="connsiteY96" fmla="*/ 466217 h 1702307"/>
                    <a:gd name="connsiteX97" fmla="*/ 1049274 w 1957196"/>
                    <a:gd name="connsiteY97" fmla="*/ 459232 h 1702307"/>
                    <a:gd name="connsiteX98" fmla="*/ 1054481 w 1957196"/>
                    <a:gd name="connsiteY98" fmla="*/ 459232 h 1702307"/>
                    <a:gd name="connsiteX99" fmla="*/ 1062991 w 1957196"/>
                    <a:gd name="connsiteY99" fmla="*/ 466217 h 1702307"/>
                    <a:gd name="connsiteX100" fmla="*/ 1069975 w 1957196"/>
                    <a:gd name="connsiteY100" fmla="*/ 466217 h 1702307"/>
                    <a:gd name="connsiteX101" fmla="*/ 1083692 w 1957196"/>
                    <a:gd name="connsiteY101" fmla="*/ 447675 h 1702307"/>
                    <a:gd name="connsiteX102" fmla="*/ 1085469 w 1957196"/>
                    <a:gd name="connsiteY102" fmla="*/ 431419 h 1702307"/>
                    <a:gd name="connsiteX103" fmla="*/ 1068197 w 1957196"/>
                    <a:gd name="connsiteY103" fmla="*/ 419862 h 1702307"/>
                    <a:gd name="connsiteX104" fmla="*/ 1087120 w 1957196"/>
                    <a:gd name="connsiteY104" fmla="*/ 403606 h 1702307"/>
                    <a:gd name="connsiteX105" fmla="*/ 1083692 w 1957196"/>
                    <a:gd name="connsiteY105" fmla="*/ 401320 h 1702307"/>
                    <a:gd name="connsiteX106" fmla="*/ 1075055 w 1957196"/>
                    <a:gd name="connsiteY106" fmla="*/ 398907 h 1702307"/>
                    <a:gd name="connsiteX107" fmla="*/ 1069975 w 1957196"/>
                    <a:gd name="connsiteY107" fmla="*/ 391922 h 1702307"/>
                    <a:gd name="connsiteX108" fmla="*/ 1064768 w 1957196"/>
                    <a:gd name="connsiteY108" fmla="*/ 387350 h 1702307"/>
                    <a:gd name="connsiteX109" fmla="*/ 1057911 w 1957196"/>
                    <a:gd name="connsiteY109" fmla="*/ 389636 h 1702307"/>
                    <a:gd name="connsiteX110" fmla="*/ 1054481 w 1957196"/>
                    <a:gd name="connsiteY110" fmla="*/ 396621 h 1702307"/>
                    <a:gd name="connsiteX111" fmla="*/ 1052703 w 1957196"/>
                    <a:gd name="connsiteY111" fmla="*/ 398907 h 1702307"/>
                    <a:gd name="connsiteX112" fmla="*/ 1061340 w 1957196"/>
                    <a:gd name="connsiteY112" fmla="*/ 405892 h 1702307"/>
                    <a:gd name="connsiteX113" fmla="*/ 1059562 w 1957196"/>
                    <a:gd name="connsiteY113" fmla="*/ 419862 h 1702307"/>
                    <a:gd name="connsiteX114" fmla="*/ 1052703 w 1957196"/>
                    <a:gd name="connsiteY114" fmla="*/ 426720 h 1702307"/>
                    <a:gd name="connsiteX115" fmla="*/ 1047496 w 1957196"/>
                    <a:gd name="connsiteY115" fmla="*/ 424434 h 1702307"/>
                    <a:gd name="connsiteX116" fmla="*/ 1042417 w 1957196"/>
                    <a:gd name="connsiteY116" fmla="*/ 422148 h 1702307"/>
                    <a:gd name="connsiteX117" fmla="*/ 1040639 w 1957196"/>
                    <a:gd name="connsiteY117" fmla="*/ 408178 h 1702307"/>
                    <a:gd name="connsiteX118" fmla="*/ 1035431 w 1957196"/>
                    <a:gd name="connsiteY118" fmla="*/ 387350 h 1702307"/>
                    <a:gd name="connsiteX119" fmla="*/ 1019938 w 1957196"/>
                    <a:gd name="connsiteY119" fmla="*/ 375793 h 1702307"/>
                    <a:gd name="connsiteX120" fmla="*/ 1021716 w 1957196"/>
                    <a:gd name="connsiteY120" fmla="*/ 364109 h 1702307"/>
                    <a:gd name="connsiteX121" fmla="*/ 1028573 w 1957196"/>
                    <a:gd name="connsiteY121" fmla="*/ 357251 h 1702307"/>
                    <a:gd name="connsiteX122" fmla="*/ 1038988 w 1957196"/>
                    <a:gd name="connsiteY122" fmla="*/ 350266 h 1702307"/>
                    <a:gd name="connsiteX123" fmla="*/ 1085469 w 1957196"/>
                    <a:gd name="connsiteY123" fmla="*/ 327025 h 1702307"/>
                    <a:gd name="connsiteX124" fmla="*/ 1119887 w 1957196"/>
                    <a:gd name="connsiteY124" fmla="*/ 306197 h 1702307"/>
                    <a:gd name="connsiteX125" fmla="*/ 1138810 w 1957196"/>
                    <a:gd name="connsiteY125" fmla="*/ 289941 h 1702307"/>
                    <a:gd name="connsiteX126" fmla="*/ 1154303 w 1957196"/>
                    <a:gd name="connsiteY126" fmla="*/ 273685 h 1702307"/>
                    <a:gd name="connsiteX127" fmla="*/ 1185418 w 1957196"/>
                    <a:gd name="connsiteY127" fmla="*/ 250571 h 1702307"/>
                    <a:gd name="connsiteX128" fmla="*/ 1188847 w 1957196"/>
                    <a:gd name="connsiteY128" fmla="*/ 241300 h 1702307"/>
                    <a:gd name="connsiteX129" fmla="*/ 1195705 w 1957196"/>
                    <a:gd name="connsiteY129" fmla="*/ 227330 h 1702307"/>
                    <a:gd name="connsiteX130" fmla="*/ 1199135 w 1957196"/>
                    <a:gd name="connsiteY130" fmla="*/ 215773 h 1702307"/>
                    <a:gd name="connsiteX131" fmla="*/ 1195705 w 1957196"/>
                    <a:gd name="connsiteY131" fmla="*/ 208788 h 1702307"/>
                    <a:gd name="connsiteX132" fmla="*/ 1207770 w 1957196"/>
                    <a:gd name="connsiteY132" fmla="*/ 190246 h 1702307"/>
                    <a:gd name="connsiteX133" fmla="*/ 1238759 w 1957196"/>
                    <a:gd name="connsiteY133" fmla="*/ 164719 h 1702307"/>
                    <a:gd name="connsiteX134" fmla="*/ 1288796 w 1957196"/>
                    <a:gd name="connsiteY134" fmla="*/ 118364 h 1702307"/>
                    <a:gd name="connsiteX135" fmla="*/ 1347343 w 1957196"/>
                    <a:gd name="connsiteY135" fmla="*/ 62611 h 1702307"/>
                    <a:gd name="connsiteX136" fmla="*/ 1368044 w 1957196"/>
                    <a:gd name="connsiteY136" fmla="*/ 53340 h 1702307"/>
                    <a:gd name="connsiteX137" fmla="*/ 1405891 w 1957196"/>
                    <a:gd name="connsiteY137" fmla="*/ 32512 h 1702307"/>
                    <a:gd name="connsiteX138" fmla="*/ 1423163 w 1957196"/>
                    <a:gd name="connsiteY138" fmla="*/ 25527 h 1702307"/>
                    <a:gd name="connsiteX139" fmla="*/ 1431798 w 1957196"/>
                    <a:gd name="connsiteY139" fmla="*/ 16256 h 1702307"/>
                    <a:gd name="connsiteX140" fmla="*/ 1450721 w 1957196"/>
                    <a:gd name="connsiteY140" fmla="*/ 9271 h 1702307"/>
                    <a:gd name="connsiteX141" fmla="*/ 1464438 w 1957196"/>
                    <a:gd name="connsiteY141" fmla="*/ 6985 h 1702307"/>
                    <a:gd name="connsiteX142" fmla="*/ 1481710 w 1957196"/>
                    <a:gd name="connsiteY142" fmla="*/ 0 h 1702307"/>
                    <a:gd name="connsiteX143" fmla="*/ 1490345 w 1957196"/>
                    <a:gd name="connsiteY143" fmla="*/ 0 h 1702307"/>
                    <a:gd name="connsiteX144" fmla="*/ 1511046 w 1957196"/>
                    <a:gd name="connsiteY144" fmla="*/ 6985 h 1702307"/>
                    <a:gd name="connsiteX145" fmla="*/ 1516126 w 1957196"/>
                    <a:gd name="connsiteY145" fmla="*/ 6985 h 1702307"/>
                    <a:gd name="connsiteX146" fmla="*/ 1545464 w 1957196"/>
                    <a:gd name="connsiteY146" fmla="*/ 4699 h 1702307"/>
                    <a:gd name="connsiteX147" fmla="*/ 1581659 w 1957196"/>
                    <a:gd name="connsiteY147" fmla="*/ 6985 h 1702307"/>
                    <a:gd name="connsiteX148" fmla="*/ 1617853 w 1957196"/>
                    <a:gd name="connsiteY148" fmla="*/ 6985 h 1702307"/>
                    <a:gd name="connsiteX149" fmla="*/ 1671193 w 1957196"/>
                    <a:gd name="connsiteY149" fmla="*/ 4699 h 1702307"/>
                    <a:gd name="connsiteX150" fmla="*/ 1724661 w 1957196"/>
                    <a:gd name="connsiteY150" fmla="*/ 4699 h 1702307"/>
                    <a:gd name="connsiteX151" fmla="*/ 1926210 w 1957196"/>
                    <a:gd name="connsiteY151" fmla="*/ 0 h 1702307"/>
                    <a:gd name="connsiteX152" fmla="*/ 1927988 w 1957196"/>
                    <a:gd name="connsiteY152" fmla="*/ 18542 h 1702307"/>
                    <a:gd name="connsiteX153" fmla="*/ 1931417 w 1957196"/>
                    <a:gd name="connsiteY153" fmla="*/ 27813 h 1702307"/>
                    <a:gd name="connsiteX154" fmla="*/ 1917573 w 1957196"/>
                    <a:gd name="connsiteY154" fmla="*/ 58039 h 1702307"/>
                    <a:gd name="connsiteX155" fmla="*/ 1917573 w 1957196"/>
                    <a:gd name="connsiteY155" fmla="*/ 71882 h 1702307"/>
                    <a:gd name="connsiteX156" fmla="*/ 1924559 w 1957196"/>
                    <a:gd name="connsiteY156" fmla="*/ 83566 h 1702307"/>
                    <a:gd name="connsiteX157" fmla="*/ 1926210 w 1957196"/>
                    <a:gd name="connsiteY157" fmla="*/ 92837 h 1702307"/>
                    <a:gd name="connsiteX158" fmla="*/ 1921129 w 1957196"/>
                    <a:gd name="connsiteY158" fmla="*/ 132207 h 1702307"/>
                    <a:gd name="connsiteX159" fmla="*/ 1919351 w 1957196"/>
                    <a:gd name="connsiteY159" fmla="*/ 162433 h 1702307"/>
                    <a:gd name="connsiteX160" fmla="*/ 1922780 w 1957196"/>
                    <a:gd name="connsiteY160" fmla="*/ 178562 h 1702307"/>
                    <a:gd name="connsiteX161" fmla="*/ 1922780 w 1957196"/>
                    <a:gd name="connsiteY161" fmla="*/ 187960 h 1702307"/>
                    <a:gd name="connsiteX162" fmla="*/ 1929639 w 1957196"/>
                    <a:gd name="connsiteY162" fmla="*/ 201803 h 1702307"/>
                    <a:gd name="connsiteX163" fmla="*/ 1934845 w 1957196"/>
                    <a:gd name="connsiteY163" fmla="*/ 218059 h 1702307"/>
                    <a:gd name="connsiteX164" fmla="*/ 1938274 w 1957196"/>
                    <a:gd name="connsiteY164" fmla="*/ 238887 h 1702307"/>
                    <a:gd name="connsiteX165" fmla="*/ 1936623 w 1957196"/>
                    <a:gd name="connsiteY165" fmla="*/ 262128 h 1702307"/>
                    <a:gd name="connsiteX166" fmla="*/ 1936623 w 1957196"/>
                    <a:gd name="connsiteY166" fmla="*/ 285242 h 1702307"/>
                    <a:gd name="connsiteX167" fmla="*/ 1936623 w 1957196"/>
                    <a:gd name="connsiteY167" fmla="*/ 299212 h 1702307"/>
                    <a:gd name="connsiteX168" fmla="*/ 1931417 w 1957196"/>
                    <a:gd name="connsiteY168" fmla="*/ 315468 h 1702307"/>
                    <a:gd name="connsiteX169" fmla="*/ 1915922 w 1957196"/>
                    <a:gd name="connsiteY169" fmla="*/ 331724 h 1702307"/>
                    <a:gd name="connsiteX170" fmla="*/ 1910716 w 1957196"/>
                    <a:gd name="connsiteY170" fmla="*/ 340995 h 1702307"/>
                    <a:gd name="connsiteX171" fmla="*/ 1909065 w 1957196"/>
                    <a:gd name="connsiteY171" fmla="*/ 354838 h 1702307"/>
                    <a:gd name="connsiteX172" fmla="*/ 1898650 w 1957196"/>
                    <a:gd name="connsiteY172" fmla="*/ 382651 h 1702307"/>
                    <a:gd name="connsiteX173" fmla="*/ 1907287 w 1957196"/>
                    <a:gd name="connsiteY173" fmla="*/ 405892 h 1702307"/>
                    <a:gd name="connsiteX174" fmla="*/ 1907287 w 1957196"/>
                    <a:gd name="connsiteY174" fmla="*/ 422148 h 1702307"/>
                    <a:gd name="connsiteX175" fmla="*/ 1910716 w 1957196"/>
                    <a:gd name="connsiteY175" fmla="*/ 435991 h 1702307"/>
                    <a:gd name="connsiteX176" fmla="*/ 1915922 w 1957196"/>
                    <a:gd name="connsiteY176" fmla="*/ 452247 h 1702307"/>
                    <a:gd name="connsiteX177" fmla="*/ 1917573 w 1957196"/>
                    <a:gd name="connsiteY177" fmla="*/ 468503 h 1702307"/>
                    <a:gd name="connsiteX178" fmla="*/ 1917573 w 1957196"/>
                    <a:gd name="connsiteY178" fmla="*/ 484759 h 1702307"/>
                    <a:gd name="connsiteX179" fmla="*/ 1922780 w 1957196"/>
                    <a:gd name="connsiteY179" fmla="*/ 494030 h 1702307"/>
                    <a:gd name="connsiteX180" fmla="*/ 1924559 w 1957196"/>
                    <a:gd name="connsiteY180" fmla="*/ 501015 h 1702307"/>
                    <a:gd name="connsiteX181" fmla="*/ 1922780 w 1957196"/>
                    <a:gd name="connsiteY181" fmla="*/ 512572 h 1702307"/>
                    <a:gd name="connsiteX182" fmla="*/ 1919351 w 1957196"/>
                    <a:gd name="connsiteY182" fmla="*/ 521843 h 1702307"/>
                    <a:gd name="connsiteX183" fmla="*/ 1914144 w 1957196"/>
                    <a:gd name="connsiteY183" fmla="*/ 535813 h 1702307"/>
                    <a:gd name="connsiteX184" fmla="*/ 1905636 w 1957196"/>
                    <a:gd name="connsiteY184" fmla="*/ 549656 h 1702307"/>
                    <a:gd name="connsiteX185" fmla="*/ 1907287 w 1957196"/>
                    <a:gd name="connsiteY185" fmla="*/ 579882 h 1702307"/>
                    <a:gd name="connsiteX186" fmla="*/ 1914144 w 1957196"/>
                    <a:gd name="connsiteY186" fmla="*/ 584454 h 1702307"/>
                    <a:gd name="connsiteX187" fmla="*/ 1919351 w 1957196"/>
                    <a:gd name="connsiteY187" fmla="*/ 575183 h 1702307"/>
                    <a:gd name="connsiteX188" fmla="*/ 1924559 w 1957196"/>
                    <a:gd name="connsiteY188" fmla="*/ 565912 h 1702307"/>
                    <a:gd name="connsiteX189" fmla="*/ 1931417 w 1957196"/>
                    <a:gd name="connsiteY189" fmla="*/ 561340 h 1702307"/>
                    <a:gd name="connsiteX190" fmla="*/ 1938274 w 1957196"/>
                    <a:gd name="connsiteY190" fmla="*/ 563626 h 1702307"/>
                    <a:gd name="connsiteX191" fmla="*/ 1943481 w 1957196"/>
                    <a:gd name="connsiteY191" fmla="*/ 568198 h 1702307"/>
                    <a:gd name="connsiteX192" fmla="*/ 1948689 w 1957196"/>
                    <a:gd name="connsiteY192" fmla="*/ 577469 h 1702307"/>
                    <a:gd name="connsiteX193" fmla="*/ 1952117 w 1957196"/>
                    <a:gd name="connsiteY193" fmla="*/ 584454 h 1702307"/>
                    <a:gd name="connsiteX194" fmla="*/ 1955546 w 1957196"/>
                    <a:gd name="connsiteY194" fmla="*/ 589153 h 1702307"/>
                    <a:gd name="connsiteX195" fmla="*/ 1957197 w 1957196"/>
                    <a:gd name="connsiteY195" fmla="*/ 593725 h 1702307"/>
                    <a:gd name="connsiteX196" fmla="*/ 1955546 w 1957196"/>
                    <a:gd name="connsiteY196" fmla="*/ 616966 h 1702307"/>
                    <a:gd name="connsiteX197" fmla="*/ 1957197 w 1957196"/>
                    <a:gd name="connsiteY197" fmla="*/ 630809 h 1702307"/>
                    <a:gd name="connsiteX198" fmla="*/ 1957197 w 1957196"/>
                    <a:gd name="connsiteY198" fmla="*/ 658749 h 1702307"/>
                    <a:gd name="connsiteX199" fmla="*/ 1953768 w 1957196"/>
                    <a:gd name="connsiteY199" fmla="*/ 686562 h 1702307"/>
                    <a:gd name="connsiteX200" fmla="*/ 1950340 w 1957196"/>
                    <a:gd name="connsiteY200" fmla="*/ 737489 h 1702307"/>
                    <a:gd name="connsiteX201" fmla="*/ 1952117 w 1957196"/>
                    <a:gd name="connsiteY201" fmla="*/ 749173 h 1702307"/>
                    <a:gd name="connsiteX202" fmla="*/ 1953768 w 1957196"/>
                    <a:gd name="connsiteY202" fmla="*/ 770001 h 1702307"/>
                    <a:gd name="connsiteX203" fmla="*/ 1952117 w 1957196"/>
                    <a:gd name="connsiteY203" fmla="*/ 783971 h 1702307"/>
                    <a:gd name="connsiteX204" fmla="*/ 1950340 w 1957196"/>
                    <a:gd name="connsiteY204" fmla="*/ 816356 h 1702307"/>
                    <a:gd name="connsiteX205" fmla="*/ 1950340 w 1957196"/>
                    <a:gd name="connsiteY205" fmla="*/ 837311 h 1702307"/>
                    <a:gd name="connsiteX206" fmla="*/ 1950340 w 1957196"/>
                    <a:gd name="connsiteY206" fmla="*/ 855853 h 1702307"/>
                    <a:gd name="connsiteX207" fmla="*/ 1952117 w 1957196"/>
                    <a:gd name="connsiteY207" fmla="*/ 878967 h 1702307"/>
                    <a:gd name="connsiteX208" fmla="*/ 1950340 w 1957196"/>
                    <a:gd name="connsiteY208" fmla="*/ 888238 h 1702307"/>
                    <a:gd name="connsiteX209" fmla="*/ 1950340 w 1957196"/>
                    <a:gd name="connsiteY209" fmla="*/ 899922 h 1702307"/>
                    <a:gd name="connsiteX210" fmla="*/ 1950340 w 1957196"/>
                    <a:gd name="connsiteY210" fmla="*/ 918464 h 1702307"/>
                    <a:gd name="connsiteX211" fmla="*/ 1952117 w 1957196"/>
                    <a:gd name="connsiteY211" fmla="*/ 934720 h 1702307"/>
                    <a:gd name="connsiteX212" fmla="*/ 1940052 w 1957196"/>
                    <a:gd name="connsiteY212" fmla="*/ 976376 h 1702307"/>
                    <a:gd name="connsiteX213" fmla="*/ 1929639 w 1957196"/>
                    <a:gd name="connsiteY213" fmla="*/ 1011174 h 1702307"/>
                    <a:gd name="connsiteX214" fmla="*/ 1921129 w 1957196"/>
                    <a:gd name="connsiteY214" fmla="*/ 1034415 h 1702307"/>
                    <a:gd name="connsiteX215" fmla="*/ 1909065 w 1957196"/>
                    <a:gd name="connsiteY215" fmla="*/ 1087755 h 1702307"/>
                    <a:gd name="connsiteX216" fmla="*/ 1891792 w 1957196"/>
                    <a:gd name="connsiteY216" fmla="*/ 1148080 h 1702307"/>
                    <a:gd name="connsiteX217" fmla="*/ 1883156 w 1957196"/>
                    <a:gd name="connsiteY217" fmla="*/ 1180465 h 1702307"/>
                    <a:gd name="connsiteX218" fmla="*/ 1884935 w 1957196"/>
                    <a:gd name="connsiteY218" fmla="*/ 1199007 h 1702307"/>
                    <a:gd name="connsiteX219" fmla="*/ 1874520 w 1957196"/>
                    <a:gd name="connsiteY219" fmla="*/ 1349756 h 1702307"/>
                    <a:gd name="connsiteX220" fmla="*/ 1871092 w 1957196"/>
                    <a:gd name="connsiteY220" fmla="*/ 1407795 h 1702307"/>
                    <a:gd name="connsiteX221" fmla="*/ 1867663 w 1957196"/>
                    <a:gd name="connsiteY221" fmla="*/ 1475105 h 1702307"/>
                    <a:gd name="connsiteX222" fmla="*/ 1865885 w 1957196"/>
                    <a:gd name="connsiteY222" fmla="*/ 1500505 h 1702307"/>
                    <a:gd name="connsiteX223" fmla="*/ 1884935 w 1957196"/>
                    <a:gd name="connsiteY223" fmla="*/ 1535303 h 1702307"/>
                    <a:gd name="connsiteX224" fmla="*/ 1872869 w 1957196"/>
                    <a:gd name="connsiteY224" fmla="*/ 1544574 h 1702307"/>
                    <a:gd name="connsiteX225" fmla="*/ 1817751 w 1957196"/>
                    <a:gd name="connsiteY225" fmla="*/ 1579372 h 1702307"/>
                    <a:gd name="connsiteX226" fmla="*/ 1833245 w 1957196"/>
                    <a:gd name="connsiteY226" fmla="*/ 1614170 h 1702307"/>
                    <a:gd name="connsiteX227" fmla="*/ 1828039 w 1957196"/>
                    <a:gd name="connsiteY227" fmla="*/ 1635125 h 1702307"/>
                    <a:gd name="connsiteX228" fmla="*/ 1824610 w 1957196"/>
                    <a:gd name="connsiteY228" fmla="*/ 1641983 h 1702307"/>
                    <a:gd name="connsiteX229" fmla="*/ 1817751 w 1957196"/>
                    <a:gd name="connsiteY229" fmla="*/ 1648968 h 1702307"/>
                    <a:gd name="connsiteX230" fmla="*/ 1810767 w 1957196"/>
                    <a:gd name="connsiteY230" fmla="*/ 1658239 h 1702307"/>
                    <a:gd name="connsiteX231" fmla="*/ 1805687 w 1957196"/>
                    <a:gd name="connsiteY231" fmla="*/ 1665224 h 1702307"/>
                    <a:gd name="connsiteX232" fmla="*/ 1791843 w 1957196"/>
                    <a:gd name="connsiteY232" fmla="*/ 1669796 h 1702307"/>
                    <a:gd name="connsiteX233" fmla="*/ 1786637 w 1957196"/>
                    <a:gd name="connsiteY233" fmla="*/ 1676781 h 1702307"/>
                    <a:gd name="connsiteX234" fmla="*/ 1788415 w 1957196"/>
                    <a:gd name="connsiteY234" fmla="*/ 1681480 h 1702307"/>
                    <a:gd name="connsiteX235" fmla="*/ 1788415 w 1957196"/>
                    <a:gd name="connsiteY235" fmla="*/ 1695323 h 1702307"/>
                    <a:gd name="connsiteX236" fmla="*/ 1790192 w 1957196"/>
                    <a:gd name="connsiteY236" fmla="*/ 1700022 h 1702307"/>
                    <a:gd name="connsiteX237" fmla="*/ 1762506 w 1957196"/>
                    <a:gd name="connsiteY237" fmla="*/ 1686052 h 1702307"/>
                    <a:gd name="connsiteX238" fmla="*/ 1762506 w 1957196"/>
                    <a:gd name="connsiteY238" fmla="*/ 1700022 h 1702307"/>
                    <a:gd name="connsiteX239" fmla="*/ 1766063 w 1957196"/>
                    <a:gd name="connsiteY239" fmla="*/ 1702308 h 1702307"/>
                    <a:gd name="connsiteX240" fmla="*/ 1759077 w 1957196"/>
                    <a:gd name="connsiteY240" fmla="*/ 1662938 h 1702307"/>
                    <a:gd name="connsiteX241" fmla="*/ 1760855 w 1957196"/>
                    <a:gd name="connsiteY241" fmla="*/ 1660525 h 1702307"/>
                    <a:gd name="connsiteX242" fmla="*/ 1764285 w 1957196"/>
                    <a:gd name="connsiteY242" fmla="*/ 1625854 h 1702307"/>
                    <a:gd name="connsiteX243" fmla="*/ 1676400 w 1957196"/>
                    <a:gd name="connsiteY243" fmla="*/ 1572387 h 1702307"/>
                    <a:gd name="connsiteX244" fmla="*/ 1662685 w 1957196"/>
                    <a:gd name="connsiteY244" fmla="*/ 1565529 h 1702307"/>
                    <a:gd name="connsiteX245" fmla="*/ 1621282 w 1957196"/>
                    <a:gd name="connsiteY245" fmla="*/ 1542288 h 1702307"/>
                    <a:gd name="connsiteX246" fmla="*/ 1516126 w 1957196"/>
                    <a:gd name="connsiteY246" fmla="*/ 1475105 h 1702307"/>
                    <a:gd name="connsiteX247" fmla="*/ 1512697 w 1957196"/>
                    <a:gd name="connsiteY247" fmla="*/ 1465707 h 1702307"/>
                    <a:gd name="connsiteX248" fmla="*/ 1507617 w 1957196"/>
                    <a:gd name="connsiteY248" fmla="*/ 1456436 h 1702307"/>
                    <a:gd name="connsiteX249" fmla="*/ 1504062 w 1957196"/>
                    <a:gd name="connsiteY249" fmla="*/ 1449578 h 1702307"/>
                    <a:gd name="connsiteX250" fmla="*/ 1485139 w 1957196"/>
                    <a:gd name="connsiteY250" fmla="*/ 1449578 h 1702307"/>
                    <a:gd name="connsiteX251" fmla="*/ 1476502 w 1957196"/>
                    <a:gd name="connsiteY251" fmla="*/ 1449578 h 1702307"/>
                    <a:gd name="connsiteX252" fmla="*/ 1464438 w 1957196"/>
                    <a:gd name="connsiteY252" fmla="*/ 1440307 h 1702307"/>
                    <a:gd name="connsiteX253" fmla="*/ 1452499 w 1957196"/>
                    <a:gd name="connsiteY253" fmla="*/ 1433322 h 1702307"/>
                    <a:gd name="connsiteX254" fmla="*/ 1440435 w 1957196"/>
                    <a:gd name="connsiteY254" fmla="*/ 1428623 h 1702307"/>
                    <a:gd name="connsiteX255" fmla="*/ 1433449 w 1957196"/>
                    <a:gd name="connsiteY255" fmla="*/ 1421765 h 1702307"/>
                    <a:gd name="connsiteX256" fmla="*/ 1430020 w 1957196"/>
                    <a:gd name="connsiteY256" fmla="*/ 1412367 h 1702307"/>
                    <a:gd name="connsiteX257" fmla="*/ 1421385 w 1957196"/>
                    <a:gd name="connsiteY257" fmla="*/ 1391539 h 1702307"/>
                    <a:gd name="connsiteX258" fmla="*/ 1414526 w 1957196"/>
                    <a:gd name="connsiteY258" fmla="*/ 1382268 h 1702307"/>
                    <a:gd name="connsiteX259" fmla="*/ 1412748 w 1957196"/>
                    <a:gd name="connsiteY259" fmla="*/ 1377696 h 1702307"/>
                    <a:gd name="connsiteX260" fmla="*/ 1414526 w 1957196"/>
                    <a:gd name="connsiteY260" fmla="*/ 1335913 h 1702307"/>
                    <a:gd name="connsiteX261" fmla="*/ 1417955 w 1957196"/>
                    <a:gd name="connsiteY261" fmla="*/ 1324356 h 1702307"/>
                    <a:gd name="connsiteX262" fmla="*/ 1411097 w 1957196"/>
                    <a:gd name="connsiteY262" fmla="*/ 1317371 h 1702307"/>
                    <a:gd name="connsiteX263" fmla="*/ 1399032 w 1957196"/>
                    <a:gd name="connsiteY263" fmla="*/ 1308100 h 1702307"/>
                    <a:gd name="connsiteX264" fmla="*/ 1399032 w 1957196"/>
                    <a:gd name="connsiteY264" fmla="*/ 1294130 h 1702307"/>
                    <a:gd name="connsiteX265" fmla="*/ 1395603 w 1957196"/>
                    <a:gd name="connsiteY265" fmla="*/ 1287145 h 1702307"/>
                    <a:gd name="connsiteX266" fmla="*/ 1386967 w 1957196"/>
                    <a:gd name="connsiteY266" fmla="*/ 1280287 h 1702307"/>
                    <a:gd name="connsiteX267" fmla="*/ 1380110 w 1957196"/>
                    <a:gd name="connsiteY267" fmla="*/ 1277874 h 1702307"/>
                    <a:gd name="connsiteX268" fmla="*/ 1364616 w 1957196"/>
                    <a:gd name="connsiteY268" fmla="*/ 1275588 h 1702307"/>
                    <a:gd name="connsiteX269" fmla="*/ 1359409 w 1957196"/>
                    <a:gd name="connsiteY269" fmla="*/ 1273302 h 1702307"/>
                    <a:gd name="connsiteX270" fmla="*/ 1352550 w 1957196"/>
                    <a:gd name="connsiteY270" fmla="*/ 1266317 h 1702307"/>
                    <a:gd name="connsiteX271" fmla="*/ 1347343 w 1957196"/>
                    <a:gd name="connsiteY271" fmla="*/ 1243076 h 1702307"/>
                    <a:gd name="connsiteX272" fmla="*/ 1338707 w 1957196"/>
                    <a:gd name="connsiteY272" fmla="*/ 1233805 h 1702307"/>
                    <a:gd name="connsiteX273" fmla="*/ 1326642 w 1957196"/>
                    <a:gd name="connsiteY273" fmla="*/ 1217676 h 1702307"/>
                    <a:gd name="connsiteX274" fmla="*/ 1312926 w 1957196"/>
                    <a:gd name="connsiteY274" fmla="*/ 1217676 h 1702307"/>
                    <a:gd name="connsiteX275" fmla="*/ 1290447 w 1957196"/>
                    <a:gd name="connsiteY275" fmla="*/ 1217676 h 1702307"/>
                    <a:gd name="connsiteX276" fmla="*/ 1100964 w 1957196"/>
                    <a:gd name="connsiteY276" fmla="*/ 1217676 h 1702307"/>
                    <a:gd name="connsiteX277" fmla="*/ 1088898 w 1957196"/>
                    <a:gd name="connsiteY277" fmla="*/ 1217676 h 1702307"/>
                    <a:gd name="connsiteX278" fmla="*/ 963168 w 1957196"/>
                    <a:gd name="connsiteY278" fmla="*/ 1217676 h 1702307"/>
                    <a:gd name="connsiteX279" fmla="*/ 851154 w 1957196"/>
                    <a:gd name="connsiteY279" fmla="*/ 1219962 h 1702307"/>
                    <a:gd name="connsiteX280" fmla="*/ 840741 w 1957196"/>
                    <a:gd name="connsiteY280" fmla="*/ 1219962 h 1702307"/>
                    <a:gd name="connsiteX281" fmla="*/ 647827 w 1957196"/>
                    <a:gd name="connsiteY281" fmla="*/ 1217676 h 1702307"/>
                    <a:gd name="connsiteX282" fmla="*/ 602996 w 1957196"/>
                    <a:gd name="connsiteY282" fmla="*/ 1217676 h 1702307"/>
                    <a:gd name="connsiteX283" fmla="*/ 468630 w 1957196"/>
                    <a:gd name="connsiteY283" fmla="*/ 1219962 h 1702307"/>
                    <a:gd name="connsiteX284" fmla="*/ 437642 w 1957196"/>
                    <a:gd name="connsiteY284" fmla="*/ 1217676 h 1702307"/>
                    <a:gd name="connsiteX285" fmla="*/ 253239 w 1957196"/>
                    <a:gd name="connsiteY285" fmla="*/ 1217676 h 1702307"/>
                    <a:gd name="connsiteX286" fmla="*/ 211964 w 1957196"/>
                    <a:gd name="connsiteY286" fmla="*/ 1217676 h 1702307"/>
                    <a:gd name="connsiteX287" fmla="*/ 44831 w 1957196"/>
                    <a:gd name="connsiteY287" fmla="*/ 1217676 h 1702307"/>
                    <a:gd name="connsiteX288" fmla="*/ 3429 w 1957196"/>
                    <a:gd name="connsiteY288" fmla="*/ 1217676 h 1702307"/>
                    <a:gd name="connsiteX289" fmla="*/ 0 w 1957196"/>
                    <a:gd name="connsiteY289" fmla="*/ 1113282 h 170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957196" h="1702307">
                      <a:moveTo>
                        <a:pt x="0" y="1113282"/>
                      </a:moveTo>
                      <a:lnTo>
                        <a:pt x="20701" y="1099312"/>
                      </a:lnTo>
                      <a:lnTo>
                        <a:pt x="65405" y="1073785"/>
                      </a:lnTo>
                      <a:lnTo>
                        <a:pt x="99949" y="1045972"/>
                      </a:lnTo>
                      <a:lnTo>
                        <a:pt x="108586" y="1036701"/>
                      </a:lnTo>
                      <a:lnTo>
                        <a:pt x="115443" y="1027430"/>
                      </a:lnTo>
                      <a:lnTo>
                        <a:pt x="125730" y="1020445"/>
                      </a:lnTo>
                      <a:lnTo>
                        <a:pt x="134367" y="1018159"/>
                      </a:lnTo>
                      <a:lnTo>
                        <a:pt x="144653" y="1011174"/>
                      </a:lnTo>
                      <a:lnTo>
                        <a:pt x="167132" y="999617"/>
                      </a:lnTo>
                      <a:lnTo>
                        <a:pt x="182626" y="992632"/>
                      </a:lnTo>
                      <a:lnTo>
                        <a:pt x="192914" y="985647"/>
                      </a:lnTo>
                      <a:lnTo>
                        <a:pt x="199898" y="974090"/>
                      </a:lnTo>
                      <a:lnTo>
                        <a:pt x="213615" y="953262"/>
                      </a:lnTo>
                      <a:lnTo>
                        <a:pt x="217043" y="939292"/>
                      </a:lnTo>
                      <a:lnTo>
                        <a:pt x="224028" y="930021"/>
                      </a:lnTo>
                      <a:lnTo>
                        <a:pt x="232538" y="927735"/>
                      </a:lnTo>
                      <a:lnTo>
                        <a:pt x="258445" y="918464"/>
                      </a:lnTo>
                      <a:lnTo>
                        <a:pt x="268732" y="911479"/>
                      </a:lnTo>
                      <a:lnTo>
                        <a:pt x="273940" y="890651"/>
                      </a:lnTo>
                      <a:lnTo>
                        <a:pt x="265303" y="872109"/>
                      </a:lnTo>
                      <a:lnTo>
                        <a:pt x="260096" y="853440"/>
                      </a:lnTo>
                      <a:lnTo>
                        <a:pt x="260096" y="837311"/>
                      </a:lnTo>
                      <a:lnTo>
                        <a:pt x="255017" y="830326"/>
                      </a:lnTo>
                      <a:lnTo>
                        <a:pt x="246380" y="828040"/>
                      </a:lnTo>
                      <a:lnTo>
                        <a:pt x="237744" y="834898"/>
                      </a:lnTo>
                      <a:lnTo>
                        <a:pt x="236093" y="825627"/>
                      </a:lnTo>
                      <a:lnTo>
                        <a:pt x="225679" y="816356"/>
                      </a:lnTo>
                      <a:lnTo>
                        <a:pt x="225679" y="804799"/>
                      </a:lnTo>
                      <a:lnTo>
                        <a:pt x="227457" y="793242"/>
                      </a:lnTo>
                      <a:lnTo>
                        <a:pt x="222250" y="781558"/>
                      </a:lnTo>
                      <a:lnTo>
                        <a:pt x="213615" y="776986"/>
                      </a:lnTo>
                      <a:lnTo>
                        <a:pt x="213615" y="770001"/>
                      </a:lnTo>
                      <a:lnTo>
                        <a:pt x="218821" y="760730"/>
                      </a:lnTo>
                      <a:lnTo>
                        <a:pt x="225679" y="753745"/>
                      </a:lnTo>
                      <a:lnTo>
                        <a:pt x="225679" y="735203"/>
                      </a:lnTo>
                      <a:lnTo>
                        <a:pt x="225679" y="714375"/>
                      </a:lnTo>
                      <a:lnTo>
                        <a:pt x="227457" y="700405"/>
                      </a:lnTo>
                      <a:lnTo>
                        <a:pt x="239522" y="695833"/>
                      </a:lnTo>
                      <a:lnTo>
                        <a:pt x="277368" y="688848"/>
                      </a:lnTo>
                      <a:lnTo>
                        <a:pt x="329057" y="677291"/>
                      </a:lnTo>
                      <a:lnTo>
                        <a:pt x="373889" y="668020"/>
                      </a:lnTo>
                      <a:lnTo>
                        <a:pt x="392812" y="668020"/>
                      </a:lnTo>
                      <a:lnTo>
                        <a:pt x="406654" y="668020"/>
                      </a:lnTo>
                      <a:lnTo>
                        <a:pt x="451359" y="668020"/>
                      </a:lnTo>
                      <a:lnTo>
                        <a:pt x="468630" y="665607"/>
                      </a:lnTo>
                      <a:lnTo>
                        <a:pt x="475489" y="668020"/>
                      </a:lnTo>
                      <a:lnTo>
                        <a:pt x="503047" y="665607"/>
                      </a:lnTo>
                      <a:lnTo>
                        <a:pt x="528955" y="668020"/>
                      </a:lnTo>
                      <a:lnTo>
                        <a:pt x="549656" y="670306"/>
                      </a:lnTo>
                      <a:lnTo>
                        <a:pt x="587502" y="677291"/>
                      </a:lnTo>
                      <a:lnTo>
                        <a:pt x="604774" y="679577"/>
                      </a:lnTo>
                      <a:lnTo>
                        <a:pt x="625475" y="695833"/>
                      </a:lnTo>
                      <a:lnTo>
                        <a:pt x="640969" y="709676"/>
                      </a:lnTo>
                      <a:lnTo>
                        <a:pt x="653035" y="714375"/>
                      </a:lnTo>
                      <a:lnTo>
                        <a:pt x="665099" y="714375"/>
                      </a:lnTo>
                      <a:lnTo>
                        <a:pt x="670179" y="723646"/>
                      </a:lnTo>
                      <a:lnTo>
                        <a:pt x="677165" y="714375"/>
                      </a:lnTo>
                      <a:lnTo>
                        <a:pt x="685673" y="707390"/>
                      </a:lnTo>
                      <a:lnTo>
                        <a:pt x="706374" y="700405"/>
                      </a:lnTo>
                      <a:lnTo>
                        <a:pt x="720217" y="700405"/>
                      </a:lnTo>
                      <a:lnTo>
                        <a:pt x="737363" y="695833"/>
                      </a:lnTo>
                      <a:lnTo>
                        <a:pt x="768477" y="695833"/>
                      </a:lnTo>
                      <a:lnTo>
                        <a:pt x="804545" y="700405"/>
                      </a:lnTo>
                      <a:lnTo>
                        <a:pt x="830453" y="700405"/>
                      </a:lnTo>
                      <a:lnTo>
                        <a:pt x="839090" y="712089"/>
                      </a:lnTo>
                      <a:lnTo>
                        <a:pt x="849376" y="702818"/>
                      </a:lnTo>
                      <a:lnTo>
                        <a:pt x="851154" y="695833"/>
                      </a:lnTo>
                      <a:lnTo>
                        <a:pt x="858013" y="693420"/>
                      </a:lnTo>
                      <a:lnTo>
                        <a:pt x="880365" y="693420"/>
                      </a:lnTo>
                      <a:lnTo>
                        <a:pt x="887349" y="688848"/>
                      </a:lnTo>
                      <a:lnTo>
                        <a:pt x="907923" y="677291"/>
                      </a:lnTo>
                      <a:lnTo>
                        <a:pt x="916560" y="681863"/>
                      </a:lnTo>
                      <a:lnTo>
                        <a:pt x="919989" y="681863"/>
                      </a:lnTo>
                      <a:lnTo>
                        <a:pt x="926973" y="665607"/>
                      </a:lnTo>
                      <a:lnTo>
                        <a:pt x="933831" y="656336"/>
                      </a:lnTo>
                      <a:lnTo>
                        <a:pt x="940690" y="649351"/>
                      </a:lnTo>
                      <a:lnTo>
                        <a:pt x="947547" y="644779"/>
                      </a:lnTo>
                      <a:lnTo>
                        <a:pt x="959613" y="633222"/>
                      </a:lnTo>
                      <a:lnTo>
                        <a:pt x="976885" y="633222"/>
                      </a:lnTo>
                      <a:lnTo>
                        <a:pt x="980314" y="630809"/>
                      </a:lnTo>
                      <a:lnTo>
                        <a:pt x="983742" y="621538"/>
                      </a:lnTo>
                      <a:lnTo>
                        <a:pt x="987298" y="612267"/>
                      </a:lnTo>
                      <a:lnTo>
                        <a:pt x="997586" y="602996"/>
                      </a:lnTo>
                      <a:lnTo>
                        <a:pt x="1011301" y="602996"/>
                      </a:lnTo>
                      <a:lnTo>
                        <a:pt x="1028573" y="607695"/>
                      </a:lnTo>
                      <a:lnTo>
                        <a:pt x="1047496" y="607695"/>
                      </a:lnTo>
                      <a:lnTo>
                        <a:pt x="1054481" y="598424"/>
                      </a:lnTo>
                      <a:lnTo>
                        <a:pt x="1062991" y="586740"/>
                      </a:lnTo>
                      <a:lnTo>
                        <a:pt x="1064768" y="575183"/>
                      </a:lnTo>
                      <a:lnTo>
                        <a:pt x="1066546" y="554355"/>
                      </a:lnTo>
                      <a:lnTo>
                        <a:pt x="1068197" y="538099"/>
                      </a:lnTo>
                      <a:lnTo>
                        <a:pt x="1061340" y="519557"/>
                      </a:lnTo>
                      <a:lnTo>
                        <a:pt x="1059562" y="503301"/>
                      </a:lnTo>
                      <a:lnTo>
                        <a:pt x="1047496" y="484759"/>
                      </a:lnTo>
                      <a:lnTo>
                        <a:pt x="1040639" y="475488"/>
                      </a:lnTo>
                      <a:lnTo>
                        <a:pt x="1042417" y="466217"/>
                      </a:lnTo>
                      <a:lnTo>
                        <a:pt x="1049274" y="459232"/>
                      </a:lnTo>
                      <a:lnTo>
                        <a:pt x="1054481" y="459232"/>
                      </a:lnTo>
                      <a:lnTo>
                        <a:pt x="1062991" y="466217"/>
                      </a:lnTo>
                      <a:lnTo>
                        <a:pt x="1069975" y="466217"/>
                      </a:lnTo>
                      <a:lnTo>
                        <a:pt x="1083692" y="447675"/>
                      </a:lnTo>
                      <a:lnTo>
                        <a:pt x="1085469" y="431419"/>
                      </a:lnTo>
                      <a:lnTo>
                        <a:pt x="1068197" y="419862"/>
                      </a:lnTo>
                      <a:lnTo>
                        <a:pt x="1087120" y="403606"/>
                      </a:lnTo>
                      <a:lnTo>
                        <a:pt x="1083692" y="401320"/>
                      </a:lnTo>
                      <a:lnTo>
                        <a:pt x="1075055" y="398907"/>
                      </a:lnTo>
                      <a:lnTo>
                        <a:pt x="1069975" y="391922"/>
                      </a:lnTo>
                      <a:lnTo>
                        <a:pt x="1064768" y="387350"/>
                      </a:lnTo>
                      <a:lnTo>
                        <a:pt x="1057911" y="389636"/>
                      </a:lnTo>
                      <a:lnTo>
                        <a:pt x="1054481" y="396621"/>
                      </a:lnTo>
                      <a:lnTo>
                        <a:pt x="1052703" y="398907"/>
                      </a:lnTo>
                      <a:lnTo>
                        <a:pt x="1061340" y="405892"/>
                      </a:lnTo>
                      <a:lnTo>
                        <a:pt x="1059562" y="419862"/>
                      </a:lnTo>
                      <a:lnTo>
                        <a:pt x="1052703" y="426720"/>
                      </a:lnTo>
                      <a:lnTo>
                        <a:pt x="1047496" y="424434"/>
                      </a:lnTo>
                      <a:lnTo>
                        <a:pt x="1042417" y="422148"/>
                      </a:lnTo>
                      <a:lnTo>
                        <a:pt x="1040639" y="408178"/>
                      </a:lnTo>
                      <a:lnTo>
                        <a:pt x="1035431" y="387350"/>
                      </a:lnTo>
                      <a:lnTo>
                        <a:pt x="1019938" y="375793"/>
                      </a:lnTo>
                      <a:lnTo>
                        <a:pt x="1021716" y="364109"/>
                      </a:lnTo>
                      <a:lnTo>
                        <a:pt x="1028573" y="357251"/>
                      </a:lnTo>
                      <a:lnTo>
                        <a:pt x="1038988" y="350266"/>
                      </a:lnTo>
                      <a:lnTo>
                        <a:pt x="1085469" y="327025"/>
                      </a:lnTo>
                      <a:lnTo>
                        <a:pt x="1119887" y="306197"/>
                      </a:lnTo>
                      <a:lnTo>
                        <a:pt x="1138810" y="289941"/>
                      </a:lnTo>
                      <a:lnTo>
                        <a:pt x="1154303" y="273685"/>
                      </a:lnTo>
                      <a:lnTo>
                        <a:pt x="1185418" y="250571"/>
                      </a:lnTo>
                      <a:lnTo>
                        <a:pt x="1188847" y="241300"/>
                      </a:lnTo>
                      <a:lnTo>
                        <a:pt x="1195705" y="227330"/>
                      </a:lnTo>
                      <a:lnTo>
                        <a:pt x="1199135" y="215773"/>
                      </a:lnTo>
                      <a:lnTo>
                        <a:pt x="1195705" y="208788"/>
                      </a:lnTo>
                      <a:lnTo>
                        <a:pt x="1207770" y="190246"/>
                      </a:lnTo>
                      <a:lnTo>
                        <a:pt x="1238759" y="164719"/>
                      </a:lnTo>
                      <a:lnTo>
                        <a:pt x="1288796" y="118364"/>
                      </a:lnTo>
                      <a:lnTo>
                        <a:pt x="1347343" y="62611"/>
                      </a:lnTo>
                      <a:lnTo>
                        <a:pt x="1368044" y="53340"/>
                      </a:lnTo>
                      <a:lnTo>
                        <a:pt x="1405891" y="32512"/>
                      </a:lnTo>
                      <a:lnTo>
                        <a:pt x="1423163" y="25527"/>
                      </a:lnTo>
                      <a:lnTo>
                        <a:pt x="1431798" y="16256"/>
                      </a:lnTo>
                      <a:lnTo>
                        <a:pt x="1450721" y="9271"/>
                      </a:lnTo>
                      <a:lnTo>
                        <a:pt x="1464438" y="6985"/>
                      </a:lnTo>
                      <a:lnTo>
                        <a:pt x="1481710" y="0"/>
                      </a:lnTo>
                      <a:lnTo>
                        <a:pt x="1490345" y="0"/>
                      </a:lnTo>
                      <a:lnTo>
                        <a:pt x="1511046" y="6985"/>
                      </a:lnTo>
                      <a:lnTo>
                        <a:pt x="1516126" y="6985"/>
                      </a:lnTo>
                      <a:lnTo>
                        <a:pt x="1545464" y="4699"/>
                      </a:lnTo>
                      <a:lnTo>
                        <a:pt x="1581659" y="6985"/>
                      </a:lnTo>
                      <a:lnTo>
                        <a:pt x="1617853" y="6985"/>
                      </a:lnTo>
                      <a:lnTo>
                        <a:pt x="1671193" y="4699"/>
                      </a:lnTo>
                      <a:lnTo>
                        <a:pt x="1724661" y="4699"/>
                      </a:lnTo>
                      <a:lnTo>
                        <a:pt x="1926210" y="0"/>
                      </a:lnTo>
                      <a:lnTo>
                        <a:pt x="1927988" y="18542"/>
                      </a:lnTo>
                      <a:lnTo>
                        <a:pt x="1931417" y="27813"/>
                      </a:lnTo>
                      <a:lnTo>
                        <a:pt x="1917573" y="58039"/>
                      </a:lnTo>
                      <a:lnTo>
                        <a:pt x="1917573" y="71882"/>
                      </a:lnTo>
                      <a:lnTo>
                        <a:pt x="1924559" y="83566"/>
                      </a:lnTo>
                      <a:lnTo>
                        <a:pt x="1926210" y="92837"/>
                      </a:lnTo>
                      <a:lnTo>
                        <a:pt x="1921129" y="132207"/>
                      </a:lnTo>
                      <a:lnTo>
                        <a:pt x="1919351" y="162433"/>
                      </a:lnTo>
                      <a:lnTo>
                        <a:pt x="1922780" y="178562"/>
                      </a:lnTo>
                      <a:lnTo>
                        <a:pt x="1922780" y="187960"/>
                      </a:lnTo>
                      <a:lnTo>
                        <a:pt x="1929639" y="201803"/>
                      </a:lnTo>
                      <a:lnTo>
                        <a:pt x="1934845" y="218059"/>
                      </a:lnTo>
                      <a:lnTo>
                        <a:pt x="1938274" y="238887"/>
                      </a:lnTo>
                      <a:lnTo>
                        <a:pt x="1936623" y="262128"/>
                      </a:lnTo>
                      <a:lnTo>
                        <a:pt x="1936623" y="285242"/>
                      </a:lnTo>
                      <a:lnTo>
                        <a:pt x="1936623" y="299212"/>
                      </a:lnTo>
                      <a:lnTo>
                        <a:pt x="1931417" y="315468"/>
                      </a:lnTo>
                      <a:lnTo>
                        <a:pt x="1915922" y="331724"/>
                      </a:lnTo>
                      <a:lnTo>
                        <a:pt x="1910716" y="340995"/>
                      </a:lnTo>
                      <a:lnTo>
                        <a:pt x="1909065" y="354838"/>
                      </a:lnTo>
                      <a:lnTo>
                        <a:pt x="1898650" y="382651"/>
                      </a:lnTo>
                      <a:lnTo>
                        <a:pt x="1907287" y="405892"/>
                      </a:lnTo>
                      <a:lnTo>
                        <a:pt x="1907287" y="422148"/>
                      </a:lnTo>
                      <a:lnTo>
                        <a:pt x="1910716" y="435991"/>
                      </a:lnTo>
                      <a:lnTo>
                        <a:pt x="1915922" y="452247"/>
                      </a:lnTo>
                      <a:lnTo>
                        <a:pt x="1917573" y="468503"/>
                      </a:lnTo>
                      <a:lnTo>
                        <a:pt x="1917573" y="484759"/>
                      </a:lnTo>
                      <a:lnTo>
                        <a:pt x="1922780" y="494030"/>
                      </a:lnTo>
                      <a:lnTo>
                        <a:pt x="1924559" y="501015"/>
                      </a:lnTo>
                      <a:lnTo>
                        <a:pt x="1922780" y="512572"/>
                      </a:lnTo>
                      <a:lnTo>
                        <a:pt x="1919351" y="521843"/>
                      </a:lnTo>
                      <a:lnTo>
                        <a:pt x="1914144" y="535813"/>
                      </a:lnTo>
                      <a:lnTo>
                        <a:pt x="1905636" y="549656"/>
                      </a:lnTo>
                      <a:lnTo>
                        <a:pt x="1907287" y="579882"/>
                      </a:lnTo>
                      <a:lnTo>
                        <a:pt x="1914144" y="584454"/>
                      </a:lnTo>
                      <a:lnTo>
                        <a:pt x="1919351" y="575183"/>
                      </a:lnTo>
                      <a:lnTo>
                        <a:pt x="1924559" y="565912"/>
                      </a:lnTo>
                      <a:lnTo>
                        <a:pt x="1931417" y="561340"/>
                      </a:lnTo>
                      <a:lnTo>
                        <a:pt x="1938274" y="563626"/>
                      </a:lnTo>
                      <a:lnTo>
                        <a:pt x="1943481" y="568198"/>
                      </a:lnTo>
                      <a:lnTo>
                        <a:pt x="1948689" y="577469"/>
                      </a:lnTo>
                      <a:lnTo>
                        <a:pt x="1952117" y="584454"/>
                      </a:lnTo>
                      <a:lnTo>
                        <a:pt x="1955546" y="589153"/>
                      </a:lnTo>
                      <a:lnTo>
                        <a:pt x="1957197" y="593725"/>
                      </a:lnTo>
                      <a:lnTo>
                        <a:pt x="1955546" y="616966"/>
                      </a:lnTo>
                      <a:lnTo>
                        <a:pt x="1957197" y="630809"/>
                      </a:lnTo>
                      <a:lnTo>
                        <a:pt x="1957197" y="658749"/>
                      </a:lnTo>
                      <a:lnTo>
                        <a:pt x="1953768" y="686562"/>
                      </a:lnTo>
                      <a:lnTo>
                        <a:pt x="1950340" y="737489"/>
                      </a:lnTo>
                      <a:lnTo>
                        <a:pt x="1952117" y="749173"/>
                      </a:lnTo>
                      <a:lnTo>
                        <a:pt x="1953768" y="770001"/>
                      </a:lnTo>
                      <a:lnTo>
                        <a:pt x="1952117" y="783971"/>
                      </a:lnTo>
                      <a:lnTo>
                        <a:pt x="1950340" y="816356"/>
                      </a:lnTo>
                      <a:lnTo>
                        <a:pt x="1950340" y="837311"/>
                      </a:lnTo>
                      <a:lnTo>
                        <a:pt x="1950340" y="855853"/>
                      </a:lnTo>
                      <a:lnTo>
                        <a:pt x="1952117" y="878967"/>
                      </a:lnTo>
                      <a:lnTo>
                        <a:pt x="1950340" y="888238"/>
                      </a:lnTo>
                      <a:lnTo>
                        <a:pt x="1950340" y="899922"/>
                      </a:lnTo>
                      <a:lnTo>
                        <a:pt x="1950340" y="918464"/>
                      </a:lnTo>
                      <a:lnTo>
                        <a:pt x="1952117" y="934720"/>
                      </a:lnTo>
                      <a:lnTo>
                        <a:pt x="1940052" y="976376"/>
                      </a:lnTo>
                      <a:lnTo>
                        <a:pt x="1929639" y="1011174"/>
                      </a:lnTo>
                      <a:lnTo>
                        <a:pt x="1921129" y="1034415"/>
                      </a:lnTo>
                      <a:lnTo>
                        <a:pt x="1909065" y="1087755"/>
                      </a:lnTo>
                      <a:lnTo>
                        <a:pt x="1891792" y="1148080"/>
                      </a:lnTo>
                      <a:lnTo>
                        <a:pt x="1883156" y="1180465"/>
                      </a:lnTo>
                      <a:lnTo>
                        <a:pt x="1884935" y="1199007"/>
                      </a:lnTo>
                      <a:lnTo>
                        <a:pt x="1874520" y="1349756"/>
                      </a:lnTo>
                      <a:lnTo>
                        <a:pt x="1871092" y="1407795"/>
                      </a:lnTo>
                      <a:lnTo>
                        <a:pt x="1867663" y="1475105"/>
                      </a:lnTo>
                      <a:lnTo>
                        <a:pt x="1865885" y="1500505"/>
                      </a:lnTo>
                      <a:lnTo>
                        <a:pt x="1884935" y="1535303"/>
                      </a:lnTo>
                      <a:lnTo>
                        <a:pt x="1872869" y="1544574"/>
                      </a:lnTo>
                      <a:lnTo>
                        <a:pt x="1817751" y="1579372"/>
                      </a:lnTo>
                      <a:lnTo>
                        <a:pt x="1833245" y="1614170"/>
                      </a:lnTo>
                      <a:lnTo>
                        <a:pt x="1828039" y="1635125"/>
                      </a:lnTo>
                      <a:lnTo>
                        <a:pt x="1824610" y="1641983"/>
                      </a:lnTo>
                      <a:lnTo>
                        <a:pt x="1817751" y="1648968"/>
                      </a:lnTo>
                      <a:lnTo>
                        <a:pt x="1810767" y="1658239"/>
                      </a:lnTo>
                      <a:lnTo>
                        <a:pt x="1805687" y="1665224"/>
                      </a:lnTo>
                      <a:lnTo>
                        <a:pt x="1791843" y="1669796"/>
                      </a:lnTo>
                      <a:lnTo>
                        <a:pt x="1786637" y="1676781"/>
                      </a:lnTo>
                      <a:lnTo>
                        <a:pt x="1788415" y="1681480"/>
                      </a:lnTo>
                      <a:lnTo>
                        <a:pt x="1788415" y="1695323"/>
                      </a:lnTo>
                      <a:lnTo>
                        <a:pt x="1790192" y="1700022"/>
                      </a:lnTo>
                      <a:lnTo>
                        <a:pt x="1762506" y="1686052"/>
                      </a:lnTo>
                      <a:lnTo>
                        <a:pt x="1762506" y="1700022"/>
                      </a:lnTo>
                      <a:lnTo>
                        <a:pt x="1766063" y="1702308"/>
                      </a:lnTo>
                      <a:lnTo>
                        <a:pt x="1759077" y="1662938"/>
                      </a:lnTo>
                      <a:lnTo>
                        <a:pt x="1760855" y="1660525"/>
                      </a:lnTo>
                      <a:lnTo>
                        <a:pt x="1764285" y="1625854"/>
                      </a:lnTo>
                      <a:lnTo>
                        <a:pt x="1676400" y="1572387"/>
                      </a:lnTo>
                      <a:lnTo>
                        <a:pt x="1662685" y="1565529"/>
                      </a:lnTo>
                      <a:lnTo>
                        <a:pt x="1621282" y="1542288"/>
                      </a:lnTo>
                      <a:lnTo>
                        <a:pt x="1516126" y="1475105"/>
                      </a:lnTo>
                      <a:lnTo>
                        <a:pt x="1512697" y="1465707"/>
                      </a:lnTo>
                      <a:lnTo>
                        <a:pt x="1507617" y="1456436"/>
                      </a:lnTo>
                      <a:lnTo>
                        <a:pt x="1504062" y="1449578"/>
                      </a:lnTo>
                      <a:lnTo>
                        <a:pt x="1485139" y="1449578"/>
                      </a:lnTo>
                      <a:lnTo>
                        <a:pt x="1476502" y="1449578"/>
                      </a:lnTo>
                      <a:lnTo>
                        <a:pt x="1464438" y="1440307"/>
                      </a:lnTo>
                      <a:lnTo>
                        <a:pt x="1452499" y="1433322"/>
                      </a:lnTo>
                      <a:lnTo>
                        <a:pt x="1440435" y="1428623"/>
                      </a:lnTo>
                      <a:lnTo>
                        <a:pt x="1433449" y="1421765"/>
                      </a:lnTo>
                      <a:lnTo>
                        <a:pt x="1430020" y="1412367"/>
                      </a:lnTo>
                      <a:lnTo>
                        <a:pt x="1421385" y="1391539"/>
                      </a:lnTo>
                      <a:lnTo>
                        <a:pt x="1414526" y="1382268"/>
                      </a:lnTo>
                      <a:lnTo>
                        <a:pt x="1412748" y="1377696"/>
                      </a:lnTo>
                      <a:lnTo>
                        <a:pt x="1414526" y="1335913"/>
                      </a:lnTo>
                      <a:lnTo>
                        <a:pt x="1417955" y="1324356"/>
                      </a:lnTo>
                      <a:lnTo>
                        <a:pt x="1411097" y="1317371"/>
                      </a:lnTo>
                      <a:lnTo>
                        <a:pt x="1399032" y="1308100"/>
                      </a:lnTo>
                      <a:lnTo>
                        <a:pt x="1399032" y="1294130"/>
                      </a:lnTo>
                      <a:lnTo>
                        <a:pt x="1395603" y="1287145"/>
                      </a:lnTo>
                      <a:lnTo>
                        <a:pt x="1386967" y="1280287"/>
                      </a:lnTo>
                      <a:lnTo>
                        <a:pt x="1380110" y="1277874"/>
                      </a:lnTo>
                      <a:lnTo>
                        <a:pt x="1364616" y="1275588"/>
                      </a:lnTo>
                      <a:lnTo>
                        <a:pt x="1359409" y="1273302"/>
                      </a:lnTo>
                      <a:lnTo>
                        <a:pt x="1352550" y="1266317"/>
                      </a:lnTo>
                      <a:lnTo>
                        <a:pt x="1347343" y="1243076"/>
                      </a:lnTo>
                      <a:lnTo>
                        <a:pt x="1338707" y="1233805"/>
                      </a:lnTo>
                      <a:lnTo>
                        <a:pt x="1326642" y="1217676"/>
                      </a:lnTo>
                      <a:lnTo>
                        <a:pt x="1312926" y="1217676"/>
                      </a:lnTo>
                      <a:lnTo>
                        <a:pt x="1290447" y="1217676"/>
                      </a:lnTo>
                      <a:lnTo>
                        <a:pt x="1100964" y="1217676"/>
                      </a:lnTo>
                      <a:lnTo>
                        <a:pt x="1088898" y="1217676"/>
                      </a:lnTo>
                      <a:lnTo>
                        <a:pt x="963168" y="1217676"/>
                      </a:lnTo>
                      <a:lnTo>
                        <a:pt x="851154" y="1219962"/>
                      </a:lnTo>
                      <a:lnTo>
                        <a:pt x="840741" y="1219962"/>
                      </a:lnTo>
                      <a:lnTo>
                        <a:pt x="647827" y="1217676"/>
                      </a:lnTo>
                      <a:lnTo>
                        <a:pt x="602996" y="1217676"/>
                      </a:lnTo>
                      <a:lnTo>
                        <a:pt x="468630" y="1219962"/>
                      </a:lnTo>
                      <a:lnTo>
                        <a:pt x="437642" y="1217676"/>
                      </a:lnTo>
                      <a:lnTo>
                        <a:pt x="253239" y="1217676"/>
                      </a:lnTo>
                      <a:lnTo>
                        <a:pt x="211964" y="1217676"/>
                      </a:lnTo>
                      <a:lnTo>
                        <a:pt x="44831" y="1217676"/>
                      </a:lnTo>
                      <a:lnTo>
                        <a:pt x="3429" y="1217676"/>
                      </a:lnTo>
                      <a:lnTo>
                        <a:pt x="0" y="1113282"/>
                      </a:lnTo>
                      <a:close/>
                    </a:path>
                  </a:pathLst>
                </a:custGeom>
                <a:solidFill>
                  <a:srgbClr val="8DC08D"/>
                </a:solidFill>
                <a:ln w="5461" cap="flat">
                  <a:solidFill>
                    <a:srgbClr val="BEBEBE"/>
                  </a:solidFill>
                  <a:prstDash val="solid"/>
                  <a:round/>
                </a:ln>
              </p:spPr>
              <p:txBody>
                <a:bodyPr rtlCol="0" anchor="ctr"/>
                <a:lstStyle/>
                <a:p>
                  <a:endParaRPr lang="en-US"/>
                </a:p>
              </p:txBody>
            </p:sp>
            <p:sp>
              <p:nvSpPr>
                <p:cNvPr id="1222" name="Freeform: Shape 1221">
                  <a:extLst>
                    <a:ext uri="{FF2B5EF4-FFF2-40B4-BE49-F238E27FC236}">
                      <a16:creationId xmlns:a16="http://schemas.microsoft.com/office/drawing/2014/main" id="{277A45E1-659E-2A0D-2CBB-0F9B10C0BC55}"/>
                    </a:ext>
                  </a:extLst>
                </p:cNvPr>
                <p:cNvSpPr/>
                <p:nvPr/>
              </p:nvSpPr>
              <p:spPr>
                <a:xfrm>
                  <a:off x="31667958" y="16891889"/>
                  <a:ext cx="70611" cy="71882"/>
                </a:xfrm>
                <a:custGeom>
                  <a:avLst/>
                  <a:gdLst>
                    <a:gd name="connsiteX0" fmla="*/ 5206 w 70611"/>
                    <a:gd name="connsiteY0" fmla="*/ 71882 h 71882"/>
                    <a:gd name="connsiteX1" fmla="*/ 27558 w 70611"/>
                    <a:gd name="connsiteY1" fmla="*/ 13843 h 71882"/>
                    <a:gd name="connsiteX2" fmla="*/ 60325 w 70611"/>
                    <a:gd name="connsiteY2" fmla="*/ 0 h 71882"/>
                    <a:gd name="connsiteX3" fmla="*/ 70611 w 70611"/>
                    <a:gd name="connsiteY3" fmla="*/ 20828 h 71882"/>
                    <a:gd name="connsiteX4" fmla="*/ 63754 w 70611"/>
                    <a:gd name="connsiteY4" fmla="*/ 30099 h 71882"/>
                    <a:gd name="connsiteX5" fmla="*/ 49910 w 70611"/>
                    <a:gd name="connsiteY5" fmla="*/ 44069 h 71882"/>
                    <a:gd name="connsiteX6" fmla="*/ 39624 w 70611"/>
                    <a:gd name="connsiteY6" fmla="*/ 53340 h 71882"/>
                    <a:gd name="connsiteX7" fmla="*/ 32765 w 70611"/>
                    <a:gd name="connsiteY7" fmla="*/ 62611 h 71882"/>
                    <a:gd name="connsiteX8" fmla="*/ 18923 w 70611"/>
                    <a:gd name="connsiteY8" fmla="*/ 69469 h 71882"/>
                    <a:gd name="connsiteX9" fmla="*/ 5206 w 70611"/>
                    <a:gd name="connsiteY9" fmla="*/ 71882 h 71882"/>
                    <a:gd name="connsiteX10" fmla="*/ 0 w 70611"/>
                    <a:gd name="connsiteY10" fmla="*/ 62611 h 71882"/>
                    <a:gd name="connsiteX11" fmla="*/ 1778 w 70611"/>
                    <a:gd name="connsiteY11" fmla="*/ 57912 h 71882"/>
                    <a:gd name="connsiteX12" fmla="*/ 10286 w 70611"/>
                    <a:gd name="connsiteY12" fmla="*/ 53340 h 71882"/>
                    <a:gd name="connsiteX13" fmla="*/ 15494 w 70611"/>
                    <a:gd name="connsiteY13" fmla="*/ 44069 h 71882"/>
                    <a:gd name="connsiteX14" fmla="*/ 18923 w 70611"/>
                    <a:gd name="connsiteY14" fmla="*/ 32385 h 71882"/>
                    <a:gd name="connsiteX15" fmla="*/ 22352 w 70611"/>
                    <a:gd name="connsiteY15" fmla="*/ 20828 h 71882"/>
                    <a:gd name="connsiteX16" fmla="*/ 27558 w 70611"/>
                    <a:gd name="connsiteY16" fmla="*/ 16129 h 71882"/>
                    <a:gd name="connsiteX17" fmla="*/ 34417 w 70611"/>
                    <a:gd name="connsiteY17" fmla="*/ 4572 h 71882"/>
                    <a:gd name="connsiteX18" fmla="*/ 37846 w 70611"/>
                    <a:gd name="connsiteY18" fmla="*/ 4572 h 71882"/>
                    <a:gd name="connsiteX19" fmla="*/ 44830 w 70611"/>
                    <a:gd name="connsiteY19" fmla="*/ 2286 h 71882"/>
                    <a:gd name="connsiteX20" fmla="*/ 5206 w 70611"/>
                    <a:gd name="connsiteY20" fmla="*/ 71882 h 7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611" h="71882">
                      <a:moveTo>
                        <a:pt x="5206" y="71882"/>
                      </a:moveTo>
                      <a:lnTo>
                        <a:pt x="27558" y="13843"/>
                      </a:lnTo>
                      <a:lnTo>
                        <a:pt x="60325" y="0"/>
                      </a:lnTo>
                      <a:lnTo>
                        <a:pt x="70611" y="20828"/>
                      </a:lnTo>
                      <a:lnTo>
                        <a:pt x="63754" y="30099"/>
                      </a:lnTo>
                      <a:lnTo>
                        <a:pt x="49910" y="44069"/>
                      </a:lnTo>
                      <a:lnTo>
                        <a:pt x="39624" y="53340"/>
                      </a:lnTo>
                      <a:lnTo>
                        <a:pt x="32765" y="62611"/>
                      </a:lnTo>
                      <a:lnTo>
                        <a:pt x="18923" y="69469"/>
                      </a:lnTo>
                      <a:lnTo>
                        <a:pt x="5206" y="71882"/>
                      </a:lnTo>
                      <a:lnTo>
                        <a:pt x="0" y="62611"/>
                      </a:lnTo>
                      <a:lnTo>
                        <a:pt x="1778" y="57912"/>
                      </a:lnTo>
                      <a:lnTo>
                        <a:pt x="10286" y="53340"/>
                      </a:lnTo>
                      <a:lnTo>
                        <a:pt x="15494" y="44069"/>
                      </a:lnTo>
                      <a:lnTo>
                        <a:pt x="18923" y="32385"/>
                      </a:lnTo>
                      <a:lnTo>
                        <a:pt x="22352" y="20828"/>
                      </a:lnTo>
                      <a:lnTo>
                        <a:pt x="27558" y="16129"/>
                      </a:lnTo>
                      <a:lnTo>
                        <a:pt x="34417" y="4572"/>
                      </a:lnTo>
                      <a:lnTo>
                        <a:pt x="37846" y="4572"/>
                      </a:lnTo>
                      <a:lnTo>
                        <a:pt x="44830" y="2286"/>
                      </a:lnTo>
                      <a:lnTo>
                        <a:pt x="5206" y="71882"/>
                      </a:lnTo>
                      <a:close/>
                    </a:path>
                  </a:pathLst>
                </a:custGeom>
                <a:solidFill>
                  <a:srgbClr val="8DC08D"/>
                </a:solidFill>
                <a:ln w="5461" cap="flat">
                  <a:solidFill>
                    <a:srgbClr val="BEBEBE"/>
                  </a:solidFill>
                  <a:prstDash val="solid"/>
                  <a:round/>
                </a:ln>
              </p:spPr>
              <p:txBody>
                <a:bodyPr rtlCol="0" anchor="ctr"/>
                <a:lstStyle/>
                <a:p>
                  <a:endParaRPr lang="en-US"/>
                </a:p>
              </p:txBody>
            </p:sp>
            <p:sp>
              <p:nvSpPr>
                <p:cNvPr id="1223" name="Freeform: Shape 1222">
                  <a:extLst>
                    <a:ext uri="{FF2B5EF4-FFF2-40B4-BE49-F238E27FC236}">
                      <a16:creationId xmlns:a16="http://schemas.microsoft.com/office/drawing/2014/main" id="{DE13AF3A-4A10-CE37-6C1D-67233600518A}"/>
                    </a:ext>
                  </a:extLst>
                </p:cNvPr>
                <p:cNvSpPr/>
                <p:nvPr/>
              </p:nvSpPr>
              <p:spPr>
                <a:xfrm>
                  <a:off x="31748984" y="16692371"/>
                  <a:ext cx="646048" cy="245872"/>
                </a:xfrm>
                <a:custGeom>
                  <a:avLst/>
                  <a:gdLst>
                    <a:gd name="connsiteX0" fmla="*/ 459994 w 646048"/>
                    <a:gd name="connsiteY0" fmla="*/ 104394 h 245872"/>
                    <a:gd name="connsiteX1" fmla="*/ 472058 w 646048"/>
                    <a:gd name="connsiteY1" fmla="*/ 99695 h 245872"/>
                    <a:gd name="connsiteX2" fmla="*/ 477138 w 646048"/>
                    <a:gd name="connsiteY2" fmla="*/ 88138 h 245872"/>
                    <a:gd name="connsiteX3" fmla="*/ 484124 w 646048"/>
                    <a:gd name="connsiteY3" fmla="*/ 85852 h 245872"/>
                    <a:gd name="connsiteX4" fmla="*/ 489203 w 646048"/>
                    <a:gd name="connsiteY4" fmla="*/ 78867 h 245872"/>
                    <a:gd name="connsiteX5" fmla="*/ 490981 w 646048"/>
                    <a:gd name="connsiteY5" fmla="*/ 69596 h 245872"/>
                    <a:gd name="connsiteX6" fmla="*/ 496188 w 646048"/>
                    <a:gd name="connsiteY6" fmla="*/ 62611 h 245872"/>
                    <a:gd name="connsiteX7" fmla="*/ 504825 w 646048"/>
                    <a:gd name="connsiteY7" fmla="*/ 62611 h 245872"/>
                    <a:gd name="connsiteX8" fmla="*/ 508253 w 646048"/>
                    <a:gd name="connsiteY8" fmla="*/ 53340 h 245872"/>
                    <a:gd name="connsiteX9" fmla="*/ 515111 w 646048"/>
                    <a:gd name="connsiteY9" fmla="*/ 62611 h 245872"/>
                    <a:gd name="connsiteX10" fmla="*/ 523748 w 646048"/>
                    <a:gd name="connsiteY10" fmla="*/ 62611 h 245872"/>
                    <a:gd name="connsiteX11" fmla="*/ 528828 w 646048"/>
                    <a:gd name="connsiteY11" fmla="*/ 58039 h 245872"/>
                    <a:gd name="connsiteX12" fmla="*/ 535812 w 646048"/>
                    <a:gd name="connsiteY12" fmla="*/ 51054 h 245872"/>
                    <a:gd name="connsiteX13" fmla="*/ 544449 w 646048"/>
                    <a:gd name="connsiteY13" fmla="*/ 55626 h 245872"/>
                    <a:gd name="connsiteX14" fmla="*/ 549528 w 646048"/>
                    <a:gd name="connsiteY14" fmla="*/ 53340 h 245872"/>
                    <a:gd name="connsiteX15" fmla="*/ 554735 w 646048"/>
                    <a:gd name="connsiteY15" fmla="*/ 46355 h 245872"/>
                    <a:gd name="connsiteX16" fmla="*/ 559943 w 646048"/>
                    <a:gd name="connsiteY16" fmla="*/ 46355 h 245872"/>
                    <a:gd name="connsiteX17" fmla="*/ 565023 w 646048"/>
                    <a:gd name="connsiteY17" fmla="*/ 58039 h 245872"/>
                    <a:gd name="connsiteX18" fmla="*/ 578865 w 646048"/>
                    <a:gd name="connsiteY18" fmla="*/ 60325 h 245872"/>
                    <a:gd name="connsiteX19" fmla="*/ 596137 w 646048"/>
                    <a:gd name="connsiteY19" fmla="*/ 55626 h 245872"/>
                    <a:gd name="connsiteX20" fmla="*/ 606425 w 646048"/>
                    <a:gd name="connsiteY20" fmla="*/ 46355 h 245872"/>
                    <a:gd name="connsiteX21" fmla="*/ 615060 w 646048"/>
                    <a:gd name="connsiteY21" fmla="*/ 39497 h 245872"/>
                    <a:gd name="connsiteX22" fmla="*/ 630554 w 646048"/>
                    <a:gd name="connsiteY22" fmla="*/ 32512 h 245872"/>
                    <a:gd name="connsiteX23" fmla="*/ 642620 w 646048"/>
                    <a:gd name="connsiteY23" fmla="*/ 32512 h 245872"/>
                    <a:gd name="connsiteX24" fmla="*/ 646049 w 646048"/>
                    <a:gd name="connsiteY24" fmla="*/ 34798 h 245872"/>
                    <a:gd name="connsiteX25" fmla="*/ 644271 w 646048"/>
                    <a:gd name="connsiteY25" fmla="*/ 44069 h 245872"/>
                    <a:gd name="connsiteX26" fmla="*/ 639190 w 646048"/>
                    <a:gd name="connsiteY26" fmla="*/ 51054 h 245872"/>
                    <a:gd name="connsiteX27" fmla="*/ 601218 w 646048"/>
                    <a:gd name="connsiteY27" fmla="*/ 67310 h 245872"/>
                    <a:gd name="connsiteX28" fmla="*/ 573658 w 646048"/>
                    <a:gd name="connsiteY28" fmla="*/ 81153 h 245872"/>
                    <a:gd name="connsiteX29" fmla="*/ 535812 w 646048"/>
                    <a:gd name="connsiteY29" fmla="*/ 97409 h 245872"/>
                    <a:gd name="connsiteX30" fmla="*/ 504825 w 646048"/>
                    <a:gd name="connsiteY30" fmla="*/ 120650 h 245872"/>
                    <a:gd name="connsiteX31" fmla="*/ 442722 w 646048"/>
                    <a:gd name="connsiteY31" fmla="*/ 141478 h 245872"/>
                    <a:gd name="connsiteX32" fmla="*/ 361823 w 646048"/>
                    <a:gd name="connsiteY32" fmla="*/ 180975 h 245872"/>
                    <a:gd name="connsiteX33" fmla="*/ 292861 w 646048"/>
                    <a:gd name="connsiteY33" fmla="*/ 206375 h 245872"/>
                    <a:gd name="connsiteX34" fmla="*/ 258445 w 646048"/>
                    <a:gd name="connsiteY34" fmla="*/ 218059 h 245872"/>
                    <a:gd name="connsiteX35" fmla="*/ 246379 w 646048"/>
                    <a:gd name="connsiteY35" fmla="*/ 218059 h 245872"/>
                    <a:gd name="connsiteX36" fmla="*/ 241173 w 646048"/>
                    <a:gd name="connsiteY36" fmla="*/ 215646 h 245872"/>
                    <a:gd name="connsiteX37" fmla="*/ 242824 w 646048"/>
                    <a:gd name="connsiteY37" fmla="*/ 208788 h 245872"/>
                    <a:gd name="connsiteX38" fmla="*/ 256667 w 646048"/>
                    <a:gd name="connsiteY38" fmla="*/ 206375 h 245872"/>
                    <a:gd name="connsiteX39" fmla="*/ 266953 w 646048"/>
                    <a:gd name="connsiteY39" fmla="*/ 206375 h 245872"/>
                    <a:gd name="connsiteX40" fmla="*/ 323850 w 646048"/>
                    <a:gd name="connsiteY40" fmla="*/ 180975 h 245872"/>
                    <a:gd name="connsiteX41" fmla="*/ 378968 w 646048"/>
                    <a:gd name="connsiteY41" fmla="*/ 157734 h 245872"/>
                    <a:gd name="connsiteX42" fmla="*/ 406527 w 646048"/>
                    <a:gd name="connsiteY42" fmla="*/ 148463 h 245872"/>
                    <a:gd name="connsiteX43" fmla="*/ 411733 w 646048"/>
                    <a:gd name="connsiteY43" fmla="*/ 143764 h 245872"/>
                    <a:gd name="connsiteX44" fmla="*/ 411733 w 646048"/>
                    <a:gd name="connsiteY44" fmla="*/ 139192 h 245872"/>
                    <a:gd name="connsiteX45" fmla="*/ 404876 w 646048"/>
                    <a:gd name="connsiteY45" fmla="*/ 136906 h 245872"/>
                    <a:gd name="connsiteX46" fmla="*/ 378968 w 646048"/>
                    <a:gd name="connsiteY46" fmla="*/ 146177 h 245872"/>
                    <a:gd name="connsiteX47" fmla="*/ 366903 w 646048"/>
                    <a:gd name="connsiteY47" fmla="*/ 148463 h 245872"/>
                    <a:gd name="connsiteX48" fmla="*/ 358267 w 646048"/>
                    <a:gd name="connsiteY48" fmla="*/ 153035 h 245872"/>
                    <a:gd name="connsiteX49" fmla="*/ 342773 w 646048"/>
                    <a:gd name="connsiteY49" fmla="*/ 162306 h 245872"/>
                    <a:gd name="connsiteX50" fmla="*/ 315213 w 646048"/>
                    <a:gd name="connsiteY50" fmla="*/ 169291 h 245872"/>
                    <a:gd name="connsiteX51" fmla="*/ 303149 w 646048"/>
                    <a:gd name="connsiteY51" fmla="*/ 169291 h 245872"/>
                    <a:gd name="connsiteX52" fmla="*/ 294512 w 646048"/>
                    <a:gd name="connsiteY52" fmla="*/ 169291 h 245872"/>
                    <a:gd name="connsiteX53" fmla="*/ 282448 w 646048"/>
                    <a:gd name="connsiteY53" fmla="*/ 176276 h 245872"/>
                    <a:gd name="connsiteX54" fmla="*/ 272160 w 646048"/>
                    <a:gd name="connsiteY54" fmla="*/ 176276 h 245872"/>
                    <a:gd name="connsiteX55" fmla="*/ 261874 w 646048"/>
                    <a:gd name="connsiteY55" fmla="*/ 173990 h 245872"/>
                    <a:gd name="connsiteX56" fmla="*/ 260096 w 646048"/>
                    <a:gd name="connsiteY56" fmla="*/ 180975 h 245872"/>
                    <a:gd name="connsiteX57" fmla="*/ 253237 w 646048"/>
                    <a:gd name="connsiteY57" fmla="*/ 185547 h 245872"/>
                    <a:gd name="connsiteX58" fmla="*/ 232536 w 646048"/>
                    <a:gd name="connsiteY58" fmla="*/ 183261 h 245872"/>
                    <a:gd name="connsiteX59" fmla="*/ 227329 w 646048"/>
                    <a:gd name="connsiteY59" fmla="*/ 192532 h 245872"/>
                    <a:gd name="connsiteX60" fmla="*/ 218821 w 646048"/>
                    <a:gd name="connsiteY60" fmla="*/ 192532 h 245872"/>
                    <a:gd name="connsiteX61" fmla="*/ 203200 w 646048"/>
                    <a:gd name="connsiteY61" fmla="*/ 192532 h 245872"/>
                    <a:gd name="connsiteX62" fmla="*/ 198120 w 646048"/>
                    <a:gd name="connsiteY62" fmla="*/ 199517 h 245872"/>
                    <a:gd name="connsiteX63" fmla="*/ 187705 w 646048"/>
                    <a:gd name="connsiteY63" fmla="*/ 204089 h 245872"/>
                    <a:gd name="connsiteX64" fmla="*/ 168782 w 646048"/>
                    <a:gd name="connsiteY64" fmla="*/ 208788 h 245872"/>
                    <a:gd name="connsiteX65" fmla="*/ 158496 w 646048"/>
                    <a:gd name="connsiteY65" fmla="*/ 206375 h 245872"/>
                    <a:gd name="connsiteX66" fmla="*/ 146430 w 646048"/>
                    <a:gd name="connsiteY66" fmla="*/ 211074 h 245872"/>
                    <a:gd name="connsiteX67" fmla="*/ 111886 w 646048"/>
                    <a:gd name="connsiteY67" fmla="*/ 220345 h 245872"/>
                    <a:gd name="connsiteX68" fmla="*/ 101600 w 646048"/>
                    <a:gd name="connsiteY68" fmla="*/ 220345 h 245872"/>
                    <a:gd name="connsiteX69" fmla="*/ 92963 w 646048"/>
                    <a:gd name="connsiteY69" fmla="*/ 234315 h 245872"/>
                    <a:gd name="connsiteX70" fmla="*/ 77470 w 646048"/>
                    <a:gd name="connsiteY70" fmla="*/ 238887 h 245872"/>
                    <a:gd name="connsiteX71" fmla="*/ 63753 w 646048"/>
                    <a:gd name="connsiteY71" fmla="*/ 238887 h 245872"/>
                    <a:gd name="connsiteX72" fmla="*/ 51688 w 646048"/>
                    <a:gd name="connsiteY72" fmla="*/ 243586 h 245872"/>
                    <a:gd name="connsiteX73" fmla="*/ 43053 w 646048"/>
                    <a:gd name="connsiteY73" fmla="*/ 245872 h 245872"/>
                    <a:gd name="connsiteX74" fmla="*/ 34417 w 646048"/>
                    <a:gd name="connsiteY74" fmla="*/ 243586 h 245872"/>
                    <a:gd name="connsiteX75" fmla="*/ 37846 w 646048"/>
                    <a:gd name="connsiteY75" fmla="*/ 238887 h 245872"/>
                    <a:gd name="connsiteX76" fmla="*/ 48132 w 646048"/>
                    <a:gd name="connsiteY76" fmla="*/ 234315 h 245872"/>
                    <a:gd name="connsiteX77" fmla="*/ 60198 w 646048"/>
                    <a:gd name="connsiteY77" fmla="*/ 229616 h 245872"/>
                    <a:gd name="connsiteX78" fmla="*/ 70611 w 646048"/>
                    <a:gd name="connsiteY78" fmla="*/ 227330 h 245872"/>
                    <a:gd name="connsiteX79" fmla="*/ 74040 w 646048"/>
                    <a:gd name="connsiteY79" fmla="*/ 220345 h 245872"/>
                    <a:gd name="connsiteX80" fmla="*/ 74040 w 646048"/>
                    <a:gd name="connsiteY80" fmla="*/ 215646 h 245872"/>
                    <a:gd name="connsiteX81" fmla="*/ 68833 w 646048"/>
                    <a:gd name="connsiteY81" fmla="*/ 208788 h 245872"/>
                    <a:gd name="connsiteX82" fmla="*/ 58547 w 646048"/>
                    <a:gd name="connsiteY82" fmla="*/ 211074 h 245872"/>
                    <a:gd name="connsiteX83" fmla="*/ 48132 w 646048"/>
                    <a:gd name="connsiteY83" fmla="*/ 211074 h 245872"/>
                    <a:gd name="connsiteX84" fmla="*/ 39624 w 646048"/>
                    <a:gd name="connsiteY84" fmla="*/ 215646 h 245872"/>
                    <a:gd name="connsiteX85" fmla="*/ 30987 w 646048"/>
                    <a:gd name="connsiteY85" fmla="*/ 220345 h 245872"/>
                    <a:gd name="connsiteX86" fmla="*/ 24129 w 646048"/>
                    <a:gd name="connsiteY86" fmla="*/ 231902 h 245872"/>
                    <a:gd name="connsiteX87" fmla="*/ 20574 w 646048"/>
                    <a:gd name="connsiteY87" fmla="*/ 238887 h 245872"/>
                    <a:gd name="connsiteX88" fmla="*/ 6857 w 646048"/>
                    <a:gd name="connsiteY88" fmla="*/ 231902 h 245872"/>
                    <a:gd name="connsiteX89" fmla="*/ 6857 w 646048"/>
                    <a:gd name="connsiteY89" fmla="*/ 222631 h 245872"/>
                    <a:gd name="connsiteX90" fmla="*/ 5079 w 646048"/>
                    <a:gd name="connsiteY90" fmla="*/ 215646 h 245872"/>
                    <a:gd name="connsiteX91" fmla="*/ 1651 w 646048"/>
                    <a:gd name="connsiteY91" fmla="*/ 206375 h 245872"/>
                    <a:gd name="connsiteX92" fmla="*/ 0 w 646048"/>
                    <a:gd name="connsiteY92" fmla="*/ 199517 h 245872"/>
                    <a:gd name="connsiteX93" fmla="*/ 3428 w 646048"/>
                    <a:gd name="connsiteY93" fmla="*/ 194818 h 245872"/>
                    <a:gd name="connsiteX94" fmla="*/ 10286 w 646048"/>
                    <a:gd name="connsiteY94" fmla="*/ 192532 h 245872"/>
                    <a:gd name="connsiteX95" fmla="*/ 17145 w 646048"/>
                    <a:gd name="connsiteY95" fmla="*/ 185547 h 245872"/>
                    <a:gd name="connsiteX96" fmla="*/ 24129 w 646048"/>
                    <a:gd name="connsiteY96" fmla="*/ 176276 h 245872"/>
                    <a:gd name="connsiteX97" fmla="*/ 34417 w 646048"/>
                    <a:gd name="connsiteY97" fmla="*/ 155448 h 245872"/>
                    <a:gd name="connsiteX98" fmla="*/ 41275 w 646048"/>
                    <a:gd name="connsiteY98" fmla="*/ 157734 h 245872"/>
                    <a:gd name="connsiteX99" fmla="*/ 48132 w 646048"/>
                    <a:gd name="connsiteY99" fmla="*/ 162306 h 245872"/>
                    <a:gd name="connsiteX100" fmla="*/ 53339 w 646048"/>
                    <a:gd name="connsiteY100" fmla="*/ 160020 h 245872"/>
                    <a:gd name="connsiteX101" fmla="*/ 58547 w 646048"/>
                    <a:gd name="connsiteY101" fmla="*/ 153035 h 245872"/>
                    <a:gd name="connsiteX102" fmla="*/ 63753 w 646048"/>
                    <a:gd name="connsiteY102" fmla="*/ 143764 h 245872"/>
                    <a:gd name="connsiteX103" fmla="*/ 65404 w 646048"/>
                    <a:gd name="connsiteY103" fmla="*/ 150749 h 245872"/>
                    <a:gd name="connsiteX104" fmla="*/ 75692 w 646048"/>
                    <a:gd name="connsiteY104" fmla="*/ 155448 h 245872"/>
                    <a:gd name="connsiteX105" fmla="*/ 79248 w 646048"/>
                    <a:gd name="connsiteY105" fmla="*/ 153035 h 245872"/>
                    <a:gd name="connsiteX106" fmla="*/ 80899 w 646048"/>
                    <a:gd name="connsiteY106" fmla="*/ 143764 h 245872"/>
                    <a:gd name="connsiteX107" fmla="*/ 87756 w 646048"/>
                    <a:gd name="connsiteY107" fmla="*/ 143764 h 245872"/>
                    <a:gd name="connsiteX108" fmla="*/ 91312 w 646048"/>
                    <a:gd name="connsiteY108" fmla="*/ 141478 h 245872"/>
                    <a:gd name="connsiteX109" fmla="*/ 91312 w 646048"/>
                    <a:gd name="connsiteY109" fmla="*/ 129921 h 245872"/>
                    <a:gd name="connsiteX110" fmla="*/ 96393 w 646048"/>
                    <a:gd name="connsiteY110" fmla="*/ 125222 h 245872"/>
                    <a:gd name="connsiteX111" fmla="*/ 103378 w 646048"/>
                    <a:gd name="connsiteY111" fmla="*/ 127635 h 245872"/>
                    <a:gd name="connsiteX112" fmla="*/ 108457 w 646048"/>
                    <a:gd name="connsiteY112" fmla="*/ 136906 h 245872"/>
                    <a:gd name="connsiteX113" fmla="*/ 110235 w 646048"/>
                    <a:gd name="connsiteY113" fmla="*/ 134493 h 245872"/>
                    <a:gd name="connsiteX114" fmla="*/ 110235 w 646048"/>
                    <a:gd name="connsiteY114" fmla="*/ 129921 h 245872"/>
                    <a:gd name="connsiteX115" fmla="*/ 108457 w 646048"/>
                    <a:gd name="connsiteY115" fmla="*/ 122936 h 245872"/>
                    <a:gd name="connsiteX116" fmla="*/ 118872 w 646048"/>
                    <a:gd name="connsiteY116" fmla="*/ 111379 h 245872"/>
                    <a:gd name="connsiteX117" fmla="*/ 139446 w 646048"/>
                    <a:gd name="connsiteY117" fmla="*/ 99695 h 245872"/>
                    <a:gd name="connsiteX118" fmla="*/ 148081 w 646048"/>
                    <a:gd name="connsiteY118" fmla="*/ 102108 h 245872"/>
                    <a:gd name="connsiteX119" fmla="*/ 155067 w 646048"/>
                    <a:gd name="connsiteY119" fmla="*/ 113665 h 245872"/>
                    <a:gd name="connsiteX120" fmla="*/ 163576 w 646048"/>
                    <a:gd name="connsiteY120" fmla="*/ 106680 h 245872"/>
                    <a:gd name="connsiteX121" fmla="*/ 160147 w 646048"/>
                    <a:gd name="connsiteY121" fmla="*/ 97409 h 245872"/>
                    <a:gd name="connsiteX122" fmla="*/ 163576 w 646048"/>
                    <a:gd name="connsiteY122" fmla="*/ 90424 h 245872"/>
                    <a:gd name="connsiteX123" fmla="*/ 168782 w 646048"/>
                    <a:gd name="connsiteY123" fmla="*/ 88138 h 245872"/>
                    <a:gd name="connsiteX124" fmla="*/ 182626 w 646048"/>
                    <a:gd name="connsiteY124" fmla="*/ 99695 h 245872"/>
                    <a:gd name="connsiteX125" fmla="*/ 191134 w 646048"/>
                    <a:gd name="connsiteY125" fmla="*/ 99695 h 245872"/>
                    <a:gd name="connsiteX126" fmla="*/ 196342 w 646048"/>
                    <a:gd name="connsiteY126" fmla="*/ 90424 h 245872"/>
                    <a:gd name="connsiteX127" fmla="*/ 203200 w 646048"/>
                    <a:gd name="connsiteY127" fmla="*/ 90424 h 245872"/>
                    <a:gd name="connsiteX128" fmla="*/ 237744 w 646048"/>
                    <a:gd name="connsiteY128" fmla="*/ 99695 h 245872"/>
                    <a:gd name="connsiteX129" fmla="*/ 248030 w 646048"/>
                    <a:gd name="connsiteY129" fmla="*/ 97409 h 245872"/>
                    <a:gd name="connsiteX130" fmla="*/ 256667 w 646048"/>
                    <a:gd name="connsiteY130" fmla="*/ 92837 h 245872"/>
                    <a:gd name="connsiteX131" fmla="*/ 258445 w 646048"/>
                    <a:gd name="connsiteY131" fmla="*/ 78867 h 245872"/>
                    <a:gd name="connsiteX132" fmla="*/ 268731 w 646048"/>
                    <a:gd name="connsiteY132" fmla="*/ 74295 h 245872"/>
                    <a:gd name="connsiteX133" fmla="*/ 280797 w 646048"/>
                    <a:gd name="connsiteY133" fmla="*/ 81153 h 245872"/>
                    <a:gd name="connsiteX134" fmla="*/ 318643 w 646048"/>
                    <a:gd name="connsiteY134" fmla="*/ 81153 h 245872"/>
                    <a:gd name="connsiteX135" fmla="*/ 363474 w 646048"/>
                    <a:gd name="connsiteY135" fmla="*/ 76581 h 245872"/>
                    <a:gd name="connsiteX136" fmla="*/ 397890 w 646048"/>
                    <a:gd name="connsiteY136" fmla="*/ 74295 h 245872"/>
                    <a:gd name="connsiteX137" fmla="*/ 418592 w 646048"/>
                    <a:gd name="connsiteY137" fmla="*/ 67310 h 245872"/>
                    <a:gd name="connsiteX138" fmla="*/ 435863 w 646048"/>
                    <a:gd name="connsiteY138" fmla="*/ 58039 h 245872"/>
                    <a:gd name="connsiteX139" fmla="*/ 458215 w 646048"/>
                    <a:gd name="connsiteY139" fmla="*/ 39497 h 245872"/>
                    <a:gd name="connsiteX140" fmla="*/ 482346 w 646048"/>
                    <a:gd name="connsiteY140" fmla="*/ 18542 h 245872"/>
                    <a:gd name="connsiteX141" fmla="*/ 506476 w 646048"/>
                    <a:gd name="connsiteY141" fmla="*/ 4699 h 245872"/>
                    <a:gd name="connsiteX142" fmla="*/ 516889 w 646048"/>
                    <a:gd name="connsiteY142" fmla="*/ 0 h 245872"/>
                    <a:gd name="connsiteX143" fmla="*/ 530605 w 646048"/>
                    <a:gd name="connsiteY143" fmla="*/ 4699 h 245872"/>
                    <a:gd name="connsiteX144" fmla="*/ 528828 w 646048"/>
                    <a:gd name="connsiteY144" fmla="*/ 9271 h 245872"/>
                    <a:gd name="connsiteX145" fmla="*/ 521970 w 646048"/>
                    <a:gd name="connsiteY145" fmla="*/ 13970 h 245872"/>
                    <a:gd name="connsiteX146" fmla="*/ 506476 w 646048"/>
                    <a:gd name="connsiteY146" fmla="*/ 11557 h 245872"/>
                    <a:gd name="connsiteX147" fmla="*/ 501269 w 646048"/>
                    <a:gd name="connsiteY147" fmla="*/ 23241 h 245872"/>
                    <a:gd name="connsiteX148" fmla="*/ 490981 w 646048"/>
                    <a:gd name="connsiteY148" fmla="*/ 30226 h 245872"/>
                    <a:gd name="connsiteX149" fmla="*/ 482346 w 646048"/>
                    <a:gd name="connsiteY149" fmla="*/ 34798 h 245872"/>
                    <a:gd name="connsiteX150" fmla="*/ 484124 w 646048"/>
                    <a:gd name="connsiteY150" fmla="*/ 51054 h 245872"/>
                    <a:gd name="connsiteX151" fmla="*/ 473709 w 646048"/>
                    <a:gd name="connsiteY151" fmla="*/ 53340 h 245872"/>
                    <a:gd name="connsiteX152" fmla="*/ 466852 w 646048"/>
                    <a:gd name="connsiteY152" fmla="*/ 65024 h 245872"/>
                    <a:gd name="connsiteX153" fmla="*/ 458215 w 646048"/>
                    <a:gd name="connsiteY153" fmla="*/ 69596 h 245872"/>
                    <a:gd name="connsiteX154" fmla="*/ 449579 w 646048"/>
                    <a:gd name="connsiteY154" fmla="*/ 69596 h 245872"/>
                    <a:gd name="connsiteX155" fmla="*/ 444500 w 646048"/>
                    <a:gd name="connsiteY155" fmla="*/ 74295 h 245872"/>
                    <a:gd name="connsiteX156" fmla="*/ 439293 w 646048"/>
                    <a:gd name="connsiteY156" fmla="*/ 83566 h 245872"/>
                    <a:gd name="connsiteX157" fmla="*/ 432434 w 646048"/>
                    <a:gd name="connsiteY157" fmla="*/ 88138 h 245872"/>
                    <a:gd name="connsiteX158" fmla="*/ 418592 w 646048"/>
                    <a:gd name="connsiteY158" fmla="*/ 90424 h 245872"/>
                    <a:gd name="connsiteX159" fmla="*/ 418592 w 646048"/>
                    <a:gd name="connsiteY159" fmla="*/ 97409 h 245872"/>
                    <a:gd name="connsiteX160" fmla="*/ 423799 w 646048"/>
                    <a:gd name="connsiteY160" fmla="*/ 99695 h 245872"/>
                    <a:gd name="connsiteX161" fmla="*/ 437514 w 646048"/>
                    <a:gd name="connsiteY161" fmla="*/ 99695 h 245872"/>
                    <a:gd name="connsiteX162" fmla="*/ 446151 w 646048"/>
                    <a:gd name="connsiteY162" fmla="*/ 104394 h 245872"/>
                    <a:gd name="connsiteX163" fmla="*/ 447928 w 646048"/>
                    <a:gd name="connsiteY163" fmla="*/ 113665 h 245872"/>
                    <a:gd name="connsiteX164" fmla="*/ 442722 w 646048"/>
                    <a:gd name="connsiteY164" fmla="*/ 122936 h 245872"/>
                    <a:gd name="connsiteX165" fmla="*/ 456564 w 646048"/>
                    <a:gd name="connsiteY165" fmla="*/ 122936 h 245872"/>
                    <a:gd name="connsiteX166" fmla="*/ 468629 w 646048"/>
                    <a:gd name="connsiteY166" fmla="*/ 115951 h 245872"/>
                    <a:gd name="connsiteX167" fmla="*/ 459994 w 646048"/>
                    <a:gd name="connsiteY167" fmla="*/ 104394 h 24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646048" h="245872">
                      <a:moveTo>
                        <a:pt x="459994" y="104394"/>
                      </a:moveTo>
                      <a:lnTo>
                        <a:pt x="472058" y="99695"/>
                      </a:lnTo>
                      <a:lnTo>
                        <a:pt x="477138" y="88138"/>
                      </a:lnTo>
                      <a:lnTo>
                        <a:pt x="484124" y="85852"/>
                      </a:lnTo>
                      <a:lnTo>
                        <a:pt x="489203" y="78867"/>
                      </a:lnTo>
                      <a:lnTo>
                        <a:pt x="490981" y="69596"/>
                      </a:lnTo>
                      <a:lnTo>
                        <a:pt x="496188" y="62611"/>
                      </a:lnTo>
                      <a:lnTo>
                        <a:pt x="504825" y="62611"/>
                      </a:lnTo>
                      <a:lnTo>
                        <a:pt x="508253" y="53340"/>
                      </a:lnTo>
                      <a:lnTo>
                        <a:pt x="515111" y="62611"/>
                      </a:lnTo>
                      <a:lnTo>
                        <a:pt x="523748" y="62611"/>
                      </a:lnTo>
                      <a:lnTo>
                        <a:pt x="528828" y="58039"/>
                      </a:lnTo>
                      <a:lnTo>
                        <a:pt x="535812" y="51054"/>
                      </a:lnTo>
                      <a:lnTo>
                        <a:pt x="544449" y="55626"/>
                      </a:lnTo>
                      <a:lnTo>
                        <a:pt x="549528" y="53340"/>
                      </a:lnTo>
                      <a:lnTo>
                        <a:pt x="554735" y="46355"/>
                      </a:lnTo>
                      <a:lnTo>
                        <a:pt x="559943" y="46355"/>
                      </a:lnTo>
                      <a:lnTo>
                        <a:pt x="565023" y="58039"/>
                      </a:lnTo>
                      <a:lnTo>
                        <a:pt x="578865" y="60325"/>
                      </a:lnTo>
                      <a:lnTo>
                        <a:pt x="596137" y="55626"/>
                      </a:lnTo>
                      <a:lnTo>
                        <a:pt x="606425" y="46355"/>
                      </a:lnTo>
                      <a:lnTo>
                        <a:pt x="615060" y="39497"/>
                      </a:lnTo>
                      <a:lnTo>
                        <a:pt x="630554" y="32512"/>
                      </a:lnTo>
                      <a:lnTo>
                        <a:pt x="642620" y="32512"/>
                      </a:lnTo>
                      <a:lnTo>
                        <a:pt x="646049" y="34798"/>
                      </a:lnTo>
                      <a:lnTo>
                        <a:pt x="644271" y="44069"/>
                      </a:lnTo>
                      <a:lnTo>
                        <a:pt x="639190" y="51054"/>
                      </a:lnTo>
                      <a:lnTo>
                        <a:pt x="601218" y="67310"/>
                      </a:lnTo>
                      <a:lnTo>
                        <a:pt x="573658" y="81153"/>
                      </a:lnTo>
                      <a:lnTo>
                        <a:pt x="535812" y="97409"/>
                      </a:lnTo>
                      <a:lnTo>
                        <a:pt x="504825" y="120650"/>
                      </a:lnTo>
                      <a:lnTo>
                        <a:pt x="442722" y="141478"/>
                      </a:lnTo>
                      <a:lnTo>
                        <a:pt x="361823" y="180975"/>
                      </a:lnTo>
                      <a:lnTo>
                        <a:pt x="292861" y="206375"/>
                      </a:lnTo>
                      <a:lnTo>
                        <a:pt x="258445" y="218059"/>
                      </a:lnTo>
                      <a:lnTo>
                        <a:pt x="246379" y="218059"/>
                      </a:lnTo>
                      <a:lnTo>
                        <a:pt x="241173" y="215646"/>
                      </a:lnTo>
                      <a:lnTo>
                        <a:pt x="242824" y="208788"/>
                      </a:lnTo>
                      <a:lnTo>
                        <a:pt x="256667" y="206375"/>
                      </a:lnTo>
                      <a:lnTo>
                        <a:pt x="266953" y="206375"/>
                      </a:lnTo>
                      <a:lnTo>
                        <a:pt x="323850" y="180975"/>
                      </a:lnTo>
                      <a:lnTo>
                        <a:pt x="378968" y="157734"/>
                      </a:lnTo>
                      <a:lnTo>
                        <a:pt x="406527" y="148463"/>
                      </a:lnTo>
                      <a:lnTo>
                        <a:pt x="411733" y="143764"/>
                      </a:lnTo>
                      <a:lnTo>
                        <a:pt x="411733" y="139192"/>
                      </a:lnTo>
                      <a:lnTo>
                        <a:pt x="404876" y="136906"/>
                      </a:lnTo>
                      <a:lnTo>
                        <a:pt x="378968" y="146177"/>
                      </a:lnTo>
                      <a:lnTo>
                        <a:pt x="366903" y="148463"/>
                      </a:lnTo>
                      <a:lnTo>
                        <a:pt x="358267" y="153035"/>
                      </a:lnTo>
                      <a:lnTo>
                        <a:pt x="342773" y="162306"/>
                      </a:lnTo>
                      <a:lnTo>
                        <a:pt x="315213" y="169291"/>
                      </a:lnTo>
                      <a:lnTo>
                        <a:pt x="303149" y="169291"/>
                      </a:lnTo>
                      <a:lnTo>
                        <a:pt x="294512" y="169291"/>
                      </a:lnTo>
                      <a:lnTo>
                        <a:pt x="282448" y="176276"/>
                      </a:lnTo>
                      <a:lnTo>
                        <a:pt x="272160" y="176276"/>
                      </a:lnTo>
                      <a:lnTo>
                        <a:pt x="261874" y="173990"/>
                      </a:lnTo>
                      <a:lnTo>
                        <a:pt x="260096" y="180975"/>
                      </a:lnTo>
                      <a:lnTo>
                        <a:pt x="253237" y="185547"/>
                      </a:lnTo>
                      <a:lnTo>
                        <a:pt x="232536" y="183261"/>
                      </a:lnTo>
                      <a:lnTo>
                        <a:pt x="227329" y="192532"/>
                      </a:lnTo>
                      <a:lnTo>
                        <a:pt x="218821" y="192532"/>
                      </a:lnTo>
                      <a:lnTo>
                        <a:pt x="203200" y="192532"/>
                      </a:lnTo>
                      <a:lnTo>
                        <a:pt x="198120" y="199517"/>
                      </a:lnTo>
                      <a:lnTo>
                        <a:pt x="187705" y="204089"/>
                      </a:lnTo>
                      <a:lnTo>
                        <a:pt x="168782" y="208788"/>
                      </a:lnTo>
                      <a:lnTo>
                        <a:pt x="158496" y="206375"/>
                      </a:lnTo>
                      <a:lnTo>
                        <a:pt x="146430" y="211074"/>
                      </a:lnTo>
                      <a:lnTo>
                        <a:pt x="111886" y="220345"/>
                      </a:lnTo>
                      <a:lnTo>
                        <a:pt x="101600" y="220345"/>
                      </a:lnTo>
                      <a:lnTo>
                        <a:pt x="92963" y="234315"/>
                      </a:lnTo>
                      <a:lnTo>
                        <a:pt x="77470" y="238887"/>
                      </a:lnTo>
                      <a:lnTo>
                        <a:pt x="63753" y="238887"/>
                      </a:lnTo>
                      <a:lnTo>
                        <a:pt x="51688" y="243586"/>
                      </a:lnTo>
                      <a:lnTo>
                        <a:pt x="43053" y="245872"/>
                      </a:lnTo>
                      <a:lnTo>
                        <a:pt x="34417" y="243586"/>
                      </a:lnTo>
                      <a:lnTo>
                        <a:pt x="37846" y="238887"/>
                      </a:lnTo>
                      <a:lnTo>
                        <a:pt x="48132" y="234315"/>
                      </a:lnTo>
                      <a:lnTo>
                        <a:pt x="60198" y="229616"/>
                      </a:lnTo>
                      <a:lnTo>
                        <a:pt x="70611" y="227330"/>
                      </a:lnTo>
                      <a:lnTo>
                        <a:pt x="74040" y="220345"/>
                      </a:lnTo>
                      <a:lnTo>
                        <a:pt x="74040" y="215646"/>
                      </a:lnTo>
                      <a:lnTo>
                        <a:pt x="68833" y="208788"/>
                      </a:lnTo>
                      <a:lnTo>
                        <a:pt x="58547" y="211074"/>
                      </a:lnTo>
                      <a:lnTo>
                        <a:pt x="48132" y="211074"/>
                      </a:lnTo>
                      <a:lnTo>
                        <a:pt x="39624" y="215646"/>
                      </a:lnTo>
                      <a:lnTo>
                        <a:pt x="30987" y="220345"/>
                      </a:lnTo>
                      <a:lnTo>
                        <a:pt x="24129" y="231902"/>
                      </a:lnTo>
                      <a:lnTo>
                        <a:pt x="20574" y="238887"/>
                      </a:lnTo>
                      <a:lnTo>
                        <a:pt x="6857" y="231902"/>
                      </a:lnTo>
                      <a:lnTo>
                        <a:pt x="6857" y="222631"/>
                      </a:lnTo>
                      <a:lnTo>
                        <a:pt x="5079" y="215646"/>
                      </a:lnTo>
                      <a:lnTo>
                        <a:pt x="1651" y="206375"/>
                      </a:lnTo>
                      <a:lnTo>
                        <a:pt x="0" y="199517"/>
                      </a:lnTo>
                      <a:lnTo>
                        <a:pt x="3428" y="194818"/>
                      </a:lnTo>
                      <a:lnTo>
                        <a:pt x="10286" y="192532"/>
                      </a:lnTo>
                      <a:lnTo>
                        <a:pt x="17145" y="185547"/>
                      </a:lnTo>
                      <a:lnTo>
                        <a:pt x="24129" y="176276"/>
                      </a:lnTo>
                      <a:lnTo>
                        <a:pt x="34417" y="155448"/>
                      </a:lnTo>
                      <a:lnTo>
                        <a:pt x="41275" y="157734"/>
                      </a:lnTo>
                      <a:lnTo>
                        <a:pt x="48132" y="162306"/>
                      </a:lnTo>
                      <a:lnTo>
                        <a:pt x="53339" y="160020"/>
                      </a:lnTo>
                      <a:lnTo>
                        <a:pt x="58547" y="153035"/>
                      </a:lnTo>
                      <a:lnTo>
                        <a:pt x="63753" y="143764"/>
                      </a:lnTo>
                      <a:lnTo>
                        <a:pt x="65404" y="150749"/>
                      </a:lnTo>
                      <a:lnTo>
                        <a:pt x="75692" y="155448"/>
                      </a:lnTo>
                      <a:lnTo>
                        <a:pt x="79248" y="153035"/>
                      </a:lnTo>
                      <a:lnTo>
                        <a:pt x="80899" y="143764"/>
                      </a:lnTo>
                      <a:lnTo>
                        <a:pt x="87756" y="143764"/>
                      </a:lnTo>
                      <a:lnTo>
                        <a:pt x="91312" y="141478"/>
                      </a:lnTo>
                      <a:lnTo>
                        <a:pt x="91312" y="129921"/>
                      </a:lnTo>
                      <a:lnTo>
                        <a:pt x="96393" y="125222"/>
                      </a:lnTo>
                      <a:lnTo>
                        <a:pt x="103378" y="127635"/>
                      </a:lnTo>
                      <a:lnTo>
                        <a:pt x="108457" y="136906"/>
                      </a:lnTo>
                      <a:lnTo>
                        <a:pt x="110235" y="134493"/>
                      </a:lnTo>
                      <a:lnTo>
                        <a:pt x="110235" y="129921"/>
                      </a:lnTo>
                      <a:lnTo>
                        <a:pt x="108457" y="122936"/>
                      </a:lnTo>
                      <a:lnTo>
                        <a:pt x="118872" y="111379"/>
                      </a:lnTo>
                      <a:lnTo>
                        <a:pt x="139446" y="99695"/>
                      </a:lnTo>
                      <a:lnTo>
                        <a:pt x="148081" y="102108"/>
                      </a:lnTo>
                      <a:lnTo>
                        <a:pt x="155067" y="113665"/>
                      </a:lnTo>
                      <a:lnTo>
                        <a:pt x="163576" y="106680"/>
                      </a:lnTo>
                      <a:lnTo>
                        <a:pt x="160147" y="97409"/>
                      </a:lnTo>
                      <a:lnTo>
                        <a:pt x="163576" y="90424"/>
                      </a:lnTo>
                      <a:lnTo>
                        <a:pt x="168782" y="88138"/>
                      </a:lnTo>
                      <a:lnTo>
                        <a:pt x="182626" y="99695"/>
                      </a:lnTo>
                      <a:lnTo>
                        <a:pt x="191134" y="99695"/>
                      </a:lnTo>
                      <a:lnTo>
                        <a:pt x="196342" y="90424"/>
                      </a:lnTo>
                      <a:lnTo>
                        <a:pt x="203200" y="90424"/>
                      </a:lnTo>
                      <a:lnTo>
                        <a:pt x="237744" y="99695"/>
                      </a:lnTo>
                      <a:lnTo>
                        <a:pt x="248030" y="97409"/>
                      </a:lnTo>
                      <a:lnTo>
                        <a:pt x="256667" y="92837"/>
                      </a:lnTo>
                      <a:lnTo>
                        <a:pt x="258445" y="78867"/>
                      </a:lnTo>
                      <a:lnTo>
                        <a:pt x="268731" y="74295"/>
                      </a:lnTo>
                      <a:lnTo>
                        <a:pt x="280797" y="81153"/>
                      </a:lnTo>
                      <a:lnTo>
                        <a:pt x="318643" y="81153"/>
                      </a:lnTo>
                      <a:lnTo>
                        <a:pt x="363474" y="76581"/>
                      </a:lnTo>
                      <a:lnTo>
                        <a:pt x="397890" y="74295"/>
                      </a:lnTo>
                      <a:lnTo>
                        <a:pt x="418592" y="67310"/>
                      </a:lnTo>
                      <a:lnTo>
                        <a:pt x="435863" y="58039"/>
                      </a:lnTo>
                      <a:lnTo>
                        <a:pt x="458215" y="39497"/>
                      </a:lnTo>
                      <a:lnTo>
                        <a:pt x="482346" y="18542"/>
                      </a:lnTo>
                      <a:lnTo>
                        <a:pt x="506476" y="4699"/>
                      </a:lnTo>
                      <a:lnTo>
                        <a:pt x="516889" y="0"/>
                      </a:lnTo>
                      <a:lnTo>
                        <a:pt x="530605" y="4699"/>
                      </a:lnTo>
                      <a:lnTo>
                        <a:pt x="528828" y="9271"/>
                      </a:lnTo>
                      <a:lnTo>
                        <a:pt x="521970" y="13970"/>
                      </a:lnTo>
                      <a:lnTo>
                        <a:pt x="506476" y="11557"/>
                      </a:lnTo>
                      <a:lnTo>
                        <a:pt x="501269" y="23241"/>
                      </a:lnTo>
                      <a:lnTo>
                        <a:pt x="490981" y="30226"/>
                      </a:lnTo>
                      <a:lnTo>
                        <a:pt x="482346" y="34798"/>
                      </a:lnTo>
                      <a:lnTo>
                        <a:pt x="484124" y="51054"/>
                      </a:lnTo>
                      <a:lnTo>
                        <a:pt x="473709" y="53340"/>
                      </a:lnTo>
                      <a:lnTo>
                        <a:pt x="466852" y="65024"/>
                      </a:lnTo>
                      <a:lnTo>
                        <a:pt x="458215" y="69596"/>
                      </a:lnTo>
                      <a:lnTo>
                        <a:pt x="449579" y="69596"/>
                      </a:lnTo>
                      <a:lnTo>
                        <a:pt x="444500" y="74295"/>
                      </a:lnTo>
                      <a:lnTo>
                        <a:pt x="439293" y="83566"/>
                      </a:lnTo>
                      <a:lnTo>
                        <a:pt x="432434" y="88138"/>
                      </a:lnTo>
                      <a:lnTo>
                        <a:pt x="418592" y="90424"/>
                      </a:lnTo>
                      <a:lnTo>
                        <a:pt x="418592" y="97409"/>
                      </a:lnTo>
                      <a:lnTo>
                        <a:pt x="423799" y="99695"/>
                      </a:lnTo>
                      <a:lnTo>
                        <a:pt x="437514" y="99695"/>
                      </a:lnTo>
                      <a:lnTo>
                        <a:pt x="446151" y="104394"/>
                      </a:lnTo>
                      <a:lnTo>
                        <a:pt x="447928" y="113665"/>
                      </a:lnTo>
                      <a:lnTo>
                        <a:pt x="442722" y="122936"/>
                      </a:lnTo>
                      <a:lnTo>
                        <a:pt x="456564" y="122936"/>
                      </a:lnTo>
                      <a:lnTo>
                        <a:pt x="468629" y="115951"/>
                      </a:lnTo>
                      <a:lnTo>
                        <a:pt x="459994" y="104394"/>
                      </a:lnTo>
                      <a:close/>
                    </a:path>
                  </a:pathLst>
                </a:custGeom>
                <a:solidFill>
                  <a:srgbClr val="8DC08D"/>
                </a:solidFill>
                <a:ln w="5461" cap="flat">
                  <a:solidFill>
                    <a:srgbClr val="BEBEBE"/>
                  </a:solidFill>
                  <a:prstDash val="solid"/>
                  <a:round/>
                </a:ln>
              </p:spPr>
              <p:txBody>
                <a:bodyPr rtlCol="0" anchor="ctr"/>
                <a:lstStyle/>
                <a:p>
                  <a:endParaRPr lang="en-US"/>
                </a:p>
              </p:txBody>
            </p:sp>
            <p:sp>
              <p:nvSpPr>
                <p:cNvPr id="1224" name="Freeform: Shape 1223">
                  <a:extLst>
                    <a:ext uri="{FF2B5EF4-FFF2-40B4-BE49-F238E27FC236}">
                      <a16:creationId xmlns:a16="http://schemas.microsoft.com/office/drawing/2014/main" id="{B470F4E5-F12F-375D-052B-B59260222462}"/>
                    </a:ext>
                  </a:extLst>
                </p:cNvPr>
                <p:cNvSpPr/>
                <p:nvPr/>
              </p:nvSpPr>
              <p:spPr>
                <a:xfrm>
                  <a:off x="31187262" y="18554700"/>
                  <a:ext cx="106807" cy="308483"/>
                </a:xfrm>
                <a:custGeom>
                  <a:avLst/>
                  <a:gdLst>
                    <a:gd name="connsiteX0" fmla="*/ 0 w 106807"/>
                    <a:gd name="connsiteY0" fmla="*/ 0 h 308483"/>
                    <a:gd name="connsiteX1" fmla="*/ 10288 w 106807"/>
                    <a:gd name="connsiteY1" fmla="*/ 0 h 308483"/>
                    <a:gd name="connsiteX2" fmla="*/ 15495 w 106807"/>
                    <a:gd name="connsiteY2" fmla="*/ 18542 h 308483"/>
                    <a:gd name="connsiteX3" fmla="*/ 20701 w 106807"/>
                    <a:gd name="connsiteY3" fmla="*/ 41783 h 308483"/>
                    <a:gd name="connsiteX4" fmla="*/ 24130 w 106807"/>
                    <a:gd name="connsiteY4" fmla="*/ 67310 h 308483"/>
                    <a:gd name="connsiteX5" fmla="*/ 34418 w 106807"/>
                    <a:gd name="connsiteY5" fmla="*/ 106680 h 308483"/>
                    <a:gd name="connsiteX6" fmla="*/ 44831 w 106807"/>
                    <a:gd name="connsiteY6" fmla="*/ 141478 h 308483"/>
                    <a:gd name="connsiteX7" fmla="*/ 49912 w 106807"/>
                    <a:gd name="connsiteY7" fmla="*/ 162306 h 308483"/>
                    <a:gd name="connsiteX8" fmla="*/ 56897 w 106807"/>
                    <a:gd name="connsiteY8" fmla="*/ 176276 h 308483"/>
                    <a:gd name="connsiteX9" fmla="*/ 63754 w 106807"/>
                    <a:gd name="connsiteY9" fmla="*/ 199390 h 308483"/>
                    <a:gd name="connsiteX10" fmla="*/ 72391 w 106807"/>
                    <a:gd name="connsiteY10" fmla="*/ 215646 h 308483"/>
                    <a:gd name="connsiteX11" fmla="*/ 91314 w 106807"/>
                    <a:gd name="connsiteY11" fmla="*/ 245872 h 308483"/>
                    <a:gd name="connsiteX12" fmla="*/ 94743 w 106807"/>
                    <a:gd name="connsiteY12" fmla="*/ 262128 h 308483"/>
                    <a:gd name="connsiteX13" fmla="*/ 98172 w 106807"/>
                    <a:gd name="connsiteY13" fmla="*/ 273685 h 308483"/>
                    <a:gd name="connsiteX14" fmla="*/ 103378 w 106807"/>
                    <a:gd name="connsiteY14" fmla="*/ 285242 h 308483"/>
                    <a:gd name="connsiteX15" fmla="*/ 106807 w 106807"/>
                    <a:gd name="connsiteY15" fmla="*/ 296799 h 308483"/>
                    <a:gd name="connsiteX16" fmla="*/ 106807 w 106807"/>
                    <a:gd name="connsiteY16" fmla="*/ 303784 h 308483"/>
                    <a:gd name="connsiteX17" fmla="*/ 103378 w 106807"/>
                    <a:gd name="connsiteY17" fmla="*/ 308483 h 308483"/>
                    <a:gd name="connsiteX18" fmla="*/ 99950 w 106807"/>
                    <a:gd name="connsiteY18" fmla="*/ 306197 h 308483"/>
                    <a:gd name="connsiteX19" fmla="*/ 96521 w 106807"/>
                    <a:gd name="connsiteY19" fmla="*/ 303784 h 308483"/>
                    <a:gd name="connsiteX20" fmla="*/ 91314 w 106807"/>
                    <a:gd name="connsiteY20" fmla="*/ 287528 h 308483"/>
                    <a:gd name="connsiteX21" fmla="*/ 89536 w 106807"/>
                    <a:gd name="connsiteY21" fmla="*/ 278257 h 308483"/>
                    <a:gd name="connsiteX22" fmla="*/ 86106 w 106807"/>
                    <a:gd name="connsiteY22" fmla="*/ 268986 h 308483"/>
                    <a:gd name="connsiteX23" fmla="*/ 77471 w 106807"/>
                    <a:gd name="connsiteY23" fmla="*/ 250444 h 308483"/>
                    <a:gd name="connsiteX24" fmla="*/ 68962 w 106807"/>
                    <a:gd name="connsiteY24" fmla="*/ 236601 h 308483"/>
                    <a:gd name="connsiteX25" fmla="*/ 61976 w 106807"/>
                    <a:gd name="connsiteY25" fmla="*/ 227330 h 308483"/>
                    <a:gd name="connsiteX26" fmla="*/ 61976 w 106807"/>
                    <a:gd name="connsiteY26" fmla="*/ 215646 h 308483"/>
                    <a:gd name="connsiteX27" fmla="*/ 58548 w 106807"/>
                    <a:gd name="connsiteY27" fmla="*/ 213360 h 308483"/>
                    <a:gd name="connsiteX28" fmla="*/ 43053 w 106807"/>
                    <a:gd name="connsiteY28" fmla="*/ 204089 h 308483"/>
                    <a:gd name="connsiteX29" fmla="*/ 37847 w 106807"/>
                    <a:gd name="connsiteY29" fmla="*/ 180848 h 308483"/>
                    <a:gd name="connsiteX30" fmla="*/ 37847 w 106807"/>
                    <a:gd name="connsiteY30" fmla="*/ 157734 h 308483"/>
                    <a:gd name="connsiteX31" fmla="*/ 22352 w 106807"/>
                    <a:gd name="connsiteY31" fmla="*/ 111379 h 308483"/>
                    <a:gd name="connsiteX32" fmla="*/ 15495 w 106807"/>
                    <a:gd name="connsiteY32" fmla="*/ 71882 h 308483"/>
                    <a:gd name="connsiteX33" fmla="*/ 10288 w 106807"/>
                    <a:gd name="connsiteY33" fmla="*/ 55626 h 308483"/>
                    <a:gd name="connsiteX34" fmla="*/ 8637 w 106807"/>
                    <a:gd name="connsiteY34" fmla="*/ 37084 h 308483"/>
                    <a:gd name="connsiteX35" fmla="*/ 3429 w 106807"/>
                    <a:gd name="connsiteY35" fmla="*/ 23241 h 308483"/>
                    <a:gd name="connsiteX36" fmla="*/ 0 w 106807"/>
                    <a:gd name="connsiteY36" fmla="*/ 0 h 30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807" h="308483">
                      <a:moveTo>
                        <a:pt x="0" y="0"/>
                      </a:moveTo>
                      <a:lnTo>
                        <a:pt x="10288" y="0"/>
                      </a:lnTo>
                      <a:lnTo>
                        <a:pt x="15495" y="18542"/>
                      </a:lnTo>
                      <a:lnTo>
                        <a:pt x="20701" y="41783"/>
                      </a:lnTo>
                      <a:lnTo>
                        <a:pt x="24130" y="67310"/>
                      </a:lnTo>
                      <a:lnTo>
                        <a:pt x="34418" y="106680"/>
                      </a:lnTo>
                      <a:lnTo>
                        <a:pt x="44831" y="141478"/>
                      </a:lnTo>
                      <a:lnTo>
                        <a:pt x="49912" y="162306"/>
                      </a:lnTo>
                      <a:lnTo>
                        <a:pt x="56897" y="176276"/>
                      </a:lnTo>
                      <a:lnTo>
                        <a:pt x="63754" y="199390"/>
                      </a:lnTo>
                      <a:lnTo>
                        <a:pt x="72391" y="215646"/>
                      </a:lnTo>
                      <a:lnTo>
                        <a:pt x="91314" y="245872"/>
                      </a:lnTo>
                      <a:lnTo>
                        <a:pt x="94743" y="262128"/>
                      </a:lnTo>
                      <a:lnTo>
                        <a:pt x="98172" y="273685"/>
                      </a:lnTo>
                      <a:lnTo>
                        <a:pt x="103378" y="285242"/>
                      </a:lnTo>
                      <a:lnTo>
                        <a:pt x="106807" y="296799"/>
                      </a:lnTo>
                      <a:lnTo>
                        <a:pt x="106807" y="303784"/>
                      </a:lnTo>
                      <a:lnTo>
                        <a:pt x="103378" y="308483"/>
                      </a:lnTo>
                      <a:lnTo>
                        <a:pt x="99950" y="306197"/>
                      </a:lnTo>
                      <a:lnTo>
                        <a:pt x="96521" y="303784"/>
                      </a:lnTo>
                      <a:lnTo>
                        <a:pt x="91314" y="287528"/>
                      </a:lnTo>
                      <a:lnTo>
                        <a:pt x="89536" y="278257"/>
                      </a:lnTo>
                      <a:lnTo>
                        <a:pt x="86106" y="268986"/>
                      </a:lnTo>
                      <a:lnTo>
                        <a:pt x="77471" y="250444"/>
                      </a:lnTo>
                      <a:lnTo>
                        <a:pt x="68962" y="236601"/>
                      </a:lnTo>
                      <a:lnTo>
                        <a:pt x="61976" y="227330"/>
                      </a:lnTo>
                      <a:lnTo>
                        <a:pt x="61976" y="215646"/>
                      </a:lnTo>
                      <a:lnTo>
                        <a:pt x="58548" y="213360"/>
                      </a:lnTo>
                      <a:lnTo>
                        <a:pt x="43053" y="204089"/>
                      </a:lnTo>
                      <a:lnTo>
                        <a:pt x="37847" y="180848"/>
                      </a:lnTo>
                      <a:lnTo>
                        <a:pt x="37847" y="157734"/>
                      </a:lnTo>
                      <a:lnTo>
                        <a:pt x="22352" y="111379"/>
                      </a:lnTo>
                      <a:lnTo>
                        <a:pt x="15495" y="71882"/>
                      </a:lnTo>
                      <a:lnTo>
                        <a:pt x="10288" y="55626"/>
                      </a:lnTo>
                      <a:lnTo>
                        <a:pt x="8637" y="37084"/>
                      </a:lnTo>
                      <a:lnTo>
                        <a:pt x="3429" y="23241"/>
                      </a:lnTo>
                      <a:lnTo>
                        <a:pt x="0" y="0"/>
                      </a:lnTo>
                      <a:close/>
                    </a:path>
                  </a:pathLst>
                </a:custGeom>
                <a:solidFill>
                  <a:srgbClr val="D3E5D3"/>
                </a:solidFill>
                <a:ln w="5461" cap="flat">
                  <a:solidFill>
                    <a:srgbClr val="BEBEBE"/>
                  </a:solidFill>
                  <a:prstDash val="solid"/>
                  <a:round/>
                </a:ln>
              </p:spPr>
              <p:txBody>
                <a:bodyPr rtlCol="0" anchor="ctr"/>
                <a:lstStyle/>
                <a:p>
                  <a:endParaRPr lang="en-US"/>
                </a:p>
              </p:txBody>
            </p:sp>
            <p:sp>
              <p:nvSpPr>
                <p:cNvPr id="1225" name="Freeform: Shape 1224">
                  <a:extLst>
                    <a:ext uri="{FF2B5EF4-FFF2-40B4-BE49-F238E27FC236}">
                      <a16:creationId xmlns:a16="http://schemas.microsoft.com/office/drawing/2014/main" id="{E1EC4435-DF95-0EB6-C61D-7B913026E300}"/>
                    </a:ext>
                  </a:extLst>
                </p:cNvPr>
                <p:cNvSpPr/>
                <p:nvPr/>
              </p:nvSpPr>
              <p:spPr>
                <a:xfrm>
                  <a:off x="28652851" y="18538444"/>
                  <a:ext cx="2591308" cy="1106297"/>
                </a:xfrm>
                <a:custGeom>
                  <a:avLst/>
                  <a:gdLst>
                    <a:gd name="connsiteX0" fmla="*/ 1733169 w 2591308"/>
                    <a:gd name="connsiteY0" fmla="*/ 1104011 h 1106297"/>
                    <a:gd name="connsiteX1" fmla="*/ 1709166 w 2591308"/>
                    <a:gd name="connsiteY1" fmla="*/ 1071499 h 1106297"/>
                    <a:gd name="connsiteX2" fmla="*/ 1583310 w 2591308"/>
                    <a:gd name="connsiteY2" fmla="*/ 927735 h 1106297"/>
                    <a:gd name="connsiteX3" fmla="*/ 1466214 w 2591308"/>
                    <a:gd name="connsiteY3" fmla="*/ 802513 h 1106297"/>
                    <a:gd name="connsiteX4" fmla="*/ 1466214 w 2591308"/>
                    <a:gd name="connsiteY4" fmla="*/ 800100 h 1106297"/>
                    <a:gd name="connsiteX5" fmla="*/ 1397254 w 2591308"/>
                    <a:gd name="connsiteY5" fmla="*/ 725932 h 1106297"/>
                    <a:gd name="connsiteX6" fmla="*/ 1392047 w 2591308"/>
                    <a:gd name="connsiteY6" fmla="*/ 723646 h 1106297"/>
                    <a:gd name="connsiteX7" fmla="*/ 1326642 w 2591308"/>
                    <a:gd name="connsiteY7" fmla="*/ 723646 h 1106297"/>
                    <a:gd name="connsiteX8" fmla="*/ 1202562 w 2591308"/>
                    <a:gd name="connsiteY8" fmla="*/ 721233 h 1106297"/>
                    <a:gd name="connsiteX9" fmla="*/ 1137031 w 2591308"/>
                    <a:gd name="connsiteY9" fmla="*/ 721233 h 1106297"/>
                    <a:gd name="connsiteX10" fmla="*/ 1064768 w 2591308"/>
                    <a:gd name="connsiteY10" fmla="*/ 718947 h 1106297"/>
                    <a:gd name="connsiteX11" fmla="*/ 1066419 w 2591308"/>
                    <a:gd name="connsiteY11" fmla="*/ 674878 h 1106297"/>
                    <a:gd name="connsiteX12" fmla="*/ 1040637 w 2591308"/>
                    <a:gd name="connsiteY12" fmla="*/ 635508 h 1106297"/>
                    <a:gd name="connsiteX13" fmla="*/ 1026795 w 2591308"/>
                    <a:gd name="connsiteY13" fmla="*/ 612267 h 1106297"/>
                    <a:gd name="connsiteX14" fmla="*/ 1016509 w 2591308"/>
                    <a:gd name="connsiteY14" fmla="*/ 598424 h 1106297"/>
                    <a:gd name="connsiteX15" fmla="*/ 987171 w 2591308"/>
                    <a:gd name="connsiteY15" fmla="*/ 621538 h 1106297"/>
                    <a:gd name="connsiteX16" fmla="*/ 981963 w 2591308"/>
                    <a:gd name="connsiteY16" fmla="*/ 612267 h 1106297"/>
                    <a:gd name="connsiteX17" fmla="*/ 981963 w 2591308"/>
                    <a:gd name="connsiteY17" fmla="*/ 605282 h 1106297"/>
                    <a:gd name="connsiteX18" fmla="*/ 985520 w 2591308"/>
                    <a:gd name="connsiteY18" fmla="*/ 600710 h 1106297"/>
                    <a:gd name="connsiteX19" fmla="*/ 990600 w 2591308"/>
                    <a:gd name="connsiteY19" fmla="*/ 591439 h 1106297"/>
                    <a:gd name="connsiteX20" fmla="*/ 992378 w 2591308"/>
                    <a:gd name="connsiteY20" fmla="*/ 579882 h 1106297"/>
                    <a:gd name="connsiteX21" fmla="*/ 901064 w 2591308"/>
                    <a:gd name="connsiteY21" fmla="*/ 575183 h 1106297"/>
                    <a:gd name="connsiteX22" fmla="*/ 889000 w 2591308"/>
                    <a:gd name="connsiteY22" fmla="*/ 575183 h 1106297"/>
                    <a:gd name="connsiteX23" fmla="*/ 766699 w 2591308"/>
                    <a:gd name="connsiteY23" fmla="*/ 568198 h 1106297"/>
                    <a:gd name="connsiteX24" fmla="*/ 737361 w 2591308"/>
                    <a:gd name="connsiteY24" fmla="*/ 568198 h 1106297"/>
                    <a:gd name="connsiteX25" fmla="*/ 702945 w 2591308"/>
                    <a:gd name="connsiteY25" fmla="*/ 565912 h 1106297"/>
                    <a:gd name="connsiteX26" fmla="*/ 632206 w 2591308"/>
                    <a:gd name="connsiteY26" fmla="*/ 565912 h 1106297"/>
                    <a:gd name="connsiteX27" fmla="*/ 615062 w 2591308"/>
                    <a:gd name="connsiteY27" fmla="*/ 565912 h 1106297"/>
                    <a:gd name="connsiteX28" fmla="*/ 602996 w 2591308"/>
                    <a:gd name="connsiteY28" fmla="*/ 568198 h 1106297"/>
                    <a:gd name="connsiteX29" fmla="*/ 589153 w 2591308"/>
                    <a:gd name="connsiteY29" fmla="*/ 565912 h 1106297"/>
                    <a:gd name="connsiteX30" fmla="*/ 584073 w 2591308"/>
                    <a:gd name="connsiteY30" fmla="*/ 565912 h 1106297"/>
                    <a:gd name="connsiteX31" fmla="*/ 577087 w 2591308"/>
                    <a:gd name="connsiteY31" fmla="*/ 561213 h 1106297"/>
                    <a:gd name="connsiteX32" fmla="*/ 575436 w 2591308"/>
                    <a:gd name="connsiteY32" fmla="*/ 561213 h 1106297"/>
                    <a:gd name="connsiteX33" fmla="*/ 565023 w 2591308"/>
                    <a:gd name="connsiteY33" fmla="*/ 575183 h 1106297"/>
                    <a:gd name="connsiteX34" fmla="*/ 554737 w 2591308"/>
                    <a:gd name="connsiteY34" fmla="*/ 570484 h 1106297"/>
                    <a:gd name="connsiteX35" fmla="*/ 547878 w 2591308"/>
                    <a:gd name="connsiteY35" fmla="*/ 575183 h 1106297"/>
                    <a:gd name="connsiteX36" fmla="*/ 520319 w 2591308"/>
                    <a:gd name="connsiteY36" fmla="*/ 589153 h 1106297"/>
                    <a:gd name="connsiteX37" fmla="*/ 504825 w 2591308"/>
                    <a:gd name="connsiteY37" fmla="*/ 593725 h 1106297"/>
                    <a:gd name="connsiteX38" fmla="*/ 496188 w 2591308"/>
                    <a:gd name="connsiteY38" fmla="*/ 593725 h 1106297"/>
                    <a:gd name="connsiteX39" fmla="*/ 489204 w 2591308"/>
                    <a:gd name="connsiteY39" fmla="*/ 591439 h 1106297"/>
                    <a:gd name="connsiteX40" fmla="*/ 487553 w 2591308"/>
                    <a:gd name="connsiteY40" fmla="*/ 598424 h 1106297"/>
                    <a:gd name="connsiteX41" fmla="*/ 487553 w 2591308"/>
                    <a:gd name="connsiteY41" fmla="*/ 605282 h 1106297"/>
                    <a:gd name="connsiteX42" fmla="*/ 472060 w 2591308"/>
                    <a:gd name="connsiteY42" fmla="*/ 614553 h 1106297"/>
                    <a:gd name="connsiteX43" fmla="*/ 466852 w 2591308"/>
                    <a:gd name="connsiteY43" fmla="*/ 616966 h 1106297"/>
                    <a:gd name="connsiteX44" fmla="*/ 461645 w 2591308"/>
                    <a:gd name="connsiteY44" fmla="*/ 612267 h 1106297"/>
                    <a:gd name="connsiteX45" fmla="*/ 456564 w 2591308"/>
                    <a:gd name="connsiteY45" fmla="*/ 612267 h 1106297"/>
                    <a:gd name="connsiteX46" fmla="*/ 437514 w 2591308"/>
                    <a:gd name="connsiteY46" fmla="*/ 619252 h 1106297"/>
                    <a:gd name="connsiteX47" fmla="*/ 401447 w 2591308"/>
                    <a:gd name="connsiteY47" fmla="*/ 635508 h 1106297"/>
                    <a:gd name="connsiteX48" fmla="*/ 396239 w 2591308"/>
                    <a:gd name="connsiteY48" fmla="*/ 637794 h 1106297"/>
                    <a:gd name="connsiteX49" fmla="*/ 365252 w 2591308"/>
                    <a:gd name="connsiteY49" fmla="*/ 649351 h 1106297"/>
                    <a:gd name="connsiteX50" fmla="*/ 356615 w 2591308"/>
                    <a:gd name="connsiteY50" fmla="*/ 647065 h 1106297"/>
                    <a:gd name="connsiteX51" fmla="*/ 242824 w 2591308"/>
                    <a:gd name="connsiteY51" fmla="*/ 649351 h 1106297"/>
                    <a:gd name="connsiteX52" fmla="*/ 222250 w 2591308"/>
                    <a:gd name="connsiteY52" fmla="*/ 649351 h 1106297"/>
                    <a:gd name="connsiteX53" fmla="*/ 111886 w 2591308"/>
                    <a:gd name="connsiteY53" fmla="*/ 654050 h 1106297"/>
                    <a:gd name="connsiteX54" fmla="*/ 91312 w 2591308"/>
                    <a:gd name="connsiteY54" fmla="*/ 654050 h 1106297"/>
                    <a:gd name="connsiteX55" fmla="*/ 53339 w 2591308"/>
                    <a:gd name="connsiteY55" fmla="*/ 654050 h 1106297"/>
                    <a:gd name="connsiteX56" fmla="*/ 0 w 2591308"/>
                    <a:gd name="connsiteY56" fmla="*/ 649351 h 1106297"/>
                    <a:gd name="connsiteX57" fmla="*/ 0 w 2591308"/>
                    <a:gd name="connsiteY57" fmla="*/ 647065 h 1106297"/>
                    <a:gd name="connsiteX58" fmla="*/ 8510 w 2591308"/>
                    <a:gd name="connsiteY58" fmla="*/ 556641 h 1106297"/>
                    <a:gd name="connsiteX59" fmla="*/ 10286 w 2591308"/>
                    <a:gd name="connsiteY59" fmla="*/ 549656 h 1106297"/>
                    <a:gd name="connsiteX60" fmla="*/ 24003 w 2591308"/>
                    <a:gd name="connsiteY60" fmla="*/ 538099 h 1106297"/>
                    <a:gd name="connsiteX61" fmla="*/ 30987 w 2591308"/>
                    <a:gd name="connsiteY61" fmla="*/ 542671 h 1106297"/>
                    <a:gd name="connsiteX62" fmla="*/ 34417 w 2591308"/>
                    <a:gd name="connsiteY62" fmla="*/ 547370 h 1106297"/>
                    <a:gd name="connsiteX63" fmla="*/ 44704 w 2591308"/>
                    <a:gd name="connsiteY63" fmla="*/ 549656 h 1106297"/>
                    <a:gd name="connsiteX64" fmla="*/ 58547 w 2591308"/>
                    <a:gd name="connsiteY64" fmla="*/ 547370 h 1106297"/>
                    <a:gd name="connsiteX65" fmla="*/ 68835 w 2591308"/>
                    <a:gd name="connsiteY65" fmla="*/ 542671 h 1106297"/>
                    <a:gd name="connsiteX66" fmla="*/ 80899 w 2591308"/>
                    <a:gd name="connsiteY66" fmla="*/ 531114 h 1106297"/>
                    <a:gd name="connsiteX67" fmla="*/ 89536 w 2591308"/>
                    <a:gd name="connsiteY67" fmla="*/ 526542 h 1106297"/>
                    <a:gd name="connsiteX68" fmla="*/ 91312 w 2591308"/>
                    <a:gd name="connsiteY68" fmla="*/ 519557 h 1106297"/>
                    <a:gd name="connsiteX69" fmla="*/ 89536 w 2591308"/>
                    <a:gd name="connsiteY69" fmla="*/ 510286 h 1106297"/>
                    <a:gd name="connsiteX70" fmla="*/ 92963 w 2591308"/>
                    <a:gd name="connsiteY70" fmla="*/ 503301 h 1106297"/>
                    <a:gd name="connsiteX71" fmla="*/ 92963 w 2591308"/>
                    <a:gd name="connsiteY71" fmla="*/ 496316 h 1106297"/>
                    <a:gd name="connsiteX72" fmla="*/ 92963 w 2591308"/>
                    <a:gd name="connsiteY72" fmla="*/ 480060 h 1106297"/>
                    <a:gd name="connsiteX73" fmla="*/ 101600 w 2591308"/>
                    <a:gd name="connsiteY73" fmla="*/ 473075 h 1106297"/>
                    <a:gd name="connsiteX74" fmla="*/ 111886 w 2591308"/>
                    <a:gd name="connsiteY74" fmla="*/ 459232 h 1106297"/>
                    <a:gd name="connsiteX75" fmla="*/ 127381 w 2591308"/>
                    <a:gd name="connsiteY75" fmla="*/ 445262 h 1106297"/>
                    <a:gd name="connsiteX76" fmla="*/ 144653 w 2591308"/>
                    <a:gd name="connsiteY76" fmla="*/ 431419 h 1106297"/>
                    <a:gd name="connsiteX77" fmla="*/ 160147 w 2591308"/>
                    <a:gd name="connsiteY77" fmla="*/ 426720 h 1106297"/>
                    <a:gd name="connsiteX78" fmla="*/ 175640 w 2591308"/>
                    <a:gd name="connsiteY78" fmla="*/ 417449 h 1106297"/>
                    <a:gd name="connsiteX79" fmla="*/ 192912 w 2591308"/>
                    <a:gd name="connsiteY79" fmla="*/ 412877 h 1106297"/>
                    <a:gd name="connsiteX80" fmla="*/ 199771 w 2591308"/>
                    <a:gd name="connsiteY80" fmla="*/ 412877 h 1106297"/>
                    <a:gd name="connsiteX81" fmla="*/ 218694 w 2591308"/>
                    <a:gd name="connsiteY81" fmla="*/ 415163 h 1106297"/>
                    <a:gd name="connsiteX82" fmla="*/ 242824 w 2591308"/>
                    <a:gd name="connsiteY82" fmla="*/ 419735 h 1106297"/>
                    <a:gd name="connsiteX83" fmla="*/ 249810 w 2591308"/>
                    <a:gd name="connsiteY83" fmla="*/ 415163 h 1106297"/>
                    <a:gd name="connsiteX84" fmla="*/ 261874 w 2591308"/>
                    <a:gd name="connsiteY84" fmla="*/ 403606 h 1106297"/>
                    <a:gd name="connsiteX85" fmla="*/ 268732 w 2591308"/>
                    <a:gd name="connsiteY85" fmla="*/ 394335 h 1106297"/>
                    <a:gd name="connsiteX86" fmla="*/ 277368 w 2591308"/>
                    <a:gd name="connsiteY86" fmla="*/ 391922 h 1106297"/>
                    <a:gd name="connsiteX87" fmla="*/ 286004 w 2591308"/>
                    <a:gd name="connsiteY87" fmla="*/ 385064 h 1106297"/>
                    <a:gd name="connsiteX88" fmla="*/ 291085 w 2591308"/>
                    <a:gd name="connsiteY88" fmla="*/ 380365 h 1106297"/>
                    <a:gd name="connsiteX89" fmla="*/ 299720 w 2591308"/>
                    <a:gd name="connsiteY89" fmla="*/ 375793 h 1106297"/>
                    <a:gd name="connsiteX90" fmla="*/ 308356 w 2591308"/>
                    <a:gd name="connsiteY90" fmla="*/ 375793 h 1106297"/>
                    <a:gd name="connsiteX91" fmla="*/ 313562 w 2591308"/>
                    <a:gd name="connsiteY91" fmla="*/ 371094 h 1106297"/>
                    <a:gd name="connsiteX92" fmla="*/ 320421 w 2591308"/>
                    <a:gd name="connsiteY92" fmla="*/ 361823 h 1106297"/>
                    <a:gd name="connsiteX93" fmla="*/ 330709 w 2591308"/>
                    <a:gd name="connsiteY93" fmla="*/ 352552 h 1106297"/>
                    <a:gd name="connsiteX94" fmla="*/ 347980 w 2591308"/>
                    <a:gd name="connsiteY94" fmla="*/ 343281 h 1106297"/>
                    <a:gd name="connsiteX95" fmla="*/ 365252 w 2591308"/>
                    <a:gd name="connsiteY95" fmla="*/ 334010 h 1106297"/>
                    <a:gd name="connsiteX96" fmla="*/ 380746 w 2591308"/>
                    <a:gd name="connsiteY96" fmla="*/ 327025 h 1106297"/>
                    <a:gd name="connsiteX97" fmla="*/ 391034 w 2591308"/>
                    <a:gd name="connsiteY97" fmla="*/ 327025 h 1106297"/>
                    <a:gd name="connsiteX98" fmla="*/ 397890 w 2591308"/>
                    <a:gd name="connsiteY98" fmla="*/ 327025 h 1106297"/>
                    <a:gd name="connsiteX99" fmla="*/ 408305 w 2591308"/>
                    <a:gd name="connsiteY99" fmla="*/ 320040 h 1106297"/>
                    <a:gd name="connsiteX100" fmla="*/ 415162 w 2591308"/>
                    <a:gd name="connsiteY100" fmla="*/ 315468 h 1106297"/>
                    <a:gd name="connsiteX101" fmla="*/ 423799 w 2591308"/>
                    <a:gd name="connsiteY101" fmla="*/ 299212 h 1106297"/>
                    <a:gd name="connsiteX102" fmla="*/ 429006 w 2591308"/>
                    <a:gd name="connsiteY102" fmla="*/ 292227 h 1106297"/>
                    <a:gd name="connsiteX103" fmla="*/ 423799 w 2591308"/>
                    <a:gd name="connsiteY103" fmla="*/ 285242 h 1106297"/>
                    <a:gd name="connsiteX104" fmla="*/ 422021 w 2591308"/>
                    <a:gd name="connsiteY104" fmla="*/ 271399 h 1106297"/>
                    <a:gd name="connsiteX105" fmla="*/ 430657 w 2591308"/>
                    <a:gd name="connsiteY105" fmla="*/ 266700 h 1106297"/>
                    <a:gd name="connsiteX106" fmla="*/ 437514 w 2591308"/>
                    <a:gd name="connsiteY106" fmla="*/ 262128 h 1106297"/>
                    <a:gd name="connsiteX107" fmla="*/ 449580 w 2591308"/>
                    <a:gd name="connsiteY107" fmla="*/ 269113 h 1106297"/>
                    <a:gd name="connsiteX108" fmla="*/ 456564 w 2591308"/>
                    <a:gd name="connsiteY108" fmla="*/ 264414 h 1106297"/>
                    <a:gd name="connsiteX109" fmla="*/ 461645 w 2591308"/>
                    <a:gd name="connsiteY109" fmla="*/ 257429 h 1106297"/>
                    <a:gd name="connsiteX110" fmla="*/ 461645 w 2591308"/>
                    <a:gd name="connsiteY110" fmla="*/ 248158 h 1106297"/>
                    <a:gd name="connsiteX111" fmla="*/ 472060 w 2591308"/>
                    <a:gd name="connsiteY111" fmla="*/ 238887 h 1106297"/>
                    <a:gd name="connsiteX112" fmla="*/ 499618 w 2591308"/>
                    <a:gd name="connsiteY112" fmla="*/ 215646 h 1106297"/>
                    <a:gd name="connsiteX113" fmla="*/ 506476 w 2591308"/>
                    <a:gd name="connsiteY113" fmla="*/ 215646 h 1106297"/>
                    <a:gd name="connsiteX114" fmla="*/ 515111 w 2591308"/>
                    <a:gd name="connsiteY114" fmla="*/ 227330 h 1106297"/>
                    <a:gd name="connsiteX115" fmla="*/ 511684 w 2591308"/>
                    <a:gd name="connsiteY115" fmla="*/ 238887 h 1106297"/>
                    <a:gd name="connsiteX116" fmla="*/ 511684 w 2591308"/>
                    <a:gd name="connsiteY116" fmla="*/ 248158 h 1106297"/>
                    <a:gd name="connsiteX117" fmla="*/ 515111 w 2591308"/>
                    <a:gd name="connsiteY117" fmla="*/ 252857 h 1106297"/>
                    <a:gd name="connsiteX118" fmla="*/ 523748 w 2591308"/>
                    <a:gd name="connsiteY118" fmla="*/ 255143 h 1106297"/>
                    <a:gd name="connsiteX119" fmla="*/ 534036 w 2591308"/>
                    <a:gd name="connsiteY119" fmla="*/ 255143 h 1106297"/>
                    <a:gd name="connsiteX120" fmla="*/ 546100 w 2591308"/>
                    <a:gd name="connsiteY120" fmla="*/ 250444 h 1106297"/>
                    <a:gd name="connsiteX121" fmla="*/ 552959 w 2591308"/>
                    <a:gd name="connsiteY121" fmla="*/ 243586 h 1106297"/>
                    <a:gd name="connsiteX122" fmla="*/ 565023 w 2591308"/>
                    <a:gd name="connsiteY122" fmla="*/ 234315 h 1106297"/>
                    <a:gd name="connsiteX123" fmla="*/ 575436 w 2591308"/>
                    <a:gd name="connsiteY123" fmla="*/ 222631 h 1106297"/>
                    <a:gd name="connsiteX124" fmla="*/ 577087 w 2591308"/>
                    <a:gd name="connsiteY124" fmla="*/ 215646 h 1106297"/>
                    <a:gd name="connsiteX125" fmla="*/ 582295 w 2591308"/>
                    <a:gd name="connsiteY125" fmla="*/ 206375 h 1106297"/>
                    <a:gd name="connsiteX126" fmla="*/ 594361 w 2591308"/>
                    <a:gd name="connsiteY126" fmla="*/ 194818 h 1106297"/>
                    <a:gd name="connsiteX127" fmla="*/ 602996 w 2591308"/>
                    <a:gd name="connsiteY127" fmla="*/ 192532 h 1106297"/>
                    <a:gd name="connsiteX128" fmla="*/ 615062 w 2591308"/>
                    <a:gd name="connsiteY128" fmla="*/ 192532 h 1106297"/>
                    <a:gd name="connsiteX129" fmla="*/ 621919 w 2591308"/>
                    <a:gd name="connsiteY129" fmla="*/ 192532 h 1106297"/>
                    <a:gd name="connsiteX130" fmla="*/ 632206 w 2591308"/>
                    <a:gd name="connsiteY130" fmla="*/ 185547 h 1106297"/>
                    <a:gd name="connsiteX131" fmla="*/ 646049 w 2591308"/>
                    <a:gd name="connsiteY131" fmla="*/ 183261 h 1106297"/>
                    <a:gd name="connsiteX132" fmla="*/ 652907 w 2591308"/>
                    <a:gd name="connsiteY132" fmla="*/ 187833 h 1106297"/>
                    <a:gd name="connsiteX133" fmla="*/ 658113 w 2591308"/>
                    <a:gd name="connsiteY133" fmla="*/ 194818 h 1106297"/>
                    <a:gd name="connsiteX134" fmla="*/ 663321 w 2591308"/>
                    <a:gd name="connsiteY134" fmla="*/ 197104 h 1106297"/>
                    <a:gd name="connsiteX135" fmla="*/ 673609 w 2591308"/>
                    <a:gd name="connsiteY135" fmla="*/ 199517 h 1106297"/>
                    <a:gd name="connsiteX136" fmla="*/ 683895 w 2591308"/>
                    <a:gd name="connsiteY136" fmla="*/ 192532 h 1106297"/>
                    <a:gd name="connsiteX137" fmla="*/ 694310 w 2591308"/>
                    <a:gd name="connsiteY137" fmla="*/ 185547 h 1106297"/>
                    <a:gd name="connsiteX138" fmla="*/ 704596 w 2591308"/>
                    <a:gd name="connsiteY138" fmla="*/ 155448 h 1106297"/>
                    <a:gd name="connsiteX139" fmla="*/ 718438 w 2591308"/>
                    <a:gd name="connsiteY139" fmla="*/ 136906 h 1106297"/>
                    <a:gd name="connsiteX140" fmla="*/ 720089 w 2591308"/>
                    <a:gd name="connsiteY140" fmla="*/ 134493 h 1106297"/>
                    <a:gd name="connsiteX141" fmla="*/ 737361 w 2591308"/>
                    <a:gd name="connsiteY141" fmla="*/ 108966 h 1106297"/>
                    <a:gd name="connsiteX142" fmla="*/ 749427 w 2591308"/>
                    <a:gd name="connsiteY142" fmla="*/ 99695 h 1106297"/>
                    <a:gd name="connsiteX143" fmla="*/ 758062 w 2591308"/>
                    <a:gd name="connsiteY143" fmla="*/ 99695 h 1106297"/>
                    <a:gd name="connsiteX144" fmla="*/ 771779 w 2591308"/>
                    <a:gd name="connsiteY144" fmla="*/ 102108 h 1106297"/>
                    <a:gd name="connsiteX145" fmla="*/ 783844 w 2591308"/>
                    <a:gd name="connsiteY145" fmla="*/ 102108 h 1106297"/>
                    <a:gd name="connsiteX146" fmla="*/ 783844 w 2591308"/>
                    <a:gd name="connsiteY146" fmla="*/ 92837 h 1106297"/>
                    <a:gd name="connsiteX147" fmla="*/ 782193 w 2591308"/>
                    <a:gd name="connsiteY147" fmla="*/ 85852 h 1106297"/>
                    <a:gd name="connsiteX148" fmla="*/ 775209 w 2591308"/>
                    <a:gd name="connsiteY148" fmla="*/ 76581 h 1106297"/>
                    <a:gd name="connsiteX149" fmla="*/ 782193 w 2591308"/>
                    <a:gd name="connsiteY149" fmla="*/ 62611 h 1106297"/>
                    <a:gd name="connsiteX150" fmla="*/ 789051 w 2591308"/>
                    <a:gd name="connsiteY150" fmla="*/ 48768 h 1106297"/>
                    <a:gd name="connsiteX151" fmla="*/ 787273 w 2591308"/>
                    <a:gd name="connsiteY151" fmla="*/ 37084 h 1106297"/>
                    <a:gd name="connsiteX152" fmla="*/ 785622 w 2591308"/>
                    <a:gd name="connsiteY152" fmla="*/ 27813 h 1106297"/>
                    <a:gd name="connsiteX153" fmla="*/ 787273 w 2591308"/>
                    <a:gd name="connsiteY153" fmla="*/ 16256 h 1106297"/>
                    <a:gd name="connsiteX154" fmla="*/ 795910 w 2591308"/>
                    <a:gd name="connsiteY154" fmla="*/ 4699 h 1106297"/>
                    <a:gd name="connsiteX155" fmla="*/ 804545 w 2591308"/>
                    <a:gd name="connsiteY155" fmla="*/ 0 h 1106297"/>
                    <a:gd name="connsiteX156" fmla="*/ 889000 w 2591308"/>
                    <a:gd name="connsiteY156" fmla="*/ 6985 h 1106297"/>
                    <a:gd name="connsiteX157" fmla="*/ 1033653 w 2591308"/>
                    <a:gd name="connsiteY157" fmla="*/ 13970 h 1106297"/>
                    <a:gd name="connsiteX158" fmla="*/ 1049274 w 2591308"/>
                    <a:gd name="connsiteY158" fmla="*/ 13970 h 1106297"/>
                    <a:gd name="connsiteX159" fmla="*/ 1119887 w 2591308"/>
                    <a:gd name="connsiteY159" fmla="*/ 13970 h 1106297"/>
                    <a:gd name="connsiteX160" fmla="*/ 1166368 w 2591308"/>
                    <a:gd name="connsiteY160" fmla="*/ 16256 h 1106297"/>
                    <a:gd name="connsiteX161" fmla="*/ 1271524 w 2591308"/>
                    <a:gd name="connsiteY161" fmla="*/ 18542 h 1106297"/>
                    <a:gd name="connsiteX162" fmla="*/ 1290447 w 2591308"/>
                    <a:gd name="connsiteY162" fmla="*/ 18542 h 1106297"/>
                    <a:gd name="connsiteX163" fmla="*/ 1386967 w 2591308"/>
                    <a:gd name="connsiteY163" fmla="*/ 18542 h 1106297"/>
                    <a:gd name="connsiteX164" fmla="*/ 1454150 w 2591308"/>
                    <a:gd name="connsiteY164" fmla="*/ 20955 h 1106297"/>
                    <a:gd name="connsiteX165" fmla="*/ 1535049 w 2591308"/>
                    <a:gd name="connsiteY165" fmla="*/ 20955 h 1106297"/>
                    <a:gd name="connsiteX166" fmla="*/ 1562609 w 2591308"/>
                    <a:gd name="connsiteY166" fmla="*/ 23241 h 1106297"/>
                    <a:gd name="connsiteX167" fmla="*/ 1660906 w 2591308"/>
                    <a:gd name="connsiteY167" fmla="*/ 23241 h 1106297"/>
                    <a:gd name="connsiteX168" fmla="*/ 1686686 w 2591308"/>
                    <a:gd name="connsiteY168" fmla="*/ 20955 h 1106297"/>
                    <a:gd name="connsiteX169" fmla="*/ 1767712 w 2591308"/>
                    <a:gd name="connsiteY169" fmla="*/ 23241 h 1106297"/>
                    <a:gd name="connsiteX170" fmla="*/ 1805560 w 2591308"/>
                    <a:gd name="connsiteY170" fmla="*/ 23241 h 1106297"/>
                    <a:gd name="connsiteX171" fmla="*/ 1888237 w 2591308"/>
                    <a:gd name="connsiteY171" fmla="*/ 23241 h 1106297"/>
                    <a:gd name="connsiteX172" fmla="*/ 1933067 w 2591308"/>
                    <a:gd name="connsiteY172" fmla="*/ 23241 h 1106297"/>
                    <a:gd name="connsiteX173" fmla="*/ 1972691 w 2591308"/>
                    <a:gd name="connsiteY173" fmla="*/ 20955 h 1106297"/>
                    <a:gd name="connsiteX174" fmla="*/ 2100199 w 2591308"/>
                    <a:gd name="connsiteY174" fmla="*/ 20955 h 1106297"/>
                    <a:gd name="connsiteX175" fmla="*/ 2155317 w 2591308"/>
                    <a:gd name="connsiteY175" fmla="*/ 20955 h 1106297"/>
                    <a:gd name="connsiteX176" fmla="*/ 2225929 w 2591308"/>
                    <a:gd name="connsiteY176" fmla="*/ 18542 h 1106297"/>
                    <a:gd name="connsiteX177" fmla="*/ 2343150 w 2591308"/>
                    <a:gd name="connsiteY177" fmla="*/ 18542 h 1106297"/>
                    <a:gd name="connsiteX178" fmla="*/ 2355215 w 2591308"/>
                    <a:gd name="connsiteY178" fmla="*/ 18542 h 1106297"/>
                    <a:gd name="connsiteX179" fmla="*/ 2400046 w 2591308"/>
                    <a:gd name="connsiteY179" fmla="*/ 18542 h 1106297"/>
                    <a:gd name="connsiteX180" fmla="*/ 2468880 w 2591308"/>
                    <a:gd name="connsiteY180" fmla="*/ 16256 h 1106297"/>
                    <a:gd name="connsiteX181" fmla="*/ 2487930 w 2591308"/>
                    <a:gd name="connsiteY181" fmla="*/ 16256 h 1106297"/>
                    <a:gd name="connsiteX182" fmla="*/ 2489581 w 2591308"/>
                    <a:gd name="connsiteY182" fmla="*/ 20955 h 1106297"/>
                    <a:gd name="connsiteX183" fmla="*/ 2493011 w 2591308"/>
                    <a:gd name="connsiteY183" fmla="*/ 27813 h 1106297"/>
                    <a:gd name="connsiteX184" fmla="*/ 2489581 w 2591308"/>
                    <a:gd name="connsiteY184" fmla="*/ 30226 h 1106297"/>
                    <a:gd name="connsiteX185" fmla="*/ 2484374 w 2591308"/>
                    <a:gd name="connsiteY185" fmla="*/ 27813 h 1106297"/>
                    <a:gd name="connsiteX186" fmla="*/ 2479294 w 2591308"/>
                    <a:gd name="connsiteY186" fmla="*/ 30226 h 1106297"/>
                    <a:gd name="connsiteX187" fmla="*/ 2477516 w 2591308"/>
                    <a:gd name="connsiteY187" fmla="*/ 34798 h 1106297"/>
                    <a:gd name="connsiteX188" fmla="*/ 2479294 w 2591308"/>
                    <a:gd name="connsiteY188" fmla="*/ 39497 h 1106297"/>
                    <a:gd name="connsiteX189" fmla="*/ 2484374 w 2591308"/>
                    <a:gd name="connsiteY189" fmla="*/ 41783 h 1106297"/>
                    <a:gd name="connsiteX190" fmla="*/ 2487930 w 2591308"/>
                    <a:gd name="connsiteY190" fmla="*/ 44069 h 1106297"/>
                    <a:gd name="connsiteX191" fmla="*/ 2494787 w 2591308"/>
                    <a:gd name="connsiteY191" fmla="*/ 44069 h 1106297"/>
                    <a:gd name="connsiteX192" fmla="*/ 2496438 w 2591308"/>
                    <a:gd name="connsiteY192" fmla="*/ 53340 h 1106297"/>
                    <a:gd name="connsiteX193" fmla="*/ 2499995 w 2591308"/>
                    <a:gd name="connsiteY193" fmla="*/ 58039 h 1106297"/>
                    <a:gd name="connsiteX194" fmla="*/ 2506853 w 2591308"/>
                    <a:gd name="connsiteY194" fmla="*/ 60325 h 1106297"/>
                    <a:gd name="connsiteX195" fmla="*/ 2512061 w 2591308"/>
                    <a:gd name="connsiteY195" fmla="*/ 65024 h 1106297"/>
                    <a:gd name="connsiteX196" fmla="*/ 2506853 w 2591308"/>
                    <a:gd name="connsiteY196" fmla="*/ 71882 h 1106297"/>
                    <a:gd name="connsiteX197" fmla="*/ 2508504 w 2591308"/>
                    <a:gd name="connsiteY197" fmla="*/ 81153 h 1106297"/>
                    <a:gd name="connsiteX198" fmla="*/ 2513712 w 2591308"/>
                    <a:gd name="connsiteY198" fmla="*/ 83566 h 1106297"/>
                    <a:gd name="connsiteX199" fmla="*/ 2520569 w 2591308"/>
                    <a:gd name="connsiteY199" fmla="*/ 76581 h 1106297"/>
                    <a:gd name="connsiteX200" fmla="*/ 2522347 w 2591308"/>
                    <a:gd name="connsiteY200" fmla="*/ 71882 h 1106297"/>
                    <a:gd name="connsiteX201" fmla="*/ 2525776 w 2591308"/>
                    <a:gd name="connsiteY201" fmla="*/ 71882 h 1106297"/>
                    <a:gd name="connsiteX202" fmla="*/ 2530984 w 2591308"/>
                    <a:gd name="connsiteY202" fmla="*/ 78867 h 1106297"/>
                    <a:gd name="connsiteX203" fmla="*/ 2530984 w 2591308"/>
                    <a:gd name="connsiteY203" fmla="*/ 88138 h 1106297"/>
                    <a:gd name="connsiteX204" fmla="*/ 2534411 w 2591308"/>
                    <a:gd name="connsiteY204" fmla="*/ 111379 h 1106297"/>
                    <a:gd name="connsiteX205" fmla="*/ 2537841 w 2591308"/>
                    <a:gd name="connsiteY205" fmla="*/ 132207 h 1106297"/>
                    <a:gd name="connsiteX206" fmla="*/ 2548128 w 2591308"/>
                    <a:gd name="connsiteY206" fmla="*/ 150749 h 1106297"/>
                    <a:gd name="connsiteX207" fmla="*/ 2555112 w 2591308"/>
                    <a:gd name="connsiteY207" fmla="*/ 157734 h 1106297"/>
                    <a:gd name="connsiteX208" fmla="*/ 2551685 w 2591308"/>
                    <a:gd name="connsiteY208" fmla="*/ 164719 h 1106297"/>
                    <a:gd name="connsiteX209" fmla="*/ 2555112 w 2591308"/>
                    <a:gd name="connsiteY209" fmla="*/ 178562 h 1106297"/>
                    <a:gd name="connsiteX210" fmla="*/ 2555112 w 2591308"/>
                    <a:gd name="connsiteY210" fmla="*/ 187833 h 1106297"/>
                    <a:gd name="connsiteX211" fmla="*/ 2560193 w 2591308"/>
                    <a:gd name="connsiteY211" fmla="*/ 197104 h 1106297"/>
                    <a:gd name="connsiteX212" fmla="*/ 2561971 w 2591308"/>
                    <a:gd name="connsiteY212" fmla="*/ 201803 h 1106297"/>
                    <a:gd name="connsiteX213" fmla="*/ 2560193 w 2591308"/>
                    <a:gd name="connsiteY213" fmla="*/ 206375 h 1106297"/>
                    <a:gd name="connsiteX214" fmla="*/ 2549906 w 2591308"/>
                    <a:gd name="connsiteY214" fmla="*/ 201803 h 1106297"/>
                    <a:gd name="connsiteX215" fmla="*/ 2544699 w 2591308"/>
                    <a:gd name="connsiteY215" fmla="*/ 187833 h 1106297"/>
                    <a:gd name="connsiteX216" fmla="*/ 2539619 w 2591308"/>
                    <a:gd name="connsiteY216" fmla="*/ 171704 h 1106297"/>
                    <a:gd name="connsiteX217" fmla="*/ 2534411 w 2591308"/>
                    <a:gd name="connsiteY217" fmla="*/ 164719 h 1106297"/>
                    <a:gd name="connsiteX218" fmla="*/ 2529205 w 2591308"/>
                    <a:gd name="connsiteY218" fmla="*/ 160020 h 1106297"/>
                    <a:gd name="connsiteX219" fmla="*/ 2530984 w 2591308"/>
                    <a:gd name="connsiteY219" fmla="*/ 148463 h 1106297"/>
                    <a:gd name="connsiteX220" fmla="*/ 2520569 w 2591308"/>
                    <a:gd name="connsiteY220" fmla="*/ 141478 h 1106297"/>
                    <a:gd name="connsiteX221" fmla="*/ 2518918 w 2591308"/>
                    <a:gd name="connsiteY221" fmla="*/ 125222 h 1106297"/>
                    <a:gd name="connsiteX222" fmla="*/ 2513712 w 2591308"/>
                    <a:gd name="connsiteY222" fmla="*/ 122936 h 1106297"/>
                    <a:gd name="connsiteX223" fmla="*/ 2506853 w 2591308"/>
                    <a:gd name="connsiteY223" fmla="*/ 122936 h 1106297"/>
                    <a:gd name="connsiteX224" fmla="*/ 2506853 w 2591308"/>
                    <a:gd name="connsiteY224" fmla="*/ 132207 h 1106297"/>
                    <a:gd name="connsiteX225" fmla="*/ 2512061 w 2591308"/>
                    <a:gd name="connsiteY225" fmla="*/ 139192 h 1106297"/>
                    <a:gd name="connsiteX226" fmla="*/ 2512061 w 2591308"/>
                    <a:gd name="connsiteY226" fmla="*/ 146177 h 1106297"/>
                    <a:gd name="connsiteX227" fmla="*/ 2508504 w 2591308"/>
                    <a:gd name="connsiteY227" fmla="*/ 155448 h 1106297"/>
                    <a:gd name="connsiteX228" fmla="*/ 2513712 w 2591308"/>
                    <a:gd name="connsiteY228" fmla="*/ 162306 h 1106297"/>
                    <a:gd name="connsiteX229" fmla="*/ 2520569 w 2591308"/>
                    <a:gd name="connsiteY229" fmla="*/ 169291 h 1106297"/>
                    <a:gd name="connsiteX230" fmla="*/ 2522347 w 2591308"/>
                    <a:gd name="connsiteY230" fmla="*/ 171704 h 1106297"/>
                    <a:gd name="connsiteX231" fmla="*/ 2520569 w 2591308"/>
                    <a:gd name="connsiteY231" fmla="*/ 173990 h 1106297"/>
                    <a:gd name="connsiteX232" fmla="*/ 2506853 w 2591308"/>
                    <a:gd name="connsiteY232" fmla="*/ 169291 h 1106297"/>
                    <a:gd name="connsiteX233" fmla="*/ 2486152 w 2591308"/>
                    <a:gd name="connsiteY233" fmla="*/ 146177 h 1106297"/>
                    <a:gd name="connsiteX234" fmla="*/ 2475865 w 2591308"/>
                    <a:gd name="connsiteY234" fmla="*/ 141478 h 1106297"/>
                    <a:gd name="connsiteX235" fmla="*/ 2470659 w 2591308"/>
                    <a:gd name="connsiteY235" fmla="*/ 132207 h 1106297"/>
                    <a:gd name="connsiteX236" fmla="*/ 2463800 w 2591308"/>
                    <a:gd name="connsiteY236" fmla="*/ 122936 h 1106297"/>
                    <a:gd name="connsiteX237" fmla="*/ 2453387 w 2591308"/>
                    <a:gd name="connsiteY237" fmla="*/ 122936 h 1106297"/>
                    <a:gd name="connsiteX238" fmla="*/ 2451736 w 2591308"/>
                    <a:gd name="connsiteY238" fmla="*/ 122936 h 1106297"/>
                    <a:gd name="connsiteX239" fmla="*/ 2446528 w 2591308"/>
                    <a:gd name="connsiteY239" fmla="*/ 127635 h 1106297"/>
                    <a:gd name="connsiteX240" fmla="*/ 2451736 w 2591308"/>
                    <a:gd name="connsiteY240" fmla="*/ 132207 h 1106297"/>
                    <a:gd name="connsiteX241" fmla="*/ 2458593 w 2591308"/>
                    <a:gd name="connsiteY241" fmla="*/ 139192 h 1106297"/>
                    <a:gd name="connsiteX242" fmla="*/ 2463800 w 2591308"/>
                    <a:gd name="connsiteY242" fmla="*/ 146177 h 1106297"/>
                    <a:gd name="connsiteX243" fmla="*/ 2462022 w 2591308"/>
                    <a:gd name="connsiteY243" fmla="*/ 155448 h 1106297"/>
                    <a:gd name="connsiteX244" fmla="*/ 2475865 w 2591308"/>
                    <a:gd name="connsiteY244" fmla="*/ 162306 h 1106297"/>
                    <a:gd name="connsiteX245" fmla="*/ 2484374 w 2591308"/>
                    <a:gd name="connsiteY245" fmla="*/ 169291 h 1106297"/>
                    <a:gd name="connsiteX246" fmla="*/ 2486152 w 2591308"/>
                    <a:gd name="connsiteY246" fmla="*/ 176276 h 1106297"/>
                    <a:gd name="connsiteX247" fmla="*/ 2484374 w 2591308"/>
                    <a:gd name="connsiteY247" fmla="*/ 183261 h 1106297"/>
                    <a:gd name="connsiteX248" fmla="*/ 2474086 w 2591308"/>
                    <a:gd name="connsiteY248" fmla="*/ 183261 h 1106297"/>
                    <a:gd name="connsiteX249" fmla="*/ 2462022 w 2591308"/>
                    <a:gd name="connsiteY249" fmla="*/ 183261 h 1106297"/>
                    <a:gd name="connsiteX250" fmla="*/ 2458593 w 2591308"/>
                    <a:gd name="connsiteY250" fmla="*/ 185547 h 1106297"/>
                    <a:gd name="connsiteX251" fmla="*/ 2453387 w 2591308"/>
                    <a:gd name="connsiteY251" fmla="*/ 192532 h 1106297"/>
                    <a:gd name="connsiteX252" fmla="*/ 2449958 w 2591308"/>
                    <a:gd name="connsiteY252" fmla="*/ 187833 h 1106297"/>
                    <a:gd name="connsiteX253" fmla="*/ 2437892 w 2591308"/>
                    <a:gd name="connsiteY253" fmla="*/ 173990 h 1106297"/>
                    <a:gd name="connsiteX254" fmla="*/ 2429256 w 2591308"/>
                    <a:gd name="connsiteY254" fmla="*/ 162306 h 1106297"/>
                    <a:gd name="connsiteX255" fmla="*/ 2422398 w 2591308"/>
                    <a:gd name="connsiteY255" fmla="*/ 160020 h 1106297"/>
                    <a:gd name="connsiteX256" fmla="*/ 2418969 w 2591308"/>
                    <a:gd name="connsiteY256" fmla="*/ 162306 h 1106297"/>
                    <a:gd name="connsiteX257" fmla="*/ 2420747 w 2591308"/>
                    <a:gd name="connsiteY257" fmla="*/ 169291 h 1106297"/>
                    <a:gd name="connsiteX258" fmla="*/ 2427605 w 2591308"/>
                    <a:gd name="connsiteY258" fmla="*/ 173990 h 1106297"/>
                    <a:gd name="connsiteX259" fmla="*/ 2427605 w 2591308"/>
                    <a:gd name="connsiteY259" fmla="*/ 178562 h 1106297"/>
                    <a:gd name="connsiteX260" fmla="*/ 2429256 w 2591308"/>
                    <a:gd name="connsiteY260" fmla="*/ 187833 h 1106297"/>
                    <a:gd name="connsiteX261" fmla="*/ 2434462 w 2591308"/>
                    <a:gd name="connsiteY261" fmla="*/ 192532 h 1106297"/>
                    <a:gd name="connsiteX262" fmla="*/ 2436241 w 2591308"/>
                    <a:gd name="connsiteY262" fmla="*/ 197104 h 1106297"/>
                    <a:gd name="connsiteX263" fmla="*/ 2432686 w 2591308"/>
                    <a:gd name="connsiteY263" fmla="*/ 199517 h 1106297"/>
                    <a:gd name="connsiteX264" fmla="*/ 2424176 w 2591308"/>
                    <a:gd name="connsiteY264" fmla="*/ 197104 h 1106297"/>
                    <a:gd name="connsiteX265" fmla="*/ 2403475 w 2591308"/>
                    <a:gd name="connsiteY265" fmla="*/ 183261 h 1106297"/>
                    <a:gd name="connsiteX266" fmla="*/ 2393062 w 2591308"/>
                    <a:gd name="connsiteY266" fmla="*/ 176276 h 1106297"/>
                    <a:gd name="connsiteX267" fmla="*/ 2386203 w 2591308"/>
                    <a:gd name="connsiteY267" fmla="*/ 173990 h 1106297"/>
                    <a:gd name="connsiteX268" fmla="*/ 2382774 w 2591308"/>
                    <a:gd name="connsiteY268" fmla="*/ 176276 h 1106297"/>
                    <a:gd name="connsiteX269" fmla="*/ 2382774 w 2591308"/>
                    <a:gd name="connsiteY269" fmla="*/ 185547 h 1106297"/>
                    <a:gd name="connsiteX270" fmla="*/ 2394838 w 2591308"/>
                    <a:gd name="connsiteY270" fmla="*/ 192532 h 1106297"/>
                    <a:gd name="connsiteX271" fmla="*/ 2400046 w 2591308"/>
                    <a:gd name="connsiteY271" fmla="*/ 197104 h 1106297"/>
                    <a:gd name="connsiteX272" fmla="*/ 2400046 w 2591308"/>
                    <a:gd name="connsiteY272" fmla="*/ 201803 h 1106297"/>
                    <a:gd name="connsiteX273" fmla="*/ 2396617 w 2591308"/>
                    <a:gd name="connsiteY273" fmla="*/ 204089 h 1106297"/>
                    <a:gd name="connsiteX274" fmla="*/ 2387981 w 2591308"/>
                    <a:gd name="connsiteY274" fmla="*/ 206375 h 1106297"/>
                    <a:gd name="connsiteX275" fmla="*/ 2372486 w 2591308"/>
                    <a:gd name="connsiteY275" fmla="*/ 204089 h 1106297"/>
                    <a:gd name="connsiteX276" fmla="*/ 2365502 w 2591308"/>
                    <a:gd name="connsiteY276" fmla="*/ 206375 h 1106297"/>
                    <a:gd name="connsiteX277" fmla="*/ 2368931 w 2591308"/>
                    <a:gd name="connsiteY277" fmla="*/ 215646 h 1106297"/>
                    <a:gd name="connsiteX278" fmla="*/ 2370710 w 2591308"/>
                    <a:gd name="connsiteY278" fmla="*/ 220345 h 1106297"/>
                    <a:gd name="connsiteX279" fmla="*/ 2367280 w 2591308"/>
                    <a:gd name="connsiteY279" fmla="*/ 229616 h 1106297"/>
                    <a:gd name="connsiteX280" fmla="*/ 2358644 w 2591308"/>
                    <a:gd name="connsiteY280" fmla="*/ 234315 h 1106297"/>
                    <a:gd name="connsiteX281" fmla="*/ 2346579 w 2591308"/>
                    <a:gd name="connsiteY281" fmla="*/ 238887 h 1106297"/>
                    <a:gd name="connsiteX282" fmla="*/ 2329308 w 2591308"/>
                    <a:gd name="connsiteY282" fmla="*/ 231902 h 1106297"/>
                    <a:gd name="connsiteX283" fmla="*/ 2317242 w 2591308"/>
                    <a:gd name="connsiteY283" fmla="*/ 222631 h 1106297"/>
                    <a:gd name="connsiteX284" fmla="*/ 2312161 w 2591308"/>
                    <a:gd name="connsiteY284" fmla="*/ 225044 h 1106297"/>
                    <a:gd name="connsiteX285" fmla="*/ 2303526 w 2591308"/>
                    <a:gd name="connsiteY285" fmla="*/ 225044 h 1106297"/>
                    <a:gd name="connsiteX286" fmla="*/ 2298319 w 2591308"/>
                    <a:gd name="connsiteY286" fmla="*/ 218059 h 1106297"/>
                    <a:gd name="connsiteX287" fmla="*/ 2296668 w 2591308"/>
                    <a:gd name="connsiteY287" fmla="*/ 208788 h 1106297"/>
                    <a:gd name="connsiteX288" fmla="*/ 2298319 w 2591308"/>
                    <a:gd name="connsiteY288" fmla="*/ 197104 h 1106297"/>
                    <a:gd name="connsiteX289" fmla="*/ 2291462 w 2591308"/>
                    <a:gd name="connsiteY289" fmla="*/ 183261 h 1106297"/>
                    <a:gd name="connsiteX290" fmla="*/ 2289684 w 2591308"/>
                    <a:gd name="connsiteY290" fmla="*/ 169291 h 1106297"/>
                    <a:gd name="connsiteX291" fmla="*/ 2291462 w 2591308"/>
                    <a:gd name="connsiteY291" fmla="*/ 153035 h 1106297"/>
                    <a:gd name="connsiteX292" fmla="*/ 2300097 w 2591308"/>
                    <a:gd name="connsiteY292" fmla="*/ 146177 h 1106297"/>
                    <a:gd name="connsiteX293" fmla="*/ 2303526 w 2591308"/>
                    <a:gd name="connsiteY293" fmla="*/ 132207 h 1106297"/>
                    <a:gd name="connsiteX294" fmla="*/ 2303526 w 2591308"/>
                    <a:gd name="connsiteY294" fmla="*/ 122936 h 1106297"/>
                    <a:gd name="connsiteX295" fmla="*/ 2298319 w 2591308"/>
                    <a:gd name="connsiteY295" fmla="*/ 118364 h 1106297"/>
                    <a:gd name="connsiteX296" fmla="*/ 2293238 w 2591308"/>
                    <a:gd name="connsiteY296" fmla="*/ 111379 h 1106297"/>
                    <a:gd name="connsiteX297" fmla="*/ 2288033 w 2591308"/>
                    <a:gd name="connsiteY297" fmla="*/ 104394 h 1106297"/>
                    <a:gd name="connsiteX298" fmla="*/ 2282825 w 2591308"/>
                    <a:gd name="connsiteY298" fmla="*/ 102108 h 1106297"/>
                    <a:gd name="connsiteX299" fmla="*/ 2277618 w 2591308"/>
                    <a:gd name="connsiteY299" fmla="*/ 104394 h 1106297"/>
                    <a:gd name="connsiteX300" fmla="*/ 2277618 w 2591308"/>
                    <a:gd name="connsiteY300" fmla="*/ 106680 h 1106297"/>
                    <a:gd name="connsiteX301" fmla="*/ 2277618 w 2591308"/>
                    <a:gd name="connsiteY301" fmla="*/ 113665 h 1106297"/>
                    <a:gd name="connsiteX302" fmla="*/ 2284603 w 2591308"/>
                    <a:gd name="connsiteY302" fmla="*/ 122936 h 1106297"/>
                    <a:gd name="connsiteX303" fmla="*/ 2288033 w 2591308"/>
                    <a:gd name="connsiteY303" fmla="*/ 129921 h 1106297"/>
                    <a:gd name="connsiteX304" fmla="*/ 2289684 w 2591308"/>
                    <a:gd name="connsiteY304" fmla="*/ 136906 h 1106297"/>
                    <a:gd name="connsiteX305" fmla="*/ 2286254 w 2591308"/>
                    <a:gd name="connsiteY305" fmla="*/ 146177 h 1106297"/>
                    <a:gd name="connsiteX306" fmla="*/ 2282825 w 2591308"/>
                    <a:gd name="connsiteY306" fmla="*/ 150749 h 1106297"/>
                    <a:gd name="connsiteX307" fmla="*/ 2277618 w 2591308"/>
                    <a:gd name="connsiteY307" fmla="*/ 155448 h 1106297"/>
                    <a:gd name="connsiteX308" fmla="*/ 2277618 w 2591308"/>
                    <a:gd name="connsiteY308" fmla="*/ 162306 h 1106297"/>
                    <a:gd name="connsiteX309" fmla="*/ 2277618 w 2591308"/>
                    <a:gd name="connsiteY309" fmla="*/ 173990 h 1106297"/>
                    <a:gd name="connsiteX310" fmla="*/ 2281174 w 2591308"/>
                    <a:gd name="connsiteY310" fmla="*/ 206375 h 1106297"/>
                    <a:gd name="connsiteX311" fmla="*/ 2288033 w 2591308"/>
                    <a:gd name="connsiteY311" fmla="*/ 227330 h 1106297"/>
                    <a:gd name="connsiteX312" fmla="*/ 2294890 w 2591308"/>
                    <a:gd name="connsiteY312" fmla="*/ 238887 h 1106297"/>
                    <a:gd name="connsiteX313" fmla="*/ 2296668 w 2591308"/>
                    <a:gd name="connsiteY313" fmla="*/ 243586 h 1106297"/>
                    <a:gd name="connsiteX314" fmla="*/ 2294890 w 2591308"/>
                    <a:gd name="connsiteY314" fmla="*/ 248158 h 1106297"/>
                    <a:gd name="connsiteX315" fmla="*/ 2286254 w 2591308"/>
                    <a:gd name="connsiteY315" fmla="*/ 252857 h 1106297"/>
                    <a:gd name="connsiteX316" fmla="*/ 2282825 w 2591308"/>
                    <a:gd name="connsiteY316" fmla="*/ 264414 h 1106297"/>
                    <a:gd name="connsiteX317" fmla="*/ 2282825 w 2591308"/>
                    <a:gd name="connsiteY317" fmla="*/ 269113 h 1106297"/>
                    <a:gd name="connsiteX318" fmla="*/ 2284603 w 2591308"/>
                    <a:gd name="connsiteY318" fmla="*/ 273685 h 1106297"/>
                    <a:gd name="connsiteX319" fmla="*/ 2298319 w 2591308"/>
                    <a:gd name="connsiteY319" fmla="*/ 273685 h 1106297"/>
                    <a:gd name="connsiteX320" fmla="*/ 2336292 w 2591308"/>
                    <a:gd name="connsiteY320" fmla="*/ 264414 h 1106297"/>
                    <a:gd name="connsiteX321" fmla="*/ 2350009 w 2591308"/>
                    <a:gd name="connsiteY321" fmla="*/ 264414 h 1106297"/>
                    <a:gd name="connsiteX322" fmla="*/ 2362073 w 2591308"/>
                    <a:gd name="connsiteY322" fmla="*/ 262128 h 1106297"/>
                    <a:gd name="connsiteX323" fmla="*/ 2368931 w 2591308"/>
                    <a:gd name="connsiteY323" fmla="*/ 252857 h 1106297"/>
                    <a:gd name="connsiteX324" fmla="*/ 2377567 w 2591308"/>
                    <a:gd name="connsiteY324" fmla="*/ 250444 h 1106297"/>
                    <a:gd name="connsiteX325" fmla="*/ 2382774 w 2591308"/>
                    <a:gd name="connsiteY325" fmla="*/ 250444 h 1106297"/>
                    <a:gd name="connsiteX326" fmla="*/ 2386203 w 2591308"/>
                    <a:gd name="connsiteY326" fmla="*/ 255143 h 1106297"/>
                    <a:gd name="connsiteX327" fmla="*/ 2386203 w 2591308"/>
                    <a:gd name="connsiteY327" fmla="*/ 262128 h 1106297"/>
                    <a:gd name="connsiteX328" fmla="*/ 2386203 w 2591308"/>
                    <a:gd name="connsiteY328" fmla="*/ 269113 h 1106297"/>
                    <a:gd name="connsiteX329" fmla="*/ 2389633 w 2591308"/>
                    <a:gd name="connsiteY329" fmla="*/ 271399 h 1106297"/>
                    <a:gd name="connsiteX330" fmla="*/ 2398268 w 2591308"/>
                    <a:gd name="connsiteY330" fmla="*/ 271399 h 1106297"/>
                    <a:gd name="connsiteX331" fmla="*/ 2408683 w 2591308"/>
                    <a:gd name="connsiteY331" fmla="*/ 269113 h 1106297"/>
                    <a:gd name="connsiteX332" fmla="*/ 2412112 w 2591308"/>
                    <a:gd name="connsiteY332" fmla="*/ 266700 h 1106297"/>
                    <a:gd name="connsiteX333" fmla="*/ 2417191 w 2591308"/>
                    <a:gd name="connsiteY333" fmla="*/ 257429 h 1106297"/>
                    <a:gd name="connsiteX334" fmla="*/ 2432686 w 2591308"/>
                    <a:gd name="connsiteY334" fmla="*/ 250444 h 1106297"/>
                    <a:gd name="connsiteX335" fmla="*/ 2458593 w 2591308"/>
                    <a:gd name="connsiteY335" fmla="*/ 248158 h 1106297"/>
                    <a:gd name="connsiteX336" fmla="*/ 2479294 w 2591308"/>
                    <a:gd name="connsiteY336" fmla="*/ 248158 h 1106297"/>
                    <a:gd name="connsiteX337" fmla="*/ 2491360 w 2591308"/>
                    <a:gd name="connsiteY337" fmla="*/ 252857 h 1106297"/>
                    <a:gd name="connsiteX338" fmla="*/ 2494787 w 2591308"/>
                    <a:gd name="connsiteY338" fmla="*/ 257429 h 1106297"/>
                    <a:gd name="connsiteX339" fmla="*/ 2486152 w 2591308"/>
                    <a:gd name="connsiteY339" fmla="*/ 264414 h 1106297"/>
                    <a:gd name="connsiteX340" fmla="*/ 2496438 w 2591308"/>
                    <a:gd name="connsiteY340" fmla="*/ 269113 h 1106297"/>
                    <a:gd name="connsiteX341" fmla="*/ 2493011 w 2591308"/>
                    <a:gd name="connsiteY341" fmla="*/ 287655 h 1106297"/>
                    <a:gd name="connsiteX342" fmla="*/ 2484374 w 2591308"/>
                    <a:gd name="connsiteY342" fmla="*/ 289941 h 1106297"/>
                    <a:gd name="connsiteX343" fmla="*/ 2479294 w 2591308"/>
                    <a:gd name="connsiteY343" fmla="*/ 292227 h 1106297"/>
                    <a:gd name="connsiteX344" fmla="*/ 2479294 w 2591308"/>
                    <a:gd name="connsiteY344" fmla="*/ 296926 h 1106297"/>
                    <a:gd name="connsiteX345" fmla="*/ 2486152 w 2591308"/>
                    <a:gd name="connsiteY345" fmla="*/ 301498 h 1106297"/>
                    <a:gd name="connsiteX346" fmla="*/ 2487930 w 2591308"/>
                    <a:gd name="connsiteY346" fmla="*/ 320040 h 1106297"/>
                    <a:gd name="connsiteX347" fmla="*/ 2487930 w 2591308"/>
                    <a:gd name="connsiteY347" fmla="*/ 324739 h 1106297"/>
                    <a:gd name="connsiteX348" fmla="*/ 2477516 w 2591308"/>
                    <a:gd name="connsiteY348" fmla="*/ 327025 h 1106297"/>
                    <a:gd name="connsiteX349" fmla="*/ 2474086 w 2591308"/>
                    <a:gd name="connsiteY349" fmla="*/ 331724 h 1106297"/>
                    <a:gd name="connsiteX350" fmla="*/ 2474086 w 2591308"/>
                    <a:gd name="connsiteY350" fmla="*/ 336296 h 1106297"/>
                    <a:gd name="connsiteX351" fmla="*/ 2484374 w 2591308"/>
                    <a:gd name="connsiteY351" fmla="*/ 340995 h 1106297"/>
                    <a:gd name="connsiteX352" fmla="*/ 2487930 w 2591308"/>
                    <a:gd name="connsiteY352" fmla="*/ 343281 h 1106297"/>
                    <a:gd name="connsiteX353" fmla="*/ 2486152 w 2591308"/>
                    <a:gd name="connsiteY353" fmla="*/ 350266 h 1106297"/>
                    <a:gd name="connsiteX354" fmla="*/ 2489581 w 2591308"/>
                    <a:gd name="connsiteY354" fmla="*/ 364109 h 1106297"/>
                    <a:gd name="connsiteX355" fmla="*/ 2486152 w 2591308"/>
                    <a:gd name="connsiteY355" fmla="*/ 371094 h 1106297"/>
                    <a:gd name="connsiteX356" fmla="*/ 2470659 w 2591308"/>
                    <a:gd name="connsiteY356" fmla="*/ 364109 h 1106297"/>
                    <a:gd name="connsiteX357" fmla="*/ 2458593 w 2591308"/>
                    <a:gd name="connsiteY357" fmla="*/ 361823 h 1106297"/>
                    <a:gd name="connsiteX358" fmla="*/ 2462022 w 2591308"/>
                    <a:gd name="connsiteY358" fmla="*/ 366395 h 1106297"/>
                    <a:gd name="connsiteX359" fmla="*/ 2468880 w 2591308"/>
                    <a:gd name="connsiteY359" fmla="*/ 373380 h 1106297"/>
                    <a:gd name="connsiteX360" fmla="*/ 2479294 w 2591308"/>
                    <a:gd name="connsiteY360" fmla="*/ 380365 h 1106297"/>
                    <a:gd name="connsiteX361" fmla="*/ 2493011 w 2591308"/>
                    <a:gd name="connsiteY361" fmla="*/ 382651 h 1106297"/>
                    <a:gd name="connsiteX362" fmla="*/ 2496438 w 2591308"/>
                    <a:gd name="connsiteY362" fmla="*/ 380365 h 1106297"/>
                    <a:gd name="connsiteX363" fmla="*/ 2496438 w 2591308"/>
                    <a:gd name="connsiteY363" fmla="*/ 375793 h 1106297"/>
                    <a:gd name="connsiteX364" fmla="*/ 2499995 w 2591308"/>
                    <a:gd name="connsiteY364" fmla="*/ 357124 h 1106297"/>
                    <a:gd name="connsiteX365" fmla="*/ 2506853 w 2591308"/>
                    <a:gd name="connsiteY365" fmla="*/ 345567 h 1106297"/>
                    <a:gd name="connsiteX366" fmla="*/ 2506853 w 2591308"/>
                    <a:gd name="connsiteY366" fmla="*/ 329311 h 1106297"/>
                    <a:gd name="connsiteX367" fmla="*/ 2510283 w 2591308"/>
                    <a:gd name="connsiteY367" fmla="*/ 315468 h 1106297"/>
                    <a:gd name="connsiteX368" fmla="*/ 2508504 w 2591308"/>
                    <a:gd name="connsiteY368" fmla="*/ 294513 h 1106297"/>
                    <a:gd name="connsiteX369" fmla="*/ 2510283 w 2591308"/>
                    <a:gd name="connsiteY369" fmla="*/ 287655 h 1106297"/>
                    <a:gd name="connsiteX370" fmla="*/ 2515488 w 2591308"/>
                    <a:gd name="connsiteY370" fmla="*/ 280670 h 1106297"/>
                    <a:gd name="connsiteX371" fmla="*/ 2522347 w 2591308"/>
                    <a:gd name="connsiteY371" fmla="*/ 278384 h 1106297"/>
                    <a:gd name="connsiteX372" fmla="*/ 2537841 w 2591308"/>
                    <a:gd name="connsiteY372" fmla="*/ 280670 h 1106297"/>
                    <a:gd name="connsiteX373" fmla="*/ 2536062 w 2591308"/>
                    <a:gd name="connsiteY373" fmla="*/ 269113 h 1106297"/>
                    <a:gd name="connsiteX374" fmla="*/ 2539619 w 2591308"/>
                    <a:gd name="connsiteY374" fmla="*/ 266700 h 1106297"/>
                    <a:gd name="connsiteX375" fmla="*/ 2546477 w 2591308"/>
                    <a:gd name="connsiteY375" fmla="*/ 264414 h 1106297"/>
                    <a:gd name="connsiteX376" fmla="*/ 2548128 w 2591308"/>
                    <a:gd name="connsiteY376" fmla="*/ 255143 h 1106297"/>
                    <a:gd name="connsiteX377" fmla="*/ 2572259 w 2591308"/>
                    <a:gd name="connsiteY377" fmla="*/ 273685 h 1106297"/>
                    <a:gd name="connsiteX378" fmla="*/ 2574037 w 2591308"/>
                    <a:gd name="connsiteY378" fmla="*/ 287655 h 1106297"/>
                    <a:gd name="connsiteX379" fmla="*/ 2582672 w 2591308"/>
                    <a:gd name="connsiteY379" fmla="*/ 308483 h 1106297"/>
                    <a:gd name="connsiteX380" fmla="*/ 2589530 w 2591308"/>
                    <a:gd name="connsiteY380" fmla="*/ 313055 h 1106297"/>
                    <a:gd name="connsiteX381" fmla="*/ 2591309 w 2591308"/>
                    <a:gd name="connsiteY381" fmla="*/ 317754 h 1106297"/>
                    <a:gd name="connsiteX382" fmla="*/ 2589530 w 2591308"/>
                    <a:gd name="connsiteY382" fmla="*/ 331724 h 1106297"/>
                    <a:gd name="connsiteX383" fmla="*/ 2584323 w 2591308"/>
                    <a:gd name="connsiteY383" fmla="*/ 345567 h 1106297"/>
                    <a:gd name="connsiteX384" fmla="*/ 2589530 w 2591308"/>
                    <a:gd name="connsiteY384" fmla="*/ 361823 h 1106297"/>
                    <a:gd name="connsiteX385" fmla="*/ 2589530 w 2591308"/>
                    <a:gd name="connsiteY385" fmla="*/ 364109 h 1106297"/>
                    <a:gd name="connsiteX386" fmla="*/ 2579243 w 2591308"/>
                    <a:gd name="connsiteY386" fmla="*/ 361823 h 1106297"/>
                    <a:gd name="connsiteX387" fmla="*/ 2575686 w 2591308"/>
                    <a:gd name="connsiteY387" fmla="*/ 361823 h 1106297"/>
                    <a:gd name="connsiteX388" fmla="*/ 2574037 w 2591308"/>
                    <a:gd name="connsiteY388" fmla="*/ 368808 h 1106297"/>
                    <a:gd name="connsiteX389" fmla="*/ 2580894 w 2591308"/>
                    <a:gd name="connsiteY389" fmla="*/ 387350 h 1106297"/>
                    <a:gd name="connsiteX390" fmla="*/ 2582672 w 2591308"/>
                    <a:gd name="connsiteY390" fmla="*/ 394335 h 1106297"/>
                    <a:gd name="connsiteX391" fmla="*/ 2580894 w 2591308"/>
                    <a:gd name="connsiteY391" fmla="*/ 403606 h 1106297"/>
                    <a:gd name="connsiteX392" fmla="*/ 2563749 w 2591308"/>
                    <a:gd name="connsiteY392" fmla="*/ 415163 h 1106297"/>
                    <a:gd name="connsiteX393" fmla="*/ 2555112 w 2591308"/>
                    <a:gd name="connsiteY393" fmla="*/ 417449 h 1106297"/>
                    <a:gd name="connsiteX394" fmla="*/ 2549906 w 2591308"/>
                    <a:gd name="connsiteY394" fmla="*/ 408178 h 1106297"/>
                    <a:gd name="connsiteX395" fmla="*/ 2543048 w 2591308"/>
                    <a:gd name="connsiteY395" fmla="*/ 398907 h 1106297"/>
                    <a:gd name="connsiteX396" fmla="*/ 2539619 w 2591308"/>
                    <a:gd name="connsiteY396" fmla="*/ 403606 h 1106297"/>
                    <a:gd name="connsiteX397" fmla="*/ 2532635 w 2591308"/>
                    <a:gd name="connsiteY397" fmla="*/ 415163 h 1106297"/>
                    <a:gd name="connsiteX398" fmla="*/ 2530984 w 2591308"/>
                    <a:gd name="connsiteY398" fmla="*/ 429133 h 1106297"/>
                    <a:gd name="connsiteX399" fmla="*/ 2518918 w 2591308"/>
                    <a:gd name="connsiteY399" fmla="*/ 429133 h 1106297"/>
                    <a:gd name="connsiteX400" fmla="*/ 2515488 w 2591308"/>
                    <a:gd name="connsiteY400" fmla="*/ 433705 h 1106297"/>
                    <a:gd name="connsiteX401" fmla="*/ 2512061 w 2591308"/>
                    <a:gd name="connsiteY401" fmla="*/ 454533 h 1106297"/>
                    <a:gd name="connsiteX402" fmla="*/ 2506853 w 2591308"/>
                    <a:gd name="connsiteY402" fmla="*/ 459232 h 1106297"/>
                    <a:gd name="connsiteX403" fmla="*/ 2501646 w 2591308"/>
                    <a:gd name="connsiteY403" fmla="*/ 473075 h 1106297"/>
                    <a:gd name="connsiteX404" fmla="*/ 2496438 w 2591308"/>
                    <a:gd name="connsiteY404" fmla="*/ 473075 h 1106297"/>
                    <a:gd name="connsiteX405" fmla="*/ 2493011 w 2591308"/>
                    <a:gd name="connsiteY405" fmla="*/ 466217 h 1106297"/>
                    <a:gd name="connsiteX406" fmla="*/ 2486152 w 2591308"/>
                    <a:gd name="connsiteY406" fmla="*/ 461518 h 1106297"/>
                    <a:gd name="connsiteX407" fmla="*/ 2484374 w 2591308"/>
                    <a:gd name="connsiteY407" fmla="*/ 463804 h 1106297"/>
                    <a:gd name="connsiteX408" fmla="*/ 2484374 w 2591308"/>
                    <a:gd name="connsiteY408" fmla="*/ 477774 h 1106297"/>
                    <a:gd name="connsiteX409" fmla="*/ 2484374 w 2591308"/>
                    <a:gd name="connsiteY409" fmla="*/ 491744 h 1106297"/>
                    <a:gd name="connsiteX410" fmla="*/ 2479294 w 2591308"/>
                    <a:gd name="connsiteY410" fmla="*/ 496316 h 1106297"/>
                    <a:gd name="connsiteX411" fmla="*/ 2472437 w 2591308"/>
                    <a:gd name="connsiteY411" fmla="*/ 496316 h 1106297"/>
                    <a:gd name="connsiteX412" fmla="*/ 2463800 w 2591308"/>
                    <a:gd name="connsiteY412" fmla="*/ 503301 h 1106297"/>
                    <a:gd name="connsiteX413" fmla="*/ 2458593 w 2591308"/>
                    <a:gd name="connsiteY413" fmla="*/ 510286 h 1106297"/>
                    <a:gd name="connsiteX414" fmla="*/ 2441321 w 2591308"/>
                    <a:gd name="connsiteY414" fmla="*/ 505587 h 1106297"/>
                    <a:gd name="connsiteX415" fmla="*/ 2432686 w 2591308"/>
                    <a:gd name="connsiteY415" fmla="*/ 496316 h 1106297"/>
                    <a:gd name="connsiteX416" fmla="*/ 2425827 w 2591308"/>
                    <a:gd name="connsiteY416" fmla="*/ 496316 h 1106297"/>
                    <a:gd name="connsiteX417" fmla="*/ 2422398 w 2591308"/>
                    <a:gd name="connsiteY417" fmla="*/ 505587 h 1106297"/>
                    <a:gd name="connsiteX418" fmla="*/ 2415540 w 2591308"/>
                    <a:gd name="connsiteY418" fmla="*/ 501015 h 1106297"/>
                    <a:gd name="connsiteX419" fmla="*/ 2406904 w 2591308"/>
                    <a:gd name="connsiteY419" fmla="*/ 487045 h 1106297"/>
                    <a:gd name="connsiteX420" fmla="*/ 2401697 w 2591308"/>
                    <a:gd name="connsiteY420" fmla="*/ 482473 h 1106297"/>
                    <a:gd name="connsiteX421" fmla="*/ 2398268 w 2591308"/>
                    <a:gd name="connsiteY421" fmla="*/ 487045 h 1106297"/>
                    <a:gd name="connsiteX422" fmla="*/ 2398268 w 2591308"/>
                    <a:gd name="connsiteY422" fmla="*/ 501015 h 1106297"/>
                    <a:gd name="connsiteX423" fmla="*/ 2393062 w 2591308"/>
                    <a:gd name="connsiteY423" fmla="*/ 503301 h 1106297"/>
                    <a:gd name="connsiteX424" fmla="*/ 2389633 w 2591308"/>
                    <a:gd name="connsiteY424" fmla="*/ 501015 h 1106297"/>
                    <a:gd name="connsiteX425" fmla="*/ 2384552 w 2591308"/>
                    <a:gd name="connsiteY425" fmla="*/ 489331 h 1106297"/>
                    <a:gd name="connsiteX426" fmla="*/ 2389633 w 2591308"/>
                    <a:gd name="connsiteY426" fmla="*/ 473075 h 1106297"/>
                    <a:gd name="connsiteX427" fmla="*/ 2382774 w 2591308"/>
                    <a:gd name="connsiteY427" fmla="*/ 466217 h 1106297"/>
                    <a:gd name="connsiteX428" fmla="*/ 2380996 w 2591308"/>
                    <a:gd name="connsiteY428" fmla="*/ 466217 h 1106297"/>
                    <a:gd name="connsiteX429" fmla="*/ 2377567 w 2591308"/>
                    <a:gd name="connsiteY429" fmla="*/ 477774 h 1106297"/>
                    <a:gd name="connsiteX430" fmla="*/ 2367280 w 2591308"/>
                    <a:gd name="connsiteY430" fmla="*/ 480060 h 1106297"/>
                    <a:gd name="connsiteX431" fmla="*/ 2360422 w 2591308"/>
                    <a:gd name="connsiteY431" fmla="*/ 489331 h 1106297"/>
                    <a:gd name="connsiteX432" fmla="*/ 2346579 w 2591308"/>
                    <a:gd name="connsiteY432" fmla="*/ 489331 h 1106297"/>
                    <a:gd name="connsiteX433" fmla="*/ 2339721 w 2591308"/>
                    <a:gd name="connsiteY433" fmla="*/ 459232 h 1106297"/>
                    <a:gd name="connsiteX434" fmla="*/ 2337943 w 2591308"/>
                    <a:gd name="connsiteY434" fmla="*/ 449961 h 1106297"/>
                    <a:gd name="connsiteX435" fmla="*/ 2341372 w 2591308"/>
                    <a:gd name="connsiteY435" fmla="*/ 445262 h 1106297"/>
                    <a:gd name="connsiteX436" fmla="*/ 2362073 w 2591308"/>
                    <a:gd name="connsiteY436" fmla="*/ 440690 h 1106297"/>
                    <a:gd name="connsiteX437" fmla="*/ 2362073 w 2591308"/>
                    <a:gd name="connsiteY437" fmla="*/ 431419 h 1106297"/>
                    <a:gd name="connsiteX438" fmla="*/ 2368931 w 2591308"/>
                    <a:gd name="connsiteY438" fmla="*/ 422148 h 1106297"/>
                    <a:gd name="connsiteX439" fmla="*/ 2358644 w 2591308"/>
                    <a:gd name="connsiteY439" fmla="*/ 415163 h 1106297"/>
                    <a:gd name="connsiteX440" fmla="*/ 2353436 w 2591308"/>
                    <a:gd name="connsiteY440" fmla="*/ 415163 h 1106297"/>
                    <a:gd name="connsiteX441" fmla="*/ 2353436 w 2591308"/>
                    <a:gd name="connsiteY441" fmla="*/ 419735 h 1106297"/>
                    <a:gd name="connsiteX442" fmla="*/ 2353436 w 2591308"/>
                    <a:gd name="connsiteY442" fmla="*/ 429133 h 1106297"/>
                    <a:gd name="connsiteX443" fmla="*/ 2348358 w 2591308"/>
                    <a:gd name="connsiteY443" fmla="*/ 433705 h 1106297"/>
                    <a:gd name="connsiteX444" fmla="*/ 2337943 w 2591308"/>
                    <a:gd name="connsiteY444" fmla="*/ 429133 h 1106297"/>
                    <a:gd name="connsiteX445" fmla="*/ 2325878 w 2591308"/>
                    <a:gd name="connsiteY445" fmla="*/ 433705 h 1106297"/>
                    <a:gd name="connsiteX446" fmla="*/ 2312161 w 2591308"/>
                    <a:gd name="connsiteY446" fmla="*/ 422148 h 1106297"/>
                    <a:gd name="connsiteX447" fmla="*/ 2303526 w 2591308"/>
                    <a:gd name="connsiteY447" fmla="*/ 422148 h 1106297"/>
                    <a:gd name="connsiteX448" fmla="*/ 2300097 w 2591308"/>
                    <a:gd name="connsiteY448" fmla="*/ 429133 h 1106297"/>
                    <a:gd name="connsiteX449" fmla="*/ 2303526 w 2591308"/>
                    <a:gd name="connsiteY449" fmla="*/ 433705 h 1106297"/>
                    <a:gd name="connsiteX450" fmla="*/ 2312161 w 2591308"/>
                    <a:gd name="connsiteY450" fmla="*/ 440690 h 1106297"/>
                    <a:gd name="connsiteX451" fmla="*/ 2322449 w 2591308"/>
                    <a:gd name="connsiteY451" fmla="*/ 449961 h 1106297"/>
                    <a:gd name="connsiteX452" fmla="*/ 2317242 w 2591308"/>
                    <a:gd name="connsiteY452" fmla="*/ 456946 h 1106297"/>
                    <a:gd name="connsiteX453" fmla="*/ 2324227 w 2591308"/>
                    <a:gd name="connsiteY453" fmla="*/ 473075 h 1106297"/>
                    <a:gd name="connsiteX454" fmla="*/ 2322449 w 2591308"/>
                    <a:gd name="connsiteY454" fmla="*/ 480060 h 1106297"/>
                    <a:gd name="connsiteX455" fmla="*/ 2317242 w 2591308"/>
                    <a:gd name="connsiteY455" fmla="*/ 487045 h 1106297"/>
                    <a:gd name="connsiteX456" fmla="*/ 2312161 w 2591308"/>
                    <a:gd name="connsiteY456" fmla="*/ 487045 h 1106297"/>
                    <a:gd name="connsiteX457" fmla="*/ 2300097 w 2591308"/>
                    <a:gd name="connsiteY457" fmla="*/ 475488 h 1106297"/>
                    <a:gd name="connsiteX458" fmla="*/ 2294890 w 2591308"/>
                    <a:gd name="connsiteY458" fmla="*/ 473075 h 1106297"/>
                    <a:gd name="connsiteX459" fmla="*/ 2289684 w 2591308"/>
                    <a:gd name="connsiteY459" fmla="*/ 473075 h 1106297"/>
                    <a:gd name="connsiteX460" fmla="*/ 2277618 w 2591308"/>
                    <a:gd name="connsiteY460" fmla="*/ 473075 h 1106297"/>
                    <a:gd name="connsiteX461" fmla="*/ 2263902 w 2591308"/>
                    <a:gd name="connsiteY461" fmla="*/ 466217 h 1106297"/>
                    <a:gd name="connsiteX462" fmla="*/ 2262124 w 2591308"/>
                    <a:gd name="connsiteY462" fmla="*/ 461518 h 1106297"/>
                    <a:gd name="connsiteX463" fmla="*/ 2263902 w 2591308"/>
                    <a:gd name="connsiteY463" fmla="*/ 452247 h 1106297"/>
                    <a:gd name="connsiteX464" fmla="*/ 2260473 w 2591308"/>
                    <a:gd name="connsiteY464" fmla="*/ 449961 h 1106297"/>
                    <a:gd name="connsiteX465" fmla="*/ 2257044 w 2591308"/>
                    <a:gd name="connsiteY465" fmla="*/ 449961 h 1106297"/>
                    <a:gd name="connsiteX466" fmla="*/ 2250060 w 2591308"/>
                    <a:gd name="connsiteY466" fmla="*/ 459232 h 1106297"/>
                    <a:gd name="connsiteX467" fmla="*/ 2246630 w 2591308"/>
                    <a:gd name="connsiteY467" fmla="*/ 461518 h 1106297"/>
                    <a:gd name="connsiteX468" fmla="*/ 2243201 w 2591308"/>
                    <a:gd name="connsiteY468" fmla="*/ 459232 h 1106297"/>
                    <a:gd name="connsiteX469" fmla="*/ 2201926 w 2591308"/>
                    <a:gd name="connsiteY469" fmla="*/ 440690 h 1106297"/>
                    <a:gd name="connsiteX470" fmla="*/ 2196719 w 2591308"/>
                    <a:gd name="connsiteY470" fmla="*/ 442976 h 1106297"/>
                    <a:gd name="connsiteX471" fmla="*/ 2194941 w 2591308"/>
                    <a:gd name="connsiteY471" fmla="*/ 449961 h 1106297"/>
                    <a:gd name="connsiteX472" fmla="*/ 2194941 w 2591308"/>
                    <a:gd name="connsiteY472" fmla="*/ 452247 h 1106297"/>
                    <a:gd name="connsiteX473" fmla="*/ 2208785 w 2591308"/>
                    <a:gd name="connsiteY473" fmla="*/ 459232 h 1106297"/>
                    <a:gd name="connsiteX474" fmla="*/ 2208785 w 2591308"/>
                    <a:gd name="connsiteY474" fmla="*/ 466217 h 1106297"/>
                    <a:gd name="connsiteX475" fmla="*/ 2210436 w 2591308"/>
                    <a:gd name="connsiteY475" fmla="*/ 468503 h 1106297"/>
                    <a:gd name="connsiteX476" fmla="*/ 2222500 w 2591308"/>
                    <a:gd name="connsiteY476" fmla="*/ 466217 h 1106297"/>
                    <a:gd name="connsiteX477" fmla="*/ 2229486 w 2591308"/>
                    <a:gd name="connsiteY477" fmla="*/ 473075 h 1106297"/>
                    <a:gd name="connsiteX478" fmla="*/ 2234565 w 2591308"/>
                    <a:gd name="connsiteY478" fmla="*/ 477774 h 1106297"/>
                    <a:gd name="connsiteX479" fmla="*/ 2241550 w 2591308"/>
                    <a:gd name="connsiteY479" fmla="*/ 477774 h 1106297"/>
                    <a:gd name="connsiteX480" fmla="*/ 2248409 w 2591308"/>
                    <a:gd name="connsiteY480" fmla="*/ 477774 h 1106297"/>
                    <a:gd name="connsiteX481" fmla="*/ 2255266 w 2591308"/>
                    <a:gd name="connsiteY481" fmla="*/ 482473 h 1106297"/>
                    <a:gd name="connsiteX482" fmla="*/ 2255266 w 2591308"/>
                    <a:gd name="connsiteY482" fmla="*/ 491744 h 1106297"/>
                    <a:gd name="connsiteX483" fmla="*/ 2257044 w 2591308"/>
                    <a:gd name="connsiteY483" fmla="*/ 496316 h 1106297"/>
                    <a:gd name="connsiteX484" fmla="*/ 2265680 w 2591308"/>
                    <a:gd name="connsiteY484" fmla="*/ 491744 h 1106297"/>
                    <a:gd name="connsiteX485" fmla="*/ 2275967 w 2591308"/>
                    <a:gd name="connsiteY485" fmla="*/ 491744 h 1106297"/>
                    <a:gd name="connsiteX486" fmla="*/ 2277618 w 2591308"/>
                    <a:gd name="connsiteY486" fmla="*/ 496316 h 1106297"/>
                    <a:gd name="connsiteX487" fmla="*/ 2277618 w 2591308"/>
                    <a:gd name="connsiteY487" fmla="*/ 498602 h 1106297"/>
                    <a:gd name="connsiteX488" fmla="*/ 2272537 w 2591308"/>
                    <a:gd name="connsiteY488" fmla="*/ 505587 h 1106297"/>
                    <a:gd name="connsiteX489" fmla="*/ 2272537 w 2591308"/>
                    <a:gd name="connsiteY489" fmla="*/ 510286 h 1106297"/>
                    <a:gd name="connsiteX490" fmla="*/ 2277618 w 2591308"/>
                    <a:gd name="connsiteY490" fmla="*/ 512572 h 1106297"/>
                    <a:gd name="connsiteX491" fmla="*/ 2294890 w 2591308"/>
                    <a:gd name="connsiteY491" fmla="*/ 505587 h 1106297"/>
                    <a:gd name="connsiteX492" fmla="*/ 2303526 w 2591308"/>
                    <a:gd name="connsiteY492" fmla="*/ 507873 h 1106297"/>
                    <a:gd name="connsiteX493" fmla="*/ 2306955 w 2591308"/>
                    <a:gd name="connsiteY493" fmla="*/ 510286 h 1106297"/>
                    <a:gd name="connsiteX494" fmla="*/ 2306955 w 2591308"/>
                    <a:gd name="connsiteY494" fmla="*/ 521843 h 1106297"/>
                    <a:gd name="connsiteX495" fmla="*/ 2312161 w 2591308"/>
                    <a:gd name="connsiteY495" fmla="*/ 526542 h 1106297"/>
                    <a:gd name="connsiteX496" fmla="*/ 2313812 w 2591308"/>
                    <a:gd name="connsiteY496" fmla="*/ 526542 h 1106297"/>
                    <a:gd name="connsiteX497" fmla="*/ 2319020 w 2591308"/>
                    <a:gd name="connsiteY497" fmla="*/ 512572 h 1106297"/>
                    <a:gd name="connsiteX498" fmla="*/ 2325878 w 2591308"/>
                    <a:gd name="connsiteY498" fmla="*/ 512572 h 1106297"/>
                    <a:gd name="connsiteX499" fmla="*/ 2332862 w 2591308"/>
                    <a:gd name="connsiteY499" fmla="*/ 514858 h 1106297"/>
                    <a:gd name="connsiteX500" fmla="*/ 2339721 w 2591308"/>
                    <a:gd name="connsiteY500" fmla="*/ 519557 h 1106297"/>
                    <a:gd name="connsiteX501" fmla="*/ 2350009 w 2591308"/>
                    <a:gd name="connsiteY501" fmla="*/ 519557 h 1106297"/>
                    <a:gd name="connsiteX502" fmla="*/ 2353436 w 2591308"/>
                    <a:gd name="connsiteY502" fmla="*/ 519557 h 1106297"/>
                    <a:gd name="connsiteX503" fmla="*/ 2358644 w 2591308"/>
                    <a:gd name="connsiteY503" fmla="*/ 524129 h 1106297"/>
                    <a:gd name="connsiteX504" fmla="*/ 2356993 w 2591308"/>
                    <a:gd name="connsiteY504" fmla="*/ 533400 h 1106297"/>
                    <a:gd name="connsiteX505" fmla="*/ 2355215 w 2591308"/>
                    <a:gd name="connsiteY505" fmla="*/ 547370 h 1106297"/>
                    <a:gd name="connsiteX506" fmla="*/ 2351787 w 2591308"/>
                    <a:gd name="connsiteY506" fmla="*/ 549656 h 1106297"/>
                    <a:gd name="connsiteX507" fmla="*/ 2341372 w 2591308"/>
                    <a:gd name="connsiteY507" fmla="*/ 547370 h 1106297"/>
                    <a:gd name="connsiteX508" fmla="*/ 2336292 w 2591308"/>
                    <a:gd name="connsiteY508" fmla="*/ 547370 h 1106297"/>
                    <a:gd name="connsiteX509" fmla="*/ 2346579 w 2591308"/>
                    <a:gd name="connsiteY509" fmla="*/ 558927 h 1106297"/>
                    <a:gd name="connsiteX510" fmla="*/ 2346579 w 2591308"/>
                    <a:gd name="connsiteY510" fmla="*/ 565912 h 1106297"/>
                    <a:gd name="connsiteX511" fmla="*/ 2343150 w 2591308"/>
                    <a:gd name="connsiteY511" fmla="*/ 568198 h 1106297"/>
                    <a:gd name="connsiteX512" fmla="*/ 2327656 w 2591308"/>
                    <a:gd name="connsiteY512" fmla="*/ 561213 h 1106297"/>
                    <a:gd name="connsiteX513" fmla="*/ 2320798 w 2591308"/>
                    <a:gd name="connsiteY513" fmla="*/ 570484 h 1106297"/>
                    <a:gd name="connsiteX514" fmla="*/ 2312161 w 2591308"/>
                    <a:gd name="connsiteY514" fmla="*/ 570484 h 1106297"/>
                    <a:gd name="connsiteX515" fmla="*/ 2310385 w 2591308"/>
                    <a:gd name="connsiteY515" fmla="*/ 575183 h 1106297"/>
                    <a:gd name="connsiteX516" fmla="*/ 2312161 w 2591308"/>
                    <a:gd name="connsiteY516" fmla="*/ 579882 h 1106297"/>
                    <a:gd name="connsiteX517" fmla="*/ 2322449 w 2591308"/>
                    <a:gd name="connsiteY517" fmla="*/ 584454 h 1106297"/>
                    <a:gd name="connsiteX518" fmla="*/ 2331086 w 2591308"/>
                    <a:gd name="connsiteY518" fmla="*/ 582168 h 1106297"/>
                    <a:gd name="connsiteX519" fmla="*/ 2336292 w 2591308"/>
                    <a:gd name="connsiteY519" fmla="*/ 579882 h 1106297"/>
                    <a:gd name="connsiteX520" fmla="*/ 2341372 w 2591308"/>
                    <a:gd name="connsiteY520" fmla="*/ 582168 h 1106297"/>
                    <a:gd name="connsiteX521" fmla="*/ 2343150 w 2591308"/>
                    <a:gd name="connsiteY521" fmla="*/ 589153 h 1106297"/>
                    <a:gd name="connsiteX522" fmla="*/ 2334513 w 2591308"/>
                    <a:gd name="connsiteY522" fmla="*/ 596011 h 1106297"/>
                    <a:gd name="connsiteX523" fmla="*/ 2332862 w 2591308"/>
                    <a:gd name="connsiteY523" fmla="*/ 600710 h 1106297"/>
                    <a:gd name="connsiteX524" fmla="*/ 2325878 w 2591308"/>
                    <a:gd name="connsiteY524" fmla="*/ 605282 h 1106297"/>
                    <a:gd name="connsiteX525" fmla="*/ 2319020 w 2591308"/>
                    <a:gd name="connsiteY525" fmla="*/ 609981 h 1106297"/>
                    <a:gd name="connsiteX526" fmla="*/ 2312161 w 2591308"/>
                    <a:gd name="connsiteY526" fmla="*/ 626237 h 1106297"/>
                    <a:gd name="connsiteX527" fmla="*/ 2306955 w 2591308"/>
                    <a:gd name="connsiteY527" fmla="*/ 628523 h 1106297"/>
                    <a:gd name="connsiteX528" fmla="*/ 2298319 w 2591308"/>
                    <a:gd name="connsiteY528" fmla="*/ 628523 h 1106297"/>
                    <a:gd name="connsiteX529" fmla="*/ 2291462 w 2591308"/>
                    <a:gd name="connsiteY529" fmla="*/ 635508 h 1106297"/>
                    <a:gd name="connsiteX530" fmla="*/ 2288033 w 2591308"/>
                    <a:gd name="connsiteY530" fmla="*/ 644779 h 1106297"/>
                    <a:gd name="connsiteX531" fmla="*/ 2277618 w 2591308"/>
                    <a:gd name="connsiteY531" fmla="*/ 644779 h 1106297"/>
                    <a:gd name="connsiteX532" fmla="*/ 2267331 w 2591308"/>
                    <a:gd name="connsiteY532" fmla="*/ 654050 h 1106297"/>
                    <a:gd name="connsiteX533" fmla="*/ 2258695 w 2591308"/>
                    <a:gd name="connsiteY533" fmla="*/ 654050 h 1106297"/>
                    <a:gd name="connsiteX534" fmla="*/ 2243201 w 2591308"/>
                    <a:gd name="connsiteY534" fmla="*/ 637794 h 1106297"/>
                    <a:gd name="connsiteX535" fmla="*/ 2236343 w 2591308"/>
                    <a:gd name="connsiteY535" fmla="*/ 635508 h 1106297"/>
                    <a:gd name="connsiteX536" fmla="*/ 2227708 w 2591308"/>
                    <a:gd name="connsiteY536" fmla="*/ 630809 h 1106297"/>
                    <a:gd name="connsiteX537" fmla="*/ 2222500 w 2591308"/>
                    <a:gd name="connsiteY537" fmla="*/ 616966 h 1106297"/>
                    <a:gd name="connsiteX538" fmla="*/ 2217420 w 2591308"/>
                    <a:gd name="connsiteY538" fmla="*/ 614553 h 1106297"/>
                    <a:gd name="connsiteX539" fmla="*/ 2208785 w 2591308"/>
                    <a:gd name="connsiteY539" fmla="*/ 614553 h 1106297"/>
                    <a:gd name="connsiteX540" fmla="*/ 2207006 w 2591308"/>
                    <a:gd name="connsiteY540" fmla="*/ 607695 h 1106297"/>
                    <a:gd name="connsiteX541" fmla="*/ 2191511 w 2591308"/>
                    <a:gd name="connsiteY541" fmla="*/ 591439 h 1106297"/>
                    <a:gd name="connsiteX542" fmla="*/ 2184654 w 2591308"/>
                    <a:gd name="connsiteY542" fmla="*/ 582168 h 1106297"/>
                    <a:gd name="connsiteX543" fmla="*/ 2181225 w 2591308"/>
                    <a:gd name="connsiteY543" fmla="*/ 582168 h 1106297"/>
                    <a:gd name="connsiteX544" fmla="*/ 2179447 w 2591308"/>
                    <a:gd name="connsiteY544" fmla="*/ 589153 h 1106297"/>
                    <a:gd name="connsiteX545" fmla="*/ 2181225 w 2591308"/>
                    <a:gd name="connsiteY545" fmla="*/ 598424 h 1106297"/>
                    <a:gd name="connsiteX546" fmla="*/ 2179447 w 2591308"/>
                    <a:gd name="connsiteY546" fmla="*/ 602996 h 1106297"/>
                    <a:gd name="connsiteX547" fmla="*/ 2176018 w 2591308"/>
                    <a:gd name="connsiteY547" fmla="*/ 607695 h 1106297"/>
                    <a:gd name="connsiteX548" fmla="*/ 2189862 w 2591308"/>
                    <a:gd name="connsiteY548" fmla="*/ 616966 h 1106297"/>
                    <a:gd name="connsiteX549" fmla="*/ 2210436 w 2591308"/>
                    <a:gd name="connsiteY549" fmla="*/ 640080 h 1106297"/>
                    <a:gd name="connsiteX550" fmla="*/ 2217420 w 2591308"/>
                    <a:gd name="connsiteY550" fmla="*/ 651764 h 1106297"/>
                    <a:gd name="connsiteX551" fmla="*/ 2222500 w 2591308"/>
                    <a:gd name="connsiteY551" fmla="*/ 661035 h 1106297"/>
                    <a:gd name="connsiteX552" fmla="*/ 2234565 w 2591308"/>
                    <a:gd name="connsiteY552" fmla="*/ 663321 h 1106297"/>
                    <a:gd name="connsiteX553" fmla="*/ 2244979 w 2591308"/>
                    <a:gd name="connsiteY553" fmla="*/ 672592 h 1106297"/>
                    <a:gd name="connsiteX554" fmla="*/ 2253615 w 2591308"/>
                    <a:gd name="connsiteY554" fmla="*/ 672592 h 1106297"/>
                    <a:gd name="connsiteX555" fmla="*/ 2262124 w 2591308"/>
                    <a:gd name="connsiteY555" fmla="*/ 674878 h 1106297"/>
                    <a:gd name="connsiteX556" fmla="*/ 2267331 w 2591308"/>
                    <a:gd name="connsiteY556" fmla="*/ 679577 h 1106297"/>
                    <a:gd name="connsiteX557" fmla="*/ 2272537 w 2591308"/>
                    <a:gd name="connsiteY557" fmla="*/ 684149 h 1106297"/>
                    <a:gd name="connsiteX558" fmla="*/ 2279396 w 2591308"/>
                    <a:gd name="connsiteY558" fmla="*/ 679577 h 1106297"/>
                    <a:gd name="connsiteX559" fmla="*/ 2284603 w 2591308"/>
                    <a:gd name="connsiteY559" fmla="*/ 672592 h 1106297"/>
                    <a:gd name="connsiteX560" fmla="*/ 2289684 w 2591308"/>
                    <a:gd name="connsiteY560" fmla="*/ 665607 h 1106297"/>
                    <a:gd name="connsiteX561" fmla="*/ 2298319 w 2591308"/>
                    <a:gd name="connsiteY561" fmla="*/ 663321 h 1106297"/>
                    <a:gd name="connsiteX562" fmla="*/ 2301748 w 2591308"/>
                    <a:gd name="connsiteY562" fmla="*/ 663321 h 1106297"/>
                    <a:gd name="connsiteX563" fmla="*/ 2303526 w 2591308"/>
                    <a:gd name="connsiteY563" fmla="*/ 672592 h 1106297"/>
                    <a:gd name="connsiteX564" fmla="*/ 2301748 w 2591308"/>
                    <a:gd name="connsiteY564" fmla="*/ 684149 h 1106297"/>
                    <a:gd name="connsiteX565" fmla="*/ 2312161 w 2591308"/>
                    <a:gd name="connsiteY565" fmla="*/ 684149 h 1106297"/>
                    <a:gd name="connsiteX566" fmla="*/ 2313812 w 2591308"/>
                    <a:gd name="connsiteY566" fmla="*/ 674878 h 1106297"/>
                    <a:gd name="connsiteX567" fmla="*/ 2310385 w 2591308"/>
                    <a:gd name="connsiteY567" fmla="*/ 663321 h 1106297"/>
                    <a:gd name="connsiteX568" fmla="*/ 2306955 w 2591308"/>
                    <a:gd name="connsiteY568" fmla="*/ 661035 h 1106297"/>
                    <a:gd name="connsiteX569" fmla="*/ 2312161 w 2591308"/>
                    <a:gd name="connsiteY569" fmla="*/ 654050 h 1106297"/>
                    <a:gd name="connsiteX570" fmla="*/ 2319020 w 2591308"/>
                    <a:gd name="connsiteY570" fmla="*/ 654050 h 1106297"/>
                    <a:gd name="connsiteX571" fmla="*/ 2325878 w 2591308"/>
                    <a:gd name="connsiteY571" fmla="*/ 665607 h 1106297"/>
                    <a:gd name="connsiteX572" fmla="*/ 2329308 w 2591308"/>
                    <a:gd name="connsiteY572" fmla="*/ 674878 h 1106297"/>
                    <a:gd name="connsiteX573" fmla="*/ 2336292 w 2591308"/>
                    <a:gd name="connsiteY573" fmla="*/ 677291 h 1106297"/>
                    <a:gd name="connsiteX574" fmla="*/ 2339721 w 2591308"/>
                    <a:gd name="connsiteY574" fmla="*/ 674878 h 1106297"/>
                    <a:gd name="connsiteX575" fmla="*/ 2337943 w 2591308"/>
                    <a:gd name="connsiteY575" fmla="*/ 667893 h 1106297"/>
                    <a:gd name="connsiteX576" fmla="*/ 2331086 w 2591308"/>
                    <a:gd name="connsiteY576" fmla="*/ 656336 h 1106297"/>
                    <a:gd name="connsiteX577" fmla="*/ 2332862 w 2591308"/>
                    <a:gd name="connsiteY577" fmla="*/ 644779 h 1106297"/>
                    <a:gd name="connsiteX578" fmla="*/ 2341372 w 2591308"/>
                    <a:gd name="connsiteY578" fmla="*/ 644779 h 1106297"/>
                    <a:gd name="connsiteX579" fmla="*/ 2348358 w 2591308"/>
                    <a:gd name="connsiteY579" fmla="*/ 649351 h 1106297"/>
                    <a:gd name="connsiteX580" fmla="*/ 2356993 w 2591308"/>
                    <a:gd name="connsiteY580" fmla="*/ 651764 h 1106297"/>
                    <a:gd name="connsiteX581" fmla="*/ 2356993 w 2591308"/>
                    <a:gd name="connsiteY581" fmla="*/ 644779 h 1106297"/>
                    <a:gd name="connsiteX582" fmla="*/ 2358644 w 2591308"/>
                    <a:gd name="connsiteY582" fmla="*/ 635508 h 1106297"/>
                    <a:gd name="connsiteX583" fmla="*/ 2363851 w 2591308"/>
                    <a:gd name="connsiteY583" fmla="*/ 630809 h 1106297"/>
                    <a:gd name="connsiteX584" fmla="*/ 2362073 w 2591308"/>
                    <a:gd name="connsiteY584" fmla="*/ 621538 h 1106297"/>
                    <a:gd name="connsiteX585" fmla="*/ 2367280 w 2591308"/>
                    <a:gd name="connsiteY585" fmla="*/ 619252 h 1106297"/>
                    <a:gd name="connsiteX586" fmla="*/ 2374137 w 2591308"/>
                    <a:gd name="connsiteY586" fmla="*/ 623824 h 1106297"/>
                    <a:gd name="connsiteX587" fmla="*/ 2375916 w 2591308"/>
                    <a:gd name="connsiteY587" fmla="*/ 630809 h 1106297"/>
                    <a:gd name="connsiteX588" fmla="*/ 2372486 w 2591308"/>
                    <a:gd name="connsiteY588" fmla="*/ 640080 h 1106297"/>
                    <a:gd name="connsiteX589" fmla="*/ 2380996 w 2591308"/>
                    <a:gd name="connsiteY589" fmla="*/ 647065 h 1106297"/>
                    <a:gd name="connsiteX590" fmla="*/ 2377567 w 2591308"/>
                    <a:gd name="connsiteY590" fmla="*/ 654050 h 1106297"/>
                    <a:gd name="connsiteX591" fmla="*/ 2368931 w 2591308"/>
                    <a:gd name="connsiteY591" fmla="*/ 661035 h 1106297"/>
                    <a:gd name="connsiteX592" fmla="*/ 2367280 w 2591308"/>
                    <a:gd name="connsiteY592" fmla="*/ 665607 h 1106297"/>
                    <a:gd name="connsiteX593" fmla="*/ 2368931 w 2591308"/>
                    <a:gd name="connsiteY593" fmla="*/ 667893 h 1106297"/>
                    <a:gd name="connsiteX594" fmla="*/ 2375916 w 2591308"/>
                    <a:gd name="connsiteY594" fmla="*/ 665607 h 1106297"/>
                    <a:gd name="connsiteX595" fmla="*/ 2382774 w 2591308"/>
                    <a:gd name="connsiteY595" fmla="*/ 663321 h 1106297"/>
                    <a:gd name="connsiteX596" fmla="*/ 2384552 w 2591308"/>
                    <a:gd name="connsiteY596" fmla="*/ 667893 h 1106297"/>
                    <a:gd name="connsiteX597" fmla="*/ 2387981 w 2591308"/>
                    <a:gd name="connsiteY597" fmla="*/ 670306 h 1106297"/>
                    <a:gd name="connsiteX598" fmla="*/ 2391411 w 2591308"/>
                    <a:gd name="connsiteY598" fmla="*/ 670306 h 1106297"/>
                    <a:gd name="connsiteX599" fmla="*/ 2391411 w 2591308"/>
                    <a:gd name="connsiteY599" fmla="*/ 661035 h 1106297"/>
                    <a:gd name="connsiteX600" fmla="*/ 2398268 w 2591308"/>
                    <a:gd name="connsiteY600" fmla="*/ 654050 h 1106297"/>
                    <a:gd name="connsiteX601" fmla="*/ 2398268 w 2591308"/>
                    <a:gd name="connsiteY601" fmla="*/ 640080 h 1106297"/>
                    <a:gd name="connsiteX602" fmla="*/ 2405126 w 2591308"/>
                    <a:gd name="connsiteY602" fmla="*/ 637794 h 1106297"/>
                    <a:gd name="connsiteX603" fmla="*/ 2410334 w 2591308"/>
                    <a:gd name="connsiteY603" fmla="*/ 644779 h 1106297"/>
                    <a:gd name="connsiteX604" fmla="*/ 2417191 w 2591308"/>
                    <a:gd name="connsiteY604" fmla="*/ 654050 h 1106297"/>
                    <a:gd name="connsiteX605" fmla="*/ 2417191 w 2591308"/>
                    <a:gd name="connsiteY605" fmla="*/ 667893 h 1106297"/>
                    <a:gd name="connsiteX606" fmla="*/ 2410334 w 2591308"/>
                    <a:gd name="connsiteY606" fmla="*/ 670306 h 1106297"/>
                    <a:gd name="connsiteX607" fmla="*/ 2403475 w 2591308"/>
                    <a:gd name="connsiteY607" fmla="*/ 672592 h 1106297"/>
                    <a:gd name="connsiteX608" fmla="*/ 2405126 w 2591308"/>
                    <a:gd name="connsiteY608" fmla="*/ 679577 h 1106297"/>
                    <a:gd name="connsiteX609" fmla="*/ 2408683 w 2591308"/>
                    <a:gd name="connsiteY609" fmla="*/ 684149 h 1106297"/>
                    <a:gd name="connsiteX610" fmla="*/ 2401697 w 2591308"/>
                    <a:gd name="connsiteY610" fmla="*/ 686562 h 1106297"/>
                    <a:gd name="connsiteX611" fmla="*/ 2393062 w 2591308"/>
                    <a:gd name="connsiteY611" fmla="*/ 695833 h 1106297"/>
                    <a:gd name="connsiteX612" fmla="*/ 2382774 w 2591308"/>
                    <a:gd name="connsiteY612" fmla="*/ 695833 h 1106297"/>
                    <a:gd name="connsiteX613" fmla="*/ 2380996 w 2591308"/>
                    <a:gd name="connsiteY613" fmla="*/ 707390 h 1106297"/>
                    <a:gd name="connsiteX614" fmla="*/ 2380996 w 2591308"/>
                    <a:gd name="connsiteY614" fmla="*/ 709676 h 1106297"/>
                    <a:gd name="connsiteX615" fmla="*/ 2367280 w 2591308"/>
                    <a:gd name="connsiteY615" fmla="*/ 714375 h 1106297"/>
                    <a:gd name="connsiteX616" fmla="*/ 2368931 w 2591308"/>
                    <a:gd name="connsiteY616" fmla="*/ 721233 h 1106297"/>
                    <a:gd name="connsiteX617" fmla="*/ 2368931 w 2591308"/>
                    <a:gd name="connsiteY617" fmla="*/ 725932 h 1106297"/>
                    <a:gd name="connsiteX618" fmla="*/ 2355215 w 2591308"/>
                    <a:gd name="connsiteY618" fmla="*/ 735203 h 1106297"/>
                    <a:gd name="connsiteX619" fmla="*/ 2353436 w 2591308"/>
                    <a:gd name="connsiteY619" fmla="*/ 749173 h 1106297"/>
                    <a:gd name="connsiteX620" fmla="*/ 2348358 w 2591308"/>
                    <a:gd name="connsiteY620" fmla="*/ 756031 h 1106297"/>
                    <a:gd name="connsiteX621" fmla="*/ 2337943 w 2591308"/>
                    <a:gd name="connsiteY621" fmla="*/ 758444 h 1106297"/>
                    <a:gd name="connsiteX622" fmla="*/ 2327656 w 2591308"/>
                    <a:gd name="connsiteY622" fmla="*/ 753745 h 1106297"/>
                    <a:gd name="connsiteX623" fmla="*/ 2329308 w 2591308"/>
                    <a:gd name="connsiteY623" fmla="*/ 739902 h 1106297"/>
                    <a:gd name="connsiteX624" fmla="*/ 2331086 w 2591308"/>
                    <a:gd name="connsiteY624" fmla="*/ 732917 h 1106297"/>
                    <a:gd name="connsiteX625" fmla="*/ 2325878 w 2591308"/>
                    <a:gd name="connsiteY625" fmla="*/ 730631 h 1106297"/>
                    <a:gd name="connsiteX626" fmla="*/ 2319020 w 2591308"/>
                    <a:gd name="connsiteY626" fmla="*/ 730631 h 1106297"/>
                    <a:gd name="connsiteX627" fmla="*/ 2315591 w 2591308"/>
                    <a:gd name="connsiteY627" fmla="*/ 749173 h 1106297"/>
                    <a:gd name="connsiteX628" fmla="*/ 2315591 w 2591308"/>
                    <a:gd name="connsiteY628" fmla="*/ 753745 h 1106297"/>
                    <a:gd name="connsiteX629" fmla="*/ 2312161 w 2591308"/>
                    <a:gd name="connsiteY629" fmla="*/ 753745 h 1106297"/>
                    <a:gd name="connsiteX630" fmla="*/ 2301748 w 2591308"/>
                    <a:gd name="connsiteY630" fmla="*/ 744474 h 1106297"/>
                    <a:gd name="connsiteX631" fmla="*/ 2303526 w 2591308"/>
                    <a:gd name="connsiteY631" fmla="*/ 730631 h 1106297"/>
                    <a:gd name="connsiteX632" fmla="*/ 2300097 w 2591308"/>
                    <a:gd name="connsiteY632" fmla="*/ 725932 h 1106297"/>
                    <a:gd name="connsiteX633" fmla="*/ 2284603 w 2591308"/>
                    <a:gd name="connsiteY633" fmla="*/ 730631 h 1106297"/>
                    <a:gd name="connsiteX634" fmla="*/ 2277618 w 2591308"/>
                    <a:gd name="connsiteY634" fmla="*/ 742188 h 1106297"/>
                    <a:gd name="connsiteX635" fmla="*/ 2291462 w 2591308"/>
                    <a:gd name="connsiteY635" fmla="*/ 744474 h 1106297"/>
                    <a:gd name="connsiteX636" fmla="*/ 2294890 w 2591308"/>
                    <a:gd name="connsiteY636" fmla="*/ 749173 h 1106297"/>
                    <a:gd name="connsiteX637" fmla="*/ 2291462 w 2591308"/>
                    <a:gd name="connsiteY637" fmla="*/ 753745 h 1106297"/>
                    <a:gd name="connsiteX638" fmla="*/ 2288033 w 2591308"/>
                    <a:gd name="connsiteY638" fmla="*/ 758444 h 1106297"/>
                    <a:gd name="connsiteX639" fmla="*/ 2253615 w 2591308"/>
                    <a:gd name="connsiteY639" fmla="*/ 753745 h 1106297"/>
                    <a:gd name="connsiteX640" fmla="*/ 2234565 w 2591308"/>
                    <a:gd name="connsiteY640" fmla="*/ 756031 h 1106297"/>
                    <a:gd name="connsiteX641" fmla="*/ 2191511 w 2591308"/>
                    <a:gd name="connsiteY641" fmla="*/ 770001 h 1106297"/>
                    <a:gd name="connsiteX642" fmla="*/ 2181225 w 2591308"/>
                    <a:gd name="connsiteY642" fmla="*/ 776986 h 1106297"/>
                    <a:gd name="connsiteX643" fmla="*/ 2177796 w 2591308"/>
                    <a:gd name="connsiteY643" fmla="*/ 772287 h 1106297"/>
                    <a:gd name="connsiteX644" fmla="*/ 2177796 w 2591308"/>
                    <a:gd name="connsiteY644" fmla="*/ 765302 h 1106297"/>
                    <a:gd name="connsiteX645" fmla="*/ 2172588 w 2591308"/>
                    <a:gd name="connsiteY645" fmla="*/ 756031 h 1106297"/>
                    <a:gd name="connsiteX646" fmla="*/ 2169161 w 2591308"/>
                    <a:gd name="connsiteY646" fmla="*/ 737489 h 1106297"/>
                    <a:gd name="connsiteX647" fmla="*/ 2163953 w 2591308"/>
                    <a:gd name="connsiteY647" fmla="*/ 737489 h 1106297"/>
                    <a:gd name="connsiteX648" fmla="*/ 2157095 w 2591308"/>
                    <a:gd name="connsiteY648" fmla="*/ 737489 h 1106297"/>
                    <a:gd name="connsiteX649" fmla="*/ 2157095 w 2591308"/>
                    <a:gd name="connsiteY649" fmla="*/ 742188 h 1106297"/>
                    <a:gd name="connsiteX650" fmla="*/ 2160524 w 2591308"/>
                    <a:gd name="connsiteY650" fmla="*/ 753745 h 1106297"/>
                    <a:gd name="connsiteX651" fmla="*/ 2165731 w 2591308"/>
                    <a:gd name="connsiteY651" fmla="*/ 758444 h 1106297"/>
                    <a:gd name="connsiteX652" fmla="*/ 2163953 w 2591308"/>
                    <a:gd name="connsiteY652" fmla="*/ 763016 h 1106297"/>
                    <a:gd name="connsiteX653" fmla="*/ 2158746 w 2591308"/>
                    <a:gd name="connsiteY653" fmla="*/ 772287 h 1106297"/>
                    <a:gd name="connsiteX654" fmla="*/ 2160524 w 2591308"/>
                    <a:gd name="connsiteY654" fmla="*/ 781558 h 1106297"/>
                    <a:gd name="connsiteX655" fmla="*/ 2158746 w 2591308"/>
                    <a:gd name="connsiteY655" fmla="*/ 788543 h 1106297"/>
                    <a:gd name="connsiteX656" fmla="*/ 2158746 w 2591308"/>
                    <a:gd name="connsiteY656" fmla="*/ 793242 h 1106297"/>
                    <a:gd name="connsiteX657" fmla="*/ 2151887 w 2591308"/>
                    <a:gd name="connsiteY657" fmla="*/ 795528 h 1106297"/>
                    <a:gd name="connsiteX658" fmla="*/ 2145030 w 2591308"/>
                    <a:gd name="connsiteY658" fmla="*/ 795528 h 1106297"/>
                    <a:gd name="connsiteX659" fmla="*/ 2139823 w 2591308"/>
                    <a:gd name="connsiteY659" fmla="*/ 800100 h 1106297"/>
                    <a:gd name="connsiteX660" fmla="*/ 2139823 w 2591308"/>
                    <a:gd name="connsiteY660" fmla="*/ 807085 h 1106297"/>
                    <a:gd name="connsiteX661" fmla="*/ 2129537 w 2591308"/>
                    <a:gd name="connsiteY661" fmla="*/ 814070 h 1106297"/>
                    <a:gd name="connsiteX662" fmla="*/ 2117471 w 2591308"/>
                    <a:gd name="connsiteY662" fmla="*/ 823341 h 1106297"/>
                    <a:gd name="connsiteX663" fmla="*/ 2112263 w 2591308"/>
                    <a:gd name="connsiteY663" fmla="*/ 823341 h 1106297"/>
                    <a:gd name="connsiteX664" fmla="*/ 2105406 w 2591308"/>
                    <a:gd name="connsiteY664" fmla="*/ 823341 h 1106297"/>
                    <a:gd name="connsiteX665" fmla="*/ 2093341 w 2591308"/>
                    <a:gd name="connsiteY665" fmla="*/ 811784 h 1106297"/>
                    <a:gd name="connsiteX666" fmla="*/ 2089911 w 2591308"/>
                    <a:gd name="connsiteY666" fmla="*/ 804799 h 1106297"/>
                    <a:gd name="connsiteX667" fmla="*/ 2093341 w 2591308"/>
                    <a:gd name="connsiteY667" fmla="*/ 800100 h 1106297"/>
                    <a:gd name="connsiteX668" fmla="*/ 2103628 w 2591308"/>
                    <a:gd name="connsiteY668" fmla="*/ 790829 h 1106297"/>
                    <a:gd name="connsiteX669" fmla="*/ 2093341 w 2591308"/>
                    <a:gd name="connsiteY669" fmla="*/ 779272 h 1106297"/>
                    <a:gd name="connsiteX670" fmla="*/ 2096770 w 2591308"/>
                    <a:gd name="connsiteY670" fmla="*/ 772287 h 1106297"/>
                    <a:gd name="connsiteX671" fmla="*/ 2094992 w 2591308"/>
                    <a:gd name="connsiteY671" fmla="*/ 767715 h 1106297"/>
                    <a:gd name="connsiteX672" fmla="*/ 2086484 w 2591308"/>
                    <a:gd name="connsiteY672" fmla="*/ 763016 h 1106297"/>
                    <a:gd name="connsiteX673" fmla="*/ 2081276 w 2591308"/>
                    <a:gd name="connsiteY673" fmla="*/ 758444 h 1106297"/>
                    <a:gd name="connsiteX674" fmla="*/ 2079498 w 2591308"/>
                    <a:gd name="connsiteY674" fmla="*/ 744474 h 1106297"/>
                    <a:gd name="connsiteX675" fmla="*/ 2074418 w 2591308"/>
                    <a:gd name="connsiteY675" fmla="*/ 744474 h 1106297"/>
                    <a:gd name="connsiteX676" fmla="*/ 2070861 w 2591308"/>
                    <a:gd name="connsiteY676" fmla="*/ 746760 h 1106297"/>
                    <a:gd name="connsiteX677" fmla="*/ 2074418 w 2591308"/>
                    <a:gd name="connsiteY677" fmla="*/ 770001 h 1106297"/>
                    <a:gd name="connsiteX678" fmla="*/ 2077847 w 2591308"/>
                    <a:gd name="connsiteY678" fmla="*/ 776986 h 1106297"/>
                    <a:gd name="connsiteX679" fmla="*/ 2081276 w 2591308"/>
                    <a:gd name="connsiteY679" fmla="*/ 776986 h 1106297"/>
                    <a:gd name="connsiteX680" fmla="*/ 2088135 w 2591308"/>
                    <a:gd name="connsiteY680" fmla="*/ 783971 h 1106297"/>
                    <a:gd name="connsiteX681" fmla="*/ 2088135 w 2591308"/>
                    <a:gd name="connsiteY681" fmla="*/ 790829 h 1106297"/>
                    <a:gd name="connsiteX682" fmla="*/ 2086484 w 2591308"/>
                    <a:gd name="connsiteY682" fmla="*/ 795528 h 1106297"/>
                    <a:gd name="connsiteX683" fmla="*/ 2076069 w 2591308"/>
                    <a:gd name="connsiteY683" fmla="*/ 800100 h 1106297"/>
                    <a:gd name="connsiteX684" fmla="*/ 2074418 w 2591308"/>
                    <a:gd name="connsiteY684" fmla="*/ 807085 h 1106297"/>
                    <a:gd name="connsiteX685" fmla="*/ 2074418 w 2591308"/>
                    <a:gd name="connsiteY685" fmla="*/ 814070 h 1106297"/>
                    <a:gd name="connsiteX686" fmla="*/ 2077847 w 2591308"/>
                    <a:gd name="connsiteY686" fmla="*/ 823341 h 1106297"/>
                    <a:gd name="connsiteX687" fmla="*/ 2089911 w 2591308"/>
                    <a:gd name="connsiteY687" fmla="*/ 825627 h 1106297"/>
                    <a:gd name="connsiteX688" fmla="*/ 2094992 w 2591308"/>
                    <a:gd name="connsiteY688" fmla="*/ 827913 h 1106297"/>
                    <a:gd name="connsiteX689" fmla="*/ 2096770 w 2591308"/>
                    <a:gd name="connsiteY689" fmla="*/ 834898 h 1106297"/>
                    <a:gd name="connsiteX690" fmla="*/ 2094992 w 2591308"/>
                    <a:gd name="connsiteY690" fmla="*/ 839597 h 1106297"/>
                    <a:gd name="connsiteX691" fmla="*/ 2079498 w 2591308"/>
                    <a:gd name="connsiteY691" fmla="*/ 848868 h 1106297"/>
                    <a:gd name="connsiteX692" fmla="*/ 2053717 w 2591308"/>
                    <a:gd name="connsiteY692" fmla="*/ 858139 h 1106297"/>
                    <a:gd name="connsiteX693" fmla="*/ 2043303 w 2591308"/>
                    <a:gd name="connsiteY693" fmla="*/ 865124 h 1106297"/>
                    <a:gd name="connsiteX694" fmla="*/ 2038223 w 2591308"/>
                    <a:gd name="connsiteY694" fmla="*/ 874395 h 1106297"/>
                    <a:gd name="connsiteX695" fmla="*/ 2020951 w 2591308"/>
                    <a:gd name="connsiteY695" fmla="*/ 888238 h 1106297"/>
                    <a:gd name="connsiteX696" fmla="*/ 1991613 w 2591308"/>
                    <a:gd name="connsiteY696" fmla="*/ 916051 h 1106297"/>
                    <a:gd name="connsiteX697" fmla="*/ 1979549 w 2591308"/>
                    <a:gd name="connsiteY697" fmla="*/ 930021 h 1106297"/>
                    <a:gd name="connsiteX698" fmla="*/ 1976120 w 2591308"/>
                    <a:gd name="connsiteY698" fmla="*/ 932307 h 1106297"/>
                    <a:gd name="connsiteX699" fmla="*/ 1969261 w 2591308"/>
                    <a:gd name="connsiteY699" fmla="*/ 943991 h 1106297"/>
                    <a:gd name="connsiteX700" fmla="*/ 1957197 w 2591308"/>
                    <a:gd name="connsiteY700" fmla="*/ 971804 h 1106297"/>
                    <a:gd name="connsiteX701" fmla="*/ 1946911 w 2591308"/>
                    <a:gd name="connsiteY701" fmla="*/ 994918 h 1106297"/>
                    <a:gd name="connsiteX702" fmla="*/ 1939925 w 2591308"/>
                    <a:gd name="connsiteY702" fmla="*/ 1015873 h 1106297"/>
                    <a:gd name="connsiteX703" fmla="*/ 1938274 w 2591308"/>
                    <a:gd name="connsiteY703" fmla="*/ 1034415 h 1106297"/>
                    <a:gd name="connsiteX704" fmla="*/ 1934845 w 2591308"/>
                    <a:gd name="connsiteY704" fmla="*/ 1048258 h 1106297"/>
                    <a:gd name="connsiteX705" fmla="*/ 1933067 w 2591308"/>
                    <a:gd name="connsiteY705" fmla="*/ 1059942 h 1106297"/>
                    <a:gd name="connsiteX706" fmla="*/ 1931416 w 2591308"/>
                    <a:gd name="connsiteY706" fmla="*/ 1064514 h 1106297"/>
                    <a:gd name="connsiteX707" fmla="*/ 1929637 w 2591308"/>
                    <a:gd name="connsiteY707" fmla="*/ 1064514 h 1106297"/>
                    <a:gd name="connsiteX708" fmla="*/ 1924431 w 2591308"/>
                    <a:gd name="connsiteY708" fmla="*/ 1059942 h 1106297"/>
                    <a:gd name="connsiteX709" fmla="*/ 1924431 w 2591308"/>
                    <a:gd name="connsiteY709" fmla="*/ 1052957 h 1106297"/>
                    <a:gd name="connsiteX710" fmla="*/ 1929637 w 2591308"/>
                    <a:gd name="connsiteY710" fmla="*/ 1025144 h 1106297"/>
                    <a:gd name="connsiteX711" fmla="*/ 1926210 w 2591308"/>
                    <a:gd name="connsiteY711" fmla="*/ 1018159 h 1106297"/>
                    <a:gd name="connsiteX712" fmla="*/ 1919351 w 2591308"/>
                    <a:gd name="connsiteY712" fmla="*/ 1015873 h 1106297"/>
                    <a:gd name="connsiteX713" fmla="*/ 1915922 w 2591308"/>
                    <a:gd name="connsiteY713" fmla="*/ 1041400 h 1106297"/>
                    <a:gd name="connsiteX714" fmla="*/ 1912366 w 2591308"/>
                    <a:gd name="connsiteY714" fmla="*/ 1057529 h 1106297"/>
                    <a:gd name="connsiteX715" fmla="*/ 1903857 w 2591308"/>
                    <a:gd name="connsiteY715" fmla="*/ 1071499 h 1106297"/>
                    <a:gd name="connsiteX716" fmla="*/ 1895221 w 2591308"/>
                    <a:gd name="connsiteY716" fmla="*/ 1080770 h 1106297"/>
                    <a:gd name="connsiteX717" fmla="*/ 1891792 w 2591308"/>
                    <a:gd name="connsiteY717" fmla="*/ 1087755 h 1106297"/>
                    <a:gd name="connsiteX718" fmla="*/ 1886586 w 2591308"/>
                    <a:gd name="connsiteY718" fmla="*/ 1092327 h 1106297"/>
                    <a:gd name="connsiteX719" fmla="*/ 1876171 w 2591308"/>
                    <a:gd name="connsiteY719" fmla="*/ 1090041 h 1106297"/>
                    <a:gd name="connsiteX720" fmla="*/ 1862455 w 2591308"/>
                    <a:gd name="connsiteY720" fmla="*/ 1090041 h 1106297"/>
                    <a:gd name="connsiteX721" fmla="*/ 1846962 w 2591308"/>
                    <a:gd name="connsiteY721" fmla="*/ 1087755 h 1106297"/>
                    <a:gd name="connsiteX722" fmla="*/ 1838325 w 2591308"/>
                    <a:gd name="connsiteY722" fmla="*/ 1080770 h 1106297"/>
                    <a:gd name="connsiteX723" fmla="*/ 1824482 w 2591308"/>
                    <a:gd name="connsiteY723" fmla="*/ 1085342 h 1106297"/>
                    <a:gd name="connsiteX724" fmla="*/ 1805560 w 2591308"/>
                    <a:gd name="connsiteY724" fmla="*/ 1090041 h 1106297"/>
                    <a:gd name="connsiteX725" fmla="*/ 1796923 w 2591308"/>
                    <a:gd name="connsiteY725" fmla="*/ 1087755 h 1106297"/>
                    <a:gd name="connsiteX726" fmla="*/ 1795272 w 2591308"/>
                    <a:gd name="connsiteY726" fmla="*/ 1080770 h 1106297"/>
                    <a:gd name="connsiteX727" fmla="*/ 1791843 w 2591308"/>
                    <a:gd name="connsiteY727" fmla="*/ 1080770 h 1106297"/>
                    <a:gd name="connsiteX728" fmla="*/ 1783207 w 2591308"/>
                    <a:gd name="connsiteY728" fmla="*/ 1087755 h 1106297"/>
                    <a:gd name="connsiteX729" fmla="*/ 1772793 w 2591308"/>
                    <a:gd name="connsiteY729" fmla="*/ 1094740 h 1106297"/>
                    <a:gd name="connsiteX730" fmla="*/ 1760855 w 2591308"/>
                    <a:gd name="connsiteY730" fmla="*/ 1104011 h 1106297"/>
                    <a:gd name="connsiteX731" fmla="*/ 1748789 w 2591308"/>
                    <a:gd name="connsiteY731" fmla="*/ 1106297 h 1106297"/>
                    <a:gd name="connsiteX732" fmla="*/ 1733169 w 2591308"/>
                    <a:gd name="connsiteY732" fmla="*/ 1104011 h 110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Lst>
                  <a:rect l="l" t="t" r="r" b="b"/>
                  <a:pathLst>
                    <a:path w="2591308" h="1106297">
                      <a:moveTo>
                        <a:pt x="1733169" y="1104011"/>
                      </a:moveTo>
                      <a:lnTo>
                        <a:pt x="1709166" y="1071499"/>
                      </a:lnTo>
                      <a:lnTo>
                        <a:pt x="1583310" y="927735"/>
                      </a:lnTo>
                      <a:lnTo>
                        <a:pt x="1466214" y="802513"/>
                      </a:lnTo>
                      <a:lnTo>
                        <a:pt x="1466214" y="800100"/>
                      </a:lnTo>
                      <a:lnTo>
                        <a:pt x="1397254" y="725932"/>
                      </a:lnTo>
                      <a:lnTo>
                        <a:pt x="1392047" y="723646"/>
                      </a:lnTo>
                      <a:lnTo>
                        <a:pt x="1326642" y="723646"/>
                      </a:lnTo>
                      <a:lnTo>
                        <a:pt x="1202562" y="721233"/>
                      </a:lnTo>
                      <a:lnTo>
                        <a:pt x="1137031" y="721233"/>
                      </a:lnTo>
                      <a:lnTo>
                        <a:pt x="1064768" y="718947"/>
                      </a:lnTo>
                      <a:lnTo>
                        <a:pt x="1066419" y="674878"/>
                      </a:lnTo>
                      <a:lnTo>
                        <a:pt x="1040637" y="635508"/>
                      </a:lnTo>
                      <a:lnTo>
                        <a:pt x="1026795" y="612267"/>
                      </a:lnTo>
                      <a:lnTo>
                        <a:pt x="1016509" y="598424"/>
                      </a:lnTo>
                      <a:lnTo>
                        <a:pt x="987171" y="621538"/>
                      </a:lnTo>
                      <a:lnTo>
                        <a:pt x="981963" y="612267"/>
                      </a:lnTo>
                      <a:lnTo>
                        <a:pt x="981963" y="605282"/>
                      </a:lnTo>
                      <a:lnTo>
                        <a:pt x="985520" y="600710"/>
                      </a:lnTo>
                      <a:lnTo>
                        <a:pt x="990600" y="591439"/>
                      </a:lnTo>
                      <a:lnTo>
                        <a:pt x="992378" y="579882"/>
                      </a:lnTo>
                      <a:lnTo>
                        <a:pt x="901064" y="575183"/>
                      </a:lnTo>
                      <a:lnTo>
                        <a:pt x="889000" y="575183"/>
                      </a:lnTo>
                      <a:lnTo>
                        <a:pt x="766699" y="568198"/>
                      </a:lnTo>
                      <a:lnTo>
                        <a:pt x="737361" y="568198"/>
                      </a:lnTo>
                      <a:lnTo>
                        <a:pt x="702945" y="565912"/>
                      </a:lnTo>
                      <a:lnTo>
                        <a:pt x="632206" y="565912"/>
                      </a:lnTo>
                      <a:lnTo>
                        <a:pt x="615062" y="565912"/>
                      </a:lnTo>
                      <a:lnTo>
                        <a:pt x="602996" y="568198"/>
                      </a:lnTo>
                      <a:lnTo>
                        <a:pt x="589153" y="565912"/>
                      </a:lnTo>
                      <a:lnTo>
                        <a:pt x="584073" y="565912"/>
                      </a:lnTo>
                      <a:lnTo>
                        <a:pt x="577087" y="561213"/>
                      </a:lnTo>
                      <a:lnTo>
                        <a:pt x="575436" y="561213"/>
                      </a:lnTo>
                      <a:lnTo>
                        <a:pt x="565023" y="575183"/>
                      </a:lnTo>
                      <a:lnTo>
                        <a:pt x="554737" y="570484"/>
                      </a:lnTo>
                      <a:lnTo>
                        <a:pt x="547878" y="575183"/>
                      </a:lnTo>
                      <a:lnTo>
                        <a:pt x="520319" y="589153"/>
                      </a:lnTo>
                      <a:lnTo>
                        <a:pt x="504825" y="593725"/>
                      </a:lnTo>
                      <a:lnTo>
                        <a:pt x="496188" y="593725"/>
                      </a:lnTo>
                      <a:lnTo>
                        <a:pt x="489204" y="591439"/>
                      </a:lnTo>
                      <a:lnTo>
                        <a:pt x="487553" y="598424"/>
                      </a:lnTo>
                      <a:lnTo>
                        <a:pt x="487553" y="605282"/>
                      </a:lnTo>
                      <a:lnTo>
                        <a:pt x="472060" y="614553"/>
                      </a:lnTo>
                      <a:lnTo>
                        <a:pt x="466852" y="616966"/>
                      </a:lnTo>
                      <a:lnTo>
                        <a:pt x="461645" y="612267"/>
                      </a:lnTo>
                      <a:lnTo>
                        <a:pt x="456564" y="612267"/>
                      </a:lnTo>
                      <a:lnTo>
                        <a:pt x="437514" y="619252"/>
                      </a:lnTo>
                      <a:lnTo>
                        <a:pt x="401447" y="635508"/>
                      </a:lnTo>
                      <a:lnTo>
                        <a:pt x="396239" y="637794"/>
                      </a:lnTo>
                      <a:lnTo>
                        <a:pt x="365252" y="649351"/>
                      </a:lnTo>
                      <a:lnTo>
                        <a:pt x="356615" y="647065"/>
                      </a:lnTo>
                      <a:lnTo>
                        <a:pt x="242824" y="649351"/>
                      </a:lnTo>
                      <a:lnTo>
                        <a:pt x="222250" y="649351"/>
                      </a:lnTo>
                      <a:lnTo>
                        <a:pt x="111886" y="654050"/>
                      </a:lnTo>
                      <a:lnTo>
                        <a:pt x="91312" y="654050"/>
                      </a:lnTo>
                      <a:lnTo>
                        <a:pt x="53339" y="654050"/>
                      </a:lnTo>
                      <a:lnTo>
                        <a:pt x="0" y="649351"/>
                      </a:lnTo>
                      <a:lnTo>
                        <a:pt x="0" y="647065"/>
                      </a:lnTo>
                      <a:lnTo>
                        <a:pt x="8510" y="556641"/>
                      </a:lnTo>
                      <a:lnTo>
                        <a:pt x="10286" y="549656"/>
                      </a:lnTo>
                      <a:lnTo>
                        <a:pt x="24003" y="538099"/>
                      </a:lnTo>
                      <a:lnTo>
                        <a:pt x="30987" y="542671"/>
                      </a:lnTo>
                      <a:lnTo>
                        <a:pt x="34417" y="547370"/>
                      </a:lnTo>
                      <a:lnTo>
                        <a:pt x="44704" y="549656"/>
                      </a:lnTo>
                      <a:lnTo>
                        <a:pt x="58547" y="547370"/>
                      </a:lnTo>
                      <a:lnTo>
                        <a:pt x="68835" y="542671"/>
                      </a:lnTo>
                      <a:lnTo>
                        <a:pt x="80899" y="531114"/>
                      </a:lnTo>
                      <a:lnTo>
                        <a:pt x="89536" y="526542"/>
                      </a:lnTo>
                      <a:lnTo>
                        <a:pt x="91312" y="519557"/>
                      </a:lnTo>
                      <a:lnTo>
                        <a:pt x="89536" y="510286"/>
                      </a:lnTo>
                      <a:lnTo>
                        <a:pt x="92963" y="503301"/>
                      </a:lnTo>
                      <a:lnTo>
                        <a:pt x="92963" y="496316"/>
                      </a:lnTo>
                      <a:lnTo>
                        <a:pt x="92963" y="480060"/>
                      </a:lnTo>
                      <a:lnTo>
                        <a:pt x="101600" y="473075"/>
                      </a:lnTo>
                      <a:lnTo>
                        <a:pt x="111886" y="459232"/>
                      </a:lnTo>
                      <a:lnTo>
                        <a:pt x="127381" y="445262"/>
                      </a:lnTo>
                      <a:lnTo>
                        <a:pt x="144653" y="431419"/>
                      </a:lnTo>
                      <a:lnTo>
                        <a:pt x="160147" y="426720"/>
                      </a:lnTo>
                      <a:lnTo>
                        <a:pt x="175640" y="417449"/>
                      </a:lnTo>
                      <a:lnTo>
                        <a:pt x="192912" y="412877"/>
                      </a:lnTo>
                      <a:lnTo>
                        <a:pt x="199771" y="412877"/>
                      </a:lnTo>
                      <a:lnTo>
                        <a:pt x="218694" y="415163"/>
                      </a:lnTo>
                      <a:lnTo>
                        <a:pt x="242824" y="419735"/>
                      </a:lnTo>
                      <a:lnTo>
                        <a:pt x="249810" y="415163"/>
                      </a:lnTo>
                      <a:lnTo>
                        <a:pt x="261874" y="403606"/>
                      </a:lnTo>
                      <a:lnTo>
                        <a:pt x="268732" y="394335"/>
                      </a:lnTo>
                      <a:lnTo>
                        <a:pt x="277368" y="391922"/>
                      </a:lnTo>
                      <a:lnTo>
                        <a:pt x="286004" y="385064"/>
                      </a:lnTo>
                      <a:lnTo>
                        <a:pt x="291085" y="380365"/>
                      </a:lnTo>
                      <a:lnTo>
                        <a:pt x="299720" y="375793"/>
                      </a:lnTo>
                      <a:lnTo>
                        <a:pt x="308356" y="375793"/>
                      </a:lnTo>
                      <a:lnTo>
                        <a:pt x="313562" y="371094"/>
                      </a:lnTo>
                      <a:lnTo>
                        <a:pt x="320421" y="361823"/>
                      </a:lnTo>
                      <a:lnTo>
                        <a:pt x="330709" y="352552"/>
                      </a:lnTo>
                      <a:lnTo>
                        <a:pt x="347980" y="343281"/>
                      </a:lnTo>
                      <a:lnTo>
                        <a:pt x="365252" y="334010"/>
                      </a:lnTo>
                      <a:lnTo>
                        <a:pt x="380746" y="327025"/>
                      </a:lnTo>
                      <a:lnTo>
                        <a:pt x="391034" y="327025"/>
                      </a:lnTo>
                      <a:lnTo>
                        <a:pt x="397890" y="327025"/>
                      </a:lnTo>
                      <a:lnTo>
                        <a:pt x="408305" y="320040"/>
                      </a:lnTo>
                      <a:lnTo>
                        <a:pt x="415162" y="315468"/>
                      </a:lnTo>
                      <a:lnTo>
                        <a:pt x="423799" y="299212"/>
                      </a:lnTo>
                      <a:lnTo>
                        <a:pt x="429006" y="292227"/>
                      </a:lnTo>
                      <a:lnTo>
                        <a:pt x="423799" y="285242"/>
                      </a:lnTo>
                      <a:lnTo>
                        <a:pt x="422021" y="271399"/>
                      </a:lnTo>
                      <a:lnTo>
                        <a:pt x="430657" y="266700"/>
                      </a:lnTo>
                      <a:lnTo>
                        <a:pt x="437514" y="262128"/>
                      </a:lnTo>
                      <a:lnTo>
                        <a:pt x="449580" y="269113"/>
                      </a:lnTo>
                      <a:lnTo>
                        <a:pt x="456564" y="264414"/>
                      </a:lnTo>
                      <a:lnTo>
                        <a:pt x="461645" y="257429"/>
                      </a:lnTo>
                      <a:lnTo>
                        <a:pt x="461645" y="248158"/>
                      </a:lnTo>
                      <a:lnTo>
                        <a:pt x="472060" y="238887"/>
                      </a:lnTo>
                      <a:lnTo>
                        <a:pt x="499618" y="215646"/>
                      </a:lnTo>
                      <a:lnTo>
                        <a:pt x="506476" y="215646"/>
                      </a:lnTo>
                      <a:lnTo>
                        <a:pt x="515111" y="227330"/>
                      </a:lnTo>
                      <a:lnTo>
                        <a:pt x="511684" y="238887"/>
                      </a:lnTo>
                      <a:lnTo>
                        <a:pt x="511684" y="248158"/>
                      </a:lnTo>
                      <a:lnTo>
                        <a:pt x="515111" y="252857"/>
                      </a:lnTo>
                      <a:lnTo>
                        <a:pt x="523748" y="255143"/>
                      </a:lnTo>
                      <a:lnTo>
                        <a:pt x="534036" y="255143"/>
                      </a:lnTo>
                      <a:lnTo>
                        <a:pt x="546100" y="250444"/>
                      </a:lnTo>
                      <a:lnTo>
                        <a:pt x="552959" y="243586"/>
                      </a:lnTo>
                      <a:lnTo>
                        <a:pt x="565023" y="234315"/>
                      </a:lnTo>
                      <a:lnTo>
                        <a:pt x="575436" y="222631"/>
                      </a:lnTo>
                      <a:lnTo>
                        <a:pt x="577087" y="215646"/>
                      </a:lnTo>
                      <a:lnTo>
                        <a:pt x="582295" y="206375"/>
                      </a:lnTo>
                      <a:lnTo>
                        <a:pt x="594361" y="194818"/>
                      </a:lnTo>
                      <a:lnTo>
                        <a:pt x="602996" y="192532"/>
                      </a:lnTo>
                      <a:lnTo>
                        <a:pt x="615062" y="192532"/>
                      </a:lnTo>
                      <a:lnTo>
                        <a:pt x="621919" y="192532"/>
                      </a:lnTo>
                      <a:lnTo>
                        <a:pt x="632206" y="185547"/>
                      </a:lnTo>
                      <a:lnTo>
                        <a:pt x="646049" y="183261"/>
                      </a:lnTo>
                      <a:lnTo>
                        <a:pt x="652907" y="187833"/>
                      </a:lnTo>
                      <a:lnTo>
                        <a:pt x="658113" y="194818"/>
                      </a:lnTo>
                      <a:lnTo>
                        <a:pt x="663321" y="197104"/>
                      </a:lnTo>
                      <a:lnTo>
                        <a:pt x="673609" y="199517"/>
                      </a:lnTo>
                      <a:lnTo>
                        <a:pt x="683895" y="192532"/>
                      </a:lnTo>
                      <a:lnTo>
                        <a:pt x="694310" y="185547"/>
                      </a:lnTo>
                      <a:lnTo>
                        <a:pt x="704596" y="155448"/>
                      </a:lnTo>
                      <a:lnTo>
                        <a:pt x="718438" y="136906"/>
                      </a:lnTo>
                      <a:lnTo>
                        <a:pt x="720089" y="134493"/>
                      </a:lnTo>
                      <a:lnTo>
                        <a:pt x="737361" y="108966"/>
                      </a:lnTo>
                      <a:lnTo>
                        <a:pt x="749427" y="99695"/>
                      </a:lnTo>
                      <a:lnTo>
                        <a:pt x="758062" y="99695"/>
                      </a:lnTo>
                      <a:lnTo>
                        <a:pt x="771779" y="102108"/>
                      </a:lnTo>
                      <a:lnTo>
                        <a:pt x="783844" y="102108"/>
                      </a:lnTo>
                      <a:lnTo>
                        <a:pt x="783844" y="92837"/>
                      </a:lnTo>
                      <a:lnTo>
                        <a:pt x="782193" y="85852"/>
                      </a:lnTo>
                      <a:lnTo>
                        <a:pt x="775209" y="76581"/>
                      </a:lnTo>
                      <a:lnTo>
                        <a:pt x="782193" y="62611"/>
                      </a:lnTo>
                      <a:lnTo>
                        <a:pt x="789051" y="48768"/>
                      </a:lnTo>
                      <a:lnTo>
                        <a:pt x="787273" y="37084"/>
                      </a:lnTo>
                      <a:lnTo>
                        <a:pt x="785622" y="27813"/>
                      </a:lnTo>
                      <a:lnTo>
                        <a:pt x="787273" y="16256"/>
                      </a:lnTo>
                      <a:lnTo>
                        <a:pt x="795910" y="4699"/>
                      </a:lnTo>
                      <a:lnTo>
                        <a:pt x="804545" y="0"/>
                      </a:lnTo>
                      <a:lnTo>
                        <a:pt x="889000" y="6985"/>
                      </a:lnTo>
                      <a:lnTo>
                        <a:pt x="1033653" y="13970"/>
                      </a:lnTo>
                      <a:lnTo>
                        <a:pt x="1049274" y="13970"/>
                      </a:lnTo>
                      <a:lnTo>
                        <a:pt x="1119887" y="13970"/>
                      </a:lnTo>
                      <a:lnTo>
                        <a:pt x="1166368" y="16256"/>
                      </a:lnTo>
                      <a:lnTo>
                        <a:pt x="1271524" y="18542"/>
                      </a:lnTo>
                      <a:lnTo>
                        <a:pt x="1290447" y="18542"/>
                      </a:lnTo>
                      <a:lnTo>
                        <a:pt x="1386967" y="18542"/>
                      </a:lnTo>
                      <a:lnTo>
                        <a:pt x="1454150" y="20955"/>
                      </a:lnTo>
                      <a:lnTo>
                        <a:pt x="1535049" y="20955"/>
                      </a:lnTo>
                      <a:lnTo>
                        <a:pt x="1562609" y="23241"/>
                      </a:lnTo>
                      <a:lnTo>
                        <a:pt x="1660906" y="23241"/>
                      </a:lnTo>
                      <a:lnTo>
                        <a:pt x="1686686" y="20955"/>
                      </a:lnTo>
                      <a:lnTo>
                        <a:pt x="1767712" y="23241"/>
                      </a:lnTo>
                      <a:lnTo>
                        <a:pt x="1805560" y="23241"/>
                      </a:lnTo>
                      <a:lnTo>
                        <a:pt x="1888237" y="23241"/>
                      </a:lnTo>
                      <a:lnTo>
                        <a:pt x="1933067" y="23241"/>
                      </a:lnTo>
                      <a:lnTo>
                        <a:pt x="1972691" y="20955"/>
                      </a:lnTo>
                      <a:lnTo>
                        <a:pt x="2100199" y="20955"/>
                      </a:lnTo>
                      <a:lnTo>
                        <a:pt x="2155317" y="20955"/>
                      </a:lnTo>
                      <a:lnTo>
                        <a:pt x="2225929" y="18542"/>
                      </a:lnTo>
                      <a:lnTo>
                        <a:pt x="2343150" y="18542"/>
                      </a:lnTo>
                      <a:lnTo>
                        <a:pt x="2355215" y="18542"/>
                      </a:lnTo>
                      <a:lnTo>
                        <a:pt x="2400046" y="18542"/>
                      </a:lnTo>
                      <a:lnTo>
                        <a:pt x="2468880" y="16256"/>
                      </a:lnTo>
                      <a:lnTo>
                        <a:pt x="2487930" y="16256"/>
                      </a:lnTo>
                      <a:lnTo>
                        <a:pt x="2489581" y="20955"/>
                      </a:lnTo>
                      <a:lnTo>
                        <a:pt x="2493011" y="27813"/>
                      </a:lnTo>
                      <a:lnTo>
                        <a:pt x="2489581" y="30226"/>
                      </a:lnTo>
                      <a:lnTo>
                        <a:pt x="2484374" y="27813"/>
                      </a:lnTo>
                      <a:lnTo>
                        <a:pt x="2479294" y="30226"/>
                      </a:lnTo>
                      <a:lnTo>
                        <a:pt x="2477516" y="34798"/>
                      </a:lnTo>
                      <a:lnTo>
                        <a:pt x="2479294" y="39497"/>
                      </a:lnTo>
                      <a:lnTo>
                        <a:pt x="2484374" y="41783"/>
                      </a:lnTo>
                      <a:lnTo>
                        <a:pt x="2487930" y="44069"/>
                      </a:lnTo>
                      <a:lnTo>
                        <a:pt x="2494787" y="44069"/>
                      </a:lnTo>
                      <a:lnTo>
                        <a:pt x="2496438" y="53340"/>
                      </a:lnTo>
                      <a:lnTo>
                        <a:pt x="2499995" y="58039"/>
                      </a:lnTo>
                      <a:lnTo>
                        <a:pt x="2506853" y="60325"/>
                      </a:lnTo>
                      <a:lnTo>
                        <a:pt x="2512061" y="65024"/>
                      </a:lnTo>
                      <a:lnTo>
                        <a:pt x="2506853" y="71882"/>
                      </a:lnTo>
                      <a:lnTo>
                        <a:pt x="2508504" y="81153"/>
                      </a:lnTo>
                      <a:lnTo>
                        <a:pt x="2513712" y="83566"/>
                      </a:lnTo>
                      <a:lnTo>
                        <a:pt x="2520569" y="76581"/>
                      </a:lnTo>
                      <a:lnTo>
                        <a:pt x="2522347" y="71882"/>
                      </a:lnTo>
                      <a:lnTo>
                        <a:pt x="2525776" y="71882"/>
                      </a:lnTo>
                      <a:lnTo>
                        <a:pt x="2530984" y="78867"/>
                      </a:lnTo>
                      <a:lnTo>
                        <a:pt x="2530984" y="88138"/>
                      </a:lnTo>
                      <a:lnTo>
                        <a:pt x="2534411" y="111379"/>
                      </a:lnTo>
                      <a:lnTo>
                        <a:pt x="2537841" y="132207"/>
                      </a:lnTo>
                      <a:lnTo>
                        <a:pt x="2548128" y="150749"/>
                      </a:lnTo>
                      <a:lnTo>
                        <a:pt x="2555112" y="157734"/>
                      </a:lnTo>
                      <a:lnTo>
                        <a:pt x="2551685" y="164719"/>
                      </a:lnTo>
                      <a:lnTo>
                        <a:pt x="2555112" y="178562"/>
                      </a:lnTo>
                      <a:lnTo>
                        <a:pt x="2555112" y="187833"/>
                      </a:lnTo>
                      <a:lnTo>
                        <a:pt x="2560193" y="197104"/>
                      </a:lnTo>
                      <a:lnTo>
                        <a:pt x="2561971" y="201803"/>
                      </a:lnTo>
                      <a:lnTo>
                        <a:pt x="2560193" y="206375"/>
                      </a:lnTo>
                      <a:lnTo>
                        <a:pt x="2549906" y="201803"/>
                      </a:lnTo>
                      <a:lnTo>
                        <a:pt x="2544699" y="187833"/>
                      </a:lnTo>
                      <a:lnTo>
                        <a:pt x="2539619" y="171704"/>
                      </a:lnTo>
                      <a:lnTo>
                        <a:pt x="2534411" y="164719"/>
                      </a:lnTo>
                      <a:lnTo>
                        <a:pt x="2529205" y="160020"/>
                      </a:lnTo>
                      <a:lnTo>
                        <a:pt x="2530984" y="148463"/>
                      </a:lnTo>
                      <a:lnTo>
                        <a:pt x="2520569" y="141478"/>
                      </a:lnTo>
                      <a:lnTo>
                        <a:pt x="2518918" y="125222"/>
                      </a:lnTo>
                      <a:lnTo>
                        <a:pt x="2513712" y="122936"/>
                      </a:lnTo>
                      <a:lnTo>
                        <a:pt x="2506853" y="122936"/>
                      </a:lnTo>
                      <a:lnTo>
                        <a:pt x="2506853" y="132207"/>
                      </a:lnTo>
                      <a:lnTo>
                        <a:pt x="2512061" y="139192"/>
                      </a:lnTo>
                      <a:lnTo>
                        <a:pt x="2512061" y="146177"/>
                      </a:lnTo>
                      <a:lnTo>
                        <a:pt x="2508504" y="155448"/>
                      </a:lnTo>
                      <a:lnTo>
                        <a:pt x="2513712" y="162306"/>
                      </a:lnTo>
                      <a:lnTo>
                        <a:pt x="2520569" y="169291"/>
                      </a:lnTo>
                      <a:lnTo>
                        <a:pt x="2522347" y="171704"/>
                      </a:lnTo>
                      <a:lnTo>
                        <a:pt x="2520569" y="173990"/>
                      </a:lnTo>
                      <a:lnTo>
                        <a:pt x="2506853" y="169291"/>
                      </a:lnTo>
                      <a:lnTo>
                        <a:pt x="2486152" y="146177"/>
                      </a:lnTo>
                      <a:lnTo>
                        <a:pt x="2475865" y="141478"/>
                      </a:lnTo>
                      <a:lnTo>
                        <a:pt x="2470659" y="132207"/>
                      </a:lnTo>
                      <a:lnTo>
                        <a:pt x="2463800" y="122936"/>
                      </a:lnTo>
                      <a:lnTo>
                        <a:pt x="2453387" y="122936"/>
                      </a:lnTo>
                      <a:lnTo>
                        <a:pt x="2451736" y="122936"/>
                      </a:lnTo>
                      <a:lnTo>
                        <a:pt x="2446528" y="127635"/>
                      </a:lnTo>
                      <a:lnTo>
                        <a:pt x="2451736" y="132207"/>
                      </a:lnTo>
                      <a:lnTo>
                        <a:pt x="2458593" y="139192"/>
                      </a:lnTo>
                      <a:lnTo>
                        <a:pt x="2463800" y="146177"/>
                      </a:lnTo>
                      <a:lnTo>
                        <a:pt x="2462022" y="155448"/>
                      </a:lnTo>
                      <a:lnTo>
                        <a:pt x="2475865" y="162306"/>
                      </a:lnTo>
                      <a:lnTo>
                        <a:pt x="2484374" y="169291"/>
                      </a:lnTo>
                      <a:lnTo>
                        <a:pt x="2486152" y="176276"/>
                      </a:lnTo>
                      <a:lnTo>
                        <a:pt x="2484374" y="183261"/>
                      </a:lnTo>
                      <a:lnTo>
                        <a:pt x="2474086" y="183261"/>
                      </a:lnTo>
                      <a:lnTo>
                        <a:pt x="2462022" y="183261"/>
                      </a:lnTo>
                      <a:lnTo>
                        <a:pt x="2458593" y="185547"/>
                      </a:lnTo>
                      <a:lnTo>
                        <a:pt x="2453387" y="192532"/>
                      </a:lnTo>
                      <a:lnTo>
                        <a:pt x="2449958" y="187833"/>
                      </a:lnTo>
                      <a:lnTo>
                        <a:pt x="2437892" y="173990"/>
                      </a:lnTo>
                      <a:lnTo>
                        <a:pt x="2429256" y="162306"/>
                      </a:lnTo>
                      <a:lnTo>
                        <a:pt x="2422398" y="160020"/>
                      </a:lnTo>
                      <a:lnTo>
                        <a:pt x="2418969" y="162306"/>
                      </a:lnTo>
                      <a:lnTo>
                        <a:pt x="2420747" y="169291"/>
                      </a:lnTo>
                      <a:lnTo>
                        <a:pt x="2427605" y="173990"/>
                      </a:lnTo>
                      <a:lnTo>
                        <a:pt x="2427605" y="178562"/>
                      </a:lnTo>
                      <a:lnTo>
                        <a:pt x="2429256" y="187833"/>
                      </a:lnTo>
                      <a:lnTo>
                        <a:pt x="2434462" y="192532"/>
                      </a:lnTo>
                      <a:lnTo>
                        <a:pt x="2436241" y="197104"/>
                      </a:lnTo>
                      <a:lnTo>
                        <a:pt x="2432686" y="199517"/>
                      </a:lnTo>
                      <a:lnTo>
                        <a:pt x="2424176" y="197104"/>
                      </a:lnTo>
                      <a:lnTo>
                        <a:pt x="2403475" y="183261"/>
                      </a:lnTo>
                      <a:lnTo>
                        <a:pt x="2393062" y="176276"/>
                      </a:lnTo>
                      <a:lnTo>
                        <a:pt x="2386203" y="173990"/>
                      </a:lnTo>
                      <a:lnTo>
                        <a:pt x="2382774" y="176276"/>
                      </a:lnTo>
                      <a:lnTo>
                        <a:pt x="2382774" y="185547"/>
                      </a:lnTo>
                      <a:lnTo>
                        <a:pt x="2394838" y="192532"/>
                      </a:lnTo>
                      <a:lnTo>
                        <a:pt x="2400046" y="197104"/>
                      </a:lnTo>
                      <a:lnTo>
                        <a:pt x="2400046" y="201803"/>
                      </a:lnTo>
                      <a:lnTo>
                        <a:pt x="2396617" y="204089"/>
                      </a:lnTo>
                      <a:lnTo>
                        <a:pt x="2387981" y="206375"/>
                      </a:lnTo>
                      <a:lnTo>
                        <a:pt x="2372486" y="204089"/>
                      </a:lnTo>
                      <a:lnTo>
                        <a:pt x="2365502" y="206375"/>
                      </a:lnTo>
                      <a:lnTo>
                        <a:pt x="2368931" y="215646"/>
                      </a:lnTo>
                      <a:lnTo>
                        <a:pt x="2370710" y="220345"/>
                      </a:lnTo>
                      <a:lnTo>
                        <a:pt x="2367280" y="229616"/>
                      </a:lnTo>
                      <a:lnTo>
                        <a:pt x="2358644" y="234315"/>
                      </a:lnTo>
                      <a:lnTo>
                        <a:pt x="2346579" y="238887"/>
                      </a:lnTo>
                      <a:lnTo>
                        <a:pt x="2329308" y="231902"/>
                      </a:lnTo>
                      <a:lnTo>
                        <a:pt x="2317242" y="222631"/>
                      </a:lnTo>
                      <a:lnTo>
                        <a:pt x="2312161" y="225044"/>
                      </a:lnTo>
                      <a:lnTo>
                        <a:pt x="2303526" y="225044"/>
                      </a:lnTo>
                      <a:lnTo>
                        <a:pt x="2298319" y="218059"/>
                      </a:lnTo>
                      <a:lnTo>
                        <a:pt x="2296668" y="208788"/>
                      </a:lnTo>
                      <a:lnTo>
                        <a:pt x="2298319" y="197104"/>
                      </a:lnTo>
                      <a:lnTo>
                        <a:pt x="2291462" y="183261"/>
                      </a:lnTo>
                      <a:lnTo>
                        <a:pt x="2289684" y="169291"/>
                      </a:lnTo>
                      <a:lnTo>
                        <a:pt x="2291462" y="153035"/>
                      </a:lnTo>
                      <a:lnTo>
                        <a:pt x="2300097" y="146177"/>
                      </a:lnTo>
                      <a:lnTo>
                        <a:pt x="2303526" y="132207"/>
                      </a:lnTo>
                      <a:lnTo>
                        <a:pt x="2303526" y="122936"/>
                      </a:lnTo>
                      <a:lnTo>
                        <a:pt x="2298319" y="118364"/>
                      </a:lnTo>
                      <a:lnTo>
                        <a:pt x="2293238" y="111379"/>
                      </a:lnTo>
                      <a:lnTo>
                        <a:pt x="2288033" y="104394"/>
                      </a:lnTo>
                      <a:lnTo>
                        <a:pt x="2282825" y="102108"/>
                      </a:lnTo>
                      <a:lnTo>
                        <a:pt x="2277618" y="104394"/>
                      </a:lnTo>
                      <a:lnTo>
                        <a:pt x="2277618" y="106680"/>
                      </a:lnTo>
                      <a:lnTo>
                        <a:pt x="2277618" y="113665"/>
                      </a:lnTo>
                      <a:lnTo>
                        <a:pt x="2284603" y="122936"/>
                      </a:lnTo>
                      <a:lnTo>
                        <a:pt x="2288033" y="129921"/>
                      </a:lnTo>
                      <a:lnTo>
                        <a:pt x="2289684" y="136906"/>
                      </a:lnTo>
                      <a:lnTo>
                        <a:pt x="2286254" y="146177"/>
                      </a:lnTo>
                      <a:lnTo>
                        <a:pt x="2282825" y="150749"/>
                      </a:lnTo>
                      <a:lnTo>
                        <a:pt x="2277618" y="155448"/>
                      </a:lnTo>
                      <a:lnTo>
                        <a:pt x="2277618" y="162306"/>
                      </a:lnTo>
                      <a:lnTo>
                        <a:pt x="2277618" y="173990"/>
                      </a:lnTo>
                      <a:lnTo>
                        <a:pt x="2281174" y="206375"/>
                      </a:lnTo>
                      <a:lnTo>
                        <a:pt x="2288033" y="227330"/>
                      </a:lnTo>
                      <a:lnTo>
                        <a:pt x="2294890" y="238887"/>
                      </a:lnTo>
                      <a:lnTo>
                        <a:pt x="2296668" y="243586"/>
                      </a:lnTo>
                      <a:lnTo>
                        <a:pt x="2294890" y="248158"/>
                      </a:lnTo>
                      <a:lnTo>
                        <a:pt x="2286254" y="252857"/>
                      </a:lnTo>
                      <a:lnTo>
                        <a:pt x="2282825" y="264414"/>
                      </a:lnTo>
                      <a:lnTo>
                        <a:pt x="2282825" y="269113"/>
                      </a:lnTo>
                      <a:lnTo>
                        <a:pt x="2284603" y="273685"/>
                      </a:lnTo>
                      <a:lnTo>
                        <a:pt x="2298319" y="273685"/>
                      </a:lnTo>
                      <a:lnTo>
                        <a:pt x="2336292" y="264414"/>
                      </a:lnTo>
                      <a:lnTo>
                        <a:pt x="2350009" y="264414"/>
                      </a:lnTo>
                      <a:lnTo>
                        <a:pt x="2362073" y="262128"/>
                      </a:lnTo>
                      <a:lnTo>
                        <a:pt x="2368931" y="252857"/>
                      </a:lnTo>
                      <a:lnTo>
                        <a:pt x="2377567" y="250444"/>
                      </a:lnTo>
                      <a:lnTo>
                        <a:pt x="2382774" y="250444"/>
                      </a:lnTo>
                      <a:lnTo>
                        <a:pt x="2386203" y="255143"/>
                      </a:lnTo>
                      <a:lnTo>
                        <a:pt x="2386203" y="262128"/>
                      </a:lnTo>
                      <a:lnTo>
                        <a:pt x="2386203" y="269113"/>
                      </a:lnTo>
                      <a:lnTo>
                        <a:pt x="2389633" y="271399"/>
                      </a:lnTo>
                      <a:lnTo>
                        <a:pt x="2398268" y="271399"/>
                      </a:lnTo>
                      <a:lnTo>
                        <a:pt x="2408683" y="269113"/>
                      </a:lnTo>
                      <a:lnTo>
                        <a:pt x="2412112" y="266700"/>
                      </a:lnTo>
                      <a:lnTo>
                        <a:pt x="2417191" y="257429"/>
                      </a:lnTo>
                      <a:lnTo>
                        <a:pt x="2432686" y="250444"/>
                      </a:lnTo>
                      <a:lnTo>
                        <a:pt x="2458593" y="248158"/>
                      </a:lnTo>
                      <a:lnTo>
                        <a:pt x="2479294" y="248158"/>
                      </a:lnTo>
                      <a:lnTo>
                        <a:pt x="2491360" y="252857"/>
                      </a:lnTo>
                      <a:lnTo>
                        <a:pt x="2494787" y="257429"/>
                      </a:lnTo>
                      <a:lnTo>
                        <a:pt x="2486152" y="264414"/>
                      </a:lnTo>
                      <a:lnTo>
                        <a:pt x="2496438" y="269113"/>
                      </a:lnTo>
                      <a:lnTo>
                        <a:pt x="2493011" y="287655"/>
                      </a:lnTo>
                      <a:lnTo>
                        <a:pt x="2484374" y="289941"/>
                      </a:lnTo>
                      <a:lnTo>
                        <a:pt x="2479294" y="292227"/>
                      </a:lnTo>
                      <a:lnTo>
                        <a:pt x="2479294" y="296926"/>
                      </a:lnTo>
                      <a:lnTo>
                        <a:pt x="2486152" y="301498"/>
                      </a:lnTo>
                      <a:lnTo>
                        <a:pt x="2487930" y="320040"/>
                      </a:lnTo>
                      <a:lnTo>
                        <a:pt x="2487930" y="324739"/>
                      </a:lnTo>
                      <a:lnTo>
                        <a:pt x="2477516" y="327025"/>
                      </a:lnTo>
                      <a:lnTo>
                        <a:pt x="2474086" y="331724"/>
                      </a:lnTo>
                      <a:lnTo>
                        <a:pt x="2474086" y="336296"/>
                      </a:lnTo>
                      <a:lnTo>
                        <a:pt x="2484374" y="340995"/>
                      </a:lnTo>
                      <a:lnTo>
                        <a:pt x="2487930" y="343281"/>
                      </a:lnTo>
                      <a:lnTo>
                        <a:pt x="2486152" y="350266"/>
                      </a:lnTo>
                      <a:lnTo>
                        <a:pt x="2489581" y="364109"/>
                      </a:lnTo>
                      <a:lnTo>
                        <a:pt x="2486152" y="371094"/>
                      </a:lnTo>
                      <a:lnTo>
                        <a:pt x="2470659" y="364109"/>
                      </a:lnTo>
                      <a:lnTo>
                        <a:pt x="2458593" y="361823"/>
                      </a:lnTo>
                      <a:lnTo>
                        <a:pt x="2462022" y="366395"/>
                      </a:lnTo>
                      <a:lnTo>
                        <a:pt x="2468880" y="373380"/>
                      </a:lnTo>
                      <a:lnTo>
                        <a:pt x="2479294" y="380365"/>
                      </a:lnTo>
                      <a:lnTo>
                        <a:pt x="2493011" y="382651"/>
                      </a:lnTo>
                      <a:lnTo>
                        <a:pt x="2496438" y="380365"/>
                      </a:lnTo>
                      <a:lnTo>
                        <a:pt x="2496438" y="375793"/>
                      </a:lnTo>
                      <a:lnTo>
                        <a:pt x="2499995" y="357124"/>
                      </a:lnTo>
                      <a:lnTo>
                        <a:pt x="2506853" y="345567"/>
                      </a:lnTo>
                      <a:lnTo>
                        <a:pt x="2506853" y="329311"/>
                      </a:lnTo>
                      <a:lnTo>
                        <a:pt x="2510283" y="315468"/>
                      </a:lnTo>
                      <a:lnTo>
                        <a:pt x="2508504" y="294513"/>
                      </a:lnTo>
                      <a:lnTo>
                        <a:pt x="2510283" y="287655"/>
                      </a:lnTo>
                      <a:lnTo>
                        <a:pt x="2515488" y="280670"/>
                      </a:lnTo>
                      <a:lnTo>
                        <a:pt x="2522347" y="278384"/>
                      </a:lnTo>
                      <a:lnTo>
                        <a:pt x="2537841" y="280670"/>
                      </a:lnTo>
                      <a:lnTo>
                        <a:pt x="2536062" y="269113"/>
                      </a:lnTo>
                      <a:lnTo>
                        <a:pt x="2539619" y="266700"/>
                      </a:lnTo>
                      <a:lnTo>
                        <a:pt x="2546477" y="264414"/>
                      </a:lnTo>
                      <a:lnTo>
                        <a:pt x="2548128" y="255143"/>
                      </a:lnTo>
                      <a:lnTo>
                        <a:pt x="2572259" y="273685"/>
                      </a:lnTo>
                      <a:lnTo>
                        <a:pt x="2574037" y="287655"/>
                      </a:lnTo>
                      <a:lnTo>
                        <a:pt x="2582672" y="308483"/>
                      </a:lnTo>
                      <a:lnTo>
                        <a:pt x="2589530" y="313055"/>
                      </a:lnTo>
                      <a:lnTo>
                        <a:pt x="2591309" y="317754"/>
                      </a:lnTo>
                      <a:lnTo>
                        <a:pt x="2589530" y="331724"/>
                      </a:lnTo>
                      <a:lnTo>
                        <a:pt x="2584323" y="345567"/>
                      </a:lnTo>
                      <a:lnTo>
                        <a:pt x="2589530" y="361823"/>
                      </a:lnTo>
                      <a:lnTo>
                        <a:pt x="2589530" y="364109"/>
                      </a:lnTo>
                      <a:lnTo>
                        <a:pt x="2579243" y="361823"/>
                      </a:lnTo>
                      <a:lnTo>
                        <a:pt x="2575686" y="361823"/>
                      </a:lnTo>
                      <a:lnTo>
                        <a:pt x="2574037" y="368808"/>
                      </a:lnTo>
                      <a:lnTo>
                        <a:pt x="2580894" y="387350"/>
                      </a:lnTo>
                      <a:lnTo>
                        <a:pt x="2582672" y="394335"/>
                      </a:lnTo>
                      <a:lnTo>
                        <a:pt x="2580894" y="403606"/>
                      </a:lnTo>
                      <a:lnTo>
                        <a:pt x="2563749" y="415163"/>
                      </a:lnTo>
                      <a:lnTo>
                        <a:pt x="2555112" y="417449"/>
                      </a:lnTo>
                      <a:lnTo>
                        <a:pt x="2549906" y="408178"/>
                      </a:lnTo>
                      <a:lnTo>
                        <a:pt x="2543048" y="398907"/>
                      </a:lnTo>
                      <a:lnTo>
                        <a:pt x="2539619" y="403606"/>
                      </a:lnTo>
                      <a:lnTo>
                        <a:pt x="2532635" y="415163"/>
                      </a:lnTo>
                      <a:lnTo>
                        <a:pt x="2530984" y="429133"/>
                      </a:lnTo>
                      <a:lnTo>
                        <a:pt x="2518918" y="429133"/>
                      </a:lnTo>
                      <a:lnTo>
                        <a:pt x="2515488" y="433705"/>
                      </a:lnTo>
                      <a:lnTo>
                        <a:pt x="2512061" y="454533"/>
                      </a:lnTo>
                      <a:lnTo>
                        <a:pt x="2506853" y="459232"/>
                      </a:lnTo>
                      <a:lnTo>
                        <a:pt x="2501646" y="473075"/>
                      </a:lnTo>
                      <a:lnTo>
                        <a:pt x="2496438" y="473075"/>
                      </a:lnTo>
                      <a:lnTo>
                        <a:pt x="2493011" y="466217"/>
                      </a:lnTo>
                      <a:lnTo>
                        <a:pt x="2486152" y="461518"/>
                      </a:lnTo>
                      <a:lnTo>
                        <a:pt x="2484374" y="463804"/>
                      </a:lnTo>
                      <a:lnTo>
                        <a:pt x="2484374" y="477774"/>
                      </a:lnTo>
                      <a:lnTo>
                        <a:pt x="2484374" y="491744"/>
                      </a:lnTo>
                      <a:lnTo>
                        <a:pt x="2479294" y="496316"/>
                      </a:lnTo>
                      <a:lnTo>
                        <a:pt x="2472437" y="496316"/>
                      </a:lnTo>
                      <a:lnTo>
                        <a:pt x="2463800" y="503301"/>
                      </a:lnTo>
                      <a:lnTo>
                        <a:pt x="2458593" y="510286"/>
                      </a:lnTo>
                      <a:lnTo>
                        <a:pt x="2441321" y="505587"/>
                      </a:lnTo>
                      <a:lnTo>
                        <a:pt x="2432686" y="496316"/>
                      </a:lnTo>
                      <a:lnTo>
                        <a:pt x="2425827" y="496316"/>
                      </a:lnTo>
                      <a:lnTo>
                        <a:pt x="2422398" y="505587"/>
                      </a:lnTo>
                      <a:lnTo>
                        <a:pt x="2415540" y="501015"/>
                      </a:lnTo>
                      <a:lnTo>
                        <a:pt x="2406904" y="487045"/>
                      </a:lnTo>
                      <a:lnTo>
                        <a:pt x="2401697" y="482473"/>
                      </a:lnTo>
                      <a:lnTo>
                        <a:pt x="2398268" y="487045"/>
                      </a:lnTo>
                      <a:lnTo>
                        <a:pt x="2398268" y="501015"/>
                      </a:lnTo>
                      <a:lnTo>
                        <a:pt x="2393062" y="503301"/>
                      </a:lnTo>
                      <a:lnTo>
                        <a:pt x="2389633" y="501015"/>
                      </a:lnTo>
                      <a:lnTo>
                        <a:pt x="2384552" y="489331"/>
                      </a:lnTo>
                      <a:lnTo>
                        <a:pt x="2389633" y="473075"/>
                      </a:lnTo>
                      <a:lnTo>
                        <a:pt x="2382774" y="466217"/>
                      </a:lnTo>
                      <a:lnTo>
                        <a:pt x="2380996" y="466217"/>
                      </a:lnTo>
                      <a:lnTo>
                        <a:pt x="2377567" y="477774"/>
                      </a:lnTo>
                      <a:lnTo>
                        <a:pt x="2367280" y="480060"/>
                      </a:lnTo>
                      <a:lnTo>
                        <a:pt x="2360422" y="489331"/>
                      </a:lnTo>
                      <a:lnTo>
                        <a:pt x="2346579" y="489331"/>
                      </a:lnTo>
                      <a:lnTo>
                        <a:pt x="2339721" y="459232"/>
                      </a:lnTo>
                      <a:lnTo>
                        <a:pt x="2337943" y="449961"/>
                      </a:lnTo>
                      <a:lnTo>
                        <a:pt x="2341372" y="445262"/>
                      </a:lnTo>
                      <a:lnTo>
                        <a:pt x="2362073" y="440690"/>
                      </a:lnTo>
                      <a:lnTo>
                        <a:pt x="2362073" y="431419"/>
                      </a:lnTo>
                      <a:lnTo>
                        <a:pt x="2368931" y="422148"/>
                      </a:lnTo>
                      <a:lnTo>
                        <a:pt x="2358644" y="415163"/>
                      </a:lnTo>
                      <a:lnTo>
                        <a:pt x="2353436" y="415163"/>
                      </a:lnTo>
                      <a:lnTo>
                        <a:pt x="2353436" y="419735"/>
                      </a:lnTo>
                      <a:lnTo>
                        <a:pt x="2353436" y="429133"/>
                      </a:lnTo>
                      <a:lnTo>
                        <a:pt x="2348358" y="433705"/>
                      </a:lnTo>
                      <a:lnTo>
                        <a:pt x="2337943" y="429133"/>
                      </a:lnTo>
                      <a:lnTo>
                        <a:pt x="2325878" y="433705"/>
                      </a:lnTo>
                      <a:lnTo>
                        <a:pt x="2312161" y="422148"/>
                      </a:lnTo>
                      <a:lnTo>
                        <a:pt x="2303526" y="422148"/>
                      </a:lnTo>
                      <a:lnTo>
                        <a:pt x="2300097" y="429133"/>
                      </a:lnTo>
                      <a:lnTo>
                        <a:pt x="2303526" y="433705"/>
                      </a:lnTo>
                      <a:lnTo>
                        <a:pt x="2312161" y="440690"/>
                      </a:lnTo>
                      <a:lnTo>
                        <a:pt x="2322449" y="449961"/>
                      </a:lnTo>
                      <a:lnTo>
                        <a:pt x="2317242" y="456946"/>
                      </a:lnTo>
                      <a:lnTo>
                        <a:pt x="2324227" y="473075"/>
                      </a:lnTo>
                      <a:lnTo>
                        <a:pt x="2322449" y="480060"/>
                      </a:lnTo>
                      <a:lnTo>
                        <a:pt x="2317242" y="487045"/>
                      </a:lnTo>
                      <a:lnTo>
                        <a:pt x="2312161" y="487045"/>
                      </a:lnTo>
                      <a:lnTo>
                        <a:pt x="2300097" y="475488"/>
                      </a:lnTo>
                      <a:lnTo>
                        <a:pt x="2294890" y="473075"/>
                      </a:lnTo>
                      <a:lnTo>
                        <a:pt x="2289684" y="473075"/>
                      </a:lnTo>
                      <a:lnTo>
                        <a:pt x="2277618" y="473075"/>
                      </a:lnTo>
                      <a:lnTo>
                        <a:pt x="2263902" y="466217"/>
                      </a:lnTo>
                      <a:lnTo>
                        <a:pt x="2262124" y="461518"/>
                      </a:lnTo>
                      <a:lnTo>
                        <a:pt x="2263902" y="452247"/>
                      </a:lnTo>
                      <a:lnTo>
                        <a:pt x="2260473" y="449961"/>
                      </a:lnTo>
                      <a:lnTo>
                        <a:pt x="2257044" y="449961"/>
                      </a:lnTo>
                      <a:lnTo>
                        <a:pt x="2250060" y="459232"/>
                      </a:lnTo>
                      <a:lnTo>
                        <a:pt x="2246630" y="461518"/>
                      </a:lnTo>
                      <a:lnTo>
                        <a:pt x="2243201" y="459232"/>
                      </a:lnTo>
                      <a:lnTo>
                        <a:pt x="2201926" y="440690"/>
                      </a:lnTo>
                      <a:lnTo>
                        <a:pt x="2196719" y="442976"/>
                      </a:lnTo>
                      <a:lnTo>
                        <a:pt x="2194941" y="449961"/>
                      </a:lnTo>
                      <a:lnTo>
                        <a:pt x="2194941" y="452247"/>
                      </a:lnTo>
                      <a:lnTo>
                        <a:pt x="2208785" y="459232"/>
                      </a:lnTo>
                      <a:lnTo>
                        <a:pt x="2208785" y="466217"/>
                      </a:lnTo>
                      <a:lnTo>
                        <a:pt x="2210436" y="468503"/>
                      </a:lnTo>
                      <a:lnTo>
                        <a:pt x="2222500" y="466217"/>
                      </a:lnTo>
                      <a:lnTo>
                        <a:pt x="2229486" y="473075"/>
                      </a:lnTo>
                      <a:lnTo>
                        <a:pt x="2234565" y="477774"/>
                      </a:lnTo>
                      <a:lnTo>
                        <a:pt x="2241550" y="477774"/>
                      </a:lnTo>
                      <a:lnTo>
                        <a:pt x="2248409" y="477774"/>
                      </a:lnTo>
                      <a:lnTo>
                        <a:pt x="2255266" y="482473"/>
                      </a:lnTo>
                      <a:lnTo>
                        <a:pt x="2255266" y="491744"/>
                      </a:lnTo>
                      <a:lnTo>
                        <a:pt x="2257044" y="496316"/>
                      </a:lnTo>
                      <a:lnTo>
                        <a:pt x="2265680" y="491744"/>
                      </a:lnTo>
                      <a:lnTo>
                        <a:pt x="2275967" y="491744"/>
                      </a:lnTo>
                      <a:lnTo>
                        <a:pt x="2277618" y="496316"/>
                      </a:lnTo>
                      <a:lnTo>
                        <a:pt x="2277618" y="498602"/>
                      </a:lnTo>
                      <a:lnTo>
                        <a:pt x="2272537" y="505587"/>
                      </a:lnTo>
                      <a:lnTo>
                        <a:pt x="2272537" y="510286"/>
                      </a:lnTo>
                      <a:lnTo>
                        <a:pt x="2277618" y="512572"/>
                      </a:lnTo>
                      <a:lnTo>
                        <a:pt x="2294890" y="505587"/>
                      </a:lnTo>
                      <a:lnTo>
                        <a:pt x="2303526" y="507873"/>
                      </a:lnTo>
                      <a:lnTo>
                        <a:pt x="2306955" y="510286"/>
                      </a:lnTo>
                      <a:lnTo>
                        <a:pt x="2306955" y="521843"/>
                      </a:lnTo>
                      <a:lnTo>
                        <a:pt x="2312161" y="526542"/>
                      </a:lnTo>
                      <a:lnTo>
                        <a:pt x="2313812" y="526542"/>
                      </a:lnTo>
                      <a:lnTo>
                        <a:pt x="2319020" y="512572"/>
                      </a:lnTo>
                      <a:lnTo>
                        <a:pt x="2325878" y="512572"/>
                      </a:lnTo>
                      <a:lnTo>
                        <a:pt x="2332862" y="514858"/>
                      </a:lnTo>
                      <a:lnTo>
                        <a:pt x="2339721" y="519557"/>
                      </a:lnTo>
                      <a:lnTo>
                        <a:pt x="2350009" y="519557"/>
                      </a:lnTo>
                      <a:lnTo>
                        <a:pt x="2353436" y="519557"/>
                      </a:lnTo>
                      <a:lnTo>
                        <a:pt x="2358644" y="524129"/>
                      </a:lnTo>
                      <a:lnTo>
                        <a:pt x="2356993" y="533400"/>
                      </a:lnTo>
                      <a:lnTo>
                        <a:pt x="2355215" y="547370"/>
                      </a:lnTo>
                      <a:lnTo>
                        <a:pt x="2351787" y="549656"/>
                      </a:lnTo>
                      <a:lnTo>
                        <a:pt x="2341372" y="547370"/>
                      </a:lnTo>
                      <a:lnTo>
                        <a:pt x="2336292" y="547370"/>
                      </a:lnTo>
                      <a:lnTo>
                        <a:pt x="2346579" y="558927"/>
                      </a:lnTo>
                      <a:lnTo>
                        <a:pt x="2346579" y="565912"/>
                      </a:lnTo>
                      <a:lnTo>
                        <a:pt x="2343150" y="568198"/>
                      </a:lnTo>
                      <a:lnTo>
                        <a:pt x="2327656" y="561213"/>
                      </a:lnTo>
                      <a:lnTo>
                        <a:pt x="2320798" y="570484"/>
                      </a:lnTo>
                      <a:lnTo>
                        <a:pt x="2312161" y="570484"/>
                      </a:lnTo>
                      <a:lnTo>
                        <a:pt x="2310385" y="575183"/>
                      </a:lnTo>
                      <a:lnTo>
                        <a:pt x="2312161" y="579882"/>
                      </a:lnTo>
                      <a:lnTo>
                        <a:pt x="2322449" y="584454"/>
                      </a:lnTo>
                      <a:lnTo>
                        <a:pt x="2331086" y="582168"/>
                      </a:lnTo>
                      <a:lnTo>
                        <a:pt x="2336292" y="579882"/>
                      </a:lnTo>
                      <a:lnTo>
                        <a:pt x="2341372" y="582168"/>
                      </a:lnTo>
                      <a:lnTo>
                        <a:pt x="2343150" y="589153"/>
                      </a:lnTo>
                      <a:lnTo>
                        <a:pt x="2334513" y="596011"/>
                      </a:lnTo>
                      <a:lnTo>
                        <a:pt x="2332862" y="600710"/>
                      </a:lnTo>
                      <a:lnTo>
                        <a:pt x="2325878" y="605282"/>
                      </a:lnTo>
                      <a:lnTo>
                        <a:pt x="2319020" y="609981"/>
                      </a:lnTo>
                      <a:lnTo>
                        <a:pt x="2312161" y="626237"/>
                      </a:lnTo>
                      <a:lnTo>
                        <a:pt x="2306955" y="628523"/>
                      </a:lnTo>
                      <a:lnTo>
                        <a:pt x="2298319" y="628523"/>
                      </a:lnTo>
                      <a:lnTo>
                        <a:pt x="2291462" y="635508"/>
                      </a:lnTo>
                      <a:lnTo>
                        <a:pt x="2288033" y="644779"/>
                      </a:lnTo>
                      <a:lnTo>
                        <a:pt x="2277618" y="644779"/>
                      </a:lnTo>
                      <a:lnTo>
                        <a:pt x="2267331" y="654050"/>
                      </a:lnTo>
                      <a:lnTo>
                        <a:pt x="2258695" y="654050"/>
                      </a:lnTo>
                      <a:lnTo>
                        <a:pt x="2243201" y="637794"/>
                      </a:lnTo>
                      <a:lnTo>
                        <a:pt x="2236343" y="635508"/>
                      </a:lnTo>
                      <a:lnTo>
                        <a:pt x="2227708" y="630809"/>
                      </a:lnTo>
                      <a:lnTo>
                        <a:pt x="2222500" y="616966"/>
                      </a:lnTo>
                      <a:lnTo>
                        <a:pt x="2217420" y="614553"/>
                      </a:lnTo>
                      <a:lnTo>
                        <a:pt x="2208785" y="614553"/>
                      </a:lnTo>
                      <a:lnTo>
                        <a:pt x="2207006" y="607695"/>
                      </a:lnTo>
                      <a:lnTo>
                        <a:pt x="2191511" y="591439"/>
                      </a:lnTo>
                      <a:lnTo>
                        <a:pt x="2184654" y="582168"/>
                      </a:lnTo>
                      <a:lnTo>
                        <a:pt x="2181225" y="582168"/>
                      </a:lnTo>
                      <a:lnTo>
                        <a:pt x="2179447" y="589153"/>
                      </a:lnTo>
                      <a:lnTo>
                        <a:pt x="2181225" y="598424"/>
                      </a:lnTo>
                      <a:lnTo>
                        <a:pt x="2179447" y="602996"/>
                      </a:lnTo>
                      <a:lnTo>
                        <a:pt x="2176018" y="607695"/>
                      </a:lnTo>
                      <a:lnTo>
                        <a:pt x="2189862" y="616966"/>
                      </a:lnTo>
                      <a:lnTo>
                        <a:pt x="2210436" y="640080"/>
                      </a:lnTo>
                      <a:lnTo>
                        <a:pt x="2217420" y="651764"/>
                      </a:lnTo>
                      <a:lnTo>
                        <a:pt x="2222500" y="661035"/>
                      </a:lnTo>
                      <a:lnTo>
                        <a:pt x="2234565" y="663321"/>
                      </a:lnTo>
                      <a:lnTo>
                        <a:pt x="2244979" y="672592"/>
                      </a:lnTo>
                      <a:lnTo>
                        <a:pt x="2253615" y="672592"/>
                      </a:lnTo>
                      <a:lnTo>
                        <a:pt x="2262124" y="674878"/>
                      </a:lnTo>
                      <a:lnTo>
                        <a:pt x="2267331" y="679577"/>
                      </a:lnTo>
                      <a:lnTo>
                        <a:pt x="2272537" y="684149"/>
                      </a:lnTo>
                      <a:lnTo>
                        <a:pt x="2279396" y="679577"/>
                      </a:lnTo>
                      <a:lnTo>
                        <a:pt x="2284603" y="672592"/>
                      </a:lnTo>
                      <a:lnTo>
                        <a:pt x="2289684" y="665607"/>
                      </a:lnTo>
                      <a:lnTo>
                        <a:pt x="2298319" y="663321"/>
                      </a:lnTo>
                      <a:lnTo>
                        <a:pt x="2301748" y="663321"/>
                      </a:lnTo>
                      <a:lnTo>
                        <a:pt x="2303526" y="672592"/>
                      </a:lnTo>
                      <a:lnTo>
                        <a:pt x="2301748" y="684149"/>
                      </a:lnTo>
                      <a:lnTo>
                        <a:pt x="2312161" y="684149"/>
                      </a:lnTo>
                      <a:lnTo>
                        <a:pt x="2313812" y="674878"/>
                      </a:lnTo>
                      <a:lnTo>
                        <a:pt x="2310385" y="663321"/>
                      </a:lnTo>
                      <a:lnTo>
                        <a:pt x="2306955" y="661035"/>
                      </a:lnTo>
                      <a:lnTo>
                        <a:pt x="2312161" y="654050"/>
                      </a:lnTo>
                      <a:lnTo>
                        <a:pt x="2319020" y="654050"/>
                      </a:lnTo>
                      <a:lnTo>
                        <a:pt x="2325878" y="665607"/>
                      </a:lnTo>
                      <a:lnTo>
                        <a:pt x="2329308" y="674878"/>
                      </a:lnTo>
                      <a:lnTo>
                        <a:pt x="2336292" y="677291"/>
                      </a:lnTo>
                      <a:lnTo>
                        <a:pt x="2339721" y="674878"/>
                      </a:lnTo>
                      <a:lnTo>
                        <a:pt x="2337943" y="667893"/>
                      </a:lnTo>
                      <a:lnTo>
                        <a:pt x="2331086" y="656336"/>
                      </a:lnTo>
                      <a:lnTo>
                        <a:pt x="2332862" y="644779"/>
                      </a:lnTo>
                      <a:lnTo>
                        <a:pt x="2341372" y="644779"/>
                      </a:lnTo>
                      <a:lnTo>
                        <a:pt x="2348358" y="649351"/>
                      </a:lnTo>
                      <a:lnTo>
                        <a:pt x="2356993" y="651764"/>
                      </a:lnTo>
                      <a:lnTo>
                        <a:pt x="2356993" y="644779"/>
                      </a:lnTo>
                      <a:lnTo>
                        <a:pt x="2358644" y="635508"/>
                      </a:lnTo>
                      <a:lnTo>
                        <a:pt x="2363851" y="630809"/>
                      </a:lnTo>
                      <a:lnTo>
                        <a:pt x="2362073" y="621538"/>
                      </a:lnTo>
                      <a:lnTo>
                        <a:pt x="2367280" y="619252"/>
                      </a:lnTo>
                      <a:lnTo>
                        <a:pt x="2374137" y="623824"/>
                      </a:lnTo>
                      <a:lnTo>
                        <a:pt x="2375916" y="630809"/>
                      </a:lnTo>
                      <a:lnTo>
                        <a:pt x="2372486" y="640080"/>
                      </a:lnTo>
                      <a:lnTo>
                        <a:pt x="2380996" y="647065"/>
                      </a:lnTo>
                      <a:lnTo>
                        <a:pt x="2377567" y="654050"/>
                      </a:lnTo>
                      <a:lnTo>
                        <a:pt x="2368931" y="661035"/>
                      </a:lnTo>
                      <a:lnTo>
                        <a:pt x="2367280" y="665607"/>
                      </a:lnTo>
                      <a:lnTo>
                        <a:pt x="2368931" y="667893"/>
                      </a:lnTo>
                      <a:lnTo>
                        <a:pt x="2375916" y="665607"/>
                      </a:lnTo>
                      <a:lnTo>
                        <a:pt x="2382774" y="663321"/>
                      </a:lnTo>
                      <a:lnTo>
                        <a:pt x="2384552" y="667893"/>
                      </a:lnTo>
                      <a:lnTo>
                        <a:pt x="2387981" y="670306"/>
                      </a:lnTo>
                      <a:lnTo>
                        <a:pt x="2391411" y="670306"/>
                      </a:lnTo>
                      <a:lnTo>
                        <a:pt x="2391411" y="661035"/>
                      </a:lnTo>
                      <a:lnTo>
                        <a:pt x="2398268" y="654050"/>
                      </a:lnTo>
                      <a:lnTo>
                        <a:pt x="2398268" y="640080"/>
                      </a:lnTo>
                      <a:lnTo>
                        <a:pt x="2405126" y="637794"/>
                      </a:lnTo>
                      <a:lnTo>
                        <a:pt x="2410334" y="644779"/>
                      </a:lnTo>
                      <a:lnTo>
                        <a:pt x="2417191" y="654050"/>
                      </a:lnTo>
                      <a:lnTo>
                        <a:pt x="2417191" y="667893"/>
                      </a:lnTo>
                      <a:lnTo>
                        <a:pt x="2410334" y="670306"/>
                      </a:lnTo>
                      <a:lnTo>
                        <a:pt x="2403475" y="672592"/>
                      </a:lnTo>
                      <a:lnTo>
                        <a:pt x="2405126" y="679577"/>
                      </a:lnTo>
                      <a:lnTo>
                        <a:pt x="2408683" y="684149"/>
                      </a:lnTo>
                      <a:lnTo>
                        <a:pt x="2401697" y="686562"/>
                      </a:lnTo>
                      <a:lnTo>
                        <a:pt x="2393062" y="695833"/>
                      </a:lnTo>
                      <a:lnTo>
                        <a:pt x="2382774" y="695833"/>
                      </a:lnTo>
                      <a:lnTo>
                        <a:pt x="2380996" y="707390"/>
                      </a:lnTo>
                      <a:lnTo>
                        <a:pt x="2380996" y="709676"/>
                      </a:lnTo>
                      <a:lnTo>
                        <a:pt x="2367280" y="714375"/>
                      </a:lnTo>
                      <a:lnTo>
                        <a:pt x="2368931" y="721233"/>
                      </a:lnTo>
                      <a:lnTo>
                        <a:pt x="2368931" y="725932"/>
                      </a:lnTo>
                      <a:lnTo>
                        <a:pt x="2355215" y="735203"/>
                      </a:lnTo>
                      <a:lnTo>
                        <a:pt x="2353436" y="749173"/>
                      </a:lnTo>
                      <a:lnTo>
                        <a:pt x="2348358" y="756031"/>
                      </a:lnTo>
                      <a:lnTo>
                        <a:pt x="2337943" y="758444"/>
                      </a:lnTo>
                      <a:lnTo>
                        <a:pt x="2327656" y="753745"/>
                      </a:lnTo>
                      <a:lnTo>
                        <a:pt x="2329308" y="739902"/>
                      </a:lnTo>
                      <a:lnTo>
                        <a:pt x="2331086" y="732917"/>
                      </a:lnTo>
                      <a:lnTo>
                        <a:pt x="2325878" y="730631"/>
                      </a:lnTo>
                      <a:lnTo>
                        <a:pt x="2319020" y="730631"/>
                      </a:lnTo>
                      <a:lnTo>
                        <a:pt x="2315591" y="749173"/>
                      </a:lnTo>
                      <a:lnTo>
                        <a:pt x="2315591" y="753745"/>
                      </a:lnTo>
                      <a:lnTo>
                        <a:pt x="2312161" y="753745"/>
                      </a:lnTo>
                      <a:lnTo>
                        <a:pt x="2301748" y="744474"/>
                      </a:lnTo>
                      <a:lnTo>
                        <a:pt x="2303526" y="730631"/>
                      </a:lnTo>
                      <a:lnTo>
                        <a:pt x="2300097" y="725932"/>
                      </a:lnTo>
                      <a:lnTo>
                        <a:pt x="2284603" y="730631"/>
                      </a:lnTo>
                      <a:lnTo>
                        <a:pt x="2277618" y="742188"/>
                      </a:lnTo>
                      <a:lnTo>
                        <a:pt x="2291462" y="744474"/>
                      </a:lnTo>
                      <a:lnTo>
                        <a:pt x="2294890" y="749173"/>
                      </a:lnTo>
                      <a:lnTo>
                        <a:pt x="2291462" y="753745"/>
                      </a:lnTo>
                      <a:lnTo>
                        <a:pt x="2288033" y="758444"/>
                      </a:lnTo>
                      <a:lnTo>
                        <a:pt x="2253615" y="753745"/>
                      </a:lnTo>
                      <a:lnTo>
                        <a:pt x="2234565" y="756031"/>
                      </a:lnTo>
                      <a:lnTo>
                        <a:pt x="2191511" y="770001"/>
                      </a:lnTo>
                      <a:lnTo>
                        <a:pt x="2181225" y="776986"/>
                      </a:lnTo>
                      <a:lnTo>
                        <a:pt x="2177796" y="772287"/>
                      </a:lnTo>
                      <a:lnTo>
                        <a:pt x="2177796" y="765302"/>
                      </a:lnTo>
                      <a:lnTo>
                        <a:pt x="2172588" y="756031"/>
                      </a:lnTo>
                      <a:lnTo>
                        <a:pt x="2169161" y="737489"/>
                      </a:lnTo>
                      <a:lnTo>
                        <a:pt x="2163953" y="737489"/>
                      </a:lnTo>
                      <a:lnTo>
                        <a:pt x="2157095" y="737489"/>
                      </a:lnTo>
                      <a:lnTo>
                        <a:pt x="2157095" y="742188"/>
                      </a:lnTo>
                      <a:lnTo>
                        <a:pt x="2160524" y="753745"/>
                      </a:lnTo>
                      <a:lnTo>
                        <a:pt x="2165731" y="758444"/>
                      </a:lnTo>
                      <a:lnTo>
                        <a:pt x="2163953" y="763016"/>
                      </a:lnTo>
                      <a:lnTo>
                        <a:pt x="2158746" y="772287"/>
                      </a:lnTo>
                      <a:lnTo>
                        <a:pt x="2160524" y="781558"/>
                      </a:lnTo>
                      <a:lnTo>
                        <a:pt x="2158746" y="788543"/>
                      </a:lnTo>
                      <a:lnTo>
                        <a:pt x="2158746" y="793242"/>
                      </a:lnTo>
                      <a:lnTo>
                        <a:pt x="2151887" y="795528"/>
                      </a:lnTo>
                      <a:lnTo>
                        <a:pt x="2145030" y="795528"/>
                      </a:lnTo>
                      <a:lnTo>
                        <a:pt x="2139823" y="800100"/>
                      </a:lnTo>
                      <a:lnTo>
                        <a:pt x="2139823" y="807085"/>
                      </a:lnTo>
                      <a:lnTo>
                        <a:pt x="2129537" y="814070"/>
                      </a:lnTo>
                      <a:lnTo>
                        <a:pt x="2117471" y="823341"/>
                      </a:lnTo>
                      <a:lnTo>
                        <a:pt x="2112263" y="823341"/>
                      </a:lnTo>
                      <a:lnTo>
                        <a:pt x="2105406" y="823341"/>
                      </a:lnTo>
                      <a:lnTo>
                        <a:pt x="2093341" y="811784"/>
                      </a:lnTo>
                      <a:lnTo>
                        <a:pt x="2089911" y="804799"/>
                      </a:lnTo>
                      <a:lnTo>
                        <a:pt x="2093341" y="800100"/>
                      </a:lnTo>
                      <a:lnTo>
                        <a:pt x="2103628" y="790829"/>
                      </a:lnTo>
                      <a:lnTo>
                        <a:pt x="2093341" y="779272"/>
                      </a:lnTo>
                      <a:lnTo>
                        <a:pt x="2096770" y="772287"/>
                      </a:lnTo>
                      <a:lnTo>
                        <a:pt x="2094992" y="767715"/>
                      </a:lnTo>
                      <a:lnTo>
                        <a:pt x="2086484" y="763016"/>
                      </a:lnTo>
                      <a:lnTo>
                        <a:pt x="2081276" y="758444"/>
                      </a:lnTo>
                      <a:lnTo>
                        <a:pt x="2079498" y="744474"/>
                      </a:lnTo>
                      <a:lnTo>
                        <a:pt x="2074418" y="744474"/>
                      </a:lnTo>
                      <a:lnTo>
                        <a:pt x="2070861" y="746760"/>
                      </a:lnTo>
                      <a:lnTo>
                        <a:pt x="2074418" y="770001"/>
                      </a:lnTo>
                      <a:lnTo>
                        <a:pt x="2077847" y="776986"/>
                      </a:lnTo>
                      <a:lnTo>
                        <a:pt x="2081276" y="776986"/>
                      </a:lnTo>
                      <a:lnTo>
                        <a:pt x="2088135" y="783971"/>
                      </a:lnTo>
                      <a:lnTo>
                        <a:pt x="2088135" y="790829"/>
                      </a:lnTo>
                      <a:lnTo>
                        <a:pt x="2086484" y="795528"/>
                      </a:lnTo>
                      <a:lnTo>
                        <a:pt x="2076069" y="800100"/>
                      </a:lnTo>
                      <a:lnTo>
                        <a:pt x="2074418" y="807085"/>
                      </a:lnTo>
                      <a:lnTo>
                        <a:pt x="2074418" y="814070"/>
                      </a:lnTo>
                      <a:lnTo>
                        <a:pt x="2077847" y="823341"/>
                      </a:lnTo>
                      <a:lnTo>
                        <a:pt x="2089911" y="825627"/>
                      </a:lnTo>
                      <a:lnTo>
                        <a:pt x="2094992" y="827913"/>
                      </a:lnTo>
                      <a:lnTo>
                        <a:pt x="2096770" y="834898"/>
                      </a:lnTo>
                      <a:lnTo>
                        <a:pt x="2094992" y="839597"/>
                      </a:lnTo>
                      <a:lnTo>
                        <a:pt x="2079498" y="848868"/>
                      </a:lnTo>
                      <a:lnTo>
                        <a:pt x="2053717" y="858139"/>
                      </a:lnTo>
                      <a:lnTo>
                        <a:pt x="2043303" y="865124"/>
                      </a:lnTo>
                      <a:lnTo>
                        <a:pt x="2038223" y="874395"/>
                      </a:lnTo>
                      <a:lnTo>
                        <a:pt x="2020951" y="888238"/>
                      </a:lnTo>
                      <a:lnTo>
                        <a:pt x="1991613" y="916051"/>
                      </a:lnTo>
                      <a:lnTo>
                        <a:pt x="1979549" y="930021"/>
                      </a:lnTo>
                      <a:lnTo>
                        <a:pt x="1976120" y="932307"/>
                      </a:lnTo>
                      <a:lnTo>
                        <a:pt x="1969261" y="943991"/>
                      </a:lnTo>
                      <a:lnTo>
                        <a:pt x="1957197" y="971804"/>
                      </a:lnTo>
                      <a:lnTo>
                        <a:pt x="1946911" y="994918"/>
                      </a:lnTo>
                      <a:lnTo>
                        <a:pt x="1939925" y="1015873"/>
                      </a:lnTo>
                      <a:lnTo>
                        <a:pt x="1938274" y="1034415"/>
                      </a:lnTo>
                      <a:lnTo>
                        <a:pt x="1934845" y="1048258"/>
                      </a:lnTo>
                      <a:lnTo>
                        <a:pt x="1933067" y="1059942"/>
                      </a:lnTo>
                      <a:lnTo>
                        <a:pt x="1931416" y="1064514"/>
                      </a:lnTo>
                      <a:lnTo>
                        <a:pt x="1929637" y="1064514"/>
                      </a:lnTo>
                      <a:lnTo>
                        <a:pt x="1924431" y="1059942"/>
                      </a:lnTo>
                      <a:lnTo>
                        <a:pt x="1924431" y="1052957"/>
                      </a:lnTo>
                      <a:lnTo>
                        <a:pt x="1929637" y="1025144"/>
                      </a:lnTo>
                      <a:lnTo>
                        <a:pt x="1926210" y="1018159"/>
                      </a:lnTo>
                      <a:lnTo>
                        <a:pt x="1919351" y="1015873"/>
                      </a:lnTo>
                      <a:lnTo>
                        <a:pt x="1915922" y="1041400"/>
                      </a:lnTo>
                      <a:lnTo>
                        <a:pt x="1912366" y="1057529"/>
                      </a:lnTo>
                      <a:lnTo>
                        <a:pt x="1903857" y="1071499"/>
                      </a:lnTo>
                      <a:lnTo>
                        <a:pt x="1895221" y="1080770"/>
                      </a:lnTo>
                      <a:lnTo>
                        <a:pt x="1891792" y="1087755"/>
                      </a:lnTo>
                      <a:lnTo>
                        <a:pt x="1886586" y="1092327"/>
                      </a:lnTo>
                      <a:lnTo>
                        <a:pt x="1876171" y="1090041"/>
                      </a:lnTo>
                      <a:lnTo>
                        <a:pt x="1862455" y="1090041"/>
                      </a:lnTo>
                      <a:lnTo>
                        <a:pt x="1846962" y="1087755"/>
                      </a:lnTo>
                      <a:lnTo>
                        <a:pt x="1838325" y="1080770"/>
                      </a:lnTo>
                      <a:lnTo>
                        <a:pt x="1824482" y="1085342"/>
                      </a:lnTo>
                      <a:lnTo>
                        <a:pt x="1805560" y="1090041"/>
                      </a:lnTo>
                      <a:lnTo>
                        <a:pt x="1796923" y="1087755"/>
                      </a:lnTo>
                      <a:lnTo>
                        <a:pt x="1795272" y="1080770"/>
                      </a:lnTo>
                      <a:lnTo>
                        <a:pt x="1791843" y="1080770"/>
                      </a:lnTo>
                      <a:lnTo>
                        <a:pt x="1783207" y="1087755"/>
                      </a:lnTo>
                      <a:lnTo>
                        <a:pt x="1772793" y="1094740"/>
                      </a:lnTo>
                      <a:lnTo>
                        <a:pt x="1760855" y="1104011"/>
                      </a:lnTo>
                      <a:lnTo>
                        <a:pt x="1748789" y="1106297"/>
                      </a:lnTo>
                      <a:lnTo>
                        <a:pt x="1733169" y="1104011"/>
                      </a:lnTo>
                      <a:close/>
                    </a:path>
                  </a:pathLst>
                </a:custGeom>
                <a:solidFill>
                  <a:srgbClr val="D3E5D3"/>
                </a:solidFill>
                <a:ln w="5461" cap="flat">
                  <a:solidFill>
                    <a:srgbClr val="BEBEBE"/>
                  </a:solidFill>
                  <a:prstDash val="solid"/>
                  <a:round/>
                </a:ln>
              </p:spPr>
              <p:txBody>
                <a:bodyPr rtlCol="0" anchor="ctr"/>
                <a:lstStyle/>
                <a:p>
                  <a:endParaRPr lang="en-US"/>
                </a:p>
              </p:txBody>
            </p:sp>
            <p:sp>
              <p:nvSpPr>
                <p:cNvPr id="1226" name="Freeform: Shape 1225">
                  <a:extLst>
                    <a:ext uri="{FF2B5EF4-FFF2-40B4-BE49-F238E27FC236}">
                      <a16:creationId xmlns:a16="http://schemas.microsoft.com/office/drawing/2014/main" id="{D103CD8B-1F1E-EE25-5591-8C7B542A84C3}"/>
                    </a:ext>
                  </a:extLst>
                </p:cNvPr>
                <p:cNvSpPr/>
                <p:nvPr/>
              </p:nvSpPr>
              <p:spPr>
                <a:xfrm>
                  <a:off x="31154496" y="18554700"/>
                  <a:ext cx="27559" cy="25527"/>
                </a:xfrm>
                <a:custGeom>
                  <a:avLst/>
                  <a:gdLst>
                    <a:gd name="connsiteX0" fmla="*/ 0 w 27559"/>
                    <a:gd name="connsiteY0" fmla="*/ 0 h 25527"/>
                    <a:gd name="connsiteX1" fmla="*/ 18923 w 27559"/>
                    <a:gd name="connsiteY1" fmla="*/ 0 h 25527"/>
                    <a:gd name="connsiteX2" fmla="*/ 22352 w 27559"/>
                    <a:gd name="connsiteY2" fmla="*/ 2286 h 25527"/>
                    <a:gd name="connsiteX3" fmla="*/ 25908 w 27559"/>
                    <a:gd name="connsiteY3" fmla="*/ 11557 h 25527"/>
                    <a:gd name="connsiteX4" fmla="*/ 27560 w 27559"/>
                    <a:gd name="connsiteY4" fmla="*/ 18542 h 25527"/>
                    <a:gd name="connsiteX5" fmla="*/ 27560 w 27559"/>
                    <a:gd name="connsiteY5" fmla="*/ 25527 h 25527"/>
                    <a:gd name="connsiteX6" fmla="*/ 18923 w 27559"/>
                    <a:gd name="connsiteY6" fmla="*/ 25527 h 25527"/>
                    <a:gd name="connsiteX7" fmla="*/ 10415 w 27559"/>
                    <a:gd name="connsiteY7" fmla="*/ 23241 h 25527"/>
                    <a:gd name="connsiteX8" fmla="*/ 8637 w 27559"/>
                    <a:gd name="connsiteY8" fmla="*/ 20828 h 25527"/>
                    <a:gd name="connsiteX9" fmla="*/ 8637 w 27559"/>
                    <a:gd name="connsiteY9" fmla="*/ 11557 h 25527"/>
                    <a:gd name="connsiteX10" fmla="*/ 5207 w 27559"/>
                    <a:gd name="connsiteY10" fmla="*/ 0 h 25527"/>
                    <a:gd name="connsiteX11" fmla="*/ 0 w 27559"/>
                    <a:gd name="connsiteY11" fmla="*/ 0 h 2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59" h="25527">
                      <a:moveTo>
                        <a:pt x="0" y="0"/>
                      </a:moveTo>
                      <a:lnTo>
                        <a:pt x="18923" y="0"/>
                      </a:lnTo>
                      <a:lnTo>
                        <a:pt x="22352" y="2286"/>
                      </a:lnTo>
                      <a:lnTo>
                        <a:pt x="25908" y="11557"/>
                      </a:lnTo>
                      <a:lnTo>
                        <a:pt x="27560" y="18542"/>
                      </a:lnTo>
                      <a:lnTo>
                        <a:pt x="27560" y="25527"/>
                      </a:lnTo>
                      <a:lnTo>
                        <a:pt x="18923" y="25527"/>
                      </a:lnTo>
                      <a:lnTo>
                        <a:pt x="10415" y="23241"/>
                      </a:lnTo>
                      <a:lnTo>
                        <a:pt x="8637" y="20828"/>
                      </a:lnTo>
                      <a:lnTo>
                        <a:pt x="8637" y="11557"/>
                      </a:lnTo>
                      <a:lnTo>
                        <a:pt x="5207" y="0"/>
                      </a:lnTo>
                      <a:lnTo>
                        <a:pt x="0" y="0"/>
                      </a:lnTo>
                      <a:close/>
                    </a:path>
                  </a:pathLst>
                </a:custGeom>
                <a:solidFill>
                  <a:srgbClr val="D3E5D3"/>
                </a:solidFill>
                <a:ln w="5461" cap="flat">
                  <a:solidFill>
                    <a:srgbClr val="BEBEBE"/>
                  </a:solidFill>
                  <a:prstDash val="solid"/>
                  <a:round/>
                </a:ln>
              </p:spPr>
              <p:txBody>
                <a:bodyPr rtlCol="0" anchor="ctr"/>
                <a:lstStyle/>
                <a:p>
                  <a:endParaRPr lang="en-US"/>
                </a:p>
              </p:txBody>
            </p:sp>
            <p:sp>
              <p:nvSpPr>
                <p:cNvPr id="1227" name="Freeform: Shape 1226">
                  <a:extLst>
                    <a:ext uri="{FF2B5EF4-FFF2-40B4-BE49-F238E27FC236}">
                      <a16:creationId xmlns:a16="http://schemas.microsoft.com/office/drawing/2014/main" id="{4774E347-DCEE-DBA7-6C05-10B438ABA5AE}"/>
                    </a:ext>
                  </a:extLst>
                </p:cNvPr>
                <p:cNvSpPr/>
                <p:nvPr/>
              </p:nvSpPr>
              <p:spPr>
                <a:xfrm>
                  <a:off x="22720681" y="13515086"/>
                  <a:ext cx="2258821" cy="1243075"/>
                </a:xfrm>
                <a:custGeom>
                  <a:avLst/>
                  <a:gdLst>
                    <a:gd name="connsiteX0" fmla="*/ 0 w 2258821"/>
                    <a:gd name="connsiteY0" fmla="*/ 1240790 h 1243075"/>
                    <a:gd name="connsiteX1" fmla="*/ 1777 w 2258821"/>
                    <a:gd name="connsiteY1" fmla="*/ 1106297 h 1243075"/>
                    <a:gd name="connsiteX2" fmla="*/ 1777 w 2258821"/>
                    <a:gd name="connsiteY2" fmla="*/ 999617 h 1243075"/>
                    <a:gd name="connsiteX3" fmla="*/ 1777 w 2258821"/>
                    <a:gd name="connsiteY3" fmla="*/ 955548 h 1243075"/>
                    <a:gd name="connsiteX4" fmla="*/ 0 w 2258821"/>
                    <a:gd name="connsiteY4" fmla="*/ 677291 h 1243075"/>
                    <a:gd name="connsiteX5" fmla="*/ 0 w 2258821"/>
                    <a:gd name="connsiteY5" fmla="*/ 649351 h 1243075"/>
                    <a:gd name="connsiteX6" fmla="*/ 0 w 2258821"/>
                    <a:gd name="connsiteY6" fmla="*/ 412877 h 1243075"/>
                    <a:gd name="connsiteX7" fmla="*/ 0 w 2258821"/>
                    <a:gd name="connsiteY7" fmla="*/ 250444 h 1243075"/>
                    <a:gd name="connsiteX8" fmla="*/ 0 w 2258821"/>
                    <a:gd name="connsiteY8" fmla="*/ 150749 h 1243075"/>
                    <a:gd name="connsiteX9" fmla="*/ 0 w 2258821"/>
                    <a:gd name="connsiteY9" fmla="*/ 2286 h 1243075"/>
                    <a:gd name="connsiteX10" fmla="*/ 335914 w 2258821"/>
                    <a:gd name="connsiteY10" fmla="*/ 0 h 1243075"/>
                    <a:gd name="connsiteX11" fmla="*/ 611632 w 2258821"/>
                    <a:gd name="connsiteY11" fmla="*/ 0 h 1243075"/>
                    <a:gd name="connsiteX12" fmla="*/ 768476 w 2258821"/>
                    <a:gd name="connsiteY12" fmla="*/ 2286 h 1243075"/>
                    <a:gd name="connsiteX13" fmla="*/ 1161287 w 2258821"/>
                    <a:gd name="connsiteY13" fmla="*/ 2286 h 1243075"/>
                    <a:gd name="connsiteX14" fmla="*/ 1359408 w 2258821"/>
                    <a:gd name="connsiteY14" fmla="*/ 2286 h 1243075"/>
                    <a:gd name="connsiteX15" fmla="*/ 1519682 w 2258821"/>
                    <a:gd name="connsiteY15" fmla="*/ 2286 h 1243075"/>
                    <a:gd name="connsiteX16" fmla="*/ 1840102 w 2258821"/>
                    <a:gd name="connsiteY16" fmla="*/ 0 h 1243075"/>
                    <a:gd name="connsiteX17" fmla="*/ 2052066 w 2258821"/>
                    <a:gd name="connsiteY17" fmla="*/ 2286 h 1243075"/>
                    <a:gd name="connsiteX18" fmla="*/ 2052066 w 2258821"/>
                    <a:gd name="connsiteY18" fmla="*/ 27813 h 1243075"/>
                    <a:gd name="connsiteX19" fmla="*/ 2062352 w 2258821"/>
                    <a:gd name="connsiteY19" fmla="*/ 44069 h 1243075"/>
                    <a:gd name="connsiteX20" fmla="*/ 2064131 w 2258821"/>
                    <a:gd name="connsiteY20" fmla="*/ 55626 h 1243075"/>
                    <a:gd name="connsiteX21" fmla="*/ 2065782 w 2258821"/>
                    <a:gd name="connsiteY21" fmla="*/ 78867 h 1243075"/>
                    <a:gd name="connsiteX22" fmla="*/ 2076196 w 2258821"/>
                    <a:gd name="connsiteY22" fmla="*/ 104394 h 1243075"/>
                    <a:gd name="connsiteX23" fmla="*/ 2081275 w 2258821"/>
                    <a:gd name="connsiteY23" fmla="*/ 111379 h 1243075"/>
                    <a:gd name="connsiteX24" fmla="*/ 2086483 w 2258821"/>
                    <a:gd name="connsiteY24" fmla="*/ 125222 h 1243075"/>
                    <a:gd name="connsiteX25" fmla="*/ 2091689 w 2258821"/>
                    <a:gd name="connsiteY25" fmla="*/ 139192 h 1243075"/>
                    <a:gd name="connsiteX26" fmla="*/ 2086483 w 2258821"/>
                    <a:gd name="connsiteY26" fmla="*/ 150749 h 1243075"/>
                    <a:gd name="connsiteX27" fmla="*/ 2077847 w 2258821"/>
                    <a:gd name="connsiteY27" fmla="*/ 160020 h 1243075"/>
                    <a:gd name="connsiteX28" fmla="*/ 2072767 w 2258821"/>
                    <a:gd name="connsiteY28" fmla="*/ 171704 h 1243075"/>
                    <a:gd name="connsiteX29" fmla="*/ 2072767 w 2258821"/>
                    <a:gd name="connsiteY29" fmla="*/ 176276 h 1243075"/>
                    <a:gd name="connsiteX30" fmla="*/ 2076196 w 2258821"/>
                    <a:gd name="connsiteY30" fmla="*/ 185547 h 1243075"/>
                    <a:gd name="connsiteX31" fmla="*/ 2077847 w 2258821"/>
                    <a:gd name="connsiteY31" fmla="*/ 199517 h 1243075"/>
                    <a:gd name="connsiteX32" fmla="*/ 2077847 w 2258821"/>
                    <a:gd name="connsiteY32" fmla="*/ 222631 h 1243075"/>
                    <a:gd name="connsiteX33" fmla="*/ 2077847 w 2258821"/>
                    <a:gd name="connsiteY33" fmla="*/ 241173 h 1243075"/>
                    <a:gd name="connsiteX34" fmla="*/ 2074418 w 2258821"/>
                    <a:gd name="connsiteY34" fmla="*/ 257429 h 1243075"/>
                    <a:gd name="connsiteX35" fmla="*/ 2077847 w 2258821"/>
                    <a:gd name="connsiteY35" fmla="*/ 275971 h 1243075"/>
                    <a:gd name="connsiteX36" fmla="*/ 2077847 w 2258821"/>
                    <a:gd name="connsiteY36" fmla="*/ 294513 h 1243075"/>
                    <a:gd name="connsiteX37" fmla="*/ 2077847 w 2258821"/>
                    <a:gd name="connsiteY37" fmla="*/ 313055 h 1243075"/>
                    <a:gd name="connsiteX38" fmla="*/ 2077847 w 2258821"/>
                    <a:gd name="connsiteY38" fmla="*/ 329311 h 1243075"/>
                    <a:gd name="connsiteX39" fmla="*/ 2076196 w 2258821"/>
                    <a:gd name="connsiteY39" fmla="*/ 338582 h 1243075"/>
                    <a:gd name="connsiteX40" fmla="*/ 2079625 w 2258821"/>
                    <a:gd name="connsiteY40" fmla="*/ 352552 h 1243075"/>
                    <a:gd name="connsiteX41" fmla="*/ 2096770 w 2258821"/>
                    <a:gd name="connsiteY41" fmla="*/ 382651 h 1243075"/>
                    <a:gd name="connsiteX42" fmla="*/ 2100325 w 2258821"/>
                    <a:gd name="connsiteY42" fmla="*/ 391922 h 1243075"/>
                    <a:gd name="connsiteX43" fmla="*/ 2101976 w 2258821"/>
                    <a:gd name="connsiteY43" fmla="*/ 408178 h 1243075"/>
                    <a:gd name="connsiteX44" fmla="*/ 2105406 w 2258821"/>
                    <a:gd name="connsiteY44" fmla="*/ 422148 h 1243075"/>
                    <a:gd name="connsiteX45" fmla="*/ 2108835 w 2258821"/>
                    <a:gd name="connsiteY45" fmla="*/ 435991 h 1243075"/>
                    <a:gd name="connsiteX46" fmla="*/ 2114042 w 2258821"/>
                    <a:gd name="connsiteY46" fmla="*/ 454533 h 1243075"/>
                    <a:gd name="connsiteX47" fmla="*/ 2122678 w 2258821"/>
                    <a:gd name="connsiteY47" fmla="*/ 463804 h 1243075"/>
                    <a:gd name="connsiteX48" fmla="*/ 2132965 w 2258821"/>
                    <a:gd name="connsiteY48" fmla="*/ 484759 h 1243075"/>
                    <a:gd name="connsiteX49" fmla="*/ 2139950 w 2258821"/>
                    <a:gd name="connsiteY49" fmla="*/ 501015 h 1243075"/>
                    <a:gd name="connsiteX50" fmla="*/ 2146808 w 2258821"/>
                    <a:gd name="connsiteY50" fmla="*/ 521843 h 1243075"/>
                    <a:gd name="connsiteX51" fmla="*/ 2155444 w 2258821"/>
                    <a:gd name="connsiteY51" fmla="*/ 540385 h 1243075"/>
                    <a:gd name="connsiteX52" fmla="*/ 2158873 w 2258821"/>
                    <a:gd name="connsiteY52" fmla="*/ 551942 h 1243075"/>
                    <a:gd name="connsiteX53" fmla="*/ 2162301 w 2258821"/>
                    <a:gd name="connsiteY53" fmla="*/ 565912 h 1243075"/>
                    <a:gd name="connsiteX54" fmla="*/ 2165731 w 2258821"/>
                    <a:gd name="connsiteY54" fmla="*/ 575183 h 1243075"/>
                    <a:gd name="connsiteX55" fmla="*/ 2165731 w 2258821"/>
                    <a:gd name="connsiteY55" fmla="*/ 586740 h 1243075"/>
                    <a:gd name="connsiteX56" fmla="*/ 2167509 w 2258821"/>
                    <a:gd name="connsiteY56" fmla="*/ 596011 h 1243075"/>
                    <a:gd name="connsiteX57" fmla="*/ 2169160 w 2258821"/>
                    <a:gd name="connsiteY57" fmla="*/ 609981 h 1243075"/>
                    <a:gd name="connsiteX58" fmla="*/ 2169160 w 2258821"/>
                    <a:gd name="connsiteY58" fmla="*/ 612267 h 1243075"/>
                    <a:gd name="connsiteX59" fmla="*/ 2169160 w 2258821"/>
                    <a:gd name="connsiteY59" fmla="*/ 635508 h 1243075"/>
                    <a:gd name="connsiteX60" fmla="*/ 2172588 w 2258821"/>
                    <a:gd name="connsiteY60" fmla="*/ 654050 h 1243075"/>
                    <a:gd name="connsiteX61" fmla="*/ 2172588 w 2258821"/>
                    <a:gd name="connsiteY61" fmla="*/ 665607 h 1243075"/>
                    <a:gd name="connsiteX62" fmla="*/ 2170937 w 2258821"/>
                    <a:gd name="connsiteY62" fmla="*/ 681863 h 1243075"/>
                    <a:gd name="connsiteX63" fmla="*/ 2169160 w 2258821"/>
                    <a:gd name="connsiteY63" fmla="*/ 700405 h 1243075"/>
                    <a:gd name="connsiteX64" fmla="*/ 2170937 w 2258821"/>
                    <a:gd name="connsiteY64" fmla="*/ 714375 h 1243075"/>
                    <a:gd name="connsiteX65" fmla="*/ 2172588 w 2258821"/>
                    <a:gd name="connsiteY65" fmla="*/ 728218 h 1243075"/>
                    <a:gd name="connsiteX66" fmla="*/ 2174367 w 2258821"/>
                    <a:gd name="connsiteY66" fmla="*/ 751459 h 1243075"/>
                    <a:gd name="connsiteX67" fmla="*/ 2174367 w 2258821"/>
                    <a:gd name="connsiteY67" fmla="*/ 763016 h 1243075"/>
                    <a:gd name="connsiteX68" fmla="*/ 2176145 w 2258821"/>
                    <a:gd name="connsiteY68" fmla="*/ 776986 h 1243075"/>
                    <a:gd name="connsiteX69" fmla="*/ 2176145 w 2258821"/>
                    <a:gd name="connsiteY69" fmla="*/ 790829 h 1243075"/>
                    <a:gd name="connsiteX70" fmla="*/ 2174367 w 2258821"/>
                    <a:gd name="connsiteY70" fmla="*/ 797814 h 1243075"/>
                    <a:gd name="connsiteX71" fmla="*/ 2172588 w 2258821"/>
                    <a:gd name="connsiteY71" fmla="*/ 811784 h 1243075"/>
                    <a:gd name="connsiteX72" fmla="*/ 2193290 w 2258821"/>
                    <a:gd name="connsiteY72" fmla="*/ 844169 h 1243075"/>
                    <a:gd name="connsiteX73" fmla="*/ 2189861 w 2258821"/>
                    <a:gd name="connsiteY73" fmla="*/ 862711 h 1243075"/>
                    <a:gd name="connsiteX74" fmla="*/ 2188083 w 2258821"/>
                    <a:gd name="connsiteY74" fmla="*/ 892937 h 1243075"/>
                    <a:gd name="connsiteX75" fmla="*/ 2186432 w 2258821"/>
                    <a:gd name="connsiteY75" fmla="*/ 930021 h 1243075"/>
                    <a:gd name="connsiteX76" fmla="*/ 2184654 w 2258821"/>
                    <a:gd name="connsiteY76" fmla="*/ 946277 h 1243075"/>
                    <a:gd name="connsiteX77" fmla="*/ 2186432 w 2258821"/>
                    <a:gd name="connsiteY77" fmla="*/ 960120 h 1243075"/>
                    <a:gd name="connsiteX78" fmla="*/ 2198497 w 2258821"/>
                    <a:gd name="connsiteY78" fmla="*/ 985647 h 1243075"/>
                    <a:gd name="connsiteX79" fmla="*/ 2203704 w 2258821"/>
                    <a:gd name="connsiteY79" fmla="*/ 1020445 h 1243075"/>
                    <a:gd name="connsiteX80" fmla="*/ 2207133 w 2258821"/>
                    <a:gd name="connsiteY80" fmla="*/ 1034415 h 1243075"/>
                    <a:gd name="connsiteX81" fmla="*/ 2217420 w 2258821"/>
                    <a:gd name="connsiteY81" fmla="*/ 1055243 h 1243075"/>
                    <a:gd name="connsiteX82" fmla="*/ 2232913 w 2258821"/>
                    <a:gd name="connsiteY82" fmla="*/ 1071499 h 1243075"/>
                    <a:gd name="connsiteX83" fmla="*/ 2243328 w 2258821"/>
                    <a:gd name="connsiteY83" fmla="*/ 1085342 h 1243075"/>
                    <a:gd name="connsiteX84" fmla="*/ 2246757 w 2258821"/>
                    <a:gd name="connsiteY84" fmla="*/ 1115568 h 1243075"/>
                    <a:gd name="connsiteX85" fmla="*/ 2246757 w 2258821"/>
                    <a:gd name="connsiteY85" fmla="*/ 1152652 h 1243075"/>
                    <a:gd name="connsiteX86" fmla="*/ 2253615 w 2258821"/>
                    <a:gd name="connsiteY86" fmla="*/ 1166622 h 1243075"/>
                    <a:gd name="connsiteX87" fmla="*/ 2258822 w 2258821"/>
                    <a:gd name="connsiteY87" fmla="*/ 1180465 h 1243075"/>
                    <a:gd name="connsiteX88" fmla="*/ 2255393 w 2258821"/>
                    <a:gd name="connsiteY88" fmla="*/ 1194435 h 1243075"/>
                    <a:gd name="connsiteX89" fmla="*/ 2255393 w 2258821"/>
                    <a:gd name="connsiteY89" fmla="*/ 1203706 h 1243075"/>
                    <a:gd name="connsiteX90" fmla="*/ 2250186 w 2258821"/>
                    <a:gd name="connsiteY90" fmla="*/ 1217549 h 1243075"/>
                    <a:gd name="connsiteX91" fmla="*/ 2250186 w 2258821"/>
                    <a:gd name="connsiteY91" fmla="*/ 1226820 h 1243075"/>
                    <a:gd name="connsiteX92" fmla="*/ 2251837 w 2258821"/>
                    <a:gd name="connsiteY92" fmla="*/ 1240790 h 1243075"/>
                    <a:gd name="connsiteX93" fmla="*/ 2052066 w 2258821"/>
                    <a:gd name="connsiteY93" fmla="*/ 1240790 h 1243075"/>
                    <a:gd name="connsiteX94" fmla="*/ 1826387 w 2258821"/>
                    <a:gd name="connsiteY94" fmla="*/ 1243076 h 1243075"/>
                    <a:gd name="connsiteX95" fmla="*/ 1821180 w 2258821"/>
                    <a:gd name="connsiteY95" fmla="*/ 1240790 h 1243075"/>
                    <a:gd name="connsiteX96" fmla="*/ 1602359 w 2258821"/>
                    <a:gd name="connsiteY96" fmla="*/ 1243076 h 1243075"/>
                    <a:gd name="connsiteX97" fmla="*/ 1517904 w 2258821"/>
                    <a:gd name="connsiteY97" fmla="*/ 1240790 h 1243075"/>
                    <a:gd name="connsiteX98" fmla="*/ 1304289 w 2258821"/>
                    <a:gd name="connsiteY98" fmla="*/ 1240790 h 1243075"/>
                    <a:gd name="connsiteX99" fmla="*/ 1257808 w 2258821"/>
                    <a:gd name="connsiteY99" fmla="*/ 1240790 h 1243075"/>
                    <a:gd name="connsiteX100" fmla="*/ 1068197 w 2258821"/>
                    <a:gd name="connsiteY100" fmla="*/ 1240790 h 1243075"/>
                    <a:gd name="connsiteX101" fmla="*/ 616838 w 2258821"/>
                    <a:gd name="connsiteY101" fmla="*/ 1240790 h 1243075"/>
                    <a:gd name="connsiteX102" fmla="*/ 335914 w 2258821"/>
                    <a:gd name="connsiteY102" fmla="*/ 1240790 h 1243075"/>
                    <a:gd name="connsiteX103" fmla="*/ 320421 w 2258821"/>
                    <a:gd name="connsiteY103" fmla="*/ 1240790 h 1243075"/>
                    <a:gd name="connsiteX104" fmla="*/ 0 w 2258821"/>
                    <a:gd name="connsiteY104" fmla="*/ 1240790 h 12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258821" h="1243075">
                      <a:moveTo>
                        <a:pt x="0" y="1240790"/>
                      </a:moveTo>
                      <a:lnTo>
                        <a:pt x="1777" y="1106297"/>
                      </a:lnTo>
                      <a:lnTo>
                        <a:pt x="1777" y="999617"/>
                      </a:lnTo>
                      <a:lnTo>
                        <a:pt x="1777" y="955548"/>
                      </a:lnTo>
                      <a:lnTo>
                        <a:pt x="0" y="677291"/>
                      </a:lnTo>
                      <a:lnTo>
                        <a:pt x="0" y="649351"/>
                      </a:lnTo>
                      <a:lnTo>
                        <a:pt x="0" y="412877"/>
                      </a:lnTo>
                      <a:lnTo>
                        <a:pt x="0" y="250444"/>
                      </a:lnTo>
                      <a:lnTo>
                        <a:pt x="0" y="150749"/>
                      </a:lnTo>
                      <a:lnTo>
                        <a:pt x="0" y="2286"/>
                      </a:lnTo>
                      <a:lnTo>
                        <a:pt x="335914" y="0"/>
                      </a:lnTo>
                      <a:lnTo>
                        <a:pt x="611632" y="0"/>
                      </a:lnTo>
                      <a:lnTo>
                        <a:pt x="768476" y="2286"/>
                      </a:lnTo>
                      <a:lnTo>
                        <a:pt x="1161287" y="2286"/>
                      </a:lnTo>
                      <a:lnTo>
                        <a:pt x="1359408" y="2286"/>
                      </a:lnTo>
                      <a:lnTo>
                        <a:pt x="1519682" y="2286"/>
                      </a:lnTo>
                      <a:lnTo>
                        <a:pt x="1840102" y="0"/>
                      </a:lnTo>
                      <a:lnTo>
                        <a:pt x="2052066" y="2286"/>
                      </a:lnTo>
                      <a:lnTo>
                        <a:pt x="2052066" y="27813"/>
                      </a:lnTo>
                      <a:lnTo>
                        <a:pt x="2062352" y="44069"/>
                      </a:lnTo>
                      <a:lnTo>
                        <a:pt x="2064131" y="55626"/>
                      </a:lnTo>
                      <a:lnTo>
                        <a:pt x="2065782" y="78867"/>
                      </a:lnTo>
                      <a:lnTo>
                        <a:pt x="2076196" y="104394"/>
                      </a:lnTo>
                      <a:lnTo>
                        <a:pt x="2081275" y="111379"/>
                      </a:lnTo>
                      <a:lnTo>
                        <a:pt x="2086483" y="125222"/>
                      </a:lnTo>
                      <a:lnTo>
                        <a:pt x="2091689" y="139192"/>
                      </a:lnTo>
                      <a:lnTo>
                        <a:pt x="2086483" y="150749"/>
                      </a:lnTo>
                      <a:lnTo>
                        <a:pt x="2077847" y="160020"/>
                      </a:lnTo>
                      <a:lnTo>
                        <a:pt x="2072767" y="171704"/>
                      </a:lnTo>
                      <a:lnTo>
                        <a:pt x="2072767" y="176276"/>
                      </a:lnTo>
                      <a:lnTo>
                        <a:pt x="2076196" y="185547"/>
                      </a:lnTo>
                      <a:lnTo>
                        <a:pt x="2077847" y="199517"/>
                      </a:lnTo>
                      <a:lnTo>
                        <a:pt x="2077847" y="222631"/>
                      </a:lnTo>
                      <a:lnTo>
                        <a:pt x="2077847" y="241173"/>
                      </a:lnTo>
                      <a:lnTo>
                        <a:pt x="2074418" y="257429"/>
                      </a:lnTo>
                      <a:lnTo>
                        <a:pt x="2077847" y="275971"/>
                      </a:lnTo>
                      <a:lnTo>
                        <a:pt x="2077847" y="294513"/>
                      </a:lnTo>
                      <a:lnTo>
                        <a:pt x="2077847" y="313055"/>
                      </a:lnTo>
                      <a:lnTo>
                        <a:pt x="2077847" y="329311"/>
                      </a:lnTo>
                      <a:lnTo>
                        <a:pt x="2076196" y="338582"/>
                      </a:lnTo>
                      <a:lnTo>
                        <a:pt x="2079625" y="352552"/>
                      </a:lnTo>
                      <a:lnTo>
                        <a:pt x="2096770" y="382651"/>
                      </a:lnTo>
                      <a:lnTo>
                        <a:pt x="2100325" y="391922"/>
                      </a:lnTo>
                      <a:lnTo>
                        <a:pt x="2101976" y="408178"/>
                      </a:lnTo>
                      <a:lnTo>
                        <a:pt x="2105406" y="422148"/>
                      </a:lnTo>
                      <a:lnTo>
                        <a:pt x="2108835" y="435991"/>
                      </a:lnTo>
                      <a:lnTo>
                        <a:pt x="2114042" y="454533"/>
                      </a:lnTo>
                      <a:lnTo>
                        <a:pt x="2122678" y="463804"/>
                      </a:lnTo>
                      <a:lnTo>
                        <a:pt x="2132965" y="484759"/>
                      </a:lnTo>
                      <a:lnTo>
                        <a:pt x="2139950" y="501015"/>
                      </a:lnTo>
                      <a:lnTo>
                        <a:pt x="2146808" y="521843"/>
                      </a:lnTo>
                      <a:lnTo>
                        <a:pt x="2155444" y="540385"/>
                      </a:lnTo>
                      <a:lnTo>
                        <a:pt x="2158873" y="551942"/>
                      </a:lnTo>
                      <a:lnTo>
                        <a:pt x="2162301" y="565912"/>
                      </a:lnTo>
                      <a:lnTo>
                        <a:pt x="2165731" y="575183"/>
                      </a:lnTo>
                      <a:lnTo>
                        <a:pt x="2165731" y="586740"/>
                      </a:lnTo>
                      <a:lnTo>
                        <a:pt x="2167509" y="596011"/>
                      </a:lnTo>
                      <a:lnTo>
                        <a:pt x="2169160" y="609981"/>
                      </a:lnTo>
                      <a:lnTo>
                        <a:pt x="2169160" y="612267"/>
                      </a:lnTo>
                      <a:lnTo>
                        <a:pt x="2169160" y="635508"/>
                      </a:lnTo>
                      <a:lnTo>
                        <a:pt x="2172588" y="654050"/>
                      </a:lnTo>
                      <a:lnTo>
                        <a:pt x="2172588" y="665607"/>
                      </a:lnTo>
                      <a:lnTo>
                        <a:pt x="2170937" y="681863"/>
                      </a:lnTo>
                      <a:lnTo>
                        <a:pt x="2169160" y="700405"/>
                      </a:lnTo>
                      <a:lnTo>
                        <a:pt x="2170937" y="714375"/>
                      </a:lnTo>
                      <a:lnTo>
                        <a:pt x="2172588" y="728218"/>
                      </a:lnTo>
                      <a:lnTo>
                        <a:pt x="2174367" y="751459"/>
                      </a:lnTo>
                      <a:lnTo>
                        <a:pt x="2174367" y="763016"/>
                      </a:lnTo>
                      <a:lnTo>
                        <a:pt x="2176145" y="776986"/>
                      </a:lnTo>
                      <a:lnTo>
                        <a:pt x="2176145" y="790829"/>
                      </a:lnTo>
                      <a:lnTo>
                        <a:pt x="2174367" y="797814"/>
                      </a:lnTo>
                      <a:lnTo>
                        <a:pt x="2172588" y="811784"/>
                      </a:lnTo>
                      <a:lnTo>
                        <a:pt x="2193290" y="844169"/>
                      </a:lnTo>
                      <a:lnTo>
                        <a:pt x="2189861" y="862711"/>
                      </a:lnTo>
                      <a:lnTo>
                        <a:pt x="2188083" y="892937"/>
                      </a:lnTo>
                      <a:lnTo>
                        <a:pt x="2186432" y="930021"/>
                      </a:lnTo>
                      <a:lnTo>
                        <a:pt x="2184654" y="946277"/>
                      </a:lnTo>
                      <a:lnTo>
                        <a:pt x="2186432" y="960120"/>
                      </a:lnTo>
                      <a:lnTo>
                        <a:pt x="2198497" y="985647"/>
                      </a:lnTo>
                      <a:lnTo>
                        <a:pt x="2203704" y="1020445"/>
                      </a:lnTo>
                      <a:lnTo>
                        <a:pt x="2207133" y="1034415"/>
                      </a:lnTo>
                      <a:lnTo>
                        <a:pt x="2217420" y="1055243"/>
                      </a:lnTo>
                      <a:lnTo>
                        <a:pt x="2232913" y="1071499"/>
                      </a:lnTo>
                      <a:lnTo>
                        <a:pt x="2243328" y="1085342"/>
                      </a:lnTo>
                      <a:lnTo>
                        <a:pt x="2246757" y="1115568"/>
                      </a:lnTo>
                      <a:lnTo>
                        <a:pt x="2246757" y="1152652"/>
                      </a:lnTo>
                      <a:lnTo>
                        <a:pt x="2253615" y="1166622"/>
                      </a:lnTo>
                      <a:lnTo>
                        <a:pt x="2258822" y="1180465"/>
                      </a:lnTo>
                      <a:lnTo>
                        <a:pt x="2255393" y="1194435"/>
                      </a:lnTo>
                      <a:lnTo>
                        <a:pt x="2255393" y="1203706"/>
                      </a:lnTo>
                      <a:lnTo>
                        <a:pt x="2250186" y="1217549"/>
                      </a:lnTo>
                      <a:lnTo>
                        <a:pt x="2250186" y="1226820"/>
                      </a:lnTo>
                      <a:lnTo>
                        <a:pt x="2251837" y="1240790"/>
                      </a:lnTo>
                      <a:lnTo>
                        <a:pt x="2052066" y="1240790"/>
                      </a:lnTo>
                      <a:lnTo>
                        <a:pt x="1826387" y="1243076"/>
                      </a:lnTo>
                      <a:lnTo>
                        <a:pt x="1821180" y="1240790"/>
                      </a:lnTo>
                      <a:lnTo>
                        <a:pt x="1602359" y="1243076"/>
                      </a:lnTo>
                      <a:lnTo>
                        <a:pt x="1517904" y="1240790"/>
                      </a:lnTo>
                      <a:lnTo>
                        <a:pt x="1304289" y="1240790"/>
                      </a:lnTo>
                      <a:lnTo>
                        <a:pt x="1257808" y="1240790"/>
                      </a:lnTo>
                      <a:lnTo>
                        <a:pt x="1068197" y="1240790"/>
                      </a:lnTo>
                      <a:lnTo>
                        <a:pt x="616838" y="1240790"/>
                      </a:lnTo>
                      <a:lnTo>
                        <a:pt x="335914" y="1240790"/>
                      </a:lnTo>
                      <a:lnTo>
                        <a:pt x="320421" y="1240790"/>
                      </a:lnTo>
                      <a:lnTo>
                        <a:pt x="0" y="1240790"/>
                      </a:lnTo>
                      <a:close/>
                    </a:path>
                  </a:pathLst>
                </a:custGeom>
                <a:solidFill>
                  <a:srgbClr val="0C490F"/>
                </a:solidFill>
                <a:ln w="5461" cap="flat">
                  <a:solidFill>
                    <a:srgbClr val="BEBEBE"/>
                  </a:solidFill>
                  <a:prstDash val="solid"/>
                  <a:round/>
                </a:ln>
              </p:spPr>
              <p:txBody>
                <a:bodyPr rtlCol="0" anchor="ctr"/>
                <a:lstStyle/>
                <a:p>
                  <a:endParaRPr lang="en-US"/>
                </a:p>
              </p:txBody>
            </p:sp>
            <p:sp>
              <p:nvSpPr>
                <p:cNvPr id="1228" name="Freeform: Shape 1227">
                  <a:extLst>
                    <a:ext uri="{FF2B5EF4-FFF2-40B4-BE49-F238E27FC236}">
                      <a16:creationId xmlns:a16="http://schemas.microsoft.com/office/drawing/2014/main" id="{DD04C4DE-381C-E3D1-AA12-2054F6C8D6C8}"/>
                    </a:ext>
                  </a:extLst>
                </p:cNvPr>
                <p:cNvSpPr/>
                <p:nvPr/>
              </p:nvSpPr>
              <p:spPr>
                <a:xfrm>
                  <a:off x="28502864" y="16363060"/>
                  <a:ext cx="1295653" cy="1433322"/>
                </a:xfrm>
                <a:custGeom>
                  <a:avLst/>
                  <a:gdLst>
                    <a:gd name="connsiteX0" fmla="*/ 1294002 w 1295653"/>
                    <a:gd name="connsiteY0" fmla="*/ 535686 h 1433322"/>
                    <a:gd name="connsiteX1" fmla="*/ 1281938 w 1295653"/>
                    <a:gd name="connsiteY1" fmla="*/ 538099 h 1433322"/>
                    <a:gd name="connsiteX2" fmla="*/ 1263015 w 1295653"/>
                    <a:gd name="connsiteY2" fmla="*/ 540385 h 1433322"/>
                    <a:gd name="connsiteX3" fmla="*/ 1250949 w 1295653"/>
                    <a:gd name="connsiteY3" fmla="*/ 547370 h 1433322"/>
                    <a:gd name="connsiteX4" fmla="*/ 1249173 w 1295653"/>
                    <a:gd name="connsiteY4" fmla="*/ 551942 h 1433322"/>
                    <a:gd name="connsiteX5" fmla="*/ 1247394 w 1295653"/>
                    <a:gd name="connsiteY5" fmla="*/ 558927 h 1433322"/>
                    <a:gd name="connsiteX6" fmla="*/ 1263015 w 1295653"/>
                    <a:gd name="connsiteY6" fmla="*/ 593725 h 1433322"/>
                    <a:gd name="connsiteX7" fmla="*/ 1266444 w 1295653"/>
                    <a:gd name="connsiteY7" fmla="*/ 607695 h 1433322"/>
                    <a:gd name="connsiteX8" fmla="*/ 1261237 w 1295653"/>
                    <a:gd name="connsiteY8" fmla="*/ 621538 h 1433322"/>
                    <a:gd name="connsiteX9" fmla="*/ 1261237 w 1295653"/>
                    <a:gd name="connsiteY9" fmla="*/ 630809 h 1433322"/>
                    <a:gd name="connsiteX10" fmla="*/ 1261237 w 1295653"/>
                    <a:gd name="connsiteY10" fmla="*/ 642366 h 1433322"/>
                    <a:gd name="connsiteX11" fmla="*/ 1264666 w 1295653"/>
                    <a:gd name="connsiteY11" fmla="*/ 661035 h 1433322"/>
                    <a:gd name="connsiteX12" fmla="*/ 1264666 w 1295653"/>
                    <a:gd name="connsiteY12" fmla="*/ 670306 h 1433322"/>
                    <a:gd name="connsiteX13" fmla="*/ 1259459 w 1295653"/>
                    <a:gd name="connsiteY13" fmla="*/ 684149 h 1433322"/>
                    <a:gd name="connsiteX14" fmla="*/ 1250949 w 1295653"/>
                    <a:gd name="connsiteY14" fmla="*/ 698119 h 1433322"/>
                    <a:gd name="connsiteX15" fmla="*/ 1242314 w 1295653"/>
                    <a:gd name="connsiteY15" fmla="*/ 716661 h 1433322"/>
                    <a:gd name="connsiteX16" fmla="*/ 1237107 w 1295653"/>
                    <a:gd name="connsiteY16" fmla="*/ 730504 h 1433322"/>
                    <a:gd name="connsiteX17" fmla="*/ 1223264 w 1295653"/>
                    <a:gd name="connsiteY17" fmla="*/ 767715 h 1433322"/>
                    <a:gd name="connsiteX18" fmla="*/ 1225042 w 1295653"/>
                    <a:gd name="connsiteY18" fmla="*/ 779272 h 1433322"/>
                    <a:gd name="connsiteX19" fmla="*/ 1225042 w 1295653"/>
                    <a:gd name="connsiteY19" fmla="*/ 781558 h 1433322"/>
                    <a:gd name="connsiteX20" fmla="*/ 1219835 w 1295653"/>
                    <a:gd name="connsiteY20" fmla="*/ 807085 h 1433322"/>
                    <a:gd name="connsiteX21" fmla="*/ 1218184 w 1295653"/>
                    <a:gd name="connsiteY21" fmla="*/ 821055 h 1433322"/>
                    <a:gd name="connsiteX22" fmla="*/ 1206119 w 1295653"/>
                    <a:gd name="connsiteY22" fmla="*/ 825627 h 1433322"/>
                    <a:gd name="connsiteX23" fmla="*/ 1204341 w 1295653"/>
                    <a:gd name="connsiteY23" fmla="*/ 832612 h 1433322"/>
                    <a:gd name="connsiteX24" fmla="*/ 1207771 w 1295653"/>
                    <a:gd name="connsiteY24" fmla="*/ 841883 h 1433322"/>
                    <a:gd name="connsiteX25" fmla="*/ 1200912 w 1295653"/>
                    <a:gd name="connsiteY25" fmla="*/ 853440 h 1433322"/>
                    <a:gd name="connsiteX26" fmla="*/ 1200912 w 1295653"/>
                    <a:gd name="connsiteY26" fmla="*/ 867410 h 1433322"/>
                    <a:gd name="connsiteX27" fmla="*/ 1192275 w 1295653"/>
                    <a:gd name="connsiteY27" fmla="*/ 885952 h 1433322"/>
                    <a:gd name="connsiteX28" fmla="*/ 1197483 w 1295653"/>
                    <a:gd name="connsiteY28" fmla="*/ 904494 h 1433322"/>
                    <a:gd name="connsiteX29" fmla="*/ 1197483 w 1295653"/>
                    <a:gd name="connsiteY29" fmla="*/ 909193 h 1433322"/>
                    <a:gd name="connsiteX30" fmla="*/ 1190624 w 1295653"/>
                    <a:gd name="connsiteY30" fmla="*/ 918464 h 1433322"/>
                    <a:gd name="connsiteX31" fmla="*/ 1183640 w 1295653"/>
                    <a:gd name="connsiteY31" fmla="*/ 943864 h 1433322"/>
                    <a:gd name="connsiteX32" fmla="*/ 1173352 w 1295653"/>
                    <a:gd name="connsiteY32" fmla="*/ 950849 h 1433322"/>
                    <a:gd name="connsiteX33" fmla="*/ 1152651 w 1295653"/>
                    <a:gd name="connsiteY33" fmla="*/ 960120 h 1433322"/>
                    <a:gd name="connsiteX34" fmla="*/ 1140587 w 1295653"/>
                    <a:gd name="connsiteY34" fmla="*/ 976376 h 1433322"/>
                    <a:gd name="connsiteX35" fmla="*/ 1116457 w 1295653"/>
                    <a:gd name="connsiteY35" fmla="*/ 1006475 h 1433322"/>
                    <a:gd name="connsiteX36" fmla="*/ 1107949 w 1295653"/>
                    <a:gd name="connsiteY36" fmla="*/ 1013460 h 1433322"/>
                    <a:gd name="connsiteX37" fmla="*/ 1099312 w 1295653"/>
                    <a:gd name="connsiteY37" fmla="*/ 1020445 h 1433322"/>
                    <a:gd name="connsiteX38" fmla="*/ 1078611 w 1295653"/>
                    <a:gd name="connsiteY38" fmla="*/ 1038987 h 1433322"/>
                    <a:gd name="connsiteX39" fmla="*/ 1059688 w 1295653"/>
                    <a:gd name="connsiteY39" fmla="*/ 1045972 h 1433322"/>
                    <a:gd name="connsiteX40" fmla="*/ 1038987 w 1295653"/>
                    <a:gd name="connsiteY40" fmla="*/ 1055243 h 1433322"/>
                    <a:gd name="connsiteX41" fmla="*/ 1032129 w 1295653"/>
                    <a:gd name="connsiteY41" fmla="*/ 1052957 h 1433322"/>
                    <a:gd name="connsiteX42" fmla="*/ 1026923 w 1295653"/>
                    <a:gd name="connsiteY42" fmla="*/ 1041273 h 1433322"/>
                    <a:gd name="connsiteX43" fmla="*/ 1013079 w 1295653"/>
                    <a:gd name="connsiteY43" fmla="*/ 1034415 h 1433322"/>
                    <a:gd name="connsiteX44" fmla="*/ 1004570 w 1295653"/>
                    <a:gd name="connsiteY44" fmla="*/ 1036701 h 1433322"/>
                    <a:gd name="connsiteX45" fmla="*/ 982091 w 1295653"/>
                    <a:gd name="connsiteY45" fmla="*/ 1057529 h 1433322"/>
                    <a:gd name="connsiteX46" fmla="*/ 978662 w 1295653"/>
                    <a:gd name="connsiteY46" fmla="*/ 1071499 h 1433322"/>
                    <a:gd name="connsiteX47" fmla="*/ 971804 w 1295653"/>
                    <a:gd name="connsiteY47" fmla="*/ 1087755 h 1433322"/>
                    <a:gd name="connsiteX48" fmla="*/ 949324 w 1295653"/>
                    <a:gd name="connsiteY48" fmla="*/ 1085342 h 1433322"/>
                    <a:gd name="connsiteX49" fmla="*/ 940816 w 1295653"/>
                    <a:gd name="connsiteY49" fmla="*/ 1090041 h 1433322"/>
                    <a:gd name="connsiteX50" fmla="*/ 937260 w 1295653"/>
                    <a:gd name="connsiteY50" fmla="*/ 1106297 h 1433322"/>
                    <a:gd name="connsiteX51" fmla="*/ 928750 w 1295653"/>
                    <a:gd name="connsiteY51" fmla="*/ 1110869 h 1433322"/>
                    <a:gd name="connsiteX52" fmla="*/ 923544 w 1295653"/>
                    <a:gd name="connsiteY52" fmla="*/ 1124839 h 1433322"/>
                    <a:gd name="connsiteX53" fmla="*/ 921766 w 1295653"/>
                    <a:gd name="connsiteY53" fmla="*/ 1154938 h 1433322"/>
                    <a:gd name="connsiteX54" fmla="*/ 916686 w 1295653"/>
                    <a:gd name="connsiteY54" fmla="*/ 1164209 h 1433322"/>
                    <a:gd name="connsiteX55" fmla="*/ 901192 w 1295653"/>
                    <a:gd name="connsiteY55" fmla="*/ 1166622 h 1433322"/>
                    <a:gd name="connsiteX56" fmla="*/ 901192 w 1295653"/>
                    <a:gd name="connsiteY56" fmla="*/ 1178179 h 1433322"/>
                    <a:gd name="connsiteX57" fmla="*/ 914908 w 1295653"/>
                    <a:gd name="connsiteY57" fmla="*/ 1192022 h 1433322"/>
                    <a:gd name="connsiteX58" fmla="*/ 913257 w 1295653"/>
                    <a:gd name="connsiteY58" fmla="*/ 1208278 h 1433322"/>
                    <a:gd name="connsiteX59" fmla="*/ 916686 w 1295653"/>
                    <a:gd name="connsiteY59" fmla="*/ 1224534 h 1433322"/>
                    <a:gd name="connsiteX60" fmla="*/ 901192 w 1295653"/>
                    <a:gd name="connsiteY60" fmla="*/ 1222248 h 1433322"/>
                    <a:gd name="connsiteX61" fmla="*/ 894207 w 1295653"/>
                    <a:gd name="connsiteY61" fmla="*/ 1222248 h 1433322"/>
                    <a:gd name="connsiteX62" fmla="*/ 887348 w 1295653"/>
                    <a:gd name="connsiteY62" fmla="*/ 1240790 h 1433322"/>
                    <a:gd name="connsiteX63" fmla="*/ 878713 w 1295653"/>
                    <a:gd name="connsiteY63" fmla="*/ 1245362 h 1433322"/>
                    <a:gd name="connsiteX64" fmla="*/ 871855 w 1295653"/>
                    <a:gd name="connsiteY64" fmla="*/ 1245362 h 1433322"/>
                    <a:gd name="connsiteX65" fmla="*/ 868425 w 1295653"/>
                    <a:gd name="connsiteY65" fmla="*/ 1245362 h 1433322"/>
                    <a:gd name="connsiteX66" fmla="*/ 873506 w 1295653"/>
                    <a:gd name="connsiteY66" fmla="*/ 1231519 h 1433322"/>
                    <a:gd name="connsiteX67" fmla="*/ 875284 w 1295653"/>
                    <a:gd name="connsiteY67" fmla="*/ 1217549 h 1433322"/>
                    <a:gd name="connsiteX68" fmla="*/ 868425 w 1295653"/>
                    <a:gd name="connsiteY68" fmla="*/ 1205992 h 1433322"/>
                    <a:gd name="connsiteX69" fmla="*/ 851154 w 1295653"/>
                    <a:gd name="connsiteY69" fmla="*/ 1199007 h 1433322"/>
                    <a:gd name="connsiteX70" fmla="*/ 839089 w 1295653"/>
                    <a:gd name="connsiteY70" fmla="*/ 1189736 h 1433322"/>
                    <a:gd name="connsiteX71" fmla="*/ 823595 w 1295653"/>
                    <a:gd name="connsiteY71" fmla="*/ 1201293 h 1433322"/>
                    <a:gd name="connsiteX72" fmla="*/ 813308 w 1295653"/>
                    <a:gd name="connsiteY72" fmla="*/ 1212977 h 1433322"/>
                    <a:gd name="connsiteX73" fmla="*/ 806324 w 1295653"/>
                    <a:gd name="connsiteY73" fmla="*/ 1236091 h 1433322"/>
                    <a:gd name="connsiteX74" fmla="*/ 802894 w 1295653"/>
                    <a:gd name="connsiteY74" fmla="*/ 1261618 h 1433322"/>
                    <a:gd name="connsiteX75" fmla="*/ 782193 w 1295653"/>
                    <a:gd name="connsiteY75" fmla="*/ 1277874 h 1433322"/>
                    <a:gd name="connsiteX76" fmla="*/ 782193 w 1295653"/>
                    <a:gd name="connsiteY76" fmla="*/ 1291844 h 1433322"/>
                    <a:gd name="connsiteX77" fmla="*/ 787399 w 1295653"/>
                    <a:gd name="connsiteY77" fmla="*/ 1310386 h 1433322"/>
                    <a:gd name="connsiteX78" fmla="*/ 787399 w 1295653"/>
                    <a:gd name="connsiteY78" fmla="*/ 1331214 h 1433322"/>
                    <a:gd name="connsiteX79" fmla="*/ 789177 w 1295653"/>
                    <a:gd name="connsiteY79" fmla="*/ 1356741 h 1433322"/>
                    <a:gd name="connsiteX80" fmla="*/ 783972 w 1295653"/>
                    <a:gd name="connsiteY80" fmla="*/ 1361313 h 1433322"/>
                    <a:gd name="connsiteX81" fmla="*/ 765049 w 1295653"/>
                    <a:gd name="connsiteY81" fmla="*/ 1363726 h 1433322"/>
                    <a:gd name="connsiteX82" fmla="*/ 761619 w 1295653"/>
                    <a:gd name="connsiteY82" fmla="*/ 1368298 h 1433322"/>
                    <a:gd name="connsiteX83" fmla="*/ 749554 w 1295653"/>
                    <a:gd name="connsiteY83" fmla="*/ 1417066 h 1433322"/>
                    <a:gd name="connsiteX84" fmla="*/ 699516 w 1295653"/>
                    <a:gd name="connsiteY84" fmla="*/ 1433322 h 1433322"/>
                    <a:gd name="connsiteX85" fmla="*/ 677164 w 1295653"/>
                    <a:gd name="connsiteY85" fmla="*/ 1433322 h 1433322"/>
                    <a:gd name="connsiteX86" fmla="*/ 675386 w 1295653"/>
                    <a:gd name="connsiteY86" fmla="*/ 1428623 h 1433322"/>
                    <a:gd name="connsiteX87" fmla="*/ 671957 w 1295653"/>
                    <a:gd name="connsiteY87" fmla="*/ 1424051 h 1433322"/>
                    <a:gd name="connsiteX88" fmla="*/ 663322 w 1295653"/>
                    <a:gd name="connsiteY88" fmla="*/ 1410081 h 1433322"/>
                    <a:gd name="connsiteX89" fmla="*/ 656463 w 1295653"/>
                    <a:gd name="connsiteY89" fmla="*/ 1396111 h 1433322"/>
                    <a:gd name="connsiteX90" fmla="*/ 637540 w 1295653"/>
                    <a:gd name="connsiteY90" fmla="*/ 1377569 h 1433322"/>
                    <a:gd name="connsiteX91" fmla="*/ 608202 w 1295653"/>
                    <a:gd name="connsiteY91" fmla="*/ 1366012 h 1433322"/>
                    <a:gd name="connsiteX92" fmla="*/ 594487 w 1295653"/>
                    <a:gd name="connsiteY92" fmla="*/ 1356741 h 1433322"/>
                    <a:gd name="connsiteX93" fmla="*/ 592709 w 1295653"/>
                    <a:gd name="connsiteY93" fmla="*/ 1335913 h 1433322"/>
                    <a:gd name="connsiteX94" fmla="*/ 587501 w 1295653"/>
                    <a:gd name="connsiteY94" fmla="*/ 1324229 h 1433322"/>
                    <a:gd name="connsiteX95" fmla="*/ 580644 w 1295653"/>
                    <a:gd name="connsiteY95" fmla="*/ 1301115 h 1433322"/>
                    <a:gd name="connsiteX96" fmla="*/ 570357 w 1295653"/>
                    <a:gd name="connsiteY96" fmla="*/ 1298702 h 1433322"/>
                    <a:gd name="connsiteX97" fmla="*/ 542799 w 1295653"/>
                    <a:gd name="connsiteY97" fmla="*/ 1314958 h 1433322"/>
                    <a:gd name="connsiteX98" fmla="*/ 516890 w 1295653"/>
                    <a:gd name="connsiteY98" fmla="*/ 1328928 h 1433322"/>
                    <a:gd name="connsiteX99" fmla="*/ 506602 w 1295653"/>
                    <a:gd name="connsiteY99" fmla="*/ 1347470 h 1433322"/>
                    <a:gd name="connsiteX100" fmla="*/ 487680 w 1295653"/>
                    <a:gd name="connsiteY100" fmla="*/ 1345184 h 1433322"/>
                    <a:gd name="connsiteX101" fmla="*/ 472059 w 1295653"/>
                    <a:gd name="connsiteY101" fmla="*/ 1347470 h 1433322"/>
                    <a:gd name="connsiteX102" fmla="*/ 460122 w 1295653"/>
                    <a:gd name="connsiteY102" fmla="*/ 1354455 h 1433322"/>
                    <a:gd name="connsiteX103" fmla="*/ 451485 w 1295653"/>
                    <a:gd name="connsiteY103" fmla="*/ 1347470 h 1433322"/>
                    <a:gd name="connsiteX104" fmla="*/ 435991 w 1295653"/>
                    <a:gd name="connsiteY104" fmla="*/ 1333500 h 1433322"/>
                    <a:gd name="connsiteX105" fmla="*/ 413512 w 1295653"/>
                    <a:gd name="connsiteY105" fmla="*/ 1326642 h 1433322"/>
                    <a:gd name="connsiteX106" fmla="*/ 389382 w 1295653"/>
                    <a:gd name="connsiteY106" fmla="*/ 1317371 h 1433322"/>
                    <a:gd name="connsiteX107" fmla="*/ 361824 w 1295653"/>
                    <a:gd name="connsiteY107" fmla="*/ 1324229 h 1433322"/>
                    <a:gd name="connsiteX108" fmla="*/ 353187 w 1295653"/>
                    <a:gd name="connsiteY108" fmla="*/ 1338199 h 1433322"/>
                    <a:gd name="connsiteX109" fmla="*/ 346328 w 1295653"/>
                    <a:gd name="connsiteY109" fmla="*/ 1342771 h 1433322"/>
                    <a:gd name="connsiteX110" fmla="*/ 334264 w 1295653"/>
                    <a:gd name="connsiteY110" fmla="*/ 1338199 h 1433322"/>
                    <a:gd name="connsiteX111" fmla="*/ 316992 w 1295653"/>
                    <a:gd name="connsiteY111" fmla="*/ 1333500 h 1433322"/>
                    <a:gd name="connsiteX112" fmla="*/ 296418 w 1295653"/>
                    <a:gd name="connsiteY112" fmla="*/ 1314958 h 1433322"/>
                    <a:gd name="connsiteX113" fmla="*/ 286003 w 1295653"/>
                    <a:gd name="connsiteY113" fmla="*/ 1298702 h 1433322"/>
                    <a:gd name="connsiteX114" fmla="*/ 275717 w 1295653"/>
                    <a:gd name="connsiteY114" fmla="*/ 1294130 h 1433322"/>
                    <a:gd name="connsiteX115" fmla="*/ 268859 w 1295653"/>
                    <a:gd name="connsiteY115" fmla="*/ 1291844 h 1433322"/>
                    <a:gd name="connsiteX116" fmla="*/ 256794 w 1295653"/>
                    <a:gd name="connsiteY116" fmla="*/ 1282573 h 1433322"/>
                    <a:gd name="connsiteX117" fmla="*/ 230886 w 1295653"/>
                    <a:gd name="connsiteY117" fmla="*/ 1284859 h 1433322"/>
                    <a:gd name="connsiteX118" fmla="*/ 220598 w 1295653"/>
                    <a:gd name="connsiteY118" fmla="*/ 1284859 h 1433322"/>
                    <a:gd name="connsiteX119" fmla="*/ 199899 w 1295653"/>
                    <a:gd name="connsiteY119" fmla="*/ 1277874 h 1433322"/>
                    <a:gd name="connsiteX120" fmla="*/ 177547 w 1295653"/>
                    <a:gd name="connsiteY120" fmla="*/ 1268603 h 1433322"/>
                    <a:gd name="connsiteX121" fmla="*/ 177547 w 1295653"/>
                    <a:gd name="connsiteY121" fmla="*/ 1254633 h 1433322"/>
                    <a:gd name="connsiteX122" fmla="*/ 177547 w 1295653"/>
                    <a:gd name="connsiteY122" fmla="*/ 1245362 h 1433322"/>
                    <a:gd name="connsiteX123" fmla="*/ 170561 w 1295653"/>
                    <a:gd name="connsiteY123" fmla="*/ 1229233 h 1433322"/>
                    <a:gd name="connsiteX124" fmla="*/ 162051 w 1295653"/>
                    <a:gd name="connsiteY124" fmla="*/ 1212977 h 1433322"/>
                    <a:gd name="connsiteX125" fmla="*/ 156845 w 1295653"/>
                    <a:gd name="connsiteY125" fmla="*/ 1201293 h 1433322"/>
                    <a:gd name="connsiteX126" fmla="*/ 153416 w 1295653"/>
                    <a:gd name="connsiteY126" fmla="*/ 1192022 h 1433322"/>
                    <a:gd name="connsiteX127" fmla="*/ 143001 w 1295653"/>
                    <a:gd name="connsiteY127" fmla="*/ 1185164 h 1433322"/>
                    <a:gd name="connsiteX128" fmla="*/ 129286 w 1295653"/>
                    <a:gd name="connsiteY128" fmla="*/ 1175893 h 1433322"/>
                    <a:gd name="connsiteX129" fmla="*/ 120649 w 1295653"/>
                    <a:gd name="connsiteY129" fmla="*/ 1168908 h 1433322"/>
                    <a:gd name="connsiteX130" fmla="*/ 117222 w 1295653"/>
                    <a:gd name="connsiteY130" fmla="*/ 1157224 h 1433322"/>
                    <a:gd name="connsiteX131" fmla="*/ 110363 w 1295653"/>
                    <a:gd name="connsiteY131" fmla="*/ 1152652 h 1433322"/>
                    <a:gd name="connsiteX132" fmla="*/ 103377 w 1295653"/>
                    <a:gd name="connsiteY132" fmla="*/ 1152652 h 1433322"/>
                    <a:gd name="connsiteX133" fmla="*/ 93091 w 1295653"/>
                    <a:gd name="connsiteY133" fmla="*/ 1159637 h 1433322"/>
                    <a:gd name="connsiteX134" fmla="*/ 75819 w 1295653"/>
                    <a:gd name="connsiteY134" fmla="*/ 1166622 h 1433322"/>
                    <a:gd name="connsiteX135" fmla="*/ 58548 w 1295653"/>
                    <a:gd name="connsiteY135" fmla="*/ 1168908 h 1433322"/>
                    <a:gd name="connsiteX136" fmla="*/ 46609 w 1295653"/>
                    <a:gd name="connsiteY136" fmla="*/ 1164209 h 1433322"/>
                    <a:gd name="connsiteX137" fmla="*/ 32766 w 1295653"/>
                    <a:gd name="connsiteY137" fmla="*/ 1157224 h 1433322"/>
                    <a:gd name="connsiteX138" fmla="*/ 22479 w 1295653"/>
                    <a:gd name="connsiteY138" fmla="*/ 1147953 h 1433322"/>
                    <a:gd name="connsiteX139" fmla="*/ 12065 w 1295653"/>
                    <a:gd name="connsiteY139" fmla="*/ 1147953 h 1433322"/>
                    <a:gd name="connsiteX140" fmla="*/ 0 w 1295653"/>
                    <a:gd name="connsiteY140" fmla="*/ 1154938 h 1433322"/>
                    <a:gd name="connsiteX141" fmla="*/ 0 w 1295653"/>
                    <a:gd name="connsiteY141" fmla="*/ 1076071 h 1433322"/>
                    <a:gd name="connsiteX142" fmla="*/ 0 w 1295653"/>
                    <a:gd name="connsiteY142" fmla="*/ 987933 h 1433322"/>
                    <a:gd name="connsiteX143" fmla="*/ 0 w 1295653"/>
                    <a:gd name="connsiteY143" fmla="*/ 969391 h 1433322"/>
                    <a:gd name="connsiteX144" fmla="*/ 0 w 1295653"/>
                    <a:gd name="connsiteY144" fmla="*/ 904494 h 1433322"/>
                    <a:gd name="connsiteX145" fmla="*/ 0 w 1295653"/>
                    <a:gd name="connsiteY145" fmla="*/ 825627 h 1433322"/>
                    <a:gd name="connsiteX146" fmla="*/ 0 w 1295653"/>
                    <a:gd name="connsiteY146" fmla="*/ 790829 h 1433322"/>
                    <a:gd name="connsiteX147" fmla="*/ 1778 w 1295653"/>
                    <a:gd name="connsiteY147" fmla="*/ 670306 h 1433322"/>
                    <a:gd name="connsiteX148" fmla="*/ 1778 w 1295653"/>
                    <a:gd name="connsiteY148" fmla="*/ 654050 h 1433322"/>
                    <a:gd name="connsiteX149" fmla="*/ 3429 w 1295653"/>
                    <a:gd name="connsiteY149" fmla="*/ 568198 h 1433322"/>
                    <a:gd name="connsiteX150" fmla="*/ 1778 w 1295653"/>
                    <a:gd name="connsiteY150" fmla="*/ 498602 h 1433322"/>
                    <a:gd name="connsiteX151" fmla="*/ 3429 w 1295653"/>
                    <a:gd name="connsiteY151" fmla="*/ 419735 h 1433322"/>
                    <a:gd name="connsiteX152" fmla="*/ 5207 w 1295653"/>
                    <a:gd name="connsiteY152" fmla="*/ 394335 h 1433322"/>
                    <a:gd name="connsiteX153" fmla="*/ 5207 w 1295653"/>
                    <a:gd name="connsiteY153" fmla="*/ 287528 h 1433322"/>
                    <a:gd name="connsiteX154" fmla="*/ 5207 w 1295653"/>
                    <a:gd name="connsiteY154" fmla="*/ 278257 h 1433322"/>
                    <a:gd name="connsiteX155" fmla="*/ 6985 w 1295653"/>
                    <a:gd name="connsiteY155" fmla="*/ 218059 h 1433322"/>
                    <a:gd name="connsiteX156" fmla="*/ 6985 w 1295653"/>
                    <a:gd name="connsiteY156" fmla="*/ 173990 h 1433322"/>
                    <a:gd name="connsiteX157" fmla="*/ 6985 w 1295653"/>
                    <a:gd name="connsiteY157" fmla="*/ 104394 h 1433322"/>
                    <a:gd name="connsiteX158" fmla="*/ 125857 w 1295653"/>
                    <a:gd name="connsiteY158" fmla="*/ 99695 h 1433322"/>
                    <a:gd name="connsiteX159" fmla="*/ 136144 w 1295653"/>
                    <a:gd name="connsiteY159" fmla="*/ 99695 h 1433322"/>
                    <a:gd name="connsiteX160" fmla="*/ 280923 w 1295653"/>
                    <a:gd name="connsiteY160" fmla="*/ 92837 h 1433322"/>
                    <a:gd name="connsiteX161" fmla="*/ 315341 w 1295653"/>
                    <a:gd name="connsiteY161" fmla="*/ 92837 h 1433322"/>
                    <a:gd name="connsiteX162" fmla="*/ 413512 w 1295653"/>
                    <a:gd name="connsiteY162" fmla="*/ 88138 h 1433322"/>
                    <a:gd name="connsiteX163" fmla="*/ 406653 w 1295653"/>
                    <a:gd name="connsiteY163" fmla="*/ 99695 h 1433322"/>
                    <a:gd name="connsiteX164" fmla="*/ 398018 w 1295653"/>
                    <a:gd name="connsiteY164" fmla="*/ 122936 h 1433322"/>
                    <a:gd name="connsiteX165" fmla="*/ 406653 w 1295653"/>
                    <a:gd name="connsiteY165" fmla="*/ 115951 h 1433322"/>
                    <a:gd name="connsiteX166" fmla="*/ 416941 w 1295653"/>
                    <a:gd name="connsiteY166" fmla="*/ 111379 h 1433322"/>
                    <a:gd name="connsiteX167" fmla="*/ 429006 w 1295653"/>
                    <a:gd name="connsiteY167" fmla="*/ 108966 h 1433322"/>
                    <a:gd name="connsiteX168" fmla="*/ 437642 w 1295653"/>
                    <a:gd name="connsiteY168" fmla="*/ 108966 h 1433322"/>
                    <a:gd name="connsiteX169" fmla="*/ 442848 w 1295653"/>
                    <a:gd name="connsiteY169" fmla="*/ 102108 h 1433322"/>
                    <a:gd name="connsiteX170" fmla="*/ 449707 w 1295653"/>
                    <a:gd name="connsiteY170" fmla="*/ 102108 h 1433322"/>
                    <a:gd name="connsiteX171" fmla="*/ 461773 w 1295653"/>
                    <a:gd name="connsiteY171" fmla="*/ 113665 h 1433322"/>
                    <a:gd name="connsiteX172" fmla="*/ 472059 w 1295653"/>
                    <a:gd name="connsiteY172" fmla="*/ 125222 h 1433322"/>
                    <a:gd name="connsiteX173" fmla="*/ 484123 w 1295653"/>
                    <a:gd name="connsiteY173" fmla="*/ 129921 h 1433322"/>
                    <a:gd name="connsiteX174" fmla="*/ 497967 w 1295653"/>
                    <a:gd name="connsiteY174" fmla="*/ 134493 h 1433322"/>
                    <a:gd name="connsiteX175" fmla="*/ 510032 w 1295653"/>
                    <a:gd name="connsiteY175" fmla="*/ 136906 h 1433322"/>
                    <a:gd name="connsiteX176" fmla="*/ 525525 w 1295653"/>
                    <a:gd name="connsiteY176" fmla="*/ 146177 h 1433322"/>
                    <a:gd name="connsiteX177" fmla="*/ 537591 w 1295653"/>
                    <a:gd name="connsiteY177" fmla="*/ 157734 h 1433322"/>
                    <a:gd name="connsiteX178" fmla="*/ 553085 w 1295653"/>
                    <a:gd name="connsiteY178" fmla="*/ 169291 h 1433322"/>
                    <a:gd name="connsiteX179" fmla="*/ 565149 w 1295653"/>
                    <a:gd name="connsiteY179" fmla="*/ 173990 h 1433322"/>
                    <a:gd name="connsiteX180" fmla="*/ 582423 w 1295653"/>
                    <a:gd name="connsiteY180" fmla="*/ 173990 h 1433322"/>
                    <a:gd name="connsiteX181" fmla="*/ 591058 w 1295653"/>
                    <a:gd name="connsiteY181" fmla="*/ 169291 h 1433322"/>
                    <a:gd name="connsiteX182" fmla="*/ 592709 w 1295653"/>
                    <a:gd name="connsiteY182" fmla="*/ 150749 h 1433322"/>
                    <a:gd name="connsiteX183" fmla="*/ 606551 w 1295653"/>
                    <a:gd name="connsiteY183" fmla="*/ 150749 h 1433322"/>
                    <a:gd name="connsiteX184" fmla="*/ 608202 w 1295653"/>
                    <a:gd name="connsiteY184" fmla="*/ 157734 h 1433322"/>
                    <a:gd name="connsiteX185" fmla="*/ 611632 w 1295653"/>
                    <a:gd name="connsiteY185" fmla="*/ 169291 h 1433322"/>
                    <a:gd name="connsiteX186" fmla="*/ 628904 w 1295653"/>
                    <a:gd name="connsiteY186" fmla="*/ 169291 h 1433322"/>
                    <a:gd name="connsiteX187" fmla="*/ 632333 w 1295653"/>
                    <a:gd name="connsiteY187" fmla="*/ 171577 h 1433322"/>
                    <a:gd name="connsiteX188" fmla="*/ 628904 w 1295653"/>
                    <a:gd name="connsiteY188" fmla="*/ 178562 h 1433322"/>
                    <a:gd name="connsiteX189" fmla="*/ 620268 w 1295653"/>
                    <a:gd name="connsiteY189" fmla="*/ 183261 h 1433322"/>
                    <a:gd name="connsiteX190" fmla="*/ 563498 w 1295653"/>
                    <a:gd name="connsiteY190" fmla="*/ 192532 h 1433322"/>
                    <a:gd name="connsiteX191" fmla="*/ 554863 w 1295653"/>
                    <a:gd name="connsiteY191" fmla="*/ 201803 h 1433322"/>
                    <a:gd name="connsiteX192" fmla="*/ 553085 w 1295653"/>
                    <a:gd name="connsiteY192" fmla="*/ 206375 h 1433322"/>
                    <a:gd name="connsiteX193" fmla="*/ 565149 w 1295653"/>
                    <a:gd name="connsiteY193" fmla="*/ 218059 h 1433322"/>
                    <a:gd name="connsiteX194" fmla="*/ 575437 w 1295653"/>
                    <a:gd name="connsiteY194" fmla="*/ 213360 h 1433322"/>
                    <a:gd name="connsiteX195" fmla="*/ 587501 w 1295653"/>
                    <a:gd name="connsiteY195" fmla="*/ 218059 h 1433322"/>
                    <a:gd name="connsiteX196" fmla="*/ 599567 w 1295653"/>
                    <a:gd name="connsiteY196" fmla="*/ 201803 h 1433322"/>
                    <a:gd name="connsiteX197" fmla="*/ 613410 w 1295653"/>
                    <a:gd name="connsiteY197" fmla="*/ 199517 h 1433322"/>
                    <a:gd name="connsiteX198" fmla="*/ 625474 w 1295653"/>
                    <a:gd name="connsiteY198" fmla="*/ 199517 h 1433322"/>
                    <a:gd name="connsiteX199" fmla="*/ 632333 w 1295653"/>
                    <a:gd name="connsiteY199" fmla="*/ 199517 h 1433322"/>
                    <a:gd name="connsiteX200" fmla="*/ 639191 w 1295653"/>
                    <a:gd name="connsiteY200" fmla="*/ 194818 h 1433322"/>
                    <a:gd name="connsiteX201" fmla="*/ 646175 w 1295653"/>
                    <a:gd name="connsiteY201" fmla="*/ 194818 h 1433322"/>
                    <a:gd name="connsiteX202" fmla="*/ 656463 w 1295653"/>
                    <a:gd name="connsiteY202" fmla="*/ 211074 h 1433322"/>
                    <a:gd name="connsiteX203" fmla="*/ 697865 w 1295653"/>
                    <a:gd name="connsiteY203" fmla="*/ 231902 h 1433322"/>
                    <a:gd name="connsiteX204" fmla="*/ 708151 w 1295653"/>
                    <a:gd name="connsiteY204" fmla="*/ 231902 h 1433322"/>
                    <a:gd name="connsiteX205" fmla="*/ 735711 w 1295653"/>
                    <a:gd name="connsiteY205" fmla="*/ 218059 h 1433322"/>
                    <a:gd name="connsiteX206" fmla="*/ 742569 w 1295653"/>
                    <a:gd name="connsiteY206" fmla="*/ 218059 h 1433322"/>
                    <a:gd name="connsiteX207" fmla="*/ 761619 w 1295653"/>
                    <a:gd name="connsiteY207" fmla="*/ 213360 h 1433322"/>
                    <a:gd name="connsiteX208" fmla="*/ 796036 w 1295653"/>
                    <a:gd name="connsiteY208" fmla="*/ 201803 h 1433322"/>
                    <a:gd name="connsiteX209" fmla="*/ 830452 w 1295653"/>
                    <a:gd name="connsiteY209" fmla="*/ 185547 h 1433322"/>
                    <a:gd name="connsiteX210" fmla="*/ 859790 w 1295653"/>
                    <a:gd name="connsiteY210" fmla="*/ 187833 h 1433322"/>
                    <a:gd name="connsiteX211" fmla="*/ 883920 w 1295653"/>
                    <a:gd name="connsiteY211" fmla="*/ 192532 h 1433322"/>
                    <a:gd name="connsiteX212" fmla="*/ 892556 w 1295653"/>
                    <a:gd name="connsiteY212" fmla="*/ 192532 h 1433322"/>
                    <a:gd name="connsiteX213" fmla="*/ 914908 w 1295653"/>
                    <a:gd name="connsiteY213" fmla="*/ 190246 h 1433322"/>
                    <a:gd name="connsiteX214" fmla="*/ 925195 w 1295653"/>
                    <a:gd name="connsiteY214" fmla="*/ 185547 h 1433322"/>
                    <a:gd name="connsiteX215" fmla="*/ 947673 w 1295653"/>
                    <a:gd name="connsiteY215" fmla="*/ 178562 h 1433322"/>
                    <a:gd name="connsiteX216" fmla="*/ 980440 w 1295653"/>
                    <a:gd name="connsiteY216" fmla="*/ 148463 h 1433322"/>
                    <a:gd name="connsiteX217" fmla="*/ 1004570 w 1295653"/>
                    <a:gd name="connsiteY217" fmla="*/ 132207 h 1433322"/>
                    <a:gd name="connsiteX218" fmla="*/ 1040638 w 1295653"/>
                    <a:gd name="connsiteY218" fmla="*/ 99695 h 1433322"/>
                    <a:gd name="connsiteX219" fmla="*/ 1047624 w 1295653"/>
                    <a:gd name="connsiteY219" fmla="*/ 83439 h 1433322"/>
                    <a:gd name="connsiteX220" fmla="*/ 1066547 w 1295653"/>
                    <a:gd name="connsiteY220" fmla="*/ 78867 h 1433322"/>
                    <a:gd name="connsiteX221" fmla="*/ 1100963 w 1295653"/>
                    <a:gd name="connsiteY221" fmla="*/ 69596 h 1433322"/>
                    <a:gd name="connsiteX222" fmla="*/ 1118235 w 1295653"/>
                    <a:gd name="connsiteY222" fmla="*/ 53340 h 1433322"/>
                    <a:gd name="connsiteX223" fmla="*/ 1137158 w 1295653"/>
                    <a:gd name="connsiteY223" fmla="*/ 44069 h 1433322"/>
                    <a:gd name="connsiteX224" fmla="*/ 1147573 w 1295653"/>
                    <a:gd name="connsiteY224" fmla="*/ 44069 h 1433322"/>
                    <a:gd name="connsiteX225" fmla="*/ 1168147 w 1295653"/>
                    <a:gd name="connsiteY225" fmla="*/ 39497 h 1433322"/>
                    <a:gd name="connsiteX226" fmla="*/ 1200912 w 1295653"/>
                    <a:gd name="connsiteY226" fmla="*/ 30099 h 1433322"/>
                    <a:gd name="connsiteX227" fmla="*/ 1228472 w 1295653"/>
                    <a:gd name="connsiteY227" fmla="*/ 16256 h 1433322"/>
                    <a:gd name="connsiteX228" fmla="*/ 1256030 w 1295653"/>
                    <a:gd name="connsiteY228" fmla="*/ 6985 h 1433322"/>
                    <a:gd name="connsiteX229" fmla="*/ 1288797 w 1295653"/>
                    <a:gd name="connsiteY229" fmla="*/ 0 h 1433322"/>
                    <a:gd name="connsiteX230" fmla="*/ 1290573 w 1295653"/>
                    <a:gd name="connsiteY230" fmla="*/ 53340 h 1433322"/>
                    <a:gd name="connsiteX231" fmla="*/ 1290573 w 1295653"/>
                    <a:gd name="connsiteY231" fmla="*/ 190246 h 1433322"/>
                    <a:gd name="connsiteX232" fmla="*/ 1292224 w 1295653"/>
                    <a:gd name="connsiteY232" fmla="*/ 197104 h 1433322"/>
                    <a:gd name="connsiteX233" fmla="*/ 1292224 w 1295653"/>
                    <a:gd name="connsiteY233" fmla="*/ 338582 h 1433322"/>
                    <a:gd name="connsiteX234" fmla="*/ 1294002 w 1295653"/>
                    <a:gd name="connsiteY234" fmla="*/ 340868 h 1433322"/>
                    <a:gd name="connsiteX235" fmla="*/ 1295654 w 1295653"/>
                    <a:gd name="connsiteY235" fmla="*/ 429006 h 1433322"/>
                    <a:gd name="connsiteX236" fmla="*/ 1295654 w 1295653"/>
                    <a:gd name="connsiteY236" fmla="*/ 449961 h 1433322"/>
                    <a:gd name="connsiteX237" fmla="*/ 1294002 w 1295653"/>
                    <a:gd name="connsiteY237" fmla="*/ 535686 h 1433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1295653" h="1433322">
                      <a:moveTo>
                        <a:pt x="1294002" y="535686"/>
                      </a:moveTo>
                      <a:lnTo>
                        <a:pt x="1281938" y="538099"/>
                      </a:lnTo>
                      <a:lnTo>
                        <a:pt x="1263015" y="540385"/>
                      </a:lnTo>
                      <a:lnTo>
                        <a:pt x="1250949" y="547370"/>
                      </a:lnTo>
                      <a:lnTo>
                        <a:pt x="1249173" y="551942"/>
                      </a:lnTo>
                      <a:lnTo>
                        <a:pt x="1247394" y="558927"/>
                      </a:lnTo>
                      <a:lnTo>
                        <a:pt x="1263015" y="593725"/>
                      </a:lnTo>
                      <a:lnTo>
                        <a:pt x="1266444" y="607695"/>
                      </a:lnTo>
                      <a:lnTo>
                        <a:pt x="1261237" y="621538"/>
                      </a:lnTo>
                      <a:lnTo>
                        <a:pt x="1261237" y="630809"/>
                      </a:lnTo>
                      <a:lnTo>
                        <a:pt x="1261237" y="642366"/>
                      </a:lnTo>
                      <a:lnTo>
                        <a:pt x="1264666" y="661035"/>
                      </a:lnTo>
                      <a:lnTo>
                        <a:pt x="1264666" y="670306"/>
                      </a:lnTo>
                      <a:lnTo>
                        <a:pt x="1259459" y="684149"/>
                      </a:lnTo>
                      <a:lnTo>
                        <a:pt x="1250949" y="698119"/>
                      </a:lnTo>
                      <a:lnTo>
                        <a:pt x="1242314" y="716661"/>
                      </a:lnTo>
                      <a:lnTo>
                        <a:pt x="1237107" y="730504"/>
                      </a:lnTo>
                      <a:lnTo>
                        <a:pt x="1223264" y="767715"/>
                      </a:lnTo>
                      <a:lnTo>
                        <a:pt x="1225042" y="779272"/>
                      </a:lnTo>
                      <a:lnTo>
                        <a:pt x="1225042" y="781558"/>
                      </a:lnTo>
                      <a:lnTo>
                        <a:pt x="1219835" y="807085"/>
                      </a:lnTo>
                      <a:lnTo>
                        <a:pt x="1218184" y="821055"/>
                      </a:lnTo>
                      <a:lnTo>
                        <a:pt x="1206119" y="825627"/>
                      </a:lnTo>
                      <a:lnTo>
                        <a:pt x="1204341" y="832612"/>
                      </a:lnTo>
                      <a:lnTo>
                        <a:pt x="1207771" y="841883"/>
                      </a:lnTo>
                      <a:lnTo>
                        <a:pt x="1200912" y="853440"/>
                      </a:lnTo>
                      <a:lnTo>
                        <a:pt x="1200912" y="867410"/>
                      </a:lnTo>
                      <a:lnTo>
                        <a:pt x="1192275" y="885952"/>
                      </a:lnTo>
                      <a:lnTo>
                        <a:pt x="1197483" y="904494"/>
                      </a:lnTo>
                      <a:lnTo>
                        <a:pt x="1197483" y="909193"/>
                      </a:lnTo>
                      <a:lnTo>
                        <a:pt x="1190624" y="918464"/>
                      </a:lnTo>
                      <a:lnTo>
                        <a:pt x="1183640" y="943864"/>
                      </a:lnTo>
                      <a:lnTo>
                        <a:pt x="1173352" y="950849"/>
                      </a:lnTo>
                      <a:lnTo>
                        <a:pt x="1152651" y="960120"/>
                      </a:lnTo>
                      <a:lnTo>
                        <a:pt x="1140587" y="976376"/>
                      </a:lnTo>
                      <a:lnTo>
                        <a:pt x="1116457" y="1006475"/>
                      </a:lnTo>
                      <a:lnTo>
                        <a:pt x="1107949" y="1013460"/>
                      </a:lnTo>
                      <a:lnTo>
                        <a:pt x="1099312" y="1020445"/>
                      </a:lnTo>
                      <a:lnTo>
                        <a:pt x="1078611" y="1038987"/>
                      </a:lnTo>
                      <a:lnTo>
                        <a:pt x="1059688" y="1045972"/>
                      </a:lnTo>
                      <a:lnTo>
                        <a:pt x="1038987" y="1055243"/>
                      </a:lnTo>
                      <a:lnTo>
                        <a:pt x="1032129" y="1052957"/>
                      </a:lnTo>
                      <a:lnTo>
                        <a:pt x="1026923" y="1041273"/>
                      </a:lnTo>
                      <a:lnTo>
                        <a:pt x="1013079" y="1034415"/>
                      </a:lnTo>
                      <a:lnTo>
                        <a:pt x="1004570" y="1036701"/>
                      </a:lnTo>
                      <a:lnTo>
                        <a:pt x="982091" y="1057529"/>
                      </a:lnTo>
                      <a:lnTo>
                        <a:pt x="978662" y="1071499"/>
                      </a:lnTo>
                      <a:lnTo>
                        <a:pt x="971804" y="1087755"/>
                      </a:lnTo>
                      <a:lnTo>
                        <a:pt x="949324" y="1085342"/>
                      </a:lnTo>
                      <a:lnTo>
                        <a:pt x="940816" y="1090041"/>
                      </a:lnTo>
                      <a:lnTo>
                        <a:pt x="937260" y="1106297"/>
                      </a:lnTo>
                      <a:lnTo>
                        <a:pt x="928750" y="1110869"/>
                      </a:lnTo>
                      <a:lnTo>
                        <a:pt x="923544" y="1124839"/>
                      </a:lnTo>
                      <a:lnTo>
                        <a:pt x="921766" y="1154938"/>
                      </a:lnTo>
                      <a:lnTo>
                        <a:pt x="916686" y="1164209"/>
                      </a:lnTo>
                      <a:lnTo>
                        <a:pt x="901192" y="1166622"/>
                      </a:lnTo>
                      <a:lnTo>
                        <a:pt x="901192" y="1178179"/>
                      </a:lnTo>
                      <a:lnTo>
                        <a:pt x="914908" y="1192022"/>
                      </a:lnTo>
                      <a:lnTo>
                        <a:pt x="913257" y="1208278"/>
                      </a:lnTo>
                      <a:lnTo>
                        <a:pt x="916686" y="1224534"/>
                      </a:lnTo>
                      <a:lnTo>
                        <a:pt x="901192" y="1222248"/>
                      </a:lnTo>
                      <a:lnTo>
                        <a:pt x="894207" y="1222248"/>
                      </a:lnTo>
                      <a:lnTo>
                        <a:pt x="887348" y="1240790"/>
                      </a:lnTo>
                      <a:lnTo>
                        <a:pt x="878713" y="1245362"/>
                      </a:lnTo>
                      <a:lnTo>
                        <a:pt x="871855" y="1245362"/>
                      </a:lnTo>
                      <a:lnTo>
                        <a:pt x="868425" y="1245362"/>
                      </a:lnTo>
                      <a:lnTo>
                        <a:pt x="873506" y="1231519"/>
                      </a:lnTo>
                      <a:lnTo>
                        <a:pt x="875284" y="1217549"/>
                      </a:lnTo>
                      <a:lnTo>
                        <a:pt x="868425" y="1205992"/>
                      </a:lnTo>
                      <a:lnTo>
                        <a:pt x="851154" y="1199007"/>
                      </a:lnTo>
                      <a:lnTo>
                        <a:pt x="839089" y="1189736"/>
                      </a:lnTo>
                      <a:lnTo>
                        <a:pt x="823595" y="1201293"/>
                      </a:lnTo>
                      <a:lnTo>
                        <a:pt x="813308" y="1212977"/>
                      </a:lnTo>
                      <a:lnTo>
                        <a:pt x="806324" y="1236091"/>
                      </a:lnTo>
                      <a:lnTo>
                        <a:pt x="802894" y="1261618"/>
                      </a:lnTo>
                      <a:lnTo>
                        <a:pt x="782193" y="1277874"/>
                      </a:lnTo>
                      <a:lnTo>
                        <a:pt x="782193" y="1291844"/>
                      </a:lnTo>
                      <a:lnTo>
                        <a:pt x="787399" y="1310386"/>
                      </a:lnTo>
                      <a:lnTo>
                        <a:pt x="787399" y="1331214"/>
                      </a:lnTo>
                      <a:lnTo>
                        <a:pt x="789177" y="1356741"/>
                      </a:lnTo>
                      <a:lnTo>
                        <a:pt x="783972" y="1361313"/>
                      </a:lnTo>
                      <a:lnTo>
                        <a:pt x="765049" y="1363726"/>
                      </a:lnTo>
                      <a:lnTo>
                        <a:pt x="761619" y="1368298"/>
                      </a:lnTo>
                      <a:lnTo>
                        <a:pt x="749554" y="1417066"/>
                      </a:lnTo>
                      <a:lnTo>
                        <a:pt x="699516" y="1433322"/>
                      </a:lnTo>
                      <a:lnTo>
                        <a:pt x="677164" y="1433322"/>
                      </a:lnTo>
                      <a:lnTo>
                        <a:pt x="675386" y="1428623"/>
                      </a:lnTo>
                      <a:lnTo>
                        <a:pt x="671957" y="1424051"/>
                      </a:lnTo>
                      <a:lnTo>
                        <a:pt x="663322" y="1410081"/>
                      </a:lnTo>
                      <a:lnTo>
                        <a:pt x="656463" y="1396111"/>
                      </a:lnTo>
                      <a:lnTo>
                        <a:pt x="637540" y="1377569"/>
                      </a:lnTo>
                      <a:lnTo>
                        <a:pt x="608202" y="1366012"/>
                      </a:lnTo>
                      <a:lnTo>
                        <a:pt x="594487" y="1356741"/>
                      </a:lnTo>
                      <a:lnTo>
                        <a:pt x="592709" y="1335913"/>
                      </a:lnTo>
                      <a:lnTo>
                        <a:pt x="587501" y="1324229"/>
                      </a:lnTo>
                      <a:lnTo>
                        <a:pt x="580644" y="1301115"/>
                      </a:lnTo>
                      <a:lnTo>
                        <a:pt x="570357" y="1298702"/>
                      </a:lnTo>
                      <a:lnTo>
                        <a:pt x="542799" y="1314958"/>
                      </a:lnTo>
                      <a:lnTo>
                        <a:pt x="516890" y="1328928"/>
                      </a:lnTo>
                      <a:lnTo>
                        <a:pt x="506602" y="1347470"/>
                      </a:lnTo>
                      <a:lnTo>
                        <a:pt x="487680" y="1345184"/>
                      </a:lnTo>
                      <a:lnTo>
                        <a:pt x="472059" y="1347470"/>
                      </a:lnTo>
                      <a:lnTo>
                        <a:pt x="460122" y="1354455"/>
                      </a:lnTo>
                      <a:lnTo>
                        <a:pt x="451485" y="1347470"/>
                      </a:lnTo>
                      <a:lnTo>
                        <a:pt x="435991" y="1333500"/>
                      </a:lnTo>
                      <a:lnTo>
                        <a:pt x="413512" y="1326642"/>
                      </a:lnTo>
                      <a:lnTo>
                        <a:pt x="389382" y="1317371"/>
                      </a:lnTo>
                      <a:lnTo>
                        <a:pt x="361824" y="1324229"/>
                      </a:lnTo>
                      <a:lnTo>
                        <a:pt x="353187" y="1338199"/>
                      </a:lnTo>
                      <a:lnTo>
                        <a:pt x="346328" y="1342771"/>
                      </a:lnTo>
                      <a:lnTo>
                        <a:pt x="334264" y="1338199"/>
                      </a:lnTo>
                      <a:lnTo>
                        <a:pt x="316992" y="1333500"/>
                      </a:lnTo>
                      <a:lnTo>
                        <a:pt x="296418" y="1314958"/>
                      </a:lnTo>
                      <a:lnTo>
                        <a:pt x="286003" y="1298702"/>
                      </a:lnTo>
                      <a:lnTo>
                        <a:pt x="275717" y="1294130"/>
                      </a:lnTo>
                      <a:lnTo>
                        <a:pt x="268859" y="1291844"/>
                      </a:lnTo>
                      <a:lnTo>
                        <a:pt x="256794" y="1282573"/>
                      </a:lnTo>
                      <a:lnTo>
                        <a:pt x="230886" y="1284859"/>
                      </a:lnTo>
                      <a:lnTo>
                        <a:pt x="220598" y="1284859"/>
                      </a:lnTo>
                      <a:lnTo>
                        <a:pt x="199899" y="1277874"/>
                      </a:lnTo>
                      <a:lnTo>
                        <a:pt x="177547" y="1268603"/>
                      </a:lnTo>
                      <a:lnTo>
                        <a:pt x="177547" y="1254633"/>
                      </a:lnTo>
                      <a:lnTo>
                        <a:pt x="177547" y="1245362"/>
                      </a:lnTo>
                      <a:lnTo>
                        <a:pt x="170561" y="1229233"/>
                      </a:lnTo>
                      <a:lnTo>
                        <a:pt x="162051" y="1212977"/>
                      </a:lnTo>
                      <a:lnTo>
                        <a:pt x="156845" y="1201293"/>
                      </a:lnTo>
                      <a:lnTo>
                        <a:pt x="153416" y="1192022"/>
                      </a:lnTo>
                      <a:lnTo>
                        <a:pt x="143001" y="1185164"/>
                      </a:lnTo>
                      <a:lnTo>
                        <a:pt x="129286" y="1175893"/>
                      </a:lnTo>
                      <a:lnTo>
                        <a:pt x="120649" y="1168908"/>
                      </a:lnTo>
                      <a:lnTo>
                        <a:pt x="117222" y="1157224"/>
                      </a:lnTo>
                      <a:lnTo>
                        <a:pt x="110363" y="1152652"/>
                      </a:lnTo>
                      <a:lnTo>
                        <a:pt x="103377" y="1152652"/>
                      </a:lnTo>
                      <a:lnTo>
                        <a:pt x="93091" y="1159637"/>
                      </a:lnTo>
                      <a:lnTo>
                        <a:pt x="75819" y="1166622"/>
                      </a:lnTo>
                      <a:lnTo>
                        <a:pt x="58548" y="1168908"/>
                      </a:lnTo>
                      <a:lnTo>
                        <a:pt x="46609" y="1164209"/>
                      </a:lnTo>
                      <a:lnTo>
                        <a:pt x="32766" y="1157224"/>
                      </a:lnTo>
                      <a:lnTo>
                        <a:pt x="22479" y="1147953"/>
                      </a:lnTo>
                      <a:lnTo>
                        <a:pt x="12065" y="1147953"/>
                      </a:lnTo>
                      <a:lnTo>
                        <a:pt x="0" y="1154938"/>
                      </a:lnTo>
                      <a:lnTo>
                        <a:pt x="0" y="1076071"/>
                      </a:lnTo>
                      <a:lnTo>
                        <a:pt x="0" y="987933"/>
                      </a:lnTo>
                      <a:lnTo>
                        <a:pt x="0" y="969391"/>
                      </a:lnTo>
                      <a:lnTo>
                        <a:pt x="0" y="904494"/>
                      </a:lnTo>
                      <a:lnTo>
                        <a:pt x="0" y="825627"/>
                      </a:lnTo>
                      <a:lnTo>
                        <a:pt x="0" y="790829"/>
                      </a:lnTo>
                      <a:lnTo>
                        <a:pt x="1778" y="670306"/>
                      </a:lnTo>
                      <a:lnTo>
                        <a:pt x="1778" y="654050"/>
                      </a:lnTo>
                      <a:lnTo>
                        <a:pt x="3429" y="568198"/>
                      </a:lnTo>
                      <a:lnTo>
                        <a:pt x="1778" y="498602"/>
                      </a:lnTo>
                      <a:lnTo>
                        <a:pt x="3429" y="419735"/>
                      </a:lnTo>
                      <a:lnTo>
                        <a:pt x="5207" y="394335"/>
                      </a:lnTo>
                      <a:lnTo>
                        <a:pt x="5207" y="287528"/>
                      </a:lnTo>
                      <a:lnTo>
                        <a:pt x="5207" y="278257"/>
                      </a:lnTo>
                      <a:lnTo>
                        <a:pt x="6985" y="218059"/>
                      </a:lnTo>
                      <a:lnTo>
                        <a:pt x="6985" y="173990"/>
                      </a:lnTo>
                      <a:lnTo>
                        <a:pt x="6985" y="104394"/>
                      </a:lnTo>
                      <a:lnTo>
                        <a:pt x="125857" y="99695"/>
                      </a:lnTo>
                      <a:lnTo>
                        <a:pt x="136144" y="99695"/>
                      </a:lnTo>
                      <a:lnTo>
                        <a:pt x="280923" y="92837"/>
                      </a:lnTo>
                      <a:lnTo>
                        <a:pt x="315341" y="92837"/>
                      </a:lnTo>
                      <a:lnTo>
                        <a:pt x="413512" y="88138"/>
                      </a:lnTo>
                      <a:lnTo>
                        <a:pt x="406653" y="99695"/>
                      </a:lnTo>
                      <a:lnTo>
                        <a:pt x="398018" y="122936"/>
                      </a:lnTo>
                      <a:lnTo>
                        <a:pt x="406653" y="115951"/>
                      </a:lnTo>
                      <a:lnTo>
                        <a:pt x="416941" y="111379"/>
                      </a:lnTo>
                      <a:lnTo>
                        <a:pt x="429006" y="108966"/>
                      </a:lnTo>
                      <a:lnTo>
                        <a:pt x="437642" y="108966"/>
                      </a:lnTo>
                      <a:lnTo>
                        <a:pt x="442848" y="102108"/>
                      </a:lnTo>
                      <a:lnTo>
                        <a:pt x="449707" y="102108"/>
                      </a:lnTo>
                      <a:lnTo>
                        <a:pt x="461773" y="113665"/>
                      </a:lnTo>
                      <a:lnTo>
                        <a:pt x="472059" y="125222"/>
                      </a:lnTo>
                      <a:lnTo>
                        <a:pt x="484123" y="129921"/>
                      </a:lnTo>
                      <a:lnTo>
                        <a:pt x="497967" y="134493"/>
                      </a:lnTo>
                      <a:lnTo>
                        <a:pt x="510032" y="136906"/>
                      </a:lnTo>
                      <a:lnTo>
                        <a:pt x="525525" y="146177"/>
                      </a:lnTo>
                      <a:lnTo>
                        <a:pt x="537591" y="157734"/>
                      </a:lnTo>
                      <a:lnTo>
                        <a:pt x="553085" y="169291"/>
                      </a:lnTo>
                      <a:lnTo>
                        <a:pt x="565149" y="173990"/>
                      </a:lnTo>
                      <a:lnTo>
                        <a:pt x="582423" y="173990"/>
                      </a:lnTo>
                      <a:lnTo>
                        <a:pt x="591058" y="169291"/>
                      </a:lnTo>
                      <a:lnTo>
                        <a:pt x="592709" y="150749"/>
                      </a:lnTo>
                      <a:lnTo>
                        <a:pt x="606551" y="150749"/>
                      </a:lnTo>
                      <a:lnTo>
                        <a:pt x="608202" y="157734"/>
                      </a:lnTo>
                      <a:lnTo>
                        <a:pt x="611632" y="169291"/>
                      </a:lnTo>
                      <a:lnTo>
                        <a:pt x="628904" y="169291"/>
                      </a:lnTo>
                      <a:lnTo>
                        <a:pt x="632333" y="171577"/>
                      </a:lnTo>
                      <a:lnTo>
                        <a:pt x="628904" y="178562"/>
                      </a:lnTo>
                      <a:lnTo>
                        <a:pt x="620268" y="183261"/>
                      </a:lnTo>
                      <a:lnTo>
                        <a:pt x="563498" y="192532"/>
                      </a:lnTo>
                      <a:lnTo>
                        <a:pt x="554863" y="201803"/>
                      </a:lnTo>
                      <a:lnTo>
                        <a:pt x="553085" y="206375"/>
                      </a:lnTo>
                      <a:lnTo>
                        <a:pt x="565149" y="218059"/>
                      </a:lnTo>
                      <a:lnTo>
                        <a:pt x="575437" y="213360"/>
                      </a:lnTo>
                      <a:lnTo>
                        <a:pt x="587501" y="218059"/>
                      </a:lnTo>
                      <a:lnTo>
                        <a:pt x="599567" y="201803"/>
                      </a:lnTo>
                      <a:lnTo>
                        <a:pt x="613410" y="199517"/>
                      </a:lnTo>
                      <a:lnTo>
                        <a:pt x="625474" y="199517"/>
                      </a:lnTo>
                      <a:lnTo>
                        <a:pt x="632333" y="199517"/>
                      </a:lnTo>
                      <a:lnTo>
                        <a:pt x="639191" y="194818"/>
                      </a:lnTo>
                      <a:lnTo>
                        <a:pt x="646175" y="194818"/>
                      </a:lnTo>
                      <a:lnTo>
                        <a:pt x="656463" y="211074"/>
                      </a:lnTo>
                      <a:lnTo>
                        <a:pt x="697865" y="231902"/>
                      </a:lnTo>
                      <a:lnTo>
                        <a:pt x="708151" y="231902"/>
                      </a:lnTo>
                      <a:lnTo>
                        <a:pt x="735711" y="218059"/>
                      </a:lnTo>
                      <a:lnTo>
                        <a:pt x="742569" y="218059"/>
                      </a:lnTo>
                      <a:lnTo>
                        <a:pt x="761619" y="213360"/>
                      </a:lnTo>
                      <a:lnTo>
                        <a:pt x="796036" y="201803"/>
                      </a:lnTo>
                      <a:lnTo>
                        <a:pt x="830452" y="185547"/>
                      </a:lnTo>
                      <a:lnTo>
                        <a:pt x="859790" y="187833"/>
                      </a:lnTo>
                      <a:lnTo>
                        <a:pt x="883920" y="192532"/>
                      </a:lnTo>
                      <a:lnTo>
                        <a:pt x="892556" y="192532"/>
                      </a:lnTo>
                      <a:lnTo>
                        <a:pt x="914908" y="190246"/>
                      </a:lnTo>
                      <a:lnTo>
                        <a:pt x="925195" y="185547"/>
                      </a:lnTo>
                      <a:lnTo>
                        <a:pt x="947673" y="178562"/>
                      </a:lnTo>
                      <a:lnTo>
                        <a:pt x="980440" y="148463"/>
                      </a:lnTo>
                      <a:lnTo>
                        <a:pt x="1004570" y="132207"/>
                      </a:lnTo>
                      <a:lnTo>
                        <a:pt x="1040638" y="99695"/>
                      </a:lnTo>
                      <a:lnTo>
                        <a:pt x="1047624" y="83439"/>
                      </a:lnTo>
                      <a:lnTo>
                        <a:pt x="1066547" y="78867"/>
                      </a:lnTo>
                      <a:lnTo>
                        <a:pt x="1100963" y="69596"/>
                      </a:lnTo>
                      <a:lnTo>
                        <a:pt x="1118235" y="53340"/>
                      </a:lnTo>
                      <a:lnTo>
                        <a:pt x="1137158" y="44069"/>
                      </a:lnTo>
                      <a:lnTo>
                        <a:pt x="1147573" y="44069"/>
                      </a:lnTo>
                      <a:lnTo>
                        <a:pt x="1168147" y="39497"/>
                      </a:lnTo>
                      <a:lnTo>
                        <a:pt x="1200912" y="30099"/>
                      </a:lnTo>
                      <a:lnTo>
                        <a:pt x="1228472" y="16256"/>
                      </a:lnTo>
                      <a:lnTo>
                        <a:pt x="1256030" y="6985"/>
                      </a:lnTo>
                      <a:lnTo>
                        <a:pt x="1288797" y="0"/>
                      </a:lnTo>
                      <a:lnTo>
                        <a:pt x="1290573" y="53340"/>
                      </a:lnTo>
                      <a:lnTo>
                        <a:pt x="1290573" y="190246"/>
                      </a:lnTo>
                      <a:lnTo>
                        <a:pt x="1292224" y="197104"/>
                      </a:lnTo>
                      <a:lnTo>
                        <a:pt x="1292224" y="338582"/>
                      </a:lnTo>
                      <a:lnTo>
                        <a:pt x="1294002" y="340868"/>
                      </a:lnTo>
                      <a:lnTo>
                        <a:pt x="1295654" y="429006"/>
                      </a:lnTo>
                      <a:lnTo>
                        <a:pt x="1295654" y="449961"/>
                      </a:lnTo>
                      <a:lnTo>
                        <a:pt x="1294002" y="535686"/>
                      </a:lnTo>
                      <a:close/>
                    </a:path>
                  </a:pathLst>
                </a:custGeom>
                <a:solidFill>
                  <a:srgbClr val="EFE9F0"/>
                </a:solidFill>
                <a:ln w="5461" cap="flat">
                  <a:solidFill>
                    <a:srgbClr val="BEBEBE"/>
                  </a:solidFill>
                  <a:prstDash val="solid"/>
                  <a:round/>
                </a:ln>
              </p:spPr>
              <p:txBody>
                <a:bodyPr rtlCol="0" anchor="ctr"/>
                <a:lstStyle/>
                <a:p>
                  <a:endParaRPr lang="en-US"/>
                </a:p>
              </p:txBody>
            </p:sp>
            <p:sp>
              <p:nvSpPr>
                <p:cNvPr id="1229" name="Freeform: Shape 1228">
                  <a:extLst>
                    <a:ext uri="{FF2B5EF4-FFF2-40B4-BE49-F238E27FC236}">
                      <a16:creationId xmlns:a16="http://schemas.microsoft.com/office/drawing/2014/main" id="{332E9CD1-BD73-34E6-1FF0-07CD62FE2575}"/>
                    </a:ext>
                  </a:extLst>
                </p:cNvPr>
                <p:cNvSpPr/>
                <p:nvPr/>
              </p:nvSpPr>
              <p:spPr>
                <a:xfrm>
                  <a:off x="23034243" y="18364580"/>
                  <a:ext cx="2575814" cy="1361312"/>
                </a:xfrm>
                <a:custGeom>
                  <a:avLst/>
                  <a:gdLst>
                    <a:gd name="connsiteX0" fmla="*/ 287782 w 2575814"/>
                    <a:gd name="connsiteY0" fmla="*/ 9271 h 1361312"/>
                    <a:gd name="connsiteX1" fmla="*/ 298069 w 2575814"/>
                    <a:gd name="connsiteY1" fmla="*/ 11557 h 1361312"/>
                    <a:gd name="connsiteX2" fmla="*/ 435864 w 2575814"/>
                    <a:gd name="connsiteY2" fmla="*/ 9271 h 1361312"/>
                    <a:gd name="connsiteX3" fmla="*/ 582423 w 2575814"/>
                    <a:gd name="connsiteY3" fmla="*/ 9271 h 1361312"/>
                    <a:gd name="connsiteX4" fmla="*/ 622047 w 2575814"/>
                    <a:gd name="connsiteY4" fmla="*/ 9271 h 1361312"/>
                    <a:gd name="connsiteX5" fmla="*/ 716788 w 2575814"/>
                    <a:gd name="connsiteY5" fmla="*/ 9271 h 1361312"/>
                    <a:gd name="connsiteX6" fmla="*/ 878713 w 2575814"/>
                    <a:gd name="connsiteY6" fmla="*/ 9271 h 1361312"/>
                    <a:gd name="connsiteX7" fmla="*/ 901065 w 2575814"/>
                    <a:gd name="connsiteY7" fmla="*/ 11557 h 1361312"/>
                    <a:gd name="connsiteX8" fmla="*/ 1038988 w 2575814"/>
                    <a:gd name="connsiteY8" fmla="*/ 11557 h 1361312"/>
                    <a:gd name="connsiteX9" fmla="*/ 1061339 w 2575814"/>
                    <a:gd name="connsiteY9" fmla="*/ 11557 h 1361312"/>
                    <a:gd name="connsiteX10" fmla="*/ 1200913 w 2575814"/>
                    <a:gd name="connsiteY10" fmla="*/ 9271 h 1361312"/>
                    <a:gd name="connsiteX11" fmla="*/ 1342137 w 2575814"/>
                    <a:gd name="connsiteY11" fmla="*/ 9271 h 1361312"/>
                    <a:gd name="connsiteX12" fmla="*/ 1399032 w 2575814"/>
                    <a:gd name="connsiteY12" fmla="*/ 11557 h 1361312"/>
                    <a:gd name="connsiteX13" fmla="*/ 1471423 w 2575814"/>
                    <a:gd name="connsiteY13" fmla="*/ 11557 h 1361312"/>
                    <a:gd name="connsiteX14" fmla="*/ 1562736 w 2575814"/>
                    <a:gd name="connsiteY14" fmla="*/ 11557 h 1361312"/>
                    <a:gd name="connsiteX15" fmla="*/ 1666113 w 2575814"/>
                    <a:gd name="connsiteY15" fmla="*/ 9271 h 1361312"/>
                    <a:gd name="connsiteX16" fmla="*/ 1753998 w 2575814"/>
                    <a:gd name="connsiteY16" fmla="*/ 11557 h 1361312"/>
                    <a:gd name="connsiteX17" fmla="*/ 1883156 w 2575814"/>
                    <a:gd name="connsiteY17" fmla="*/ 11557 h 1361312"/>
                    <a:gd name="connsiteX18" fmla="*/ 1946911 w 2575814"/>
                    <a:gd name="connsiteY18" fmla="*/ 9271 h 1361312"/>
                    <a:gd name="connsiteX19" fmla="*/ 2103755 w 2575814"/>
                    <a:gd name="connsiteY19" fmla="*/ 6858 h 1361312"/>
                    <a:gd name="connsiteX20" fmla="*/ 2114042 w 2575814"/>
                    <a:gd name="connsiteY20" fmla="*/ 4572 h 1361312"/>
                    <a:gd name="connsiteX21" fmla="*/ 2165731 w 2575814"/>
                    <a:gd name="connsiteY21" fmla="*/ 4572 h 1361312"/>
                    <a:gd name="connsiteX22" fmla="*/ 2248409 w 2575814"/>
                    <a:gd name="connsiteY22" fmla="*/ 2286 h 1361312"/>
                    <a:gd name="connsiteX23" fmla="*/ 2281175 w 2575814"/>
                    <a:gd name="connsiteY23" fmla="*/ 4572 h 1361312"/>
                    <a:gd name="connsiteX24" fmla="*/ 2381124 w 2575814"/>
                    <a:gd name="connsiteY24" fmla="*/ 4572 h 1361312"/>
                    <a:gd name="connsiteX25" fmla="*/ 2405253 w 2575814"/>
                    <a:gd name="connsiteY25" fmla="*/ 4572 h 1361312"/>
                    <a:gd name="connsiteX26" fmla="*/ 2517267 w 2575814"/>
                    <a:gd name="connsiteY26" fmla="*/ 0 h 1361312"/>
                    <a:gd name="connsiteX27" fmla="*/ 2517267 w 2575814"/>
                    <a:gd name="connsiteY27" fmla="*/ 4572 h 1361312"/>
                    <a:gd name="connsiteX28" fmla="*/ 2518918 w 2575814"/>
                    <a:gd name="connsiteY28" fmla="*/ 97409 h 1361312"/>
                    <a:gd name="connsiteX29" fmla="*/ 2517267 w 2575814"/>
                    <a:gd name="connsiteY29" fmla="*/ 136779 h 1361312"/>
                    <a:gd name="connsiteX30" fmla="*/ 2520697 w 2575814"/>
                    <a:gd name="connsiteY30" fmla="*/ 208661 h 1361312"/>
                    <a:gd name="connsiteX31" fmla="*/ 2536190 w 2575814"/>
                    <a:gd name="connsiteY31" fmla="*/ 343154 h 1361312"/>
                    <a:gd name="connsiteX32" fmla="*/ 2539620 w 2575814"/>
                    <a:gd name="connsiteY32" fmla="*/ 368681 h 1361312"/>
                    <a:gd name="connsiteX33" fmla="*/ 2556891 w 2575814"/>
                    <a:gd name="connsiteY33" fmla="*/ 510159 h 1361312"/>
                    <a:gd name="connsiteX34" fmla="*/ 2563750 w 2575814"/>
                    <a:gd name="connsiteY34" fmla="*/ 554228 h 1361312"/>
                    <a:gd name="connsiteX35" fmla="*/ 2574037 w 2575814"/>
                    <a:gd name="connsiteY35" fmla="*/ 640080 h 1361312"/>
                    <a:gd name="connsiteX36" fmla="*/ 2575814 w 2575814"/>
                    <a:gd name="connsiteY36" fmla="*/ 658622 h 1361312"/>
                    <a:gd name="connsiteX37" fmla="*/ 2570608 w 2575814"/>
                    <a:gd name="connsiteY37" fmla="*/ 825627 h 1361312"/>
                    <a:gd name="connsiteX38" fmla="*/ 2567178 w 2575814"/>
                    <a:gd name="connsiteY38" fmla="*/ 920623 h 1361312"/>
                    <a:gd name="connsiteX39" fmla="*/ 2563750 w 2575814"/>
                    <a:gd name="connsiteY39" fmla="*/ 1008761 h 1361312"/>
                    <a:gd name="connsiteX40" fmla="*/ 2562099 w 2575814"/>
                    <a:gd name="connsiteY40" fmla="*/ 1138682 h 1361312"/>
                    <a:gd name="connsiteX41" fmla="*/ 2560321 w 2575814"/>
                    <a:gd name="connsiteY41" fmla="*/ 1238377 h 1361312"/>
                    <a:gd name="connsiteX42" fmla="*/ 2560321 w 2575814"/>
                    <a:gd name="connsiteY42" fmla="*/ 1354328 h 1361312"/>
                    <a:gd name="connsiteX43" fmla="*/ 2558542 w 2575814"/>
                    <a:gd name="connsiteY43" fmla="*/ 1359027 h 1361312"/>
                    <a:gd name="connsiteX44" fmla="*/ 2543049 w 2575814"/>
                    <a:gd name="connsiteY44" fmla="*/ 1361313 h 1361312"/>
                    <a:gd name="connsiteX45" fmla="*/ 2534413 w 2575814"/>
                    <a:gd name="connsiteY45" fmla="*/ 1349756 h 1361312"/>
                    <a:gd name="connsiteX46" fmla="*/ 2520697 w 2575814"/>
                    <a:gd name="connsiteY46" fmla="*/ 1342771 h 1361312"/>
                    <a:gd name="connsiteX47" fmla="*/ 2513838 w 2575814"/>
                    <a:gd name="connsiteY47" fmla="*/ 1347343 h 1361312"/>
                    <a:gd name="connsiteX48" fmla="*/ 2508631 w 2575814"/>
                    <a:gd name="connsiteY48" fmla="*/ 1347343 h 1361312"/>
                    <a:gd name="connsiteX49" fmla="*/ 2508631 w 2575814"/>
                    <a:gd name="connsiteY49" fmla="*/ 1335786 h 1361312"/>
                    <a:gd name="connsiteX50" fmla="*/ 2503425 w 2575814"/>
                    <a:gd name="connsiteY50" fmla="*/ 1333500 h 1361312"/>
                    <a:gd name="connsiteX51" fmla="*/ 2498345 w 2575814"/>
                    <a:gd name="connsiteY51" fmla="*/ 1338072 h 1361312"/>
                    <a:gd name="connsiteX52" fmla="*/ 2493138 w 2575814"/>
                    <a:gd name="connsiteY52" fmla="*/ 1331214 h 1361312"/>
                    <a:gd name="connsiteX53" fmla="*/ 2487930 w 2575814"/>
                    <a:gd name="connsiteY53" fmla="*/ 1333500 h 1361312"/>
                    <a:gd name="connsiteX54" fmla="*/ 2482724 w 2575814"/>
                    <a:gd name="connsiteY54" fmla="*/ 1326515 h 1361312"/>
                    <a:gd name="connsiteX55" fmla="*/ 2472437 w 2575814"/>
                    <a:gd name="connsiteY55" fmla="*/ 1324229 h 1361312"/>
                    <a:gd name="connsiteX56" fmla="*/ 2469008 w 2575814"/>
                    <a:gd name="connsiteY56" fmla="*/ 1314958 h 1361312"/>
                    <a:gd name="connsiteX57" fmla="*/ 2458721 w 2575814"/>
                    <a:gd name="connsiteY57" fmla="*/ 1314958 h 1361312"/>
                    <a:gd name="connsiteX58" fmla="*/ 2448306 w 2575814"/>
                    <a:gd name="connsiteY58" fmla="*/ 1314958 h 1361312"/>
                    <a:gd name="connsiteX59" fmla="*/ 2438020 w 2575814"/>
                    <a:gd name="connsiteY59" fmla="*/ 1307973 h 1361312"/>
                    <a:gd name="connsiteX60" fmla="*/ 2420748 w 2575814"/>
                    <a:gd name="connsiteY60" fmla="*/ 1284732 h 1361312"/>
                    <a:gd name="connsiteX61" fmla="*/ 2417318 w 2575814"/>
                    <a:gd name="connsiteY61" fmla="*/ 1273175 h 1361312"/>
                    <a:gd name="connsiteX62" fmla="*/ 2410461 w 2575814"/>
                    <a:gd name="connsiteY62" fmla="*/ 1268603 h 1361312"/>
                    <a:gd name="connsiteX63" fmla="*/ 2398396 w 2575814"/>
                    <a:gd name="connsiteY63" fmla="*/ 1270889 h 1361312"/>
                    <a:gd name="connsiteX64" fmla="*/ 2386330 w 2575814"/>
                    <a:gd name="connsiteY64" fmla="*/ 1266190 h 1361312"/>
                    <a:gd name="connsiteX65" fmla="*/ 2379346 w 2575814"/>
                    <a:gd name="connsiteY65" fmla="*/ 1256919 h 1361312"/>
                    <a:gd name="connsiteX66" fmla="*/ 2374265 w 2575814"/>
                    <a:gd name="connsiteY66" fmla="*/ 1247648 h 1361312"/>
                    <a:gd name="connsiteX67" fmla="*/ 2363851 w 2575814"/>
                    <a:gd name="connsiteY67" fmla="*/ 1238377 h 1361312"/>
                    <a:gd name="connsiteX68" fmla="*/ 2358772 w 2575814"/>
                    <a:gd name="connsiteY68" fmla="*/ 1233805 h 1361312"/>
                    <a:gd name="connsiteX69" fmla="*/ 2334641 w 2575814"/>
                    <a:gd name="connsiteY69" fmla="*/ 1231392 h 1361312"/>
                    <a:gd name="connsiteX70" fmla="*/ 2327656 w 2575814"/>
                    <a:gd name="connsiteY70" fmla="*/ 1240663 h 1361312"/>
                    <a:gd name="connsiteX71" fmla="*/ 2322576 w 2575814"/>
                    <a:gd name="connsiteY71" fmla="*/ 1259205 h 1361312"/>
                    <a:gd name="connsiteX72" fmla="*/ 2317370 w 2575814"/>
                    <a:gd name="connsiteY72" fmla="*/ 1261618 h 1361312"/>
                    <a:gd name="connsiteX73" fmla="*/ 2310512 w 2575814"/>
                    <a:gd name="connsiteY73" fmla="*/ 1259205 h 1361312"/>
                    <a:gd name="connsiteX74" fmla="*/ 2296668 w 2575814"/>
                    <a:gd name="connsiteY74" fmla="*/ 1263904 h 1361312"/>
                    <a:gd name="connsiteX75" fmla="*/ 2286381 w 2575814"/>
                    <a:gd name="connsiteY75" fmla="*/ 1270889 h 1361312"/>
                    <a:gd name="connsiteX76" fmla="*/ 2275967 w 2575814"/>
                    <a:gd name="connsiteY76" fmla="*/ 1268603 h 1361312"/>
                    <a:gd name="connsiteX77" fmla="*/ 2262251 w 2575814"/>
                    <a:gd name="connsiteY77" fmla="*/ 1263904 h 1361312"/>
                    <a:gd name="connsiteX78" fmla="*/ 2248409 w 2575814"/>
                    <a:gd name="connsiteY78" fmla="*/ 1266190 h 1361312"/>
                    <a:gd name="connsiteX79" fmla="*/ 2241550 w 2575814"/>
                    <a:gd name="connsiteY79" fmla="*/ 1259205 h 1361312"/>
                    <a:gd name="connsiteX80" fmla="*/ 2238122 w 2575814"/>
                    <a:gd name="connsiteY80" fmla="*/ 1243076 h 1361312"/>
                    <a:gd name="connsiteX81" fmla="*/ 2231263 w 2575814"/>
                    <a:gd name="connsiteY81" fmla="*/ 1240663 h 1361312"/>
                    <a:gd name="connsiteX82" fmla="*/ 2220850 w 2575814"/>
                    <a:gd name="connsiteY82" fmla="*/ 1240663 h 1361312"/>
                    <a:gd name="connsiteX83" fmla="*/ 2208785 w 2575814"/>
                    <a:gd name="connsiteY83" fmla="*/ 1254633 h 1361312"/>
                    <a:gd name="connsiteX84" fmla="*/ 2196720 w 2575814"/>
                    <a:gd name="connsiteY84" fmla="*/ 1261618 h 1361312"/>
                    <a:gd name="connsiteX85" fmla="*/ 2188211 w 2575814"/>
                    <a:gd name="connsiteY85" fmla="*/ 1256919 h 1361312"/>
                    <a:gd name="connsiteX86" fmla="*/ 2183003 w 2575814"/>
                    <a:gd name="connsiteY86" fmla="*/ 1261618 h 1361312"/>
                    <a:gd name="connsiteX87" fmla="*/ 2172589 w 2575814"/>
                    <a:gd name="connsiteY87" fmla="*/ 1259205 h 1361312"/>
                    <a:gd name="connsiteX88" fmla="*/ 2169161 w 2575814"/>
                    <a:gd name="connsiteY88" fmla="*/ 1266190 h 1361312"/>
                    <a:gd name="connsiteX89" fmla="*/ 2170938 w 2575814"/>
                    <a:gd name="connsiteY89" fmla="*/ 1277874 h 1361312"/>
                    <a:gd name="connsiteX90" fmla="*/ 2158874 w 2575814"/>
                    <a:gd name="connsiteY90" fmla="*/ 1277874 h 1361312"/>
                    <a:gd name="connsiteX91" fmla="*/ 2148587 w 2575814"/>
                    <a:gd name="connsiteY91" fmla="*/ 1277874 h 1361312"/>
                    <a:gd name="connsiteX92" fmla="*/ 2131314 w 2575814"/>
                    <a:gd name="connsiteY92" fmla="*/ 1277874 h 1361312"/>
                    <a:gd name="connsiteX93" fmla="*/ 2117472 w 2575814"/>
                    <a:gd name="connsiteY93" fmla="*/ 1277874 h 1361312"/>
                    <a:gd name="connsiteX94" fmla="*/ 2112391 w 2575814"/>
                    <a:gd name="connsiteY94" fmla="*/ 1289431 h 1361312"/>
                    <a:gd name="connsiteX95" fmla="*/ 2107185 w 2575814"/>
                    <a:gd name="connsiteY95" fmla="*/ 1284732 h 1361312"/>
                    <a:gd name="connsiteX96" fmla="*/ 2086484 w 2575814"/>
                    <a:gd name="connsiteY96" fmla="*/ 1282446 h 1361312"/>
                    <a:gd name="connsiteX97" fmla="*/ 2072767 w 2575814"/>
                    <a:gd name="connsiteY97" fmla="*/ 1291717 h 1361312"/>
                    <a:gd name="connsiteX98" fmla="*/ 2060702 w 2575814"/>
                    <a:gd name="connsiteY98" fmla="*/ 1296416 h 1361312"/>
                    <a:gd name="connsiteX99" fmla="*/ 2050288 w 2575814"/>
                    <a:gd name="connsiteY99" fmla="*/ 1317244 h 1361312"/>
                    <a:gd name="connsiteX100" fmla="*/ 2043430 w 2575814"/>
                    <a:gd name="connsiteY100" fmla="*/ 1324229 h 1361312"/>
                    <a:gd name="connsiteX101" fmla="*/ 2036573 w 2575814"/>
                    <a:gd name="connsiteY101" fmla="*/ 1324229 h 1361312"/>
                    <a:gd name="connsiteX102" fmla="*/ 2027937 w 2575814"/>
                    <a:gd name="connsiteY102" fmla="*/ 1324229 h 1361312"/>
                    <a:gd name="connsiteX103" fmla="*/ 2019300 w 2575814"/>
                    <a:gd name="connsiteY103" fmla="*/ 1326515 h 1361312"/>
                    <a:gd name="connsiteX104" fmla="*/ 2012442 w 2575814"/>
                    <a:gd name="connsiteY104" fmla="*/ 1328801 h 1361312"/>
                    <a:gd name="connsiteX105" fmla="*/ 2005585 w 2575814"/>
                    <a:gd name="connsiteY105" fmla="*/ 1347343 h 1361312"/>
                    <a:gd name="connsiteX106" fmla="*/ 1996949 w 2575814"/>
                    <a:gd name="connsiteY106" fmla="*/ 1347343 h 1361312"/>
                    <a:gd name="connsiteX107" fmla="*/ 1989963 w 2575814"/>
                    <a:gd name="connsiteY107" fmla="*/ 1335786 h 1361312"/>
                    <a:gd name="connsiteX108" fmla="*/ 1979676 w 2575814"/>
                    <a:gd name="connsiteY108" fmla="*/ 1326515 h 1361312"/>
                    <a:gd name="connsiteX109" fmla="*/ 1969389 w 2575814"/>
                    <a:gd name="connsiteY109" fmla="*/ 1317244 h 1361312"/>
                    <a:gd name="connsiteX110" fmla="*/ 1962404 w 2575814"/>
                    <a:gd name="connsiteY110" fmla="*/ 1319530 h 1361312"/>
                    <a:gd name="connsiteX111" fmla="*/ 1952117 w 2575814"/>
                    <a:gd name="connsiteY111" fmla="*/ 1319530 h 1361312"/>
                    <a:gd name="connsiteX112" fmla="*/ 1948688 w 2575814"/>
                    <a:gd name="connsiteY112" fmla="*/ 1310259 h 1361312"/>
                    <a:gd name="connsiteX113" fmla="*/ 1943481 w 2575814"/>
                    <a:gd name="connsiteY113" fmla="*/ 1300988 h 1361312"/>
                    <a:gd name="connsiteX114" fmla="*/ 1919351 w 2575814"/>
                    <a:gd name="connsiteY114" fmla="*/ 1296416 h 1361312"/>
                    <a:gd name="connsiteX115" fmla="*/ 1915923 w 2575814"/>
                    <a:gd name="connsiteY115" fmla="*/ 1287145 h 1361312"/>
                    <a:gd name="connsiteX116" fmla="*/ 1922780 w 2575814"/>
                    <a:gd name="connsiteY116" fmla="*/ 1284732 h 1361312"/>
                    <a:gd name="connsiteX117" fmla="*/ 1929765 w 2575814"/>
                    <a:gd name="connsiteY117" fmla="*/ 1277874 h 1361312"/>
                    <a:gd name="connsiteX118" fmla="*/ 1927988 w 2575814"/>
                    <a:gd name="connsiteY118" fmla="*/ 1268603 h 1361312"/>
                    <a:gd name="connsiteX119" fmla="*/ 1922780 w 2575814"/>
                    <a:gd name="connsiteY119" fmla="*/ 1270889 h 1361312"/>
                    <a:gd name="connsiteX120" fmla="*/ 1915923 w 2575814"/>
                    <a:gd name="connsiteY120" fmla="*/ 1270889 h 1361312"/>
                    <a:gd name="connsiteX121" fmla="*/ 1914272 w 2575814"/>
                    <a:gd name="connsiteY121" fmla="*/ 1261618 h 1361312"/>
                    <a:gd name="connsiteX122" fmla="*/ 1905636 w 2575814"/>
                    <a:gd name="connsiteY122" fmla="*/ 1259205 h 1361312"/>
                    <a:gd name="connsiteX123" fmla="*/ 1898650 w 2575814"/>
                    <a:gd name="connsiteY123" fmla="*/ 1270889 h 1361312"/>
                    <a:gd name="connsiteX124" fmla="*/ 1891792 w 2575814"/>
                    <a:gd name="connsiteY124" fmla="*/ 1291717 h 1361312"/>
                    <a:gd name="connsiteX125" fmla="*/ 1884935 w 2575814"/>
                    <a:gd name="connsiteY125" fmla="*/ 1296416 h 1361312"/>
                    <a:gd name="connsiteX126" fmla="*/ 1876299 w 2575814"/>
                    <a:gd name="connsiteY126" fmla="*/ 1291717 h 1361312"/>
                    <a:gd name="connsiteX127" fmla="*/ 1866012 w 2575814"/>
                    <a:gd name="connsiteY127" fmla="*/ 1280160 h 1361312"/>
                    <a:gd name="connsiteX128" fmla="*/ 1853947 w 2575814"/>
                    <a:gd name="connsiteY128" fmla="*/ 1280160 h 1361312"/>
                    <a:gd name="connsiteX129" fmla="*/ 1846962 w 2575814"/>
                    <a:gd name="connsiteY129" fmla="*/ 1287145 h 1361312"/>
                    <a:gd name="connsiteX130" fmla="*/ 1841881 w 2575814"/>
                    <a:gd name="connsiteY130" fmla="*/ 1282446 h 1361312"/>
                    <a:gd name="connsiteX131" fmla="*/ 1838452 w 2575814"/>
                    <a:gd name="connsiteY131" fmla="*/ 1245362 h 1361312"/>
                    <a:gd name="connsiteX132" fmla="*/ 1831467 w 2575814"/>
                    <a:gd name="connsiteY132" fmla="*/ 1238377 h 1361312"/>
                    <a:gd name="connsiteX133" fmla="*/ 1822831 w 2575814"/>
                    <a:gd name="connsiteY133" fmla="*/ 1243076 h 1361312"/>
                    <a:gd name="connsiteX134" fmla="*/ 1809115 w 2575814"/>
                    <a:gd name="connsiteY134" fmla="*/ 1243076 h 1361312"/>
                    <a:gd name="connsiteX135" fmla="*/ 1812544 w 2575814"/>
                    <a:gd name="connsiteY135" fmla="*/ 1270889 h 1361312"/>
                    <a:gd name="connsiteX136" fmla="*/ 1795273 w 2575814"/>
                    <a:gd name="connsiteY136" fmla="*/ 1291717 h 1361312"/>
                    <a:gd name="connsiteX137" fmla="*/ 1788414 w 2575814"/>
                    <a:gd name="connsiteY137" fmla="*/ 1287145 h 1361312"/>
                    <a:gd name="connsiteX138" fmla="*/ 1779778 w 2575814"/>
                    <a:gd name="connsiteY138" fmla="*/ 1282446 h 1361312"/>
                    <a:gd name="connsiteX139" fmla="*/ 1772921 w 2575814"/>
                    <a:gd name="connsiteY139" fmla="*/ 1284732 h 1361312"/>
                    <a:gd name="connsiteX140" fmla="*/ 1772921 w 2575814"/>
                    <a:gd name="connsiteY140" fmla="*/ 1294003 h 1361312"/>
                    <a:gd name="connsiteX141" fmla="*/ 1781556 w 2575814"/>
                    <a:gd name="connsiteY141" fmla="*/ 1300988 h 1361312"/>
                    <a:gd name="connsiteX142" fmla="*/ 1776350 w 2575814"/>
                    <a:gd name="connsiteY142" fmla="*/ 1305687 h 1361312"/>
                    <a:gd name="connsiteX143" fmla="*/ 1776350 w 2575814"/>
                    <a:gd name="connsiteY143" fmla="*/ 1324229 h 1361312"/>
                    <a:gd name="connsiteX144" fmla="*/ 1772921 w 2575814"/>
                    <a:gd name="connsiteY144" fmla="*/ 1335786 h 1361312"/>
                    <a:gd name="connsiteX145" fmla="*/ 1764285 w 2575814"/>
                    <a:gd name="connsiteY145" fmla="*/ 1340485 h 1361312"/>
                    <a:gd name="connsiteX146" fmla="*/ 1755649 w 2575814"/>
                    <a:gd name="connsiteY146" fmla="*/ 1338072 h 1361312"/>
                    <a:gd name="connsiteX147" fmla="*/ 1747139 w 2575814"/>
                    <a:gd name="connsiteY147" fmla="*/ 1324229 h 1361312"/>
                    <a:gd name="connsiteX148" fmla="*/ 1741932 w 2575814"/>
                    <a:gd name="connsiteY148" fmla="*/ 1307973 h 1361312"/>
                    <a:gd name="connsiteX149" fmla="*/ 1748790 w 2575814"/>
                    <a:gd name="connsiteY149" fmla="*/ 1296416 h 1361312"/>
                    <a:gd name="connsiteX150" fmla="*/ 1753998 w 2575814"/>
                    <a:gd name="connsiteY150" fmla="*/ 1287145 h 1361312"/>
                    <a:gd name="connsiteX151" fmla="*/ 1750568 w 2575814"/>
                    <a:gd name="connsiteY151" fmla="*/ 1277874 h 1361312"/>
                    <a:gd name="connsiteX152" fmla="*/ 1743584 w 2575814"/>
                    <a:gd name="connsiteY152" fmla="*/ 1263904 h 1361312"/>
                    <a:gd name="connsiteX153" fmla="*/ 1735075 w 2575814"/>
                    <a:gd name="connsiteY153" fmla="*/ 1259205 h 1361312"/>
                    <a:gd name="connsiteX154" fmla="*/ 1728089 w 2575814"/>
                    <a:gd name="connsiteY154" fmla="*/ 1263904 h 1361312"/>
                    <a:gd name="connsiteX155" fmla="*/ 1723010 w 2575814"/>
                    <a:gd name="connsiteY155" fmla="*/ 1280160 h 1361312"/>
                    <a:gd name="connsiteX156" fmla="*/ 1714374 w 2575814"/>
                    <a:gd name="connsiteY156" fmla="*/ 1280160 h 1361312"/>
                    <a:gd name="connsiteX157" fmla="*/ 1707515 w 2575814"/>
                    <a:gd name="connsiteY157" fmla="*/ 1277874 h 1361312"/>
                    <a:gd name="connsiteX158" fmla="*/ 1688465 w 2575814"/>
                    <a:gd name="connsiteY158" fmla="*/ 1305687 h 1361312"/>
                    <a:gd name="connsiteX159" fmla="*/ 1678178 w 2575814"/>
                    <a:gd name="connsiteY159" fmla="*/ 1300988 h 1361312"/>
                    <a:gd name="connsiteX160" fmla="*/ 1669542 w 2575814"/>
                    <a:gd name="connsiteY160" fmla="*/ 1291717 h 1361312"/>
                    <a:gd name="connsiteX161" fmla="*/ 1666113 w 2575814"/>
                    <a:gd name="connsiteY161" fmla="*/ 1273175 h 1361312"/>
                    <a:gd name="connsiteX162" fmla="*/ 1659255 w 2575814"/>
                    <a:gd name="connsiteY162" fmla="*/ 1259205 h 1361312"/>
                    <a:gd name="connsiteX163" fmla="*/ 1650619 w 2575814"/>
                    <a:gd name="connsiteY163" fmla="*/ 1259205 h 1361312"/>
                    <a:gd name="connsiteX164" fmla="*/ 1641984 w 2575814"/>
                    <a:gd name="connsiteY164" fmla="*/ 1254633 h 1361312"/>
                    <a:gd name="connsiteX165" fmla="*/ 1636776 w 2575814"/>
                    <a:gd name="connsiteY165" fmla="*/ 1263904 h 1361312"/>
                    <a:gd name="connsiteX166" fmla="*/ 1629918 w 2575814"/>
                    <a:gd name="connsiteY166" fmla="*/ 1261618 h 1361312"/>
                    <a:gd name="connsiteX167" fmla="*/ 1626489 w 2575814"/>
                    <a:gd name="connsiteY167" fmla="*/ 1247648 h 1361312"/>
                    <a:gd name="connsiteX168" fmla="*/ 1619631 w 2575814"/>
                    <a:gd name="connsiteY168" fmla="*/ 1233805 h 1361312"/>
                    <a:gd name="connsiteX169" fmla="*/ 1609217 w 2575814"/>
                    <a:gd name="connsiteY169" fmla="*/ 1231392 h 1361312"/>
                    <a:gd name="connsiteX170" fmla="*/ 1597152 w 2575814"/>
                    <a:gd name="connsiteY170" fmla="*/ 1231392 h 1361312"/>
                    <a:gd name="connsiteX171" fmla="*/ 1590294 w 2575814"/>
                    <a:gd name="connsiteY171" fmla="*/ 1233805 h 1361312"/>
                    <a:gd name="connsiteX172" fmla="*/ 1585088 w 2575814"/>
                    <a:gd name="connsiteY172" fmla="*/ 1243076 h 1361312"/>
                    <a:gd name="connsiteX173" fmla="*/ 1576451 w 2575814"/>
                    <a:gd name="connsiteY173" fmla="*/ 1247648 h 1361312"/>
                    <a:gd name="connsiteX174" fmla="*/ 1571372 w 2575814"/>
                    <a:gd name="connsiteY174" fmla="*/ 1254633 h 1361312"/>
                    <a:gd name="connsiteX175" fmla="*/ 1564513 w 2575814"/>
                    <a:gd name="connsiteY175" fmla="*/ 1266190 h 1361312"/>
                    <a:gd name="connsiteX176" fmla="*/ 1555877 w 2575814"/>
                    <a:gd name="connsiteY176" fmla="*/ 1280160 h 1361312"/>
                    <a:gd name="connsiteX177" fmla="*/ 1547241 w 2575814"/>
                    <a:gd name="connsiteY177" fmla="*/ 1289431 h 1361312"/>
                    <a:gd name="connsiteX178" fmla="*/ 1540384 w 2575814"/>
                    <a:gd name="connsiteY178" fmla="*/ 1289431 h 1361312"/>
                    <a:gd name="connsiteX179" fmla="*/ 1533399 w 2575814"/>
                    <a:gd name="connsiteY179" fmla="*/ 1284732 h 1361312"/>
                    <a:gd name="connsiteX180" fmla="*/ 1519682 w 2575814"/>
                    <a:gd name="connsiteY180" fmla="*/ 1277874 h 1361312"/>
                    <a:gd name="connsiteX181" fmla="*/ 1512825 w 2575814"/>
                    <a:gd name="connsiteY181" fmla="*/ 1259205 h 1361312"/>
                    <a:gd name="connsiteX182" fmla="*/ 1512825 w 2575814"/>
                    <a:gd name="connsiteY182" fmla="*/ 1256919 h 1361312"/>
                    <a:gd name="connsiteX183" fmla="*/ 1516253 w 2575814"/>
                    <a:gd name="connsiteY183" fmla="*/ 1243076 h 1361312"/>
                    <a:gd name="connsiteX184" fmla="*/ 1521334 w 2575814"/>
                    <a:gd name="connsiteY184" fmla="*/ 1231392 h 1361312"/>
                    <a:gd name="connsiteX185" fmla="*/ 1516253 w 2575814"/>
                    <a:gd name="connsiteY185" fmla="*/ 1226820 h 1361312"/>
                    <a:gd name="connsiteX186" fmla="*/ 1505839 w 2575814"/>
                    <a:gd name="connsiteY186" fmla="*/ 1219835 h 1361312"/>
                    <a:gd name="connsiteX187" fmla="*/ 1492124 w 2575814"/>
                    <a:gd name="connsiteY187" fmla="*/ 1224534 h 1361312"/>
                    <a:gd name="connsiteX188" fmla="*/ 1483488 w 2575814"/>
                    <a:gd name="connsiteY188" fmla="*/ 1219835 h 1361312"/>
                    <a:gd name="connsiteX189" fmla="*/ 1476629 w 2575814"/>
                    <a:gd name="connsiteY189" fmla="*/ 1208278 h 1361312"/>
                    <a:gd name="connsiteX190" fmla="*/ 1474851 w 2575814"/>
                    <a:gd name="connsiteY190" fmla="*/ 1189736 h 1361312"/>
                    <a:gd name="connsiteX191" fmla="*/ 1480059 w 2575814"/>
                    <a:gd name="connsiteY191" fmla="*/ 1175766 h 1361312"/>
                    <a:gd name="connsiteX192" fmla="*/ 1478280 w 2575814"/>
                    <a:gd name="connsiteY192" fmla="*/ 1168781 h 1361312"/>
                    <a:gd name="connsiteX193" fmla="*/ 1471423 w 2575814"/>
                    <a:gd name="connsiteY193" fmla="*/ 1164209 h 1361312"/>
                    <a:gd name="connsiteX194" fmla="*/ 1466215 w 2575814"/>
                    <a:gd name="connsiteY194" fmla="*/ 1161923 h 1361312"/>
                    <a:gd name="connsiteX195" fmla="*/ 1457579 w 2575814"/>
                    <a:gd name="connsiteY195" fmla="*/ 1171194 h 1361312"/>
                    <a:gd name="connsiteX196" fmla="*/ 1450722 w 2575814"/>
                    <a:gd name="connsiteY196" fmla="*/ 1175766 h 1361312"/>
                    <a:gd name="connsiteX197" fmla="*/ 1442086 w 2575814"/>
                    <a:gd name="connsiteY197" fmla="*/ 1175766 h 1361312"/>
                    <a:gd name="connsiteX198" fmla="*/ 1421385 w 2575814"/>
                    <a:gd name="connsiteY198" fmla="*/ 1173480 h 1361312"/>
                    <a:gd name="connsiteX199" fmla="*/ 1407668 w 2575814"/>
                    <a:gd name="connsiteY199" fmla="*/ 1161923 h 1361312"/>
                    <a:gd name="connsiteX200" fmla="*/ 1399032 w 2575814"/>
                    <a:gd name="connsiteY200" fmla="*/ 1157224 h 1361312"/>
                    <a:gd name="connsiteX201" fmla="*/ 1390397 w 2575814"/>
                    <a:gd name="connsiteY201" fmla="*/ 1161923 h 1361312"/>
                    <a:gd name="connsiteX202" fmla="*/ 1386967 w 2575814"/>
                    <a:gd name="connsiteY202" fmla="*/ 1166495 h 1361312"/>
                    <a:gd name="connsiteX203" fmla="*/ 1381761 w 2575814"/>
                    <a:gd name="connsiteY203" fmla="*/ 1189736 h 1361312"/>
                    <a:gd name="connsiteX204" fmla="*/ 1378331 w 2575814"/>
                    <a:gd name="connsiteY204" fmla="*/ 1189736 h 1361312"/>
                    <a:gd name="connsiteX205" fmla="*/ 1371474 w 2575814"/>
                    <a:gd name="connsiteY205" fmla="*/ 1196594 h 1361312"/>
                    <a:gd name="connsiteX206" fmla="*/ 1359409 w 2575814"/>
                    <a:gd name="connsiteY206" fmla="*/ 1199007 h 1361312"/>
                    <a:gd name="connsiteX207" fmla="*/ 1352550 w 2575814"/>
                    <a:gd name="connsiteY207" fmla="*/ 1194308 h 1361312"/>
                    <a:gd name="connsiteX208" fmla="*/ 1343914 w 2575814"/>
                    <a:gd name="connsiteY208" fmla="*/ 1185037 h 1361312"/>
                    <a:gd name="connsiteX209" fmla="*/ 1338707 w 2575814"/>
                    <a:gd name="connsiteY209" fmla="*/ 1166495 h 1361312"/>
                    <a:gd name="connsiteX210" fmla="*/ 1331850 w 2575814"/>
                    <a:gd name="connsiteY210" fmla="*/ 1161923 h 1361312"/>
                    <a:gd name="connsiteX211" fmla="*/ 1323213 w 2575814"/>
                    <a:gd name="connsiteY211" fmla="*/ 1152525 h 1361312"/>
                    <a:gd name="connsiteX212" fmla="*/ 1316355 w 2575814"/>
                    <a:gd name="connsiteY212" fmla="*/ 1161923 h 1361312"/>
                    <a:gd name="connsiteX213" fmla="*/ 1307719 w 2575814"/>
                    <a:gd name="connsiteY213" fmla="*/ 1161923 h 1361312"/>
                    <a:gd name="connsiteX214" fmla="*/ 1297432 w 2575814"/>
                    <a:gd name="connsiteY214" fmla="*/ 1161923 h 1361312"/>
                    <a:gd name="connsiteX215" fmla="*/ 1288797 w 2575814"/>
                    <a:gd name="connsiteY215" fmla="*/ 1168781 h 1361312"/>
                    <a:gd name="connsiteX216" fmla="*/ 1280161 w 2575814"/>
                    <a:gd name="connsiteY216" fmla="*/ 1171194 h 1361312"/>
                    <a:gd name="connsiteX217" fmla="*/ 1274953 w 2575814"/>
                    <a:gd name="connsiteY217" fmla="*/ 1164209 h 1361312"/>
                    <a:gd name="connsiteX218" fmla="*/ 1264666 w 2575814"/>
                    <a:gd name="connsiteY218" fmla="*/ 1161923 h 1361312"/>
                    <a:gd name="connsiteX219" fmla="*/ 1254379 w 2575814"/>
                    <a:gd name="connsiteY219" fmla="*/ 1161923 h 1361312"/>
                    <a:gd name="connsiteX220" fmla="*/ 1240537 w 2575814"/>
                    <a:gd name="connsiteY220" fmla="*/ 1157224 h 1361312"/>
                    <a:gd name="connsiteX221" fmla="*/ 1228472 w 2575814"/>
                    <a:gd name="connsiteY221" fmla="*/ 1150239 h 1361312"/>
                    <a:gd name="connsiteX222" fmla="*/ 1219836 w 2575814"/>
                    <a:gd name="connsiteY222" fmla="*/ 1138682 h 1361312"/>
                    <a:gd name="connsiteX223" fmla="*/ 1209549 w 2575814"/>
                    <a:gd name="connsiteY223" fmla="*/ 1133983 h 1361312"/>
                    <a:gd name="connsiteX224" fmla="*/ 1200913 w 2575814"/>
                    <a:gd name="connsiteY224" fmla="*/ 1138682 h 1361312"/>
                    <a:gd name="connsiteX225" fmla="*/ 1192276 w 2575814"/>
                    <a:gd name="connsiteY225" fmla="*/ 1140968 h 1361312"/>
                    <a:gd name="connsiteX226" fmla="*/ 1176782 w 2575814"/>
                    <a:gd name="connsiteY226" fmla="*/ 1140968 h 1361312"/>
                    <a:gd name="connsiteX227" fmla="*/ 1156081 w 2575814"/>
                    <a:gd name="connsiteY227" fmla="*/ 1138682 h 1361312"/>
                    <a:gd name="connsiteX228" fmla="*/ 1147446 w 2575814"/>
                    <a:gd name="connsiteY228" fmla="*/ 1133983 h 1361312"/>
                    <a:gd name="connsiteX229" fmla="*/ 1144016 w 2575814"/>
                    <a:gd name="connsiteY229" fmla="*/ 1124712 h 1361312"/>
                    <a:gd name="connsiteX230" fmla="*/ 1147446 w 2575814"/>
                    <a:gd name="connsiteY230" fmla="*/ 1099185 h 1361312"/>
                    <a:gd name="connsiteX231" fmla="*/ 1147446 w 2575814"/>
                    <a:gd name="connsiteY231" fmla="*/ 1085342 h 1361312"/>
                    <a:gd name="connsiteX232" fmla="*/ 1140588 w 2575814"/>
                    <a:gd name="connsiteY232" fmla="*/ 1085342 h 1361312"/>
                    <a:gd name="connsiteX233" fmla="*/ 1133729 w 2575814"/>
                    <a:gd name="connsiteY233" fmla="*/ 1076071 h 1361312"/>
                    <a:gd name="connsiteX234" fmla="*/ 1125093 w 2575814"/>
                    <a:gd name="connsiteY234" fmla="*/ 1062101 h 1361312"/>
                    <a:gd name="connsiteX235" fmla="*/ 1116457 w 2575814"/>
                    <a:gd name="connsiteY235" fmla="*/ 1057529 h 1361312"/>
                    <a:gd name="connsiteX236" fmla="*/ 1109600 w 2575814"/>
                    <a:gd name="connsiteY236" fmla="*/ 1052830 h 1361312"/>
                    <a:gd name="connsiteX237" fmla="*/ 1104392 w 2575814"/>
                    <a:gd name="connsiteY237" fmla="*/ 1043559 h 1361312"/>
                    <a:gd name="connsiteX238" fmla="*/ 1097535 w 2575814"/>
                    <a:gd name="connsiteY238" fmla="*/ 1038987 h 1361312"/>
                    <a:gd name="connsiteX239" fmla="*/ 1092327 w 2575814"/>
                    <a:gd name="connsiteY239" fmla="*/ 1043559 h 1361312"/>
                    <a:gd name="connsiteX240" fmla="*/ 1088899 w 2575814"/>
                    <a:gd name="connsiteY240" fmla="*/ 1045845 h 1361312"/>
                    <a:gd name="connsiteX241" fmla="*/ 1087248 w 2575814"/>
                    <a:gd name="connsiteY241" fmla="*/ 1062101 h 1361312"/>
                    <a:gd name="connsiteX242" fmla="*/ 1082040 w 2575814"/>
                    <a:gd name="connsiteY242" fmla="*/ 1071372 h 1361312"/>
                    <a:gd name="connsiteX243" fmla="*/ 1075182 w 2575814"/>
                    <a:gd name="connsiteY243" fmla="*/ 1071372 h 1361312"/>
                    <a:gd name="connsiteX244" fmla="*/ 1063117 w 2575814"/>
                    <a:gd name="connsiteY244" fmla="*/ 1057529 h 1361312"/>
                    <a:gd name="connsiteX245" fmla="*/ 1054481 w 2575814"/>
                    <a:gd name="connsiteY245" fmla="*/ 1055116 h 1361312"/>
                    <a:gd name="connsiteX246" fmla="*/ 1035559 w 2575814"/>
                    <a:gd name="connsiteY246" fmla="*/ 1055116 h 1361312"/>
                    <a:gd name="connsiteX247" fmla="*/ 1032002 w 2575814"/>
                    <a:gd name="connsiteY247" fmla="*/ 1057529 h 1361312"/>
                    <a:gd name="connsiteX248" fmla="*/ 1026923 w 2575814"/>
                    <a:gd name="connsiteY248" fmla="*/ 1071372 h 1361312"/>
                    <a:gd name="connsiteX249" fmla="*/ 1021715 w 2575814"/>
                    <a:gd name="connsiteY249" fmla="*/ 1073785 h 1361312"/>
                    <a:gd name="connsiteX250" fmla="*/ 1006222 w 2575814"/>
                    <a:gd name="connsiteY250" fmla="*/ 1069086 h 1361312"/>
                    <a:gd name="connsiteX251" fmla="*/ 997586 w 2575814"/>
                    <a:gd name="connsiteY251" fmla="*/ 1071372 h 1361312"/>
                    <a:gd name="connsiteX252" fmla="*/ 988950 w 2575814"/>
                    <a:gd name="connsiteY252" fmla="*/ 1066800 h 1361312"/>
                    <a:gd name="connsiteX253" fmla="*/ 976885 w 2575814"/>
                    <a:gd name="connsiteY253" fmla="*/ 1048258 h 1361312"/>
                    <a:gd name="connsiteX254" fmla="*/ 961390 w 2575814"/>
                    <a:gd name="connsiteY254" fmla="*/ 1032002 h 1361312"/>
                    <a:gd name="connsiteX255" fmla="*/ 957962 w 2575814"/>
                    <a:gd name="connsiteY255" fmla="*/ 1020445 h 1361312"/>
                    <a:gd name="connsiteX256" fmla="*/ 949325 w 2575814"/>
                    <a:gd name="connsiteY256" fmla="*/ 1013460 h 1361312"/>
                    <a:gd name="connsiteX257" fmla="*/ 937261 w 2575814"/>
                    <a:gd name="connsiteY257" fmla="*/ 1001776 h 1361312"/>
                    <a:gd name="connsiteX258" fmla="*/ 928625 w 2575814"/>
                    <a:gd name="connsiteY258" fmla="*/ 997204 h 1361312"/>
                    <a:gd name="connsiteX259" fmla="*/ 920115 w 2575814"/>
                    <a:gd name="connsiteY259" fmla="*/ 997204 h 1361312"/>
                    <a:gd name="connsiteX260" fmla="*/ 908050 w 2575814"/>
                    <a:gd name="connsiteY260" fmla="*/ 997204 h 1361312"/>
                    <a:gd name="connsiteX261" fmla="*/ 904622 w 2575814"/>
                    <a:gd name="connsiteY261" fmla="*/ 997204 h 1361312"/>
                    <a:gd name="connsiteX262" fmla="*/ 902843 w 2575814"/>
                    <a:gd name="connsiteY262" fmla="*/ 920623 h 1361312"/>
                    <a:gd name="connsiteX263" fmla="*/ 902843 w 2575814"/>
                    <a:gd name="connsiteY263" fmla="*/ 807085 h 1361312"/>
                    <a:gd name="connsiteX264" fmla="*/ 901065 w 2575814"/>
                    <a:gd name="connsiteY264" fmla="*/ 746760 h 1361312"/>
                    <a:gd name="connsiteX265" fmla="*/ 902843 w 2575814"/>
                    <a:gd name="connsiteY265" fmla="*/ 651637 h 1361312"/>
                    <a:gd name="connsiteX266" fmla="*/ 901065 w 2575814"/>
                    <a:gd name="connsiteY266" fmla="*/ 570484 h 1361312"/>
                    <a:gd name="connsiteX267" fmla="*/ 902843 w 2575814"/>
                    <a:gd name="connsiteY267" fmla="*/ 463804 h 1361312"/>
                    <a:gd name="connsiteX268" fmla="*/ 902843 w 2575814"/>
                    <a:gd name="connsiteY268" fmla="*/ 396494 h 1361312"/>
                    <a:gd name="connsiteX269" fmla="*/ 902843 w 2575814"/>
                    <a:gd name="connsiteY269" fmla="*/ 215646 h 1361312"/>
                    <a:gd name="connsiteX270" fmla="*/ 740918 w 2575814"/>
                    <a:gd name="connsiteY270" fmla="*/ 215646 h 1361312"/>
                    <a:gd name="connsiteX271" fmla="*/ 620268 w 2575814"/>
                    <a:gd name="connsiteY271" fmla="*/ 215646 h 1361312"/>
                    <a:gd name="connsiteX272" fmla="*/ 580644 w 2575814"/>
                    <a:gd name="connsiteY272" fmla="*/ 217932 h 1361312"/>
                    <a:gd name="connsiteX273" fmla="*/ 415290 w 2575814"/>
                    <a:gd name="connsiteY273" fmla="*/ 215646 h 1361312"/>
                    <a:gd name="connsiteX274" fmla="*/ 298069 w 2575814"/>
                    <a:gd name="connsiteY274" fmla="*/ 215646 h 1361312"/>
                    <a:gd name="connsiteX275" fmla="*/ 255016 w 2575814"/>
                    <a:gd name="connsiteY275" fmla="*/ 215646 h 1361312"/>
                    <a:gd name="connsiteX276" fmla="*/ 1778 w 2575814"/>
                    <a:gd name="connsiteY276" fmla="*/ 220218 h 1361312"/>
                    <a:gd name="connsiteX277" fmla="*/ 0 w 2575814"/>
                    <a:gd name="connsiteY277" fmla="*/ 9271 h 1361312"/>
                    <a:gd name="connsiteX278" fmla="*/ 36195 w 2575814"/>
                    <a:gd name="connsiteY278" fmla="*/ 16129 h 1361312"/>
                    <a:gd name="connsiteX279" fmla="*/ 77598 w 2575814"/>
                    <a:gd name="connsiteY279" fmla="*/ 16129 h 1361312"/>
                    <a:gd name="connsiteX280" fmla="*/ 156845 w 2575814"/>
                    <a:gd name="connsiteY280" fmla="*/ 16129 h 1361312"/>
                    <a:gd name="connsiteX281" fmla="*/ 218822 w 2575814"/>
                    <a:gd name="connsiteY281" fmla="*/ 16129 h 1361312"/>
                    <a:gd name="connsiteX282" fmla="*/ 265303 w 2575814"/>
                    <a:gd name="connsiteY282" fmla="*/ 16129 h 1361312"/>
                    <a:gd name="connsiteX283" fmla="*/ 287782 w 2575814"/>
                    <a:gd name="connsiteY283" fmla="*/ 9271 h 136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Lst>
                  <a:rect l="l" t="t" r="r" b="b"/>
                  <a:pathLst>
                    <a:path w="2575814" h="1361312">
                      <a:moveTo>
                        <a:pt x="287782" y="9271"/>
                      </a:moveTo>
                      <a:lnTo>
                        <a:pt x="298069" y="11557"/>
                      </a:lnTo>
                      <a:lnTo>
                        <a:pt x="435864" y="9271"/>
                      </a:lnTo>
                      <a:lnTo>
                        <a:pt x="582423" y="9271"/>
                      </a:lnTo>
                      <a:lnTo>
                        <a:pt x="622047" y="9271"/>
                      </a:lnTo>
                      <a:lnTo>
                        <a:pt x="716788" y="9271"/>
                      </a:lnTo>
                      <a:lnTo>
                        <a:pt x="878713" y="9271"/>
                      </a:lnTo>
                      <a:lnTo>
                        <a:pt x="901065" y="11557"/>
                      </a:lnTo>
                      <a:lnTo>
                        <a:pt x="1038988" y="11557"/>
                      </a:lnTo>
                      <a:lnTo>
                        <a:pt x="1061339" y="11557"/>
                      </a:lnTo>
                      <a:lnTo>
                        <a:pt x="1200913" y="9271"/>
                      </a:lnTo>
                      <a:lnTo>
                        <a:pt x="1342137" y="9271"/>
                      </a:lnTo>
                      <a:lnTo>
                        <a:pt x="1399032" y="11557"/>
                      </a:lnTo>
                      <a:lnTo>
                        <a:pt x="1471423" y="11557"/>
                      </a:lnTo>
                      <a:lnTo>
                        <a:pt x="1562736" y="11557"/>
                      </a:lnTo>
                      <a:lnTo>
                        <a:pt x="1666113" y="9271"/>
                      </a:lnTo>
                      <a:lnTo>
                        <a:pt x="1753998" y="11557"/>
                      </a:lnTo>
                      <a:lnTo>
                        <a:pt x="1883156" y="11557"/>
                      </a:lnTo>
                      <a:lnTo>
                        <a:pt x="1946911" y="9271"/>
                      </a:lnTo>
                      <a:lnTo>
                        <a:pt x="2103755" y="6858"/>
                      </a:lnTo>
                      <a:lnTo>
                        <a:pt x="2114042" y="4572"/>
                      </a:lnTo>
                      <a:lnTo>
                        <a:pt x="2165731" y="4572"/>
                      </a:lnTo>
                      <a:lnTo>
                        <a:pt x="2248409" y="2286"/>
                      </a:lnTo>
                      <a:lnTo>
                        <a:pt x="2281175" y="4572"/>
                      </a:lnTo>
                      <a:lnTo>
                        <a:pt x="2381124" y="4572"/>
                      </a:lnTo>
                      <a:lnTo>
                        <a:pt x="2405253" y="4572"/>
                      </a:lnTo>
                      <a:lnTo>
                        <a:pt x="2517267" y="0"/>
                      </a:lnTo>
                      <a:lnTo>
                        <a:pt x="2517267" y="4572"/>
                      </a:lnTo>
                      <a:lnTo>
                        <a:pt x="2518918" y="97409"/>
                      </a:lnTo>
                      <a:lnTo>
                        <a:pt x="2517267" y="136779"/>
                      </a:lnTo>
                      <a:lnTo>
                        <a:pt x="2520697" y="208661"/>
                      </a:lnTo>
                      <a:lnTo>
                        <a:pt x="2536190" y="343154"/>
                      </a:lnTo>
                      <a:lnTo>
                        <a:pt x="2539620" y="368681"/>
                      </a:lnTo>
                      <a:lnTo>
                        <a:pt x="2556891" y="510159"/>
                      </a:lnTo>
                      <a:lnTo>
                        <a:pt x="2563750" y="554228"/>
                      </a:lnTo>
                      <a:lnTo>
                        <a:pt x="2574037" y="640080"/>
                      </a:lnTo>
                      <a:lnTo>
                        <a:pt x="2575814" y="658622"/>
                      </a:lnTo>
                      <a:lnTo>
                        <a:pt x="2570608" y="825627"/>
                      </a:lnTo>
                      <a:lnTo>
                        <a:pt x="2567178" y="920623"/>
                      </a:lnTo>
                      <a:lnTo>
                        <a:pt x="2563750" y="1008761"/>
                      </a:lnTo>
                      <a:lnTo>
                        <a:pt x="2562099" y="1138682"/>
                      </a:lnTo>
                      <a:lnTo>
                        <a:pt x="2560321" y="1238377"/>
                      </a:lnTo>
                      <a:lnTo>
                        <a:pt x="2560321" y="1354328"/>
                      </a:lnTo>
                      <a:lnTo>
                        <a:pt x="2558542" y="1359027"/>
                      </a:lnTo>
                      <a:lnTo>
                        <a:pt x="2543049" y="1361313"/>
                      </a:lnTo>
                      <a:lnTo>
                        <a:pt x="2534413" y="1349756"/>
                      </a:lnTo>
                      <a:lnTo>
                        <a:pt x="2520697" y="1342771"/>
                      </a:lnTo>
                      <a:lnTo>
                        <a:pt x="2513838" y="1347343"/>
                      </a:lnTo>
                      <a:lnTo>
                        <a:pt x="2508631" y="1347343"/>
                      </a:lnTo>
                      <a:lnTo>
                        <a:pt x="2508631" y="1335786"/>
                      </a:lnTo>
                      <a:lnTo>
                        <a:pt x="2503425" y="1333500"/>
                      </a:lnTo>
                      <a:lnTo>
                        <a:pt x="2498345" y="1338072"/>
                      </a:lnTo>
                      <a:lnTo>
                        <a:pt x="2493138" y="1331214"/>
                      </a:lnTo>
                      <a:lnTo>
                        <a:pt x="2487930" y="1333500"/>
                      </a:lnTo>
                      <a:lnTo>
                        <a:pt x="2482724" y="1326515"/>
                      </a:lnTo>
                      <a:lnTo>
                        <a:pt x="2472437" y="1324229"/>
                      </a:lnTo>
                      <a:lnTo>
                        <a:pt x="2469008" y="1314958"/>
                      </a:lnTo>
                      <a:lnTo>
                        <a:pt x="2458721" y="1314958"/>
                      </a:lnTo>
                      <a:lnTo>
                        <a:pt x="2448306" y="1314958"/>
                      </a:lnTo>
                      <a:lnTo>
                        <a:pt x="2438020" y="1307973"/>
                      </a:lnTo>
                      <a:lnTo>
                        <a:pt x="2420748" y="1284732"/>
                      </a:lnTo>
                      <a:lnTo>
                        <a:pt x="2417318" y="1273175"/>
                      </a:lnTo>
                      <a:lnTo>
                        <a:pt x="2410461" y="1268603"/>
                      </a:lnTo>
                      <a:lnTo>
                        <a:pt x="2398396" y="1270889"/>
                      </a:lnTo>
                      <a:lnTo>
                        <a:pt x="2386330" y="1266190"/>
                      </a:lnTo>
                      <a:lnTo>
                        <a:pt x="2379346" y="1256919"/>
                      </a:lnTo>
                      <a:lnTo>
                        <a:pt x="2374265" y="1247648"/>
                      </a:lnTo>
                      <a:lnTo>
                        <a:pt x="2363851" y="1238377"/>
                      </a:lnTo>
                      <a:lnTo>
                        <a:pt x="2358772" y="1233805"/>
                      </a:lnTo>
                      <a:lnTo>
                        <a:pt x="2334641" y="1231392"/>
                      </a:lnTo>
                      <a:lnTo>
                        <a:pt x="2327656" y="1240663"/>
                      </a:lnTo>
                      <a:lnTo>
                        <a:pt x="2322576" y="1259205"/>
                      </a:lnTo>
                      <a:lnTo>
                        <a:pt x="2317370" y="1261618"/>
                      </a:lnTo>
                      <a:lnTo>
                        <a:pt x="2310512" y="1259205"/>
                      </a:lnTo>
                      <a:lnTo>
                        <a:pt x="2296668" y="1263904"/>
                      </a:lnTo>
                      <a:lnTo>
                        <a:pt x="2286381" y="1270889"/>
                      </a:lnTo>
                      <a:lnTo>
                        <a:pt x="2275967" y="1268603"/>
                      </a:lnTo>
                      <a:lnTo>
                        <a:pt x="2262251" y="1263904"/>
                      </a:lnTo>
                      <a:lnTo>
                        <a:pt x="2248409" y="1266190"/>
                      </a:lnTo>
                      <a:lnTo>
                        <a:pt x="2241550" y="1259205"/>
                      </a:lnTo>
                      <a:lnTo>
                        <a:pt x="2238122" y="1243076"/>
                      </a:lnTo>
                      <a:lnTo>
                        <a:pt x="2231263" y="1240663"/>
                      </a:lnTo>
                      <a:lnTo>
                        <a:pt x="2220850" y="1240663"/>
                      </a:lnTo>
                      <a:lnTo>
                        <a:pt x="2208785" y="1254633"/>
                      </a:lnTo>
                      <a:lnTo>
                        <a:pt x="2196720" y="1261618"/>
                      </a:lnTo>
                      <a:lnTo>
                        <a:pt x="2188211" y="1256919"/>
                      </a:lnTo>
                      <a:lnTo>
                        <a:pt x="2183003" y="1261618"/>
                      </a:lnTo>
                      <a:lnTo>
                        <a:pt x="2172589" y="1259205"/>
                      </a:lnTo>
                      <a:lnTo>
                        <a:pt x="2169161" y="1266190"/>
                      </a:lnTo>
                      <a:lnTo>
                        <a:pt x="2170938" y="1277874"/>
                      </a:lnTo>
                      <a:lnTo>
                        <a:pt x="2158874" y="1277874"/>
                      </a:lnTo>
                      <a:lnTo>
                        <a:pt x="2148587" y="1277874"/>
                      </a:lnTo>
                      <a:lnTo>
                        <a:pt x="2131314" y="1277874"/>
                      </a:lnTo>
                      <a:lnTo>
                        <a:pt x="2117472" y="1277874"/>
                      </a:lnTo>
                      <a:lnTo>
                        <a:pt x="2112391" y="1289431"/>
                      </a:lnTo>
                      <a:lnTo>
                        <a:pt x="2107185" y="1284732"/>
                      </a:lnTo>
                      <a:lnTo>
                        <a:pt x="2086484" y="1282446"/>
                      </a:lnTo>
                      <a:lnTo>
                        <a:pt x="2072767" y="1291717"/>
                      </a:lnTo>
                      <a:lnTo>
                        <a:pt x="2060702" y="1296416"/>
                      </a:lnTo>
                      <a:lnTo>
                        <a:pt x="2050288" y="1317244"/>
                      </a:lnTo>
                      <a:lnTo>
                        <a:pt x="2043430" y="1324229"/>
                      </a:lnTo>
                      <a:lnTo>
                        <a:pt x="2036573" y="1324229"/>
                      </a:lnTo>
                      <a:lnTo>
                        <a:pt x="2027937" y="1324229"/>
                      </a:lnTo>
                      <a:lnTo>
                        <a:pt x="2019300" y="1326515"/>
                      </a:lnTo>
                      <a:lnTo>
                        <a:pt x="2012442" y="1328801"/>
                      </a:lnTo>
                      <a:lnTo>
                        <a:pt x="2005585" y="1347343"/>
                      </a:lnTo>
                      <a:lnTo>
                        <a:pt x="1996949" y="1347343"/>
                      </a:lnTo>
                      <a:lnTo>
                        <a:pt x="1989963" y="1335786"/>
                      </a:lnTo>
                      <a:lnTo>
                        <a:pt x="1979676" y="1326515"/>
                      </a:lnTo>
                      <a:lnTo>
                        <a:pt x="1969389" y="1317244"/>
                      </a:lnTo>
                      <a:lnTo>
                        <a:pt x="1962404" y="1319530"/>
                      </a:lnTo>
                      <a:lnTo>
                        <a:pt x="1952117" y="1319530"/>
                      </a:lnTo>
                      <a:lnTo>
                        <a:pt x="1948688" y="1310259"/>
                      </a:lnTo>
                      <a:lnTo>
                        <a:pt x="1943481" y="1300988"/>
                      </a:lnTo>
                      <a:lnTo>
                        <a:pt x="1919351" y="1296416"/>
                      </a:lnTo>
                      <a:lnTo>
                        <a:pt x="1915923" y="1287145"/>
                      </a:lnTo>
                      <a:lnTo>
                        <a:pt x="1922780" y="1284732"/>
                      </a:lnTo>
                      <a:lnTo>
                        <a:pt x="1929765" y="1277874"/>
                      </a:lnTo>
                      <a:lnTo>
                        <a:pt x="1927988" y="1268603"/>
                      </a:lnTo>
                      <a:lnTo>
                        <a:pt x="1922780" y="1270889"/>
                      </a:lnTo>
                      <a:lnTo>
                        <a:pt x="1915923" y="1270889"/>
                      </a:lnTo>
                      <a:lnTo>
                        <a:pt x="1914272" y="1261618"/>
                      </a:lnTo>
                      <a:lnTo>
                        <a:pt x="1905636" y="1259205"/>
                      </a:lnTo>
                      <a:lnTo>
                        <a:pt x="1898650" y="1270889"/>
                      </a:lnTo>
                      <a:lnTo>
                        <a:pt x="1891792" y="1291717"/>
                      </a:lnTo>
                      <a:lnTo>
                        <a:pt x="1884935" y="1296416"/>
                      </a:lnTo>
                      <a:lnTo>
                        <a:pt x="1876299" y="1291717"/>
                      </a:lnTo>
                      <a:lnTo>
                        <a:pt x="1866012" y="1280160"/>
                      </a:lnTo>
                      <a:lnTo>
                        <a:pt x="1853947" y="1280160"/>
                      </a:lnTo>
                      <a:lnTo>
                        <a:pt x="1846962" y="1287145"/>
                      </a:lnTo>
                      <a:lnTo>
                        <a:pt x="1841881" y="1282446"/>
                      </a:lnTo>
                      <a:lnTo>
                        <a:pt x="1838452" y="1245362"/>
                      </a:lnTo>
                      <a:lnTo>
                        <a:pt x="1831467" y="1238377"/>
                      </a:lnTo>
                      <a:lnTo>
                        <a:pt x="1822831" y="1243076"/>
                      </a:lnTo>
                      <a:lnTo>
                        <a:pt x="1809115" y="1243076"/>
                      </a:lnTo>
                      <a:lnTo>
                        <a:pt x="1812544" y="1270889"/>
                      </a:lnTo>
                      <a:lnTo>
                        <a:pt x="1795273" y="1291717"/>
                      </a:lnTo>
                      <a:lnTo>
                        <a:pt x="1788414" y="1287145"/>
                      </a:lnTo>
                      <a:lnTo>
                        <a:pt x="1779778" y="1282446"/>
                      </a:lnTo>
                      <a:lnTo>
                        <a:pt x="1772921" y="1284732"/>
                      </a:lnTo>
                      <a:lnTo>
                        <a:pt x="1772921" y="1294003"/>
                      </a:lnTo>
                      <a:lnTo>
                        <a:pt x="1781556" y="1300988"/>
                      </a:lnTo>
                      <a:lnTo>
                        <a:pt x="1776350" y="1305687"/>
                      </a:lnTo>
                      <a:lnTo>
                        <a:pt x="1776350" y="1324229"/>
                      </a:lnTo>
                      <a:lnTo>
                        <a:pt x="1772921" y="1335786"/>
                      </a:lnTo>
                      <a:lnTo>
                        <a:pt x="1764285" y="1340485"/>
                      </a:lnTo>
                      <a:lnTo>
                        <a:pt x="1755649" y="1338072"/>
                      </a:lnTo>
                      <a:lnTo>
                        <a:pt x="1747139" y="1324229"/>
                      </a:lnTo>
                      <a:lnTo>
                        <a:pt x="1741932" y="1307973"/>
                      </a:lnTo>
                      <a:lnTo>
                        <a:pt x="1748790" y="1296416"/>
                      </a:lnTo>
                      <a:lnTo>
                        <a:pt x="1753998" y="1287145"/>
                      </a:lnTo>
                      <a:lnTo>
                        <a:pt x="1750568" y="1277874"/>
                      </a:lnTo>
                      <a:lnTo>
                        <a:pt x="1743584" y="1263904"/>
                      </a:lnTo>
                      <a:lnTo>
                        <a:pt x="1735075" y="1259205"/>
                      </a:lnTo>
                      <a:lnTo>
                        <a:pt x="1728089" y="1263904"/>
                      </a:lnTo>
                      <a:lnTo>
                        <a:pt x="1723010" y="1280160"/>
                      </a:lnTo>
                      <a:lnTo>
                        <a:pt x="1714374" y="1280160"/>
                      </a:lnTo>
                      <a:lnTo>
                        <a:pt x="1707515" y="1277874"/>
                      </a:lnTo>
                      <a:lnTo>
                        <a:pt x="1688465" y="1305687"/>
                      </a:lnTo>
                      <a:lnTo>
                        <a:pt x="1678178" y="1300988"/>
                      </a:lnTo>
                      <a:lnTo>
                        <a:pt x="1669542" y="1291717"/>
                      </a:lnTo>
                      <a:lnTo>
                        <a:pt x="1666113" y="1273175"/>
                      </a:lnTo>
                      <a:lnTo>
                        <a:pt x="1659255" y="1259205"/>
                      </a:lnTo>
                      <a:lnTo>
                        <a:pt x="1650619" y="1259205"/>
                      </a:lnTo>
                      <a:lnTo>
                        <a:pt x="1641984" y="1254633"/>
                      </a:lnTo>
                      <a:lnTo>
                        <a:pt x="1636776" y="1263904"/>
                      </a:lnTo>
                      <a:lnTo>
                        <a:pt x="1629918" y="1261618"/>
                      </a:lnTo>
                      <a:lnTo>
                        <a:pt x="1626489" y="1247648"/>
                      </a:lnTo>
                      <a:lnTo>
                        <a:pt x="1619631" y="1233805"/>
                      </a:lnTo>
                      <a:lnTo>
                        <a:pt x="1609217" y="1231392"/>
                      </a:lnTo>
                      <a:lnTo>
                        <a:pt x="1597152" y="1231392"/>
                      </a:lnTo>
                      <a:lnTo>
                        <a:pt x="1590294" y="1233805"/>
                      </a:lnTo>
                      <a:lnTo>
                        <a:pt x="1585088" y="1243076"/>
                      </a:lnTo>
                      <a:lnTo>
                        <a:pt x="1576451" y="1247648"/>
                      </a:lnTo>
                      <a:lnTo>
                        <a:pt x="1571372" y="1254633"/>
                      </a:lnTo>
                      <a:lnTo>
                        <a:pt x="1564513" y="1266190"/>
                      </a:lnTo>
                      <a:lnTo>
                        <a:pt x="1555877" y="1280160"/>
                      </a:lnTo>
                      <a:lnTo>
                        <a:pt x="1547241" y="1289431"/>
                      </a:lnTo>
                      <a:lnTo>
                        <a:pt x="1540384" y="1289431"/>
                      </a:lnTo>
                      <a:lnTo>
                        <a:pt x="1533399" y="1284732"/>
                      </a:lnTo>
                      <a:lnTo>
                        <a:pt x="1519682" y="1277874"/>
                      </a:lnTo>
                      <a:lnTo>
                        <a:pt x="1512825" y="1259205"/>
                      </a:lnTo>
                      <a:lnTo>
                        <a:pt x="1512825" y="1256919"/>
                      </a:lnTo>
                      <a:lnTo>
                        <a:pt x="1516253" y="1243076"/>
                      </a:lnTo>
                      <a:lnTo>
                        <a:pt x="1521334" y="1231392"/>
                      </a:lnTo>
                      <a:lnTo>
                        <a:pt x="1516253" y="1226820"/>
                      </a:lnTo>
                      <a:lnTo>
                        <a:pt x="1505839" y="1219835"/>
                      </a:lnTo>
                      <a:lnTo>
                        <a:pt x="1492124" y="1224534"/>
                      </a:lnTo>
                      <a:lnTo>
                        <a:pt x="1483488" y="1219835"/>
                      </a:lnTo>
                      <a:lnTo>
                        <a:pt x="1476629" y="1208278"/>
                      </a:lnTo>
                      <a:lnTo>
                        <a:pt x="1474851" y="1189736"/>
                      </a:lnTo>
                      <a:lnTo>
                        <a:pt x="1480059" y="1175766"/>
                      </a:lnTo>
                      <a:lnTo>
                        <a:pt x="1478280" y="1168781"/>
                      </a:lnTo>
                      <a:lnTo>
                        <a:pt x="1471423" y="1164209"/>
                      </a:lnTo>
                      <a:lnTo>
                        <a:pt x="1466215" y="1161923"/>
                      </a:lnTo>
                      <a:lnTo>
                        <a:pt x="1457579" y="1171194"/>
                      </a:lnTo>
                      <a:lnTo>
                        <a:pt x="1450722" y="1175766"/>
                      </a:lnTo>
                      <a:lnTo>
                        <a:pt x="1442086" y="1175766"/>
                      </a:lnTo>
                      <a:lnTo>
                        <a:pt x="1421385" y="1173480"/>
                      </a:lnTo>
                      <a:lnTo>
                        <a:pt x="1407668" y="1161923"/>
                      </a:lnTo>
                      <a:lnTo>
                        <a:pt x="1399032" y="1157224"/>
                      </a:lnTo>
                      <a:lnTo>
                        <a:pt x="1390397" y="1161923"/>
                      </a:lnTo>
                      <a:lnTo>
                        <a:pt x="1386967" y="1166495"/>
                      </a:lnTo>
                      <a:lnTo>
                        <a:pt x="1381761" y="1189736"/>
                      </a:lnTo>
                      <a:lnTo>
                        <a:pt x="1378331" y="1189736"/>
                      </a:lnTo>
                      <a:lnTo>
                        <a:pt x="1371474" y="1196594"/>
                      </a:lnTo>
                      <a:lnTo>
                        <a:pt x="1359409" y="1199007"/>
                      </a:lnTo>
                      <a:lnTo>
                        <a:pt x="1352550" y="1194308"/>
                      </a:lnTo>
                      <a:lnTo>
                        <a:pt x="1343914" y="1185037"/>
                      </a:lnTo>
                      <a:lnTo>
                        <a:pt x="1338707" y="1166495"/>
                      </a:lnTo>
                      <a:lnTo>
                        <a:pt x="1331850" y="1161923"/>
                      </a:lnTo>
                      <a:lnTo>
                        <a:pt x="1323213" y="1152525"/>
                      </a:lnTo>
                      <a:lnTo>
                        <a:pt x="1316355" y="1161923"/>
                      </a:lnTo>
                      <a:lnTo>
                        <a:pt x="1307719" y="1161923"/>
                      </a:lnTo>
                      <a:lnTo>
                        <a:pt x="1297432" y="1161923"/>
                      </a:lnTo>
                      <a:lnTo>
                        <a:pt x="1288797" y="1168781"/>
                      </a:lnTo>
                      <a:lnTo>
                        <a:pt x="1280161" y="1171194"/>
                      </a:lnTo>
                      <a:lnTo>
                        <a:pt x="1274953" y="1164209"/>
                      </a:lnTo>
                      <a:lnTo>
                        <a:pt x="1264666" y="1161923"/>
                      </a:lnTo>
                      <a:lnTo>
                        <a:pt x="1254379" y="1161923"/>
                      </a:lnTo>
                      <a:lnTo>
                        <a:pt x="1240537" y="1157224"/>
                      </a:lnTo>
                      <a:lnTo>
                        <a:pt x="1228472" y="1150239"/>
                      </a:lnTo>
                      <a:lnTo>
                        <a:pt x="1219836" y="1138682"/>
                      </a:lnTo>
                      <a:lnTo>
                        <a:pt x="1209549" y="1133983"/>
                      </a:lnTo>
                      <a:lnTo>
                        <a:pt x="1200913" y="1138682"/>
                      </a:lnTo>
                      <a:lnTo>
                        <a:pt x="1192276" y="1140968"/>
                      </a:lnTo>
                      <a:lnTo>
                        <a:pt x="1176782" y="1140968"/>
                      </a:lnTo>
                      <a:lnTo>
                        <a:pt x="1156081" y="1138682"/>
                      </a:lnTo>
                      <a:lnTo>
                        <a:pt x="1147446" y="1133983"/>
                      </a:lnTo>
                      <a:lnTo>
                        <a:pt x="1144016" y="1124712"/>
                      </a:lnTo>
                      <a:lnTo>
                        <a:pt x="1147446" y="1099185"/>
                      </a:lnTo>
                      <a:lnTo>
                        <a:pt x="1147446" y="1085342"/>
                      </a:lnTo>
                      <a:lnTo>
                        <a:pt x="1140588" y="1085342"/>
                      </a:lnTo>
                      <a:lnTo>
                        <a:pt x="1133729" y="1076071"/>
                      </a:lnTo>
                      <a:lnTo>
                        <a:pt x="1125093" y="1062101"/>
                      </a:lnTo>
                      <a:lnTo>
                        <a:pt x="1116457" y="1057529"/>
                      </a:lnTo>
                      <a:lnTo>
                        <a:pt x="1109600" y="1052830"/>
                      </a:lnTo>
                      <a:lnTo>
                        <a:pt x="1104392" y="1043559"/>
                      </a:lnTo>
                      <a:lnTo>
                        <a:pt x="1097535" y="1038987"/>
                      </a:lnTo>
                      <a:lnTo>
                        <a:pt x="1092327" y="1043559"/>
                      </a:lnTo>
                      <a:lnTo>
                        <a:pt x="1088899" y="1045845"/>
                      </a:lnTo>
                      <a:lnTo>
                        <a:pt x="1087248" y="1062101"/>
                      </a:lnTo>
                      <a:lnTo>
                        <a:pt x="1082040" y="1071372"/>
                      </a:lnTo>
                      <a:lnTo>
                        <a:pt x="1075182" y="1071372"/>
                      </a:lnTo>
                      <a:lnTo>
                        <a:pt x="1063117" y="1057529"/>
                      </a:lnTo>
                      <a:lnTo>
                        <a:pt x="1054481" y="1055116"/>
                      </a:lnTo>
                      <a:lnTo>
                        <a:pt x="1035559" y="1055116"/>
                      </a:lnTo>
                      <a:lnTo>
                        <a:pt x="1032002" y="1057529"/>
                      </a:lnTo>
                      <a:lnTo>
                        <a:pt x="1026923" y="1071372"/>
                      </a:lnTo>
                      <a:lnTo>
                        <a:pt x="1021715" y="1073785"/>
                      </a:lnTo>
                      <a:lnTo>
                        <a:pt x="1006222" y="1069086"/>
                      </a:lnTo>
                      <a:lnTo>
                        <a:pt x="997586" y="1071372"/>
                      </a:lnTo>
                      <a:lnTo>
                        <a:pt x="988950" y="1066800"/>
                      </a:lnTo>
                      <a:lnTo>
                        <a:pt x="976885" y="1048258"/>
                      </a:lnTo>
                      <a:lnTo>
                        <a:pt x="961390" y="1032002"/>
                      </a:lnTo>
                      <a:lnTo>
                        <a:pt x="957962" y="1020445"/>
                      </a:lnTo>
                      <a:lnTo>
                        <a:pt x="949325" y="1013460"/>
                      </a:lnTo>
                      <a:lnTo>
                        <a:pt x="937261" y="1001776"/>
                      </a:lnTo>
                      <a:lnTo>
                        <a:pt x="928625" y="997204"/>
                      </a:lnTo>
                      <a:lnTo>
                        <a:pt x="920115" y="997204"/>
                      </a:lnTo>
                      <a:lnTo>
                        <a:pt x="908050" y="997204"/>
                      </a:lnTo>
                      <a:lnTo>
                        <a:pt x="904622" y="997204"/>
                      </a:lnTo>
                      <a:lnTo>
                        <a:pt x="902843" y="920623"/>
                      </a:lnTo>
                      <a:lnTo>
                        <a:pt x="902843" y="807085"/>
                      </a:lnTo>
                      <a:lnTo>
                        <a:pt x="901065" y="746760"/>
                      </a:lnTo>
                      <a:lnTo>
                        <a:pt x="902843" y="651637"/>
                      </a:lnTo>
                      <a:lnTo>
                        <a:pt x="901065" y="570484"/>
                      </a:lnTo>
                      <a:lnTo>
                        <a:pt x="902843" y="463804"/>
                      </a:lnTo>
                      <a:lnTo>
                        <a:pt x="902843" y="396494"/>
                      </a:lnTo>
                      <a:lnTo>
                        <a:pt x="902843" y="215646"/>
                      </a:lnTo>
                      <a:lnTo>
                        <a:pt x="740918" y="215646"/>
                      </a:lnTo>
                      <a:lnTo>
                        <a:pt x="620268" y="215646"/>
                      </a:lnTo>
                      <a:lnTo>
                        <a:pt x="580644" y="217932"/>
                      </a:lnTo>
                      <a:lnTo>
                        <a:pt x="415290" y="215646"/>
                      </a:lnTo>
                      <a:lnTo>
                        <a:pt x="298069" y="215646"/>
                      </a:lnTo>
                      <a:lnTo>
                        <a:pt x="255016" y="215646"/>
                      </a:lnTo>
                      <a:lnTo>
                        <a:pt x="1778" y="220218"/>
                      </a:lnTo>
                      <a:lnTo>
                        <a:pt x="0" y="9271"/>
                      </a:lnTo>
                      <a:lnTo>
                        <a:pt x="36195" y="16129"/>
                      </a:lnTo>
                      <a:lnTo>
                        <a:pt x="77598" y="16129"/>
                      </a:lnTo>
                      <a:lnTo>
                        <a:pt x="156845" y="16129"/>
                      </a:lnTo>
                      <a:lnTo>
                        <a:pt x="218822" y="16129"/>
                      </a:lnTo>
                      <a:lnTo>
                        <a:pt x="265303" y="16129"/>
                      </a:lnTo>
                      <a:lnTo>
                        <a:pt x="287782" y="9271"/>
                      </a:lnTo>
                      <a:close/>
                    </a:path>
                  </a:pathLst>
                </a:custGeom>
                <a:solidFill>
                  <a:srgbClr val="5BA45B"/>
                </a:solidFill>
                <a:ln w="5461" cap="flat">
                  <a:solidFill>
                    <a:srgbClr val="BEBEBE"/>
                  </a:solidFill>
                  <a:prstDash val="solid"/>
                  <a:round/>
                </a:ln>
              </p:spPr>
              <p:txBody>
                <a:bodyPr rtlCol="0" anchor="ctr"/>
                <a:lstStyle/>
                <a:p>
                  <a:endParaRPr lang="en-US"/>
                </a:p>
              </p:txBody>
            </p:sp>
            <p:sp>
              <p:nvSpPr>
                <p:cNvPr id="1230" name="Freeform: Shape 1229">
                  <a:extLst>
                    <a:ext uri="{FF2B5EF4-FFF2-40B4-BE49-F238E27FC236}">
                      <a16:creationId xmlns:a16="http://schemas.microsoft.com/office/drawing/2014/main" id="{1709CB88-72E2-771A-0BC3-9F636B97AB5A}"/>
                    </a:ext>
                  </a:extLst>
                </p:cNvPr>
                <p:cNvSpPr/>
                <p:nvPr/>
              </p:nvSpPr>
              <p:spPr>
                <a:xfrm>
                  <a:off x="16561180" y="14639925"/>
                  <a:ext cx="2425827" cy="1709292"/>
                </a:xfrm>
                <a:custGeom>
                  <a:avLst/>
                  <a:gdLst>
                    <a:gd name="connsiteX0" fmla="*/ 2286254 w 2425827"/>
                    <a:gd name="connsiteY0" fmla="*/ 92710 h 1709292"/>
                    <a:gd name="connsiteX1" fmla="*/ 2296668 w 2425827"/>
                    <a:gd name="connsiteY1" fmla="*/ 104394 h 1709292"/>
                    <a:gd name="connsiteX2" fmla="*/ 2312162 w 2425827"/>
                    <a:gd name="connsiteY2" fmla="*/ 125222 h 1709292"/>
                    <a:gd name="connsiteX3" fmla="*/ 2322449 w 2425827"/>
                    <a:gd name="connsiteY3" fmla="*/ 139192 h 1709292"/>
                    <a:gd name="connsiteX4" fmla="*/ 2332863 w 2425827"/>
                    <a:gd name="connsiteY4" fmla="*/ 150749 h 1709292"/>
                    <a:gd name="connsiteX5" fmla="*/ 2341499 w 2425827"/>
                    <a:gd name="connsiteY5" fmla="*/ 169291 h 1709292"/>
                    <a:gd name="connsiteX6" fmla="*/ 2355215 w 2425827"/>
                    <a:gd name="connsiteY6" fmla="*/ 157734 h 1709292"/>
                    <a:gd name="connsiteX7" fmla="*/ 2369058 w 2425827"/>
                    <a:gd name="connsiteY7" fmla="*/ 173990 h 1709292"/>
                    <a:gd name="connsiteX8" fmla="*/ 2391410 w 2425827"/>
                    <a:gd name="connsiteY8" fmla="*/ 178562 h 1709292"/>
                    <a:gd name="connsiteX9" fmla="*/ 2401697 w 2425827"/>
                    <a:gd name="connsiteY9" fmla="*/ 187833 h 1709292"/>
                    <a:gd name="connsiteX10" fmla="*/ 2408682 w 2425827"/>
                    <a:gd name="connsiteY10" fmla="*/ 213360 h 1709292"/>
                    <a:gd name="connsiteX11" fmla="*/ 2424176 w 2425827"/>
                    <a:gd name="connsiteY11" fmla="*/ 234188 h 1709292"/>
                    <a:gd name="connsiteX12" fmla="*/ 2425827 w 2425827"/>
                    <a:gd name="connsiteY12" fmla="*/ 248158 h 1709292"/>
                    <a:gd name="connsiteX13" fmla="*/ 2401697 w 2425827"/>
                    <a:gd name="connsiteY13" fmla="*/ 292227 h 1709292"/>
                    <a:gd name="connsiteX14" fmla="*/ 2398268 w 2425827"/>
                    <a:gd name="connsiteY14" fmla="*/ 308483 h 1709292"/>
                    <a:gd name="connsiteX15" fmla="*/ 2365502 w 2425827"/>
                    <a:gd name="connsiteY15" fmla="*/ 368681 h 1709292"/>
                    <a:gd name="connsiteX16" fmla="*/ 2363851 w 2425827"/>
                    <a:gd name="connsiteY16" fmla="*/ 387350 h 1709292"/>
                    <a:gd name="connsiteX17" fmla="*/ 2360422 w 2425827"/>
                    <a:gd name="connsiteY17" fmla="*/ 401193 h 1709292"/>
                    <a:gd name="connsiteX18" fmla="*/ 2350008 w 2425827"/>
                    <a:gd name="connsiteY18" fmla="*/ 426720 h 1709292"/>
                    <a:gd name="connsiteX19" fmla="*/ 2341499 w 2425827"/>
                    <a:gd name="connsiteY19" fmla="*/ 449961 h 1709292"/>
                    <a:gd name="connsiteX20" fmla="*/ 2332863 w 2425827"/>
                    <a:gd name="connsiteY20" fmla="*/ 461518 h 1709292"/>
                    <a:gd name="connsiteX21" fmla="*/ 2327656 w 2425827"/>
                    <a:gd name="connsiteY21" fmla="*/ 468503 h 1709292"/>
                    <a:gd name="connsiteX22" fmla="*/ 2312162 w 2425827"/>
                    <a:gd name="connsiteY22" fmla="*/ 487045 h 1709292"/>
                    <a:gd name="connsiteX23" fmla="*/ 2310384 w 2425827"/>
                    <a:gd name="connsiteY23" fmla="*/ 498602 h 1709292"/>
                    <a:gd name="connsiteX24" fmla="*/ 2319020 w 2425827"/>
                    <a:gd name="connsiteY24" fmla="*/ 500888 h 1709292"/>
                    <a:gd name="connsiteX25" fmla="*/ 2315591 w 2425827"/>
                    <a:gd name="connsiteY25" fmla="*/ 517144 h 1709292"/>
                    <a:gd name="connsiteX26" fmla="*/ 2308733 w 2425827"/>
                    <a:gd name="connsiteY26" fmla="*/ 542671 h 1709292"/>
                    <a:gd name="connsiteX27" fmla="*/ 2300097 w 2425827"/>
                    <a:gd name="connsiteY27" fmla="*/ 561213 h 1709292"/>
                    <a:gd name="connsiteX28" fmla="*/ 2289810 w 2425827"/>
                    <a:gd name="connsiteY28" fmla="*/ 570484 h 1709292"/>
                    <a:gd name="connsiteX29" fmla="*/ 2282825 w 2425827"/>
                    <a:gd name="connsiteY29" fmla="*/ 584454 h 1709292"/>
                    <a:gd name="connsiteX30" fmla="*/ 2267331 w 2425827"/>
                    <a:gd name="connsiteY30" fmla="*/ 589026 h 1709292"/>
                    <a:gd name="connsiteX31" fmla="*/ 2253615 w 2425827"/>
                    <a:gd name="connsiteY31" fmla="*/ 598297 h 1709292"/>
                    <a:gd name="connsiteX32" fmla="*/ 2241550 w 2425827"/>
                    <a:gd name="connsiteY32" fmla="*/ 626110 h 1709292"/>
                    <a:gd name="connsiteX33" fmla="*/ 2222500 w 2425827"/>
                    <a:gd name="connsiteY33" fmla="*/ 677164 h 1709292"/>
                    <a:gd name="connsiteX34" fmla="*/ 2203577 w 2425827"/>
                    <a:gd name="connsiteY34" fmla="*/ 700405 h 1709292"/>
                    <a:gd name="connsiteX35" fmla="*/ 2201926 w 2425827"/>
                    <a:gd name="connsiteY35" fmla="*/ 723519 h 1709292"/>
                    <a:gd name="connsiteX36" fmla="*/ 2194941 w 2425827"/>
                    <a:gd name="connsiteY36" fmla="*/ 742188 h 1709292"/>
                    <a:gd name="connsiteX37" fmla="*/ 2198497 w 2425827"/>
                    <a:gd name="connsiteY37" fmla="*/ 756031 h 1709292"/>
                    <a:gd name="connsiteX38" fmla="*/ 2203577 w 2425827"/>
                    <a:gd name="connsiteY38" fmla="*/ 765302 h 1709292"/>
                    <a:gd name="connsiteX39" fmla="*/ 2203577 w 2425827"/>
                    <a:gd name="connsiteY39" fmla="*/ 776859 h 1709292"/>
                    <a:gd name="connsiteX40" fmla="*/ 2203577 w 2425827"/>
                    <a:gd name="connsiteY40" fmla="*/ 786257 h 1709292"/>
                    <a:gd name="connsiteX41" fmla="*/ 2217420 w 2425827"/>
                    <a:gd name="connsiteY41" fmla="*/ 795528 h 1709292"/>
                    <a:gd name="connsiteX42" fmla="*/ 2236343 w 2425827"/>
                    <a:gd name="connsiteY42" fmla="*/ 790829 h 1709292"/>
                    <a:gd name="connsiteX43" fmla="*/ 2250186 w 2425827"/>
                    <a:gd name="connsiteY43" fmla="*/ 807085 h 1709292"/>
                    <a:gd name="connsiteX44" fmla="*/ 2263902 w 2425827"/>
                    <a:gd name="connsiteY44" fmla="*/ 797814 h 1709292"/>
                    <a:gd name="connsiteX45" fmla="*/ 2279396 w 2425827"/>
                    <a:gd name="connsiteY45" fmla="*/ 811657 h 1709292"/>
                    <a:gd name="connsiteX46" fmla="*/ 2289810 w 2425827"/>
                    <a:gd name="connsiteY46" fmla="*/ 820928 h 1709292"/>
                    <a:gd name="connsiteX47" fmla="*/ 2293239 w 2425827"/>
                    <a:gd name="connsiteY47" fmla="*/ 841883 h 1709292"/>
                    <a:gd name="connsiteX48" fmla="*/ 2288032 w 2425827"/>
                    <a:gd name="connsiteY48" fmla="*/ 851154 h 1709292"/>
                    <a:gd name="connsiteX49" fmla="*/ 2277745 w 2425827"/>
                    <a:gd name="connsiteY49" fmla="*/ 864997 h 1709292"/>
                    <a:gd name="connsiteX50" fmla="*/ 2277745 w 2425827"/>
                    <a:gd name="connsiteY50" fmla="*/ 878967 h 1709292"/>
                    <a:gd name="connsiteX51" fmla="*/ 2284603 w 2425827"/>
                    <a:gd name="connsiteY51" fmla="*/ 897509 h 1709292"/>
                    <a:gd name="connsiteX52" fmla="*/ 2279396 w 2425827"/>
                    <a:gd name="connsiteY52" fmla="*/ 918337 h 1709292"/>
                    <a:gd name="connsiteX53" fmla="*/ 2270760 w 2425827"/>
                    <a:gd name="connsiteY53" fmla="*/ 948563 h 1709292"/>
                    <a:gd name="connsiteX54" fmla="*/ 2257044 w 2425827"/>
                    <a:gd name="connsiteY54" fmla="*/ 985647 h 1709292"/>
                    <a:gd name="connsiteX55" fmla="*/ 2257044 w 2425827"/>
                    <a:gd name="connsiteY55" fmla="*/ 1029716 h 1709292"/>
                    <a:gd name="connsiteX56" fmla="*/ 2257044 w 2425827"/>
                    <a:gd name="connsiteY56" fmla="*/ 1706880 h 1709292"/>
                    <a:gd name="connsiteX57" fmla="*/ 1903857 w 2425827"/>
                    <a:gd name="connsiteY57" fmla="*/ 1706880 h 1709292"/>
                    <a:gd name="connsiteX58" fmla="*/ 1571244 w 2425827"/>
                    <a:gd name="connsiteY58" fmla="*/ 1706880 h 1709292"/>
                    <a:gd name="connsiteX59" fmla="*/ 1552321 w 2425827"/>
                    <a:gd name="connsiteY59" fmla="*/ 1706880 h 1709292"/>
                    <a:gd name="connsiteX60" fmla="*/ 1361059 w 2425827"/>
                    <a:gd name="connsiteY60" fmla="*/ 1706880 h 1709292"/>
                    <a:gd name="connsiteX61" fmla="*/ 1095756 w 2425827"/>
                    <a:gd name="connsiteY61" fmla="*/ 1702308 h 1709292"/>
                    <a:gd name="connsiteX62" fmla="*/ 919988 w 2425827"/>
                    <a:gd name="connsiteY62" fmla="*/ 1706880 h 1709292"/>
                    <a:gd name="connsiteX63" fmla="*/ 670179 w 2425827"/>
                    <a:gd name="connsiteY63" fmla="*/ 1706880 h 1709292"/>
                    <a:gd name="connsiteX64" fmla="*/ 389382 w 2425827"/>
                    <a:gd name="connsiteY64" fmla="*/ 1706880 h 1709292"/>
                    <a:gd name="connsiteX65" fmla="*/ 296291 w 2425827"/>
                    <a:gd name="connsiteY65" fmla="*/ 1706880 h 1709292"/>
                    <a:gd name="connsiteX66" fmla="*/ 206756 w 2425827"/>
                    <a:gd name="connsiteY66" fmla="*/ 1706880 h 1709292"/>
                    <a:gd name="connsiteX67" fmla="*/ 105029 w 2425827"/>
                    <a:gd name="connsiteY67" fmla="*/ 1709293 h 1709292"/>
                    <a:gd name="connsiteX68" fmla="*/ 103378 w 2425827"/>
                    <a:gd name="connsiteY68" fmla="*/ 1697609 h 1709292"/>
                    <a:gd name="connsiteX69" fmla="*/ 84328 w 2425827"/>
                    <a:gd name="connsiteY69" fmla="*/ 1683766 h 1709292"/>
                    <a:gd name="connsiteX70" fmla="*/ 70612 w 2425827"/>
                    <a:gd name="connsiteY70" fmla="*/ 1669796 h 1709292"/>
                    <a:gd name="connsiteX71" fmla="*/ 60198 w 2425827"/>
                    <a:gd name="connsiteY71" fmla="*/ 1644269 h 1709292"/>
                    <a:gd name="connsiteX72" fmla="*/ 53340 w 2425827"/>
                    <a:gd name="connsiteY72" fmla="*/ 1614170 h 1709292"/>
                    <a:gd name="connsiteX73" fmla="*/ 46482 w 2425827"/>
                    <a:gd name="connsiteY73" fmla="*/ 1604899 h 1709292"/>
                    <a:gd name="connsiteX74" fmla="*/ 48260 w 2425827"/>
                    <a:gd name="connsiteY74" fmla="*/ 1588643 h 1709292"/>
                    <a:gd name="connsiteX75" fmla="*/ 41275 w 2425827"/>
                    <a:gd name="connsiteY75" fmla="*/ 1572387 h 1709292"/>
                    <a:gd name="connsiteX76" fmla="*/ 44704 w 2425827"/>
                    <a:gd name="connsiteY76" fmla="*/ 1556131 h 1709292"/>
                    <a:gd name="connsiteX77" fmla="*/ 41275 w 2425827"/>
                    <a:gd name="connsiteY77" fmla="*/ 1530604 h 1709292"/>
                    <a:gd name="connsiteX78" fmla="*/ 44704 w 2425827"/>
                    <a:gd name="connsiteY78" fmla="*/ 1509776 h 1709292"/>
                    <a:gd name="connsiteX79" fmla="*/ 56769 w 2425827"/>
                    <a:gd name="connsiteY79" fmla="*/ 1481963 h 1709292"/>
                    <a:gd name="connsiteX80" fmla="*/ 48260 w 2425827"/>
                    <a:gd name="connsiteY80" fmla="*/ 1456436 h 1709292"/>
                    <a:gd name="connsiteX81" fmla="*/ 46482 w 2425827"/>
                    <a:gd name="connsiteY81" fmla="*/ 1444879 h 1709292"/>
                    <a:gd name="connsiteX82" fmla="*/ 34417 w 2425827"/>
                    <a:gd name="connsiteY82" fmla="*/ 1428623 h 1709292"/>
                    <a:gd name="connsiteX83" fmla="*/ 30988 w 2425827"/>
                    <a:gd name="connsiteY83" fmla="*/ 1412367 h 1709292"/>
                    <a:gd name="connsiteX84" fmla="*/ 17145 w 2425827"/>
                    <a:gd name="connsiteY84" fmla="*/ 1403096 h 1709292"/>
                    <a:gd name="connsiteX85" fmla="*/ 13716 w 2425827"/>
                    <a:gd name="connsiteY85" fmla="*/ 1384554 h 1709292"/>
                    <a:gd name="connsiteX86" fmla="*/ 0 w 2425827"/>
                    <a:gd name="connsiteY86" fmla="*/ 1368298 h 1709292"/>
                    <a:gd name="connsiteX87" fmla="*/ 18923 w 2425827"/>
                    <a:gd name="connsiteY87" fmla="*/ 1335786 h 1709292"/>
                    <a:gd name="connsiteX88" fmla="*/ 25781 w 2425827"/>
                    <a:gd name="connsiteY88" fmla="*/ 1324229 h 1709292"/>
                    <a:gd name="connsiteX89" fmla="*/ 32639 w 2425827"/>
                    <a:gd name="connsiteY89" fmla="*/ 1307973 h 1709292"/>
                    <a:gd name="connsiteX90" fmla="*/ 41275 w 2425827"/>
                    <a:gd name="connsiteY90" fmla="*/ 1261618 h 1709292"/>
                    <a:gd name="connsiteX91" fmla="*/ 58547 w 2425827"/>
                    <a:gd name="connsiteY91" fmla="*/ 1196721 h 1709292"/>
                    <a:gd name="connsiteX92" fmla="*/ 53340 w 2425827"/>
                    <a:gd name="connsiteY92" fmla="*/ 1178179 h 1709292"/>
                    <a:gd name="connsiteX93" fmla="*/ 56769 w 2425827"/>
                    <a:gd name="connsiteY93" fmla="*/ 1168908 h 1709292"/>
                    <a:gd name="connsiteX94" fmla="*/ 74041 w 2425827"/>
                    <a:gd name="connsiteY94" fmla="*/ 1152652 h 1709292"/>
                    <a:gd name="connsiteX95" fmla="*/ 94742 w 2425827"/>
                    <a:gd name="connsiteY95" fmla="*/ 1103884 h 1709292"/>
                    <a:gd name="connsiteX96" fmla="*/ 106807 w 2425827"/>
                    <a:gd name="connsiteY96" fmla="*/ 1062228 h 1709292"/>
                    <a:gd name="connsiteX97" fmla="*/ 110236 w 2425827"/>
                    <a:gd name="connsiteY97" fmla="*/ 1048258 h 1709292"/>
                    <a:gd name="connsiteX98" fmla="*/ 110236 w 2425827"/>
                    <a:gd name="connsiteY98" fmla="*/ 1036701 h 1709292"/>
                    <a:gd name="connsiteX99" fmla="*/ 117094 w 2425827"/>
                    <a:gd name="connsiteY99" fmla="*/ 1029716 h 1709292"/>
                    <a:gd name="connsiteX100" fmla="*/ 113665 w 2425827"/>
                    <a:gd name="connsiteY100" fmla="*/ 1018159 h 1709292"/>
                    <a:gd name="connsiteX101" fmla="*/ 118872 w 2425827"/>
                    <a:gd name="connsiteY101" fmla="*/ 974090 h 1709292"/>
                    <a:gd name="connsiteX102" fmla="*/ 120523 w 2425827"/>
                    <a:gd name="connsiteY102" fmla="*/ 962406 h 1709292"/>
                    <a:gd name="connsiteX103" fmla="*/ 125730 w 2425827"/>
                    <a:gd name="connsiteY103" fmla="*/ 930021 h 1709292"/>
                    <a:gd name="connsiteX104" fmla="*/ 129159 w 2425827"/>
                    <a:gd name="connsiteY104" fmla="*/ 864997 h 1709292"/>
                    <a:gd name="connsiteX105" fmla="*/ 134366 w 2425827"/>
                    <a:gd name="connsiteY105" fmla="*/ 834898 h 1709292"/>
                    <a:gd name="connsiteX106" fmla="*/ 139573 w 2425827"/>
                    <a:gd name="connsiteY106" fmla="*/ 807085 h 1709292"/>
                    <a:gd name="connsiteX107" fmla="*/ 143002 w 2425827"/>
                    <a:gd name="connsiteY107" fmla="*/ 795528 h 1709292"/>
                    <a:gd name="connsiteX108" fmla="*/ 146431 w 2425827"/>
                    <a:gd name="connsiteY108" fmla="*/ 774573 h 1709292"/>
                    <a:gd name="connsiteX109" fmla="*/ 146431 w 2425827"/>
                    <a:gd name="connsiteY109" fmla="*/ 742188 h 1709292"/>
                    <a:gd name="connsiteX110" fmla="*/ 153289 w 2425827"/>
                    <a:gd name="connsiteY110" fmla="*/ 725932 h 1709292"/>
                    <a:gd name="connsiteX111" fmla="*/ 148082 w 2425827"/>
                    <a:gd name="connsiteY111" fmla="*/ 693420 h 1709292"/>
                    <a:gd name="connsiteX112" fmla="*/ 151638 w 2425827"/>
                    <a:gd name="connsiteY112" fmla="*/ 665607 h 1709292"/>
                    <a:gd name="connsiteX113" fmla="*/ 155067 w 2425827"/>
                    <a:gd name="connsiteY113" fmla="*/ 637794 h 1709292"/>
                    <a:gd name="connsiteX114" fmla="*/ 149860 w 2425827"/>
                    <a:gd name="connsiteY114" fmla="*/ 621538 h 1709292"/>
                    <a:gd name="connsiteX115" fmla="*/ 156718 w 2425827"/>
                    <a:gd name="connsiteY115" fmla="*/ 607568 h 1709292"/>
                    <a:gd name="connsiteX116" fmla="*/ 153289 w 2425827"/>
                    <a:gd name="connsiteY116" fmla="*/ 584454 h 1709292"/>
                    <a:gd name="connsiteX117" fmla="*/ 156718 w 2425827"/>
                    <a:gd name="connsiteY117" fmla="*/ 565912 h 1709292"/>
                    <a:gd name="connsiteX118" fmla="*/ 163576 w 2425827"/>
                    <a:gd name="connsiteY118" fmla="*/ 528828 h 1709292"/>
                    <a:gd name="connsiteX119" fmla="*/ 168783 w 2425827"/>
                    <a:gd name="connsiteY119" fmla="*/ 507873 h 1709292"/>
                    <a:gd name="connsiteX120" fmla="*/ 167132 w 2425827"/>
                    <a:gd name="connsiteY120" fmla="*/ 494030 h 1709292"/>
                    <a:gd name="connsiteX121" fmla="*/ 167132 w 2425827"/>
                    <a:gd name="connsiteY121" fmla="*/ 482346 h 1709292"/>
                    <a:gd name="connsiteX122" fmla="*/ 168783 w 2425827"/>
                    <a:gd name="connsiteY122" fmla="*/ 468503 h 1709292"/>
                    <a:gd name="connsiteX123" fmla="*/ 182626 w 2425827"/>
                    <a:gd name="connsiteY123" fmla="*/ 422021 h 1709292"/>
                    <a:gd name="connsiteX124" fmla="*/ 179197 w 2425827"/>
                    <a:gd name="connsiteY124" fmla="*/ 410464 h 1709292"/>
                    <a:gd name="connsiteX125" fmla="*/ 186055 w 2425827"/>
                    <a:gd name="connsiteY125" fmla="*/ 375666 h 1709292"/>
                    <a:gd name="connsiteX126" fmla="*/ 179197 w 2425827"/>
                    <a:gd name="connsiteY126" fmla="*/ 350139 h 1709292"/>
                    <a:gd name="connsiteX127" fmla="*/ 191262 w 2425827"/>
                    <a:gd name="connsiteY127" fmla="*/ 327025 h 1709292"/>
                    <a:gd name="connsiteX128" fmla="*/ 179197 w 2425827"/>
                    <a:gd name="connsiteY128" fmla="*/ 299212 h 1709292"/>
                    <a:gd name="connsiteX129" fmla="*/ 186055 w 2425827"/>
                    <a:gd name="connsiteY129" fmla="*/ 292227 h 1709292"/>
                    <a:gd name="connsiteX130" fmla="*/ 206756 w 2425827"/>
                    <a:gd name="connsiteY130" fmla="*/ 303784 h 1709292"/>
                    <a:gd name="connsiteX131" fmla="*/ 206756 w 2425827"/>
                    <a:gd name="connsiteY131" fmla="*/ 287528 h 1709292"/>
                    <a:gd name="connsiteX132" fmla="*/ 189484 w 2425827"/>
                    <a:gd name="connsiteY132" fmla="*/ 257429 h 1709292"/>
                    <a:gd name="connsiteX133" fmla="*/ 187706 w 2425827"/>
                    <a:gd name="connsiteY133" fmla="*/ 243459 h 1709292"/>
                    <a:gd name="connsiteX134" fmla="*/ 194691 w 2425827"/>
                    <a:gd name="connsiteY134" fmla="*/ 222631 h 1709292"/>
                    <a:gd name="connsiteX135" fmla="*/ 184277 w 2425827"/>
                    <a:gd name="connsiteY135" fmla="*/ 197104 h 1709292"/>
                    <a:gd name="connsiteX136" fmla="*/ 182626 w 2425827"/>
                    <a:gd name="connsiteY136" fmla="*/ 187833 h 1709292"/>
                    <a:gd name="connsiteX137" fmla="*/ 179197 w 2425827"/>
                    <a:gd name="connsiteY137" fmla="*/ 167005 h 1709292"/>
                    <a:gd name="connsiteX138" fmla="*/ 184277 w 2425827"/>
                    <a:gd name="connsiteY138" fmla="*/ 139192 h 1709292"/>
                    <a:gd name="connsiteX139" fmla="*/ 179197 w 2425827"/>
                    <a:gd name="connsiteY139" fmla="*/ 122936 h 1709292"/>
                    <a:gd name="connsiteX140" fmla="*/ 173990 w 2425827"/>
                    <a:gd name="connsiteY140" fmla="*/ 106680 h 1709292"/>
                    <a:gd name="connsiteX141" fmla="*/ 187706 w 2425827"/>
                    <a:gd name="connsiteY141" fmla="*/ 92710 h 1709292"/>
                    <a:gd name="connsiteX142" fmla="*/ 194691 w 2425827"/>
                    <a:gd name="connsiteY142" fmla="*/ 76581 h 1709292"/>
                    <a:gd name="connsiteX143" fmla="*/ 194691 w 2425827"/>
                    <a:gd name="connsiteY143" fmla="*/ 55626 h 1709292"/>
                    <a:gd name="connsiteX144" fmla="*/ 187706 w 2425827"/>
                    <a:gd name="connsiteY144" fmla="*/ 37084 h 1709292"/>
                    <a:gd name="connsiteX145" fmla="*/ 182626 w 2425827"/>
                    <a:gd name="connsiteY145" fmla="*/ 18542 h 1709292"/>
                    <a:gd name="connsiteX146" fmla="*/ 168783 w 2425827"/>
                    <a:gd name="connsiteY146" fmla="*/ 4572 h 1709292"/>
                    <a:gd name="connsiteX147" fmla="*/ 175641 w 2425827"/>
                    <a:gd name="connsiteY147" fmla="*/ 0 h 1709292"/>
                    <a:gd name="connsiteX148" fmla="*/ 189484 w 2425827"/>
                    <a:gd name="connsiteY148" fmla="*/ 2286 h 1709292"/>
                    <a:gd name="connsiteX149" fmla="*/ 210185 w 2425827"/>
                    <a:gd name="connsiteY149" fmla="*/ 23241 h 1709292"/>
                    <a:gd name="connsiteX150" fmla="*/ 229108 w 2425827"/>
                    <a:gd name="connsiteY150" fmla="*/ 32512 h 1709292"/>
                    <a:gd name="connsiteX151" fmla="*/ 235966 w 2425827"/>
                    <a:gd name="connsiteY151" fmla="*/ 30099 h 1709292"/>
                    <a:gd name="connsiteX152" fmla="*/ 232537 w 2425827"/>
                    <a:gd name="connsiteY152" fmla="*/ 23241 h 1709292"/>
                    <a:gd name="connsiteX153" fmla="*/ 220472 w 2425827"/>
                    <a:gd name="connsiteY153" fmla="*/ 11557 h 1709292"/>
                    <a:gd name="connsiteX154" fmla="*/ 232537 w 2425827"/>
                    <a:gd name="connsiteY154" fmla="*/ 9271 h 1709292"/>
                    <a:gd name="connsiteX155" fmla="*/ 248031 w 2425827"/>
                    <a:gd name="connsiteY155" fmla="*/ 6985 h 1709292"/>
                    <a:gd name="connsiteX156" fmla="*/ 258445 w 2425827"/>
                    <a:gd name="connsiteY156" fmla="*/ 23241 h 1709292"/>
                    <a:gd name="connsiteX157" fmla="*/ 275590 w 2425827"/>
                    <a:gd name="connsiteY157" fmla="*/ 23241 h 1709292"/>
                    <a:gd name="connsiteX158" fmla="*/ 296291 w 2425827"/>
                    <a:gd name="connsiteY158" fmla="*/ 11557 h 1709292"/>
                    <a:gd name="connsiteX159" fmla="*/ 306705 w 2425827"/>
                    <a:gd name="connsiteY159" fmla="*/ 0 h 1709292"/>
                    <a:gd name="connsiteX160" fmla="*/ 320421 w 2425827"/>
                    <a:gd name="connsiteY160" fmla="*/ 0 h 1709292"/>
                    <a:gd name="connsiteX161" fmla="*/ 330708 w 2425827"/>
                    <a:gd name="connsiteY161" fmla="*/ 0 h 1709292"/>
                    <a:gd name="connsiteX162" fmla="*/ 332486 w 2425827"/>
                    <a:gd name="connsiteY162" fmla="*/ 16256 h 1709292"/>
                    <a:gd name="connsiteX163" fmla="*/ 341122 w 2425827"/>
                    <a:gd name="connsiteY163" fmla="*/ 23241 h 1709292"/>
                    <a:gd name="connsiteX164" fmla="*/ 349758 w 2425827"/>
                    <a:gd name="connsiteY164" fmla="*/ 34798 h 1709292"/>
                    <a:gd name="connsiteX165" fmla="*/ 361823 w 2425827"/>
                    <a:gd name="connsiteY165" fmla="*/ 37084 h 1709292"/>
                    <a:gd name="connsiteX166" fmla="*/ 377317 w 2425827"/>
                    <a:gd name="connsiteY166" fmla="*/ 34798 h 1709292"/>
                    <a:gd name="connsiteX167" fmla="*/ 389382 w 2425827"/>
                    <a:gd name="connsiteY167" fmla="*/ 30099 h 1709292"/>
                    <a:gd name="connsiteX168" fmla="*/ 394462 w 2425827"/>
                    <a:gd name="connsiteY168" fmla="*/ 27813 h 1709292"/>
                    <a:gd name="connsiteX169" fmla="*/ 408305 w 2425827"/>
                    <a:gd name="connsiteY169" fmla="*/ 23241 h 1709292"/>
                    <a:gd name="connsiteX170" fmla="*/ 425577 w 2425827"/>
                    <a:gd name="connsiteY170" fmla="*/ 23241 h 1709292"/>
                    <a:gd name="connsiteX171" fmla="*/ 461772 w 2425827"/>
                    <a:gd name="connsiteY171" fmla="*/ 46355 h 1709292"/>
                    <a:gd name="connsiteX172" fmla="*/ 487553 w 2425827"/>
                    <a:gd name="connsiteY172" fmla="*/ 62611 h 1709292"/>
                    <a:gd name="connsiteX173" fmla="*/ 506476 w 2425827"/>
                    <a:gd name="connsiteY173" fmla="*/ 99695 h 1709292"/>
                    <a:gd name="connsiteX174" fmla="*/ 518541 w 2425827"/>
                    <a:gd name="connsiteY174" fmla="*/ 118237 h 1709292"/>
                    <a:gd name="connsiteX175" fmla="*/ 523748 w 2425827"/>
                    <a:gd name="connsiteY175" fmla="*/ 141478 h 1709292"/>
                    <a:gd name="connsiteX176" fmla="*/ 523748 w 2425827"/>
                    <a:gd name="connsiteY176" fmla="*/ 155321 h 1709292"/>
                    <a:gd name="connsiteX177" fmla="*/ 523748 w 2425827"/>
                    <a:gd name="connsiteY177" fmla="*/ 164592 h 1709292"/>
                    <a:gd name="connsiteX178" fmla="*/ 527177 w 2425827"/>
                    <a:gd name="connsiteY178" fmla="*/ 176276 h 1709292"/>
                    <a:gd name="connsiteX179" fmla="*/ 530606 w 2425827"/>
                    <a:gd name="connsiteY179" fmla="*/ 185547 h 1709292"/>
                    <a:gd name="connsiteX180" fmla="*/ 527177 w 2425827"/>
                    <a:gd name="connsiteY180" fmla="*/ 199390 h 1709292"/>
                    <a:gd name="connsiteX181" fmla="*/ 527177 w 2425827"/>
                    <a:gd name="connsiteY181" fmla="*/ 211074 h 1709292"/>
                    <a:gd name="connsiteX182" fmla="*/ 527177 w 2425827"/>
                    <a:gd name="connsiteY182" fmla="*/ 220345 h 1709292"/>
                    <a:gd name="connsiteX183" fmla="*/ 532384 w 2425827"/>
                    <a:gd name="connsiteY183" fmla="*/ 236601 h 1709292"/>
                    <a:gd name="connsiteX184" fmla="*/ 542671 w 2425827"/>
                    <a:gd name="connsiteY184" fmla="*/ 248158 h 1709292"/>
                    <a:gd name="connsiteX185" fmla="*/ 572008 w 2425827"/>
                    <a:gd name="connsiteY185" fmla="*/ 257429 h 1709292"/>
                    <a:gd name="connsiteX186" fmla="*/ 616712 w 2425827"/>
                    <a:gd name="connsiteY186" fmla="*/ 264414 h 1709292"/>
                    <a:gd name="connsiteX187" fmla="*/ 647827 w 2425827"/>
                    <a:gd name="connsiteY187" fmla="*/ 271399 h 1709292"/>
                    <a:gd name="connsiteX188" fmla="*/ 664972 w 2425827"/>
                    <a:gd name="connsiteY188" fmla="*/ 280670 h 1709292"/>
                    <a:gd name="connsiteX189" fmla="*/ 684022 w 2425827"/>
                    <a:gd name="connsiteY189" fmla="*/ 275971 h 1709292"/>
                    <a:gd name="connsiteX190" fmla="*/ 782193 w 2425827"/>
                    <a:gd name="connsiteY190" fmla="*/ 236601 h 1709292"/>
                    <a:gd name="connsiteX191" fmla="*/ 792480 w 2425827"/>
                    <a:gd name="connsiteY191" fmla="*/ 224917 h 1709292"/>
                    <a:gd name="connsiteX192" fmla="*/ 809752 w 2425827"/>
                    <a:gd name="connsiteY192" fmla="*/ 215646 h 1709292"/>
                    <a:gd name="connsiteX193" fmla="*/ 828675 w 2425827"/>
                    <a:gd name="connsiteY193" fmla="*/ 215646 h 1709292"/>
                    <a:gd name="connsiteX194" fmla="*/ 859663 w 2425827"/>
                    <a:gd name="connsiteY194" fmla="*/ 215646 h 1709292"/>
                    <a:gd name="connsiteX195" fmla="*/ 890778 w 2425827"/>
                    <a:gd name="connsiteY195" fmla="*/ 211074 h 1709292"/>
                    <a:gd name="connsiteX196" fmla="*/ 904494 w 2425827"/>
                    <a:gd name="connsiteY196" fmla="*/ 211074 h 1709292"/>
                    <a:gd name="connsiteX197" fmla="*/ 933831 w 2425827"/>
                    <a:gd name="connsiteY197" fmla="*/ 215646 h 1709292"/>
                    <a:gd name="connsiteX198" fmla="*/ 950976 w 2425827"/>
                    <a:gd name="connsiteY198" fmla="*/ 215646 h 1709292"/>
                    <a:gd name="connsiteX199" fmla="*/ 964819 w 2425827"/>
                    <a:gd name="connsiteY199" fmla="*/ 218059 h 1709292"/>
                    <a:gd name="connsiteX200" fmla="*/ 982091 w 2425827"/>
                    <a:gd name="connsiteY200" fmla="*/ 224917 h 1709292"/>
                    <a:gd name="connsiteX201" fmla="*/ 999236 w 2425827"/>
                    <a:gd name="connsiteY201" fmla="*/ 234188 h 1709292"/>
                    <a:gd name="connsiteX202" fmla="*/ 1013079 w 2425827"/>
                    <a:gd name="connsiteY202" fmla="*/ 252730 h 1709292"/>
                    <a:gd name="connsiteX203" fmla="*/ 1023366 w 2425827"/>
                    <a:gd name="connsiteY203" fmla="*/ 250444 h 1709292"/>
                    <a:gd name="connsiteX204" fmla="*/ 1045845 w 2425827"/>
                    <a:gd name="connsiteY204" fmla="*/ 234188 h 1709292"/>
                    <a:gd name="connsiteX205" fmla="*/ 1073404 w 2425827"/>
                    <a:gd name="connsiteY205" fmla="*/ 236601 h 1709292"/>
                    <a:gd name="connsiteX206" fmla="*/ 1090549 w 2425827"/>
                    <a:gd name="connsiteY206" fmla="*/ 236601 h 1709292"/>
                    <a:gd name="connsiteX207" fmla="*/ 1166368 w 2425827"/>
                    <a:gd name="connsiteY207" fmla="*/ 201803 h 1709292"/>
                    <a:gd name="connsiteX208" fmla="*/ 1180211 w 2425827"/>
                    <a:gd name="connsiteY208" fmla="*/ 197104 h 1709292"/>
                    <a:gd name="connsiteX209" fmla="*/ 1195705 w 2425827"/>
                    <a:gd name="connsiteY209" fmla="*/ 201803 h 1709292"/>
                    <a:gd name="connsiteX210" fmla="*/ 1209421 w 2425827"/>
                    <a:gd name="connsiteY210" fmla="*/ 211074 h 1709292"/>
                    <a:gd name="connsiteX211" fmla="*/ 1228471 w 2425827"/>
                    <a:gd name="connsiteY211" fmla="*/ 218059 h 1709292"/>
                    <a:gd name="connsiteX212" fmla="*/ 1299083 w 2425827"/>
                    <a:gd name="connsiteY212" fmla="*/ 199390 h 1709292"/>
                    <a:gd name="connsiteX213" fmla="*/ 1319784 w 2425827"/>
                    <a:gd name="connsiteY213" fmla="*/ 183261 h 1709292"/>
                    <a:gd name="connsiteX214" fmla="*/ 1343914 w 2425827"/>
                    <a:gd name="connsiteY214" fmla="*/ 176276 h 1709292"/>
                    <a:gd name="connsiteX215" fmla="*/ 1361059 w 2425827"/>
                    <a:gd name="connsiteY215" fmla="*/ 171577 h 1709292"/>
                    <a:gd name="connsiteX216" fmla="*/ 1402461 w 2425827"/>
                    <a:gd name="connsiteY216" fmla="*/ 157734 h 1709292"/>
                    <a:gd name="connsiteX217" fmla="*/ 1412748 w 2425827"/>
                    <a:gd name="connsiteY217" fmla="*/ 157734 h 1709292"/>
                    <a:gd name="connsiteX218" fmla="*/ 1454150 w 2425827"/>
                    <a:gd name="connsiteY218" fmla="*/ 150749 h 1709292"/>
                    <a:gd name="connsiteX219" fmla="*/ 1467866 w 2425827"/>
                    <a:gd name="connsiteY219" fmla="*/ 141478 h 1709292"/>
                    <a:gd name="connsiteX220" fmla="*/ 1485138 w 2425827"/>
                    <a:gd name="connsiteY220" fmla="*/ 125222 h 1709292"/>
                    <a:gd name="connsiteX221" fmla="*/ 1498981 w 2425827"/>
                    <a:gd name="connsiteY221" fmla="*/ 125222 h 1709292"/>
                    <a:gd name="connsiteX222" fmla="*/ 1514475 w 2425827"/>
                    <a:gd name="connsiteY222" fmla="*/ 132207 h 1709292"/>
                    <a:gd name="connsiteX223" fmla="*/ 1535049 w 2425827"/>
                    <a:gd name="connsiteY223" fmla="*/ 127508 h 1709292"/>
                    <a:gd name="connsiteX224" fmla="*/ 1547114 w 2425827"/>
                    <a:gd name="connsiteY224" fmla="*/ 125222 h 1709292"/>
                    <a:gd name="connsiteX225" fmla="*/ 1567815 w 2425827"/>
                    <a:gd name="connsiteY225" fmla="*/ 118237 h 1709292"/>
                    <a:gd name="connsiteX226" fmla="*/ 1588516 w 2425827"/>
                    <a:gd name="connsiteY226" fmla="*/ 120650 h 1709292"/>
                    <a:gd name="connsiteX227" fmla="*/ 1610868 w 2425827"/>
                    <a:gd name="connsiteY227" fmla="*/ 122936 h 1709292"/>
                    <a:gd name="connsiteX228" fmla="*/ 1643634 w 2425827"/>
                    <a:gd name="connsiteY228" fmla="*/ 106680 h 1709292"/>
                    <a:gd name="connsiteX229" fmla="*/ 1662557 w 2425827"/>
                    <a:gd name="connsiteY229" fmla="*/ 95123 h 1709292"/>
                    <a:gd name="connsiteX230" fmla="*/ 1676400 w 2425827"/>
                    <a:gd name="connsiteY230" fmla="*/ 92710 h 1709292"/>
                    <a:gd name="connsiteX231" fmla="*/ 1965833 w 2425827"/>
                    <a:gd name="connsiteY231" fmla="*/ 88138 h 1709292"/>
                    <a:gd name="connsiteX232" fmla="*/ 1969262 w 2425827"/>
                    <a:gd name="connsiteY232" fmla="*/ 92710 h 1709292"/>
                    <a:gd name="connsiteX233" fmla="*/ 2079498 w 2425827"/>
                    <a:gd name="connsiteY233" fmla="*/ 88138 h 1709292"/>
                    <a:gd name="connsiteX234" fmla="*/ 2122678 w 2425827"/>
                    <a:gd name="connsiteY234" fmla="*/ 88138 h 1709292"/>
                    <a:gd name="connsiteX235" fmla="*/ 2286254 w 2425827"/>
                    <a:gd name="connsiteY235" fmla="*/ 92710 h 170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425827" h="1709292">
                      <a:moveTo>
                        <a:pt x="2286254" y="92710"/>
                      </a:moveTo>
                      <a:lnTo>
                        <a:pt x="2296668" y="104394"/>
                      </a:lnTo>
                      <a:lnTo>
                        <a:pt x="2312162" y="125222"/>
                      </a:lnTo>
                      <a:lnTo>
                        <a:pt x="2322449" y="139192"/>
                      </a:lnTo>
                      <a:lnTo>
                        <a:pt x="2332863" y="150749"/>
                      </a:lnTo>
                      <a:lnTo>
                        <a:pt x="2341499" y="169291"/>
                      </a:lnTo>
                      <a:lnTo>
                        <a:pt x="2355215" y="157734"/>
                      </a:lnTo>
                      <a:lnTo>
                        <a:pt x="2369058" y="173990"/>
                      </a:lnTo>
                      <a:lnTo>
                        <a:pt x="2391410" y="178562"/>
                      </a:lnTo>
                      <a:lnTo>
                        <a:pt x="2401697" y="187833"/>
                      </a:lnTo>
                      <a:lnTo>
                        <a:pt x="2408682" y="213360"/>
                      </a:lnTo>
                      <a:lnTo>
                        <a:pt x="2424176" y="234188"/>
                      </a:lnTo>
                      <a:lnTo>
                        <a:pt x="2425827" y="248158"/>
                      </a:lnTo>
                      <a:lnTo>
                        <a:pt x="2401697" y="292227"/>
                      </a:lnTo>
                      <a:lnTo>
                        <a:pt x="2398268" y="308483"/>
                      </a:lnTo>
                      <a:lnTo>
                        <a:pt x="2365502" y="368681"/>
                      </a:lnTo>
                      <a:lnTo>
                        <a:pt x="2363851" y="387350"/>
                      </a:lnTo>
                      <a:lnTo>
                        <a:pt x="2360422" y="401193"/>
                      </a:lnTo>
                      <a:lnTo>
                        <a:pt x="2350008" y="426720"/>
                      </a:lnTo>
                      <a:lnTo>
                        <a:pt x="2341499" y="449961"/>
                      </a:lnTo>
                      <a:lnTo>
                        <a:pt x="2332863" y="461518"/>
                      </a:lnTo>
                      <a:lnTo>
                        <a:pt x="2327656" y="468503"/>
                      </a:lnTo>
                      <a:lnTo>
                        <a:pt x="2312162" y="487045"/>
                      </a:lnTo>
                      <a:lnTo>
                        <a:pt x="2310384" y="498602"/>
                      </a:lnTo>
                      <a:lnTo>
                        <a:pt x="2319020" y="500888"/>
                      </a:lnTo>
                      <a:lnTo>
                        <a:pt x="2315591" y="517144"/>
                      </a:lnTo>
                      <a:lnTo>
                        <a:pt x="2308733" y="542671"/>
                      </a:lnTo>
                      <a:lnTo>
                        <a:pt x="2300097" y="561213"/>
                      </a:lnTo>
                      <a:lnTo>
                        <a:pt x="2289810" y="570484"/>
                      </a:lnTo>
                      <a:lnTo>
                        <a:pt x="2282825" y="584454"/>
                      </a:lnTo>
                      <a:lnTo>
                        <a:pt x="2267331" y="589026"/>
                      </a:lnTo>
                      <a:lnTo>
                        <a:pt x="2253615" y="598297"/>
                      </a:lnTo>
                      <a:lnTo>
                        <a:pt x="2241550" y="626110"/>
                      </a:lnTo>
                      <a:lnTo>
                        <a:pt x="2222500" y="677164"/>
                      </a:lnTo>
                      <a:lnTo>
                        <a:pt x="2203577" y="700405"/>
                      </a:lnTo>
                      <a:lnTo>
                        <a:pt x="2201926" y="723519"/>
                      </a:lnTo>
                      <a:lnTo>
                        <a:pt x="2194941" y="742188"/>
                      </a:lnTo>
                      <a:lnTo>
                        <a:pt x="2198497" y="756031"/>
                      </a:lnTo>
                      <a:lnTo>
                        <a:pt x="2203577" y="765302"/>
                      </a:lnTo>
                      <a:lnTo>
                        <a:pt x="2203577" y="776859"/>
                      </a:lnTo>
                      <a:lnTo>
                        <a:pt x="2203577" y="786257"/>
                      </a:lnTo>
                      <a:lnTo>
                        <a:pt x="2217420" y="795528"/>
                      </a:lnTo>
                      <a:lnTo>
                        <a:pt x="2236343" y="790829"/>
                      </a:lnTo>
                      <a:lnTo>
                        <a:pt x="2250186" y="807085"/>
                      </a:lnTo>
                      <a:lnTo>
                        <a:pt x="2263902" y="797814"/>
                      </a:lnTo>
                      <a:lnTo>
                        <a:pt x="2279396" y="811657"/>
                      </a:lnTo>
                      <a:lnTo>
                        <a:pt x="2289810" y="820928"/>
                      </a:lnTo>
                      <a:lnTo>
                        <a:pt x="2293239" y="841883"/>
                      </a:lnTo>
                      <a:lnTo>
                        <a:pt x="2288032" y="851154"/>
                      </a:lnTo>
                      <a:lnTo>
                        <a:pt x="2277745" y="864997"/>
                      </a:lnTo>
                      <a:lnTo>
                        <a:pt x="2277745" y="878967"/>
                      </a:lnTo>
                      <a:lnTo>
                        <a:pt x="2284603" y="897509"/>
                      </a:lnTo>
                      <a:lnTo>
                        <a:pt x="2279396" y="918337"/>
                      </a:lnTo>
                      <a:lnTo>
                        <a:pt x="2270760" y="948563"/>
                      </a:lnTo>
                      <a:lnTo>
                        <a:pt x="2257044" y="985647"/>
                      </a:lnTo>
                      <a:lnTo>
                        <a:pt x="2257044" y="1029716"/>
                      </a:lnTo>
                      <a:lnTo>
                        <a:pt x="2257044" y="1706880"/>
                      </a:lnTo>
                      <a:lnTo>
                        <a:pt x="1903857" y="1706880"/>
                      </a:lnTo>
                      <a:lnTo>
                        <a:pt x="1571244" y="1706880"/>
                      </a:lnTo>
                      <a:lnTo>
                        <a:pt x="1552321" y="1706880"/>
                      </a:lnTo>
                      <a:lnTo>
                        <a:pt x="1361059" y="1706880"/>
                      </a:lnTo>
                      <a:lnTo>
                        <a:pt x="1095756" y="1702308"/>
                      </a:lnTo>
                      <a:lnTo>
                        <a:pt x="919988" y="1706880"/>
                      </a:lnTo>
                      <a:lnTo>
                        <a:pt x="670179" y="1706880"/>
                      </a:lnTo>
                      <a:lnTo>
                        <a:pt x="389382" y="1706880"/>
                      </a:lnTo>
                      <a:lnTo>
                        <a:pt x="296291" y="1706880"/>
                      </a:lnTo>
                      <a:lnTo>
                        <a:pt x="206756" y="1706880"/>
                      </a:lnTo>
                      <a:lnTo>
                        <a:pt x="105029" y="1709293"/>
                      </a:lnTo>
                      <a:lnTo>
                        <a:pt x="103378" y="1697609"/>
                      </a:lnTo>
                      <a:lnTo>
                        <a:pt x="84328" y="1683766"/>
                      </a:lnTo>
                      <a:lnTo>
                        <a:pt x="70612" y="1669796"/>
                      </a:lnTo>
                      <a:lnTo>
                        <a:pt x="60198" y="1644269"/>
                      </a:lnTo>
                      <a:lnTo>
                        <a:pt x="53340" y="1614170"/>
                      </a:lnTo>
                      <a:lnTo>
                        <a:pt x="46482" y="1604899"/>
                      </a:lnTo>
                      <a:lnTo>
                        <a:pt x="48260" y="1588643"/>
                      </a:lnTo>
                      <a:lnTo>
                        <a:pt x="41275" y="1572387"/>
                      </a:lnTo>
                      <a:lnTo>
                        <a:pt x="44704" y="1556131"/>
                      </a:lnTo>
                      <a:lnTo>
                        <a:pt x="41275" y="1530604"/>
                      </a:lnTo>
                      <a:lnTo>
                        <a:pt x="44704" y="1509776"/>
                      </a:lnTo>
                      <a:lnTo>
                        <a:pt x="56769" y="1481963"/>
                      </a:lnTo>
                      <a:lnTo>
                        <a:pt x="48260" y="1456436"/>
                      </a:lnTo>
                      <a:lnTo>
                        <a:pt x="46482" y="1444879"/>
                      </a:lnTo>
                      <a:lnTo>
                        <a:pt x="34417" y="1428623"/>
                      </a:lnTo>
                      <a:lnTo>
                        <a:pt x="30988" y="1412367"/>
                      </a:lnTo>
                      <a:lnTo>
                        <a:pt x="17145" y="1403096"/>
                      </a:lnTo>
                      <a:lnTo>
                        <a:pt x="13716" y="1384554"/>
                      </a:lnTo>
                      <a:lnTo>
                        <a:pt x="0" y="1368298"/>
                      </a:lnTo>
                      <a:lnTo>
                        <a:pt x="18923" y="1335786"/>
                      </a:lnTo>
                      <a:lnTo>
                        <a:pt x="25781" y="1324229"/>
                      </a:lnTo>
                      <a:lnTo>
                        <a:pt x="32639" y="1307973"/>
                      </a:lnTo>
                      <a:lnTo>
                        <a:pt x="41275" y="1261618"/>
                      </a:lnTo>
                      <a:lnTo>
                        <a:pt x="58547" y="1196721"/>
                      </a:lnTo>
                      <a:lnTo>
                        <a:pt x="53340" y="1178179"/>
                      </a:lnTo>
                      <a:lnTo>
                        <a:pt x="56769" y="1168908"/>
                      </a:lnTo>
                      <a:lnTo>
                        <a:pt x="74041" y="1152652"/>
                      </a:lnTo>
                      <a:lnTo>
                        <a:pt x="94742" y="1103884"/>
                      </a:lnTo>
                      <a:lnTo>
                        <a:pt x="106807" y="1062228"/>
                      </a:lnTo>
                      <a:lnTo>
                        <a:pt x="110236" y="1048258"/>
                      </a:lnTo>
                      <a:lnTo>
                        <a:pt x="110236" y="1036701"/>
                      </a:lnTo>
                      <a:lnTo>
                        <a:pt x="117094" y="1029716"/>
                      </a:lnTo>
                      <a:lnTo>
                        <a:pt x="113665" y="1018159"/>
                      </a:lnTo>
                      <a:lnTo>
                        <a:pt x="118872" y="974090"/>
                      </a:lnTo>
                      <a:lnTo>
                        <a:pt x="120523" y="962406"/>
                      </a:lnTo>
                      <a:lnTo>
                        <a:pt x="125730" y="930021"/>
                      </a:lnTo>
                      <a:lnTo>
                        <a:pt x="129159" y="864997"/>
                      </a:lnTo>
                      <a:lnTo>
                        <a:pt x="134366" y="834898"/>
                      </a:lnTo>
                      <a:lnTo>
                        <a:pt x="139573" y="807085"/>
                      </a:lnTo>
                      <a:lnTo>
                        <a:pt x="143002" y="795528"/>
                      </a:lnTo>
                      <a:lnTo>
                        <a:pt x="146431" y="774573"/>
                      </a:lnTo>
                      <a:lnTo>
                        <a:pt x="146431" y="742188"/>
                      </a:lnTo>
                      <a:lnTo>
                        <a:pt x="153289" y="725932"/>
                      </a:lnTo>
                      <a:lnTo>
                        <a:pt x="148082" y="693420"/>
                      </a:lnTo>
                      <a:lnTo>
                        <a:pt x="151638" y="665607"/>
                      </a:lnTo>
                      <a:lnTo>
                        <a:pt x="155067" y="637794"/>
                      </a:lnTo>
                      <a:lnTo>
                        <a:pt x="149860" y="621538"/>
                      </a:lnTo>
                      <a:lnTo>
                        <a:pt x="156718" y="607568"/>
                      </a:lnTo>
                      <a:lnTo>
                        <a:pt x="153289" y="584454"/>
                      </a:lnTo>
                      <a:lnTo>
                        <a:pt x="156718" y="565912"/>
                      </a:lnTo>
                      <a:lnTo>
                        <a:pt x="163576" y="528828"/>
                      </a:lnTo>
                      <a:lnTo>
                        <a:pt x="168783" y="507873"/>
                      </a:lnTo>
                      <a:lnTo>
                        <a:pt x="167132" y="494030"/>
                      </a:lnTo>
                      <a:lnTo>
                        <a:pt x="167132" y="482346"/>
                      </a:lnTo>
                      <a:lnTo>
                        <a:pt x="168783" y="468503"/>
                      </a:lnTo>
                      <a:lnTo>
                        <a:pt x="182626" y="422021"/>
                      </a:lnTo>
                      <a:lnTo>
                        <a:pt x="179197" y="410464"/>
                      </a:lnTo>
                      <a:lnTo>
                        <a:pt x="186055" y="375666"/>
                      </a:lnTo>
                      <a:lnTo>
                        <a:pt x="179197" y="350139"/>
                      </a:lnTo>
                      <a:lnTo>
                        <a:pt x="191262" y="327025"/>
                      </a:lnTo>
                      <a:lnTo>
                        <a:pt x="179197" y="299212"/>
                      </a:lnTo>
                      <a:lnTo>
                        <a:pt x="186055" y="292227"/>
                      </a:lnTo>
                      <a:lnTo>
                        <a:pt x="206756" y="303784"/>
                      </a:lnTo>
                      <a:lnTo>
                        <a:pt x="206756" y="287528"/>
                      </a:lnTo>
                      <a:lnTo>
                        <a:pt x="189484" y="257429"/>
                      </a:lnTo>
                      <a:lnTo>
                        <a:pt x="187706" y="243459"/>
                      </a:lnTo>
                      <a:lnTo>
                        <a:pt x="194691" y="222631"/>
                      </a:lnTo>
                      <a:lnTo>
                        <a:pt x="184277" y="197104"/>
                      </a:lnTo>
                      <a:lnTo>
                        <a:pt x="182626" y="187833"/>
                      </a:lnTo>
                      <a:lnTo>
                        <a:pt x="179197" y="167005"/>
                      </a:lnTo>
                      <a:lnTo>
                        <a:pt x="184277" y="139192"/>
                      </a:lnTo>
                      <a:lnTo>
                        <a:pt x="179197" y="122936"/>
                      </a:lnTo>
                      <a:lnTo>
                        <a:pt x="173990" y="106680"/>
                      </a:lnTo>
                      <a:lnTo>
                        <a:pt x="187706" y="92710"/>
                      </a:lnTo>
                      <a:lnTo>
                        <a:pt x="194691" y="76581"/>
                      </a:lnTo>
                      <a:lnTo>
                        <a:pt x="194691" y="55626"/>
                      </a:lnTo>
                      <a:lnTo>
                        <a:pt x="187706" y="37084"/>
                      </a:lnTo>
                      <a:lnTo>
                        <a:pt x="182626" y="18542"/>
                      </a:lnTo>
                      <a:lnTo>
                        <a:pt x="168783" y="4572"/>
                      </a:lnTo>
                      <a:lnTo>
                        <a:pt x="175641" y="0"/>
                      </a:lnTo>
                      <a:lnTo>
                        <a:pt x="189484" y="2286"/>
                      </a:lnTo>
                      <a:lnTo>
                        <a:pt x="210185" y="23241"/>
                      </a:lnTo>
                      <a:lnTo>
                        <a:pt x="229108" y="32512"/>
                      </a:lnTo>
                      <a:lnTo>
                        <a:pt x="235966" y="30099"/>
                      </a:lnTo>
                      <a:lnTo>
                        <a:pt x="232537" y="23241"/>
                      </a:lnTo>
                      <a:lnTo>
                        <a:pt x="220472" y="11557"/>
                      </a:lnTo>
                      <a:lnTo>
                        <a:pt x="232537" y="9271"/>
                      </a:lnTo>
                      <a:lnTo>
                        <a:pt x="248031" y="6985"/>
                      </a:lnTo>
                      <a:lnTo>
                        <a:pt x="258445" y="23241"/>
                      </a:lnTo>
                      <a:lnTo>
                        <a:pt x="275590" y="23241"/>
                      </a:lnTo>
                      <a:lnTo>
                        <a:pt x="296291" y="11557"/>
                      </a:lnTo>
                      <a:lnTo>
                        <a:pt x="306705" y="0"/>
                      </a:lnTo>
                      <a:lnTo>
                        <a:pt x="320421" y="0"/>
                      </a:lnTo>
                      <a:lnTo>
                        <a:pt x="330708" y="0"/>
                      </a:lnTo>
                      <a:lnTo>
                        <a:pt x="332486" y="16256"/>
                      </a:lnTo>
                      <a:lnTo>
                        <a:pt x="341122" y="23241"/>
                      </a:lnTo>
                      <a:lnTo>
                        <a:pt x="349758" y="34798"/>
                      </a:lnTo>
                      <a:lnTo>
                        <a:pt x="361823" y="37084"/>
                      </a:lnTo>
                      <a:lnTo>
                        <a:pt x="377317" y="34798"/>
                      </a:lnTo>
                      <a:lnTo>
                        <a:pt x="389382" y="30099"/>
                      </a:lnTo>
                      <a:lnTo>
                        <a:pt x="394462" y="27813"/>
                      </a:lnTo>
                      <a:lnTo>
                        <a:pt x="408305" y="23241"/>
                      </a:lnTo>
                      <a:lnTo>
                        <a:pt x="425577" y="23241"/>
                      </a:lnTo>
                      <a:lnTo>
                        <a:pt x="461772" y="46355"/>
                      </a:lnTo>
                      <a:lnTo>
                        <a:pt x="487553" y="62611"/>
                      </a:lnTo>
                      <a:lnTo>
                        <a:pt x="506476" y="99695"/>
                      </a:lnTo>
                      <a:lnTo>
                        <a:pt x="518541" y="118237"/>
                      </a:lnTo>
                      <a:lnTo>
                        <a:pt x="523748" y="141478"/>
                      </a:lnTo>
                      <a:lnTo>
                        <a:pt x="523748" y="155321"/>
                      </a:lnTo>
                      <a:lnTo>
                        <a:pt x="523748" y="164592"/>
                      </a:lnTo>
                      <a:lnTo>
                        <a:pt x="527177" y="176276"/>
                      </a:lnTo>
                      <a:lnTo>
                        <a:pt x="530606" y="185547"/>
                      </a:lnTo>
                      <a:lnTo>
                        <a:pt x="527177" y="199390"/>
                      </a:lnTo>
                      <a:lnTo>
                        <a:pt x="527177" y="211074"/>
                      </a:lnTo>
                      <a:lnTo>
                        <a:pt x="527177" y="220345"/>
                      </a:lnTo>
                      <a:lnTo>
                        <a:pt x="532384" y="236601"/>
                      </a:lnTo>
                      <a:lnTo>
                        <a:pt x="542671" y="248158"/>
                      </a:lnTo>
                      <a:lnTo>
                        <a:pt x="572008" y="257429"/>
                      </a:lnTo>
                      <a:lnTo>
                        <a:pt x="616712" y="264414"/>
                      </a:lnTo>
                      <a:lnTo>
                        <a:pt x="647827" y="271399"/>
                      </a:lnTo>
                      <a:lnTo>
                        <a:pt x="664972" y="280670"/>
                      </a:lnTo>
                      <a:lnTo>
                        <a:pt x="684022" y="275971"/>
                      </a:lnTo>
                      <a:lnTo>
                        <a:pt x="782193" y="236601"/>
                      </a:lnTo>
                      <a:lnTo>
                        <a:pt x="792480" y="224917"/>
                      </a:lnTo>
                      <a:lnTo>
                        <a:pt x="809752" y="215646"/>
                      </a:lnTo>
                      <a:lnTo>
                        <a:pt x="828675" y="215646"/>
                      </a:lnTo>
                      <a:lnTo>
                        <a:pt x="859663" y="215646"/>
                      </a:lnTo>
                      <a:lnTo>
                        <a:pt x="890778" y="211074"/>
                      </a:lnTo>
                      <a:lnTo>
                        <a:pt x="904494" y="211074"/>
                      </a:lnTo>
                      <a:lnTo>
                        <a:pt x="933831" y="215646"/>
                      </a:lnTo>
                      <a:lnTo>
                        <a:pt x="950976" y="215646"/>
                      </a:lnTo>
                      <a:lnTo>
                        <a:pt x="964819" y="218059"/>
                      </a:lnTo>
                      <a:lnTo>
                        <a:pt x="982091" y="224917"/>
                      </a:lnTo>
                      <a:lnTo>
                        <a:pt x="999236" y="234188"/>
                      </a:lnTo>
                      <a:lnTo>
                        <a:pt x="1013079" y="252730"/>
                      </a:lnTo>
                      <a:lnTo>
                        <a:pt x="1023366" y="250444"/>
                      </a:lnTo>
                      <a:lnTo>
                        <a:pt x="1045845" y="234188"/>
                      </a:lnTo>
                      <a:lnTo>
                        <a:pt x="1073404" y="236601"/>
                      </a:lnTo>
                      <a:lnTo>
                        <a:pt x="1090549" y="236601"/>
                      </a:lnTo>
                      <a:lnTo>
                        <a:pt x="1166368" y="201803"/>
                      </a:lnTo>
                      <a:lnTo>
                        <a:pt x="1180211" y="197104"/>
                      </a:lnTo>
                      <a:lnTo>
                        <a:pt x="1195705" y="201803"/>
                      </a:lnTo>
                      <a:lnTo>
                        <a:pt x="1209421" y="211074"/>
                      </a:lnTo>
                      <a:lnTo>
                        <a:pt x="1228471" y="218059"/>
                      </a:lnTo>
                      <a:lnTo>
                        <a:pt x="1299083" y="199390"/>
                      </a:lnTo>
                      <a:lnTo>
                        <a:pt x="1319784" y="183261"/>
                      </a:lnTo>
                      <a:lnTo>
                        <a:pt x="1343914" y="176276"/>
                      </a:lnTo>
                      <a:lnTo>
                        <a:pt x="1361059" y="171577"/>
                      </a:lnTo>
                      <a:lnTo>
                        <a:pt x="1402461" y="157734"/>
                      </a:lnTo>
                      <a:lnTo>
                        <a:pt x="1412748" y="157734"/>
                      </a:lnTo>
                      <a:lnTo>
                        <a:pt x="1454150" y="150749"/>
                      </a:lnTo>
                      <a:lnTo>
                        <a:pt x="1467866" y="141478"/>
                      </a:lnTo>
                      <a:lnTo>
                        <a:pt x="1485138" y="125222"/>
                      </a:lnTo>
                      <a:lnTo>
                        <a:pt x="1498981" y="125222"/>
                      </a:lnTo>
                      <a:lnTo>
                        <a:pt x="1514475" y="132207"/>
                      </a:lnTo>
                      <a:lnTo>
                        <a:pt x="1535049" y="127508"/>
                      </a:lnTo>
                      <a:lnTo>
                        <a:pt x="1547114" y="125222"/>
                      </a:lnTo>
                      <a:lnTo>
                        <a:pt x="1567815" y="118237"/>
                      </a:lnTo>
                      <a:lnTo>
                        <a:pt x="1588516" y="120650"/>
                      </a:lnTo>
                      <a:lnTo>
                        <a:pt x="1610868" y="122936"/>
                      </a:lnTo>
                      <a:lnTo>
                        <a:pt x="1643634" y="106680"/>
                      </a:lnTo>
                      <a:lnTo>
                        <a:pt x="1662557" y="95123"/>
                      </a:lnTo>
                      <a:lnTo>
                        <a:pt x="1676400" y="92710"/>
                      </a:lnTo>
                      <a:lnTo>
                        <a:pt x="1965833" y="88138"/>
                      </a:lnTo>
                      <a:lnTo>
                        <a:pt x="1969262" y="92710"/>
                      </a:lnTo>
                      <a:lnTo>
                        <a:pt x="2079498" y="88138"/>
                      </a:lnTo>
                      <a:lnTo>
                        <a:pt x="2122678" y="88138"/>
                      </a:lnTo>
                      <a:lnTo>
                        <a:pt x="2286254" y="92710"/>
                      </a:lnTo>
                      <a:close/>
                    </a:path>
                  </a:pathLst>
                </a:custGeom>
                <a:solidFill>
                  <a:srgbClr val="39843A"/>
                </a:solidFill>
                <a:ln w="5461" cap="flat">
                  <a:solidFill>
                    <a:srgbClr val="BEBEBE"/>
                  </a:solidFill>
                  <a:prstDash val="solid"/>
                  <a:round/>
                </a:ln>
              </p:spPr>
              <p:txBody>
                <a:bodyPr rtlCol="0" anchor="ctr"/>
                <a:lstStyle/>
                <a:p>
                  <a:endParaRPr lang="en-US"/>
                </a:p>
              </p:txBody>
            </p:sp>
            <p:sp>
              <p:nvSpPr>
                <p:cNvPr id="1231" name="Freeform: Shape 1230">
                  <a:extLst>
                    <a:ext uri="{FF2B5EF4-FFF2-40B4-BE49-F238E27FC236}">
                      <a16:creationId xmlns:a16="http://schemas.microsoft.com/office/drawing/2014/main" id="{EC6BFB08-64A1-6A8C-1FEC-EF348538A59E}"/>
                    </a:ext>
                  </a:extLst>
                </p:cNvPr>
                <p:cNvSpPr/>
                <p:nvPr/>
              </p:nvSpPr>
              <p:spPr>
                <a:xfrm>
                  <a:off x="29791660" y="16244823"/>
                  <a:ext cx="1747011" cy="1027429"/>
                </a:xfrm>
                <a:custGeom>
                  <a:avLst/>
                  <a:gdLst>
                    <a:gd name="connsiteX0" fmla="*/ 230885 w 1747011"/>
                    <a:gd name="connsiteY0" fmla="*/ 0 h 1027429"/>
                    <a:gd name="connsiteX1" fmla="*/ 234314 w 1747011"/>
                    <a:gd name="connsiteY1" fmla="*/ 104394 h 1027429"/>
                    <a:gd name="connsiteX2" fmla="*/ 275717 w 1747011"/>
                    <a:gd name="connsiteY2" fmla="*/ 104394 h 1027429"/>
                    <a:gd name="connsiteX3" fmla="*/ 442849 w 1747011"/>
                    <a:gd name="connsiteY3" fmla="*/ 104394 h 1027429"/>
                    <a:gd name="connsiteX4" fmla="*/ 484124 w 1747011"/>
                    <a:gd name="connsiteY4" fmla="*/ 104394 h 1027429"/>
                    <a:gd name="connsiteX5" fmla="*/ 668527 w 1747011"/>
                    <a:gd name="connsiteY5" fmla="*/ 104394 h 1027429"/>
                    <a:gd name="connsiteX6" fmla="*/ 699515 w 1747011"/>
                    <a:gd name="connsiteY6" fmla="*/ 106680 h 1027429"/>
                    <a:gd name="connsiteX7" fmla="*/ 833881 w 1747011"/>
                    <a:gd name="connsiteY7" fmla="*/ 104394 h 1027429"/>
                    <a:gd name="connsiteX8" fmla="*/ 878712 w 1747011"/>
                    <a:gd name="connsiteY8" fmla="*/ 104394 h 1027429"/>
                    <a:gd name="connsiteX9" fmla="*/ 1071626 w 1747011"/>
                    <a:gd name="connsiteY9" fmla="*/ 106680 h 1027429"/>
                    <a:gd name="connsiteX10" fmla="*/ 1082039 w 1747011"/>
                    <a:gd name="connsiteY10" fmla="*/ 106680 h 1027429"/>
                    <a:gd name="connsiteX11" fmla="*/ 1194053 w 1747011"/>
                    <a:gd name="connsiteY11" fmla="*/ 104394 h 1027429"/>
                    <a:gd name="connsiteX12" fmla="*/ 1319783 w 1747011"/>
                    <a:gd name="connsiteY12" fmla="*/ 104394 h 1027429"/>
                    <a:gd name="connsiteX13" fmla="*/ 1331849 w 1747011"/>
                    <a:gd name="connsiteY13" fmla="*/ 104394 h 1027429"/>
                    <a:gd name="connsiteX14" fmla="*/ 1521332 w 1747011"/>
                    <a:gd name="connsiteY14" fmla="*/ 104394 h 1027429"/>
                    <a:gd name="connsiteX15" fmla="*/ 1543811 w 1747011"/>
                    <a:gd name="connsiteY15" fmla="*/ 104394 h 1027429"/>
                    <a:gd name="connsiteX16" fmla="*/ 1557527 w 1747011"/>
                    <a:gd name="connsiteY16" fmla="*/ 104394 h 1027429"/>
                    <a:gd name="connsiteX17" fmla="*/ 1569593 w 1747011"/>
                    <a:gd name="connsiteY17" fmla="*/ 120523 h 1027429"/>
                    <a:gd name="connsiteX18" fmla="*/ 1578228 w 1747011"/>
                    <a:gd name="connsiteY18" fmla="*/ 129794 h 1027429"/>
                    <a:gd name="connsiteX19" fmla="*/ 1583435 w 1747011"/>
                    <a:gd name="connsiteY19" fmla="*/ 153035 h 1027429"/>
                    <a:gd name="connsiteX20" fmla="*/ 1590294 w 1747011"/>
                    <a:gd name="connsiteY20" fmla="*/ 160020 h 1027429"/>
                    <a:gd name="connsiteX21" fmla="*/ 1595501 w 1747011"/>
                    <a:gd name="connsiteY21" fmla="*/ 162306 h 1027429"/>
                    <a:gd name="connsiteX22" fmla="*/ 1610995 w 1747011"/>
                    <a:gd name="connsiteY22" fmla="*/ 164592 h 1027429"/>
                    <a:gd name="connsiteX23" fmla="*/ 1617852 w 1747011"/>
                    <a:gd name="connsiteY23" fmla="*/ 167005 h 1027429"/>
                    <a:gd name="connsiteX24" fmla="*/ 1626488 w 1747011"/>
                    <a:gd name="connsiteY24" fmla="*/ 173863 h 1027429"/>
                    <a:gd name="connsiteX25" fmla="*/ 1629918 w 1747011"/>
                    <a:gd name="connsiteY25" fmla="*/ 180848 h 1027429"/>
                    <a:gd name="connsiteX26" fmla="*/ 1629918 w 1747011"/>
                    <a:gd name="connsiteY26" fmla="*/ 194818 h 1027429"/>
                    <a:gd name="connsiteX27" fmla="*/ 1641982 w 1747011"/>
                    <a:gd name="connsiteY27" fmla="*/ 204089 h 1027429"/>
                    <a:gd name="connsiteX28" fmla="*/ 1648841 w 1747011"/>
                    <a:gd name="connsiteY28" fmla="*/ 211074 h 1027429"/>
                    <a:gd name="connsiteX29" fmla="*/ 1645411 w 1747011"/>
                    <a:gd name="connsiteY29" fmla="*/ 222631 h 1027429"/>
                    <a:gd name="connsiteX30" fmla="*/ 1643633 w 1747011"/>
                    <a:gd name="connsiteY30" fmla="*/ 264414 h 1027429"/>
                    <a:gd name="connsiteX31" fmla="*/ 1645411 w 1747011"/>
                    <a:gd name="connsiteY31" fmla="*/ 268986 h 1027429"/>
                    <a:gd name="connsiteX32" fmla="*/ 1652270 w 1747011"/>
                    <a:gd name="connsiteY32" fmla="*/ 278257 h 1027429"/>
                    <a:gd name="connsiteX33" fmla="*/ 1660905 w 1747011"/>
                    <a:gd name="connsiteY33" fmla="*/ 299085 h 1027429"/>
                    <a:gd name="connsiteX34" fmla="*/ 1664334 w 1747011"/>
                    <a:gd name="connsiteY34" fmla="*/ 308483 h 1027429"/>
                    <a:gd name="connsiteX35" fmla="*/ 1671320 w 1747011"/>
                    <a:gd name="connsiteY35" fmla="*/ 315341 h 1027429"/>
                    <a:gd name="connsiteX36" fmla="*/ 1683384 w 1747011"/>
                    <a:gd name="connsiteY36" fmla="*/ 320040 h 1027429"/>
                    <a:gd name="connsiteX37" fmla="*/ 1695323 w 1747011"/>
                    <a:gd name="connsiteY37" fmla="*/ 327025 h 1027429"/>
                    <a:gd name="connsiteX38" fmla="*/ 1707387 w 1747011"/>
                    <a:gd name="connsiteY38" fmla="*/ 336296 h 1027429"/>
                    <a:gd name="connsiteX39" fmla="*/ 1716024 w 1747011"/>
                    <a:gd name="connsiteY39" fmla="*/ 336296 h 1027429"/>
                    <a:gd name="connsiteX40" fmla="*/ 1734947 w 1747011"/>
                    <a:gd name="connsiteY40" fmla="*/ 336296 h 1027429"/>
                    <a:gd name="connsiteX41" fmla="*/ 1738502 w 1747011"/>
                    <a:gd name="connsiteY41" fmla="*/ 343154 h 1027429"/>
                    <a:gd name="connsiteX42" fmla="*/ 1743582 w 1747011"/>
                    <a:gd name="connsiteY42" fmla="*/ 352425 h 1027429"/>
                    <a:gd name="connsiteX43" fmla="*/ 1747011 w 1747011"/>
                    <a:gd name="connsiteY43" fmla="*/ 361823 h 1027429"/>
                    <a:gd name="connsiteX44" fmla="*/ 1733296 w 1747011"/>
                    <a:gd name="connsiteY44" fmla="*/ 373380 h 1027429"/>
                    <a:gd name="connsiteX45" fmla="*/ 1721230 w 1747011"/>
                    <a:gd name="connsiteY45" fmla="*/ 384937 h 1027429"/>
                    <a:gd name="connsiteX46" fmla="*/ 1709166 w 1747011"/>
                    <a:gd name="connsiteY46" fmla="*/ 401193 h 1027429"/>
                    <a:gd name="connsiteX47" fmla="*/ 1703958 w 1747011"/>
                    <a:gd name="connsiteY47" fmla="*/ 417449 h 1027429"/>
                    <a:gd name="connsiteX48" fmla="*/ 1697101 w 1747011"/>
                    <a:gd name="connsiteY48" fmla="*/ 431292 h 1027429"/>
                    <a:gd name="connsiteX49" fmla="*/ 1686813 w 1747011"/>
                    <a:gd name="connsiteY49" fmla="*/ 454533 h 1027429"/>
                    <a:gd name="connsiteX50" fmla="*/ 1678177 w 1747011"/>
                    <a:gd name="connsiteY50" fmla="*/ 461518 h 1027429"/>
                    <a:gd name="connsiteX51" fmla="*/ 1671320 w 1747011"/>
                    <a:gd name="connsiteY51" fmla="*/ 468503 h 1027429"/>
                    <a:gd name="connsiteX52" fmla="*/ 1669542 w 1747011"/>
                    <a:gd name="connsiteY52" fmla="*/ 477774 h 1027429"/>
                    <a:gd name="connsiteX53" fmla="*/ 1659254 w 1747011"/>
                    <a:gd name="connsiteY53" fmla="*/ 489331 h 1027429"/>
                    <a:gd name="connsiteX54" fmla="*/ 1643633 w 1747011"/>
                    <a:gd name="connsiteY54" fmla="*/ 498602 h 1027429"/>
                    <a:gd name="connsiteX55" fmla="*/ 1628139 w 1747011"/>
                    <a:gd name="connsiteY55" fmla="*/ 510159 h 1027429"/>
                    <a:gd name="connsiteX56" fmla="*/ 1624710 w 1747011"/>
                    <a:gd name="connsiteY56" fmla="*/ 517144 h 1027429"/>
                    <a:gd name="connsiteX57" fmla="*/ 1626488 w 1747011"/>
                    <a:gd name="connsiteY57" fmla="*/ 526415 h 1027429"/>
                    <a:gd name="connsiteX58" fmla="*/ 1629918 w 1747011"/>
                    <a:gd name="connsiteY58" fmla="*/ 533400 h 1027429"/>
                    <a:gd name="connsiteX59" fmla="*/ 1636776 w 1747011"/>
                    <a:gd name="connsiteY59" fmla="*/ 540385 h 1027429"/>
                    <a:gd name="connsiteX60" fmla="*/ 1643633 w 1747011"/>
                    <a:gd name="connsiteY60" fmla="*/ 551942 h 1027429"/>
                    <a:gd name="connsiteX61" fmla="*/ 1643633 w 1747011"/>
                    <a:gd name="connsiteY61" fmla="*/ 563499 h 1027429"/>
                    <a:gd name="connsiteX62" fmla="*/ 1635125 w 1747011"/>
                    <a:gd name="connsiteY62" fmla="*/ 572770 h 1027429"/>
                    <a:gd name="connsiteX63" fmla="*/ 1629918 w 1747011"/>
                    <a:gd name="connsiteY63" fmla="*/ 593725 h 1027429"/>
                    <a:gd name="connsiteX64" fmla="*/ 1624710 w 1747011"/>
                    <a:gd name="connsiteY64" fmla="*/ 598297 h 1027429"/>
                    <a:gd name="connsiteX65" fmla="*/ 1612646 w 1747011"/>
                    <a:gd name="connsiteY65" fmla="*/ 600583 h 1027429"/>
                    <a:gd name="connsiteX66" fmla="*/ 1609217 w 1747011"/>
                    <a:gd name="connsiteY66" fmla="*/ 609854 h 1027429"/>
                    <a:gd name="connsiteX67" fmla="*/ 1605787 w 1747011"/>
                    <a:gd name="connsiteY67" fmla="*/ 630809 h 1027429"/>
                    <a:gd name="connsiteX68" fmla="*/ 1609217 w 1747011"/>
                    <a:gd name="connsiteY68" fmla="*/ 640080 h 1027429"/>
                    <a:gd name="connsiteX69" fmla="*/ 1604009 w 1747011"/>
                    <a:gd name="connsiteY69" fmla="*/ 653923 h 1027429"/>
                    <a:gd name="connsiteX70" fmla="*/ 1602358 w 1747011"/>
                    <a:gd name="connsiteY70" fmla="*/ 665607 h 1027429"/>
                    <a:gd name="connsiteX71" fmla="*/ 1604009 w 1747011"/>
                    <a:gd name="connsiteY71" fmla="*/ 674878 h 1027429"/>
                    <a:gd name="connsiteX72" fmla="*/ 1612646 w 1747011"/>
                    <a:gd name="connsiteY72" fmla="*/ 681863 h 1027429"/>
                    <a:gd name="connsiteX73" fmla="*/ 1621281 w 1747011"/>
                    <a:gd name="connsiteY73" fmla="*/ 681863 h 1027429"/>
                    <a:gd name="connsiteX74" fmla="*/ 1628139 w 1747011"/>
                    <a:gd name="connsiteY74" fmla="*/ 681863 h 1027429"/>
                    <a:gd name="connsiteX75" fmla="*/ 1638553 w 1747011"/>
                    <a:gd name="connsiteY75" fmla="*/ 686435 h 1027429"/>
                    <a:gd name="connsiteX76" fmla="*/ 1643633 w 1747011"/>
                    <a:gd name="connsiteY76" fmla="*/ 691134 h 1027429"/>
                    <a:gd name="connsiteX77" fmla="*/ 1643633 w 1747011"/>
                    <a:gd name="connsiteY77" fmla="*/ 721233 h 1027429"/>
                    <a:gd name="connsiteX78" fmla="*/ 1645411 w 1747011"/>
                    <a:gd name="connsiteY78" fmla="*/ 735203 h 1027429"/>
                    <a:gd name="connsiteX79" fmla="*/ 1650619 w 1747011"/>
                    <a:gd name="connsiteY79" fmla="*/ 742061 h 1027429"/>
                    <a:gd name="connsiteX80" fmla="*/ 1660905 w 1747011"/>
                    <a:gd name="connsiteY80" fmla="*/ 746760 h 1027429"/>
                    <a:gd name="connsiteX81" fmla="*/ 1674749 w 1747011"/>
                    <a:gd name="connsiteY81" fmla="*/ 751332 h 1027429"/>
                    <a:gd name="connsiteX82" fmla="*/ 1685035 w 1747011"/>
                    <a:gd name="connsiteY82" fmla="*/ 770001 h 1027429"/>
                    <a:gd name="connsiteX83" fmla="*/ 1688464 w 1747011"/>
                    <a:gd name="connsiteY83" fmla="*/ 779272 h 1027429"/>
                    <a:gd name="connsiteX84" fmla="*/ 1695323 w 1747011"/>
                    <a:gd name="connsiteY84" fmla="*/ 783844 h 1027429"/>
                    <a:gd name="connsiteX85" fmla="*/ 1702307 w 1747011"/>
                    <a:gd name="connsiteY85" fmla="*/ 790829 h 1027429"/>
                    <a:gd name="connsiteX86" fmla="*/ 1707387 w 1747011"/>
                    <a:gd name="connsiteY86" fmla="*/ 797814 h 1027429"/>
                    <a:gd name="connsiteX87" fmla="*/ 1714373 w 1747011"/>
                    <a:gd name="connsiteY87" fmla="*/ 807085 h 1027429"/>
                    <a:gd name="connsiteX88" fmla="*/ 1719452 w 1747011"/>
                    <a:gd name="connsiteY88" fmla="*/ 816356 h 1027429"/>
                    <a:gd name="connsiteX89" fmla="*/ 1729867 w 1747011"/>
                    <a:gd name="connsiteY89" fmla="*/ 820928 h 1027429"/>
                    <a:gd name="connsiteX90" fmla="*/ 1743582 w 1747011"/>
                    <a:gd name="connsiteY90" fmla="*/ 848741 h 1027429"/>
                    <a:gd name="connsiteX91" fmla="*/ 1745360 w 1747011"/>
                    <a:gd name="connsiteY91" fmla="*/ 855726 h 1027429"/>
                    <a:gd name="connsiteX92" fmla="*/ 1734947 w 1747011"/>
                    <a:gd name="connsiteY92" fmla="*/ 860425 h 1027429"/>
                    <a:gd name="connsiteX93" fmla="*/ 1723008 w 1747011"/>
                    <a:gd name="connsiteY93" fmla="*/ 862711 h 1027429"/>
                    <a:gd name="connsiteX94" fmla="*/ 1714373 w 1747011"/>
                    <a:gd name="connsiteY94" fmla="*/ 871982 h 1027429"/>
                    <a:gd name="connsiteX95" fmla="*/ 1705736 w 1747011"/>
                    <a:gd name="connsiteY95" fmla="*/ 876681 h 1027429"/>
                    <a:gd name="connsiteX96" fmla="*/ 1690243 w 1747011"/>
                    <a:gd name="connsiteY96" fmla="*/ 881253 h 1027429"/>
                    <a:gd name="connsiteX97" fmla="*/ 1672971 w 1747011"/>
                    <a:gd name="connsiteY97" fmla="*/ 892810 h 1027429"/>
                    <a:gd name="connsiteX98" fmla="*/ 1650619 w 1747011"/>
                    <a:gd name="connsiteY98" fmla="*/ 916051 h 1027429"/>
                    <a:gd name="connsiteX99" fmla="*/ 1641982 w 1747011"/>
                    <a:gd name="connsiteY99" fmla="*/ 920623 h 1027429"/>
                    <a:gd name="connsiteX100" fmla="*/ 1629918 w 1747011"/>
                    <a:gd name="connsiteY100" fmla="*/ 932307 h 1027429"/>
                    <a:gd name="connsiteX101" fmla="*/ 1628139 w 1747011"/>
                    <a:gd name="connsiteY101" fmla="*/ 943864 h 1027429"/>
                    <a:gd name="connsiteX102" fmla="*/ 1624710 w 1747011"/>
                    <a:gd name="connsiteY102" fmla="*/ 953135 h 1027429"/>
                    <a:gd name="connsiteX103" fmla="*/ 1619630 w 1747011"/>
                    <a:gd name="connsiteY103" fmla="*/ 962406 h 1027429"/>
                    <a:gd name="connsiteX104" fmla="*/ 1614424 w 1747011"/>
                    <a:gd name="connsiteY104" fmla="*/ 967105 h 1027429"/>
                    <a:gd name="connsiteX105" fmla="*/ 1602358 w 1747011"/>
                    <a:gd name="connsiteY105" fmla="*/ 971677 h 1027429"/>
                    <a:gd name="connsiteX106" fmla="*/ 1591945 w 1747011"/>
                    <a:gd name="connsiteY106" fmla="*/ 974090 h 1027429"/>
                    <a:gd name="connsiteX107" fmla="*/ 1580006 w 1747011"/>
                    <a:gd name="connsiteY107" fmla="*/ 976376 h 1027429"/>
                    <a:gd name="connsiteX108" fmla="*/ 1562734 w 1747011"/>
                    <a:gd name="connsiteY108" fmla="*/ 978662 h 1027429"/>
                    <a:gd name="connsiteX109" fmla="*/ 1554099 w 1747011"/>
                    <a:gd name="connsiteY109" fmla="*/ 985647 h 1027429"/>
                    <a:gd name="connsiteX110" fmla="*/ 1540255 w 1747011"/>
                    <a:gd name="connsiteY110" fmla="*/ 994918 h 1027429"/>
                    <a:gd name="connsiteX111" fmla="*/ 1531747 w 1747011"/>
                    <a:gd name="connsiteY111" fmla="*/ 985647 h 1027429"/>
                    <a:gd name="connsiteX112" fmla="*/ 1521332 w 1747011"/>
                    <a:gd name="connsiteY112" fmla="*/ 980948 h 1027429"/>
                    <a:gd name="connsiteX113" fmla="*/ 1505838 w 1747011"/>
                    <a:gd name="connsiteY113" fmla="*/ 976376 h 1027429"/>
                    <a:gd name="connsiteX114" fmla="*/ 1495552 w 1747011"/>
                    <a:gd name="connsiteY114" fmla="*/ 978662 h 1027429"/>
                    <a:gd name="connsiteX115" fmla="*/ 1478279 w 1747011"/>
                    <a:gd name="connsiteY115" fmla="*/ 980948 h 1027429"/>
                    <a:gd name="connsiteX116" fmla="*/ 1471422 w 1747011"/>
                    <a:gd name="connsiteY116" fmla="*/ 983361 h 1027429"/>
                    <a:gd name="connsiteX117" fmla="*/ 1459356 w 1747011"/>
                    <a:gd name="connsiteY117" fmla="*/ 990219 h 1027429"/>
                    <a:gd name="connsiteX118" fmla="*/ 1452499 w 1747011"/>
                    <a:gd name="connsiteY118" fmla="*/ 997204 h 1027429"/>
                    <a:gd name="connsiteX119" fmla="*/ 1443862 w 1747011"/>
                    <a:gd name="connsiteY119" fmla="*/ 1004189 h 1027429"/>
                    <a:gd name="connsiteX120" fmla="*/ 1440433 w 1747011"/>
                    <a:gd name="connsiteY120" fmla="*/ 1013460 h 1027429"/>
                    <a:gd name="connsiteX121" fmla="*/ 1435227 w 1747011"/>
                    <a:gd name="connsiteY121" fmla="*/ 1025017 h 1027429"/>
                    <a:gd name="connsiteX122" fmla="*/ 1423161 w 1747011"/>
                    <a:gd name="connsiteY122" fmla="*/ 1025017 h 1027429"/>
                    <a:gd name="connsiteX123" fmla="*/ 1331849 w 1747011"/>
                    <a:gd name="connsiteY123" fmla="*/ 1025017 h 1027429"/>
                    <a:gd name="connsiteX124" fmla="*/ 1292225 w 1747011"/>
                    <a:gd name="connsiteY124" fmla="*/ 1025017 h 1027429"/>
                    <a:gd name="connsiteX125" fmla="*/ 1192276 w 1747011"/>
                    <a:gd name="connsiteY125" fmla="*/ 1025017 h 1027429"/>
                    <a:gd name="connsiteX126" fmla="*/ 1125093 w 1747011"/>
                    <a:gd name="connsiteY126" fmla="*/ 1025017 h 1027429"/>
                    <a:gd name="connsiteX127" fmla="*/ 1061338 w 1747011"/>
                    <a:gd name="connsiteY127" fmla="*/ 1025017 h 1027429"/>
                    <a:gd name="connsiteX128" fmla="*/ 994155 w 1747011"/>
                    <a:gd name="connsiteY128" fmla="*/ 1025017 h 1027429"/>
                    <a:gd name="connsiteX129" fmla="*/ 928624 w 1747011"/>
                    <a:gd name="connsiteY129" fmla="*/ 1025017 h 1027429"/>
                    <a:gd name="connsiteX130" fmla="*/ 921765 w 1747011"/>
                    <a:gd name="connsiteY130" fmla="*/ 1025017 h 1027429"/>
                    <a:gd name="connsiteX131" fmla="*/ 733932 w 1747011"/>
                    <a:gd name="connsiteY131" fmla="*/ 1027430 h 1027429"/>
                    <a:gd name="connsiteX132" fmla="*/ 663321 w 1747011"/>
                    <a:gd name="connsiteY132" fmla="*/ 1027430 h 1027429"/>
                    <a:gd name="connsiteX133" fmla="*/ 647827 w 1747011"/>
                    <a:gd name="connsiteY133" fmla="*/ 1025017 h 1027429"/>
                    <a:gd name="connsiteX134" fmla="*/ 522097 w 1747011"/>
                    <a:gd name="connsiteY134" fmla="*/ 1025017 h 1027429"/>
                    <a:gd name="connsiteX135" fmla="*/ 487552 w 1747011"/>
                    <a:gd name="connsiteY135" fmla="*/ 1025017 h 1027429"/>
                    <a:gd name="connsiteX136" fmla="*/ 341122 w 1747011"/>
                    <a:gd name="connsiteY136" fmla="*/ 1022731 h 1027429"/>
                    <a:gd name="connsiteX137" fmla="*/ 311911 w 1747011"/>
                    <a:gd name="connsiteY137" fmla="*/ 1027430 h 1027429"/>
                    <a:gd name="connsiteX138" fmla="*/ 234314 w 1747011"/>
                    <a:gd name="connsiteY138" fmla="*/ 1025017 h 1027429"/>
                    <a:gd name="connsiteX139" fmla="*/ 194690 w 1747011"/>
                    <a:gd name="connsiteY139" fmla="*/ 1025017 h 1027429"/>
                    <a:gd name="connsiteX140" fmla="*/ 37846 w 1747011"/>
                    <a:gd name="connsiteY140" fmla="*/ 1027430 h 1027429"/>
                    <a:gd name="connsiteX141" fmla="*/ 5206 w 1747011"/>
                    <a:gd name="connsiteY141" fmla="*/ 1027430 h 1027429"/>
                    <a:gd name="connsiteX142" fmla="*/ 5206 w 1747011"/>
                    <a:gd name="connsiteY142" fmla="*/ 934593 h 1027429"/>
                    <a:gd name="connsiteX143" fmla="*/ 3428 w 1747011"/>
                    <a:gd name="connsiteY143" fmla="*/ 909066 h 1027429"/>
                    <a:gd name="connsiteX144" fmla="*/ 5206 w 1747011"/>
                    <a:gd name="connsiteY144" fmla="*/ 848741 h 1027429"/>
                    <a:gd name="connsiteX145" fmla="*/ 3428 w 1747011"/>
                    <a:gd name="connsiteY145" fmla="*/ 751332 h 1027429"/>
                    <a:gd name="connsiteX146" fmla="*/ 5206 w 1747011"/>
                    <a:gd name="connsiteY146" fmla="*/ 721233 h 1027429"/>
                    <a:gd name="connsiteX147" fmla="*/ 5206 w 1747011"/>
                    <a:gd name="connsiteY147" fmla="*/ 653923 h 1027429"/>
                    <a:gd name="connsiteX148" fmla="*/ 6857 w 1747011"/>
                    <a:gd name="connsiteY148" fmla="*/ 568198 h 1027429"/>
                    <a:gd name="connsiteX149" fmla="*/ 6857 w 1747011"/>
                    <a:gd name="connsiteY149" fmla="*/ 547243 h 1027429"/>
                    <a:gd name="connsiteX150" fmla="*/ 5206 w 1747011"/>
                    <a:gd name="connsiteY150" fmla="*/ 459105 h 1027429"/>
                    <a:gd name="connsiteX151" fmla="*/ 3428 w 1747011"/>
                    <a:gd name="connsiteY151" fmla="*/ 456819 h 1027429"/>
                    <a:gd name="connsiteX152" fmla="*/ 3428 w 1747011"/>
                    <a:gd name="connsiteY152" fmla="*/ 315341 h 1027429"/>
                    <a:gd name="connsiteX153" fmla="*/ 1777 w 1747011"/>
                    <a:gd name="connsiteY153" fmla="*/ 308483 h 1027429"/>
                    <a:gd name="connsiteX154" fmla="*/ 1777 w 1747011"/>
                    <a:gd name="connsiteY154" fmla="*/ 171577 h 1027429"/>
                    <a:gd name="connsiteX155" fmla="*/ 0 w 1747011"/>
                    <a:gd name="connsiteY155" fmla="*/ 118237 h 1027429"/>
                    <a:gd name="connsiteX156" fmla="*/ 20701 w 1747011"/>
                    <a:gd name="connsiteY156" fmla="*/ 111252 h 1027429"/>
                    <a:gd name="connsiteX157" fmla="*/ 30987 w 1747011"/>
                    <a:gd name="connsiteY157" fmla="*/ 106680 h 1027429"/>
                    <a:gd name="connsiteX158" fmla="*/ 55118 w 1747011"/>
                    <a:gd name="connsiteY158" fmla="*/ 97409 h 1027429"/>
                    <a:gd name="connsiteX159" fmla="*/ 87883 w 1747011"/>
                    <a:gd name="connsiteY159" fmla="*/ 78867 h 1027429"/>
                    <a:gd name="connsiteX160" fmla="*/ 91312 w 1747011"/>
                    <a:gd name="connsiteY160" fmla="*/ 69596 h 1027429"/>
                    <a:gd name="connsiteX161" fmla="*/ 103377 w 1747011"/>
                    <a:gd name="connsiteY161" fmla="*/ 64897 h 1027429"/>
                    <a:gd name="connsiteX162" fmla="*/ 112013 w 1747011"/>
                    <a:gd name="connsiteY162" fmla="*/ 55626 h 1027429"/>
                    <a:gd name="connsiteX163" fmla="*/ 122301 w 1747011"/>
                    <a:gd name="connsiteY163" fmla="*/ 41656 h 1027429"/>
                    <a:gd name="connsiteX164" fmla="*/ 130936 w 1747011"/>
                    <a:gd name="connsiteY164" fmla="*/ 39370 h 1027429"/>
                    <a:gd name="connsiteX165" fmla="*/ 134365 w 1747011"/>
                    <a:gd name="connsiteY165" fmla="*/ 39370 h 1027429"/>
                    <a:gd name="connsiteX166" fmla="*/ 134365 w 1747011"/>
                    <a:gd name="connsiteY166" fmla="*/ 44069 h 1027429"/>
                    <a:gd name="connsiteX167" fmla="*/ 125729 w 1747011"/>
                    <a:gd name="connsiteY167" fmla="*/ 55626 h 1027429"/>
                    <a:gd name="connsiteX168" fmla="*/ 136144 w 1747011"/>
                    <a:gd name="connsiteY168" fmla="*/ 55626 h 1027429"/>
                    <a:gd name="connsiteX169" fmla="*/ 167131 w 1747011"/>
                    <a:gd name="connsiteY169" fmla="*/ 32385 h 1027429"/>
                    <a:gd name="connsiteX170" fmla="*/ 201549 w 1747011"/>
                    <a:gd name="connsiteY170" fmla="*/ 13843 h 1027429"/>
                    <a:gd name="connsiteX171" fmla="*/ 230885 w 1747011"/>
                    <a:gd name="connsiteY171" fmla="*/ 0 h 102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747011" h="1027429">
                      <a:moveTo>
                        <a:pt x="230885" y="0"/>
                      </a:moveTo>
                      <a:lnTo>
                        <a:pt x="234314" y="104394"/>
                      </a:lnTo>
                      <a:lnTo>
                        <a:pt x="275717" y="104394"/>
                      </a:lnTo>
                      <a:lnTo>
                        <a:pt x="442849" y="104394"/>
                      </a:lnTo>
                      <a:lnTo>
                        <a:pt x="484124" y="104394"/>
                      </a:lnTo>
                      <a:lnTo>
                        <a:pt x="668527" y="104394"/>
                      </a:lnTo>
                      <a:lnTo>
                        <a:pt x="699515" y="106680"/>
                      </a:lnTo>
                      <a:lnTo>
                        <a:pt x="833881" y="104394"/>
                      </a:lnTo>
                      <a:lnTo>
                        <a:pt x="878712" y="104394"/>
                      </a:lnTo>
                      <a:lnTo>
                        <a:pt x="1071626" y="106680"/>
                      </a:lnTo>
                      <a:lnTo>
                        <a:pt x="1082039" y="106680"/>
                      </a:lnTo>
                      <a:lnTo>
                        <a:pt x="1194053" y="104394"/>
                      </a:lnTo>
                      <a:lnTo>
                        <a:pt x="1319783" y="104394"/>
                      </a:lnTo>
                      <a:lnTo>
                        <a:pt x="1331849" y="104394"/>
                      </a:lnTo>
                      <a:lnTo>
                        <a:pt x="1521332" y="104394"/>
                      </a:lnTo>
                      <a:lnTo>
                        <a:pt x="1543811" y="104394"/>
                      </a:lnTo>
                      <a:lnTo>
                        <a:pt x="1557527" y="104394"/>
                      </a:lnTo>
                      <a:lnTo>
                        <a:pt x="1569593" y="120523"/>
                      </a:lnTo>
                      <a:lnTo>
                        <a:pt x="1578228" y="129794"/>
                      </a:lnTo>
                      <a:lnTo>
                        <a:pt x="1583435" y="153035"/>
                      </a:lnTo>
                      <a:lnTo>
                        <a:pt x="1590294" y="160020"/>
                      </a:lnTo>
                      <a:lnTo>
                        <a:pt x="1595501" y="162306"/>
                      </a:lnTo>
                      <a:lnTo>
                        <a:pt x="1610995" y="164592"/>
                      </a:lnTo>
                      <a:lnTo>
                        <a:pt x="1617852" y="167005"/>
                      </a:lnTo>
                      <a:lnTo>
                        <a:pt x="1626488" y="173863"/>
                      </a:lnTo>
                      <a:lnTo>
                        <a:pt x="1629918" y="180848"/>
                      </a:lnTo>
                      <a:lnTo>
                        <a:pt x="1629918" y="194818"/>
                      </a:lnTo>
                      <a:lnTo>
                        <a:pt x="1641982" y="204089"/>
                      </a:lnTo>
                      <a:lnTo>
                        <a:pt x="1648841" y="211074"/>
                      </a:lnTo>
                      <a:lnTo>
                        <a:pt x="1645411" y="222631"/>
                      </a:lnTo>
                      <a:lnTo>
                        <a:pt x="1643633" y="264414"/>
                      </a:lnTo>
                      <a:lnTo>
                        <a:pt x="1645411" y="268986"/>
                      </a:lnTo>
                      <a:lnTo>
                        <a:pt x="1652270" y="278257"/>
                      </a:lnTo>
                      <a:lnTo>
                        <a:pt x="1660905" y="299085"/>
                      </a:lnTo>
                      <a:lnTo>
                        <a:pt x="1664334" y="308483"/>
                      </a:lnTo>
                      <a:lnTo>
                        <a:pt x="1671320" y="315341"/>
                      </a:lnTo>
                      <a:lnTo>
                        <a:pt x="1683384" y="320040"/>
                      </a:lnTo>
                      <a:lnTo>
                        <a:pt x="1695323" y="327025"/>
                      </a:lnTo>
                      <a:lnTo>
                        <a:pt x="1707387" y="336296"/>
                      </a:lnTo>
                      <a:lnTo>
                        <a:pt x="1716024" y="336296"/>
                      </a:lnTo>
                      <a:lnTo>
                        <a:pt x="1734947" y="336296"/>
                      </a:lnTo>
                      <a:lnTo>
                        <a:pt x="1738502" y="343154"/>
                      </a:lnTo>
                      <a:lnTo>
                        <a:pt x="1743582" y="352425"/>
                      </a:lnTo>
                      <a:lnTo>
                        <a:pt x="1747011" y="361823"/>
                      </a:lnTo>
                      <a:lnTo>
                        <a:pt x="1733296" y="373380"/>
                      </a:lnTo>
                      <a:lnTo>
                        <a:pt x="1721230" y="384937"/>
                      </a:lnTo>
                      <a:lnTo>
                        <a:pt x="1709166" y="401193"/>
                      </a:lnTo>
                      <a:lnTo>
                        <a:pt x="1703958" y="417449"/>
                      </a:lnTo>
                      <a:lnTo>
                        <a:pt x="1697101" y="431292"/>
                      </a:lnTo>
                      <a:lnTo>
                        <a:pt x="1686813" y="454533"/>
                      </a:lnTo>
                      <a:lnTo>
                        <a:pt x="1678177" y="461518"/>
                      </a:lnTo>
                      <a:lnTo>
                        <a:pt x="1671320" y="468503"/>
                      </a:lnTo>
                      <a:lnTo>
                        <a:pt x="1669542" y="477774"/>
                      </a:lnTo>
                      <a:lnTo>
                        <a:pt x="1659254" y="489331"/>
                      </a:lnTo>
                      <a:lnTo>
                        <a:pt x="1643633" y="498602"/>
                      </a:lnTo>
                      <a:lnTo>
                        <a:pt x="1628139" y="510159"/>
                      </a:lnTo>
                      <a:lnTo>
                        <a:pt x="1624710" y="517144"/>
                      </a:lnTo>
                      <a:lnTo>
                        <a:pt x="1626488" y="526415"/>
                      </a:lnTo>
                      <a:lnTo>
                        <a:pt x="1629918" y="533400"/>
                      </a:lnTo>
                      <a:lnTo>
                        <a:pt x="1636776" y="540385"/>
                      </a:lnTo>
                      <a:lnTo>
                        <a:pt x="1643633" y="551942"/>
                      </a:lnTo>
                      <a:lnTo>
                        <a:pt x="1643633" y="563499"/>
                      </a:lnTo>
                      <a:lnTo>
                        <a:pt x="1635125" y="572770"/>
                      </a:lnTo>
                      <a:lnTo>
                        <a:pt x="1629918" y="593725"/>
                      </a:lnTo>
                      <a:lnTo>
                        <a:pt x="1624710" y="598297"/>
                      </a:lnTo>
                      <a:lnTo>
                        <a:pt x="1612646" y="600583"/>
                      </a:lnTo>
                      <a:lnTo>
                        <a:pt x="1609217" y="609854"/>
                      </a:lnTo>
                      <a:lnTo>
                        <a:pt x="1605787" y="630809"/>
                      </a:lnTo>
                      <a:lnTo>
                        <a:pt x="1609217" y="640080"/>
                      </a:lnTo>
                      <a:lnTo>
                        <a:pt x="1604009" y="653923"/>
                      </a:lnTo>
                      <a:lnTo>
                        <a:pt x="1602358" y="665607"/>
                      </a:lnTo>
                      <a:lnTo>
                        <a:pt x="1604009" y="674878"/>
                      </a:lnTo>
                      <a:lnTo>
                        <a:pt x="1612646" y="681863"/>
                      </a:lnTo>
                      <a:lnTo>
                        <a:pt x="1621281" y="681863"/>
                      </a:lnTo>
                      <a:lnTo>
                        <a:pt x="1628139" y="681863"/>
                      </a:lnTo>
                      <a:lnTo>
                        <a:pt x="1638553" y="686435"/>
                      </a:lnTo>
                      <a:lnTo>
                        <a:pt x="1643633" y="691134"/>
                      </a:lnTo>
                      <a:lnTo>
                        <a:pt x="1643633" y="721233"/>
                      </a:lnTo>
                      <a:lnTo>
                        <a:pt x="1645411" y="735203"/>
                      </a:lnTo>
                      <a:lnTo>
                        <a:pt x="1650619" y="742061"/>
                      </a:lnTo>
                      <a:lnTo>
                        <a:pt x="1660905" y="746760"/>
                      </a:lnTo>
                      <a:lnTo>
                        <a:pt x="1674749" y="751332"/>
                      </a:lnTo>
                      <a:lnTo>
                        <a:pt x="1685035" y="770001"/>
                      </a:lnTo>
                      <a:lnTo>
                        <a:pt x="1688464" y="779272"/>
                      </a:lnTo>
                      <a:lnTo>
                        <a:pt x="1695323" y="783844"/>
                      </a:lnTo>
                      <a:lnTo>
                        <a:pt x="1702307" y="790829"/>
                      </a:lnTo>
                      <a:lnTo>
                        <a:pt x="1707387" y="797814"/>
                      </a:lnTo>
                      <a:lnTo>
                        <a:pt x="1714373" y="807085"/>
                      </a:lnTo>
                      <a:lnTo>
                        <a:pt x="1719452" y="816356"/>
                      </a:lnTo>
                      <a:lnTo>
                        <a:pt x="1729867" y="820928"/>
                      </a:lnTo>
                      <a:lnTo>
                        <a:pt x="1743582" y="848741"/>
                      </a:lnTo>
                      <a:lnTo>
                        <a:pt x="1745360" y="855726"/>
                      </a:lnTo>
                      <a:lnTo>
                        <a:pt x="1734947" y="860425"/>
                      </a:lnTo>
                      <a:lnTo>
                        <a:pt x="1723008" y="862711"/>
                      </a:lnTo>
                      <a:lnTo>
                        <a:pt x="1714373" y="871982"/>
                      </a:lnTo>
                      <a:lnTo>
                        <a:pt x="1705736" y="876681"/>
                      </a:lnTo>
                      <a:lnTo>
                        <a:pt x="1690243" y="881253"/>
                      </a:lnTo>
                      <a:lnTo>
                        <a:pt x="1672971" y="892810"/>
                      </a:lnTo>
                      <a:lnTo>
                        <a:pt x="1650619" y="916051"/>
                      </a:lnTo>
                      <a:lnTo>
                        <a:pt x="1641982" y="920623"/>
                      </a:lnTo>
                      <a:lnTo>
                        <a:pt x="1629918" y="932307"/>
                      </a:lnTo>
                      <a:lnTo>
                        <a:pt x="1628139" y="943864"/>
                      </a:lnTo>
                      <a:lnTo>
                        <a:pt x="1624710" y="953135"/>
                      </a:lnTo>
                      <a:lnTo>
                        <a:pt x="1619630" y="962406"/>
                      </a:lnTo>
                      <a:lnTo>
                        <a:pt x="1614424" y="967105"/>
                      </a:lnTo>
                      <a:lnTo>
                        <a:pt x="1602358" y="971677"/>
                      </a:lnTo>
                      <a:lnTo>
                        <a:pt x="1591945" y="974090"/>
                      </a:lnTo>
                      <a:lnTo>
                        <a:pt x="1580006" y="976376"/>
                      </a:lnTo>
                      <a:lnTo>
                        <a:pt x="1562734" y="978662"/>
                      </a:lnTo>
                      <a:lnTo>
                        <a:pt x="1554099" y="985647"/>
                      </a:lnTo>
                      <a:lnTo>
                        <a:pt x="1540255" y="994918"/>
                      </a:lnTo>
                      <a:lnTo>
                        <a:pt x="1531747" y="985647"/>
                      </a:lnTo>
                      <a:lnTo>
                        <a:pt x="1521332" y="980948"/>
                      </a:lnTo>
                      <a:lnTo>
                        <a:pt x="1505838" y="976376"/>
                      </a:lnTo>
                      <a:lnTo>
                        <a:pt x="1495552" y="978662"/>
                      </a:lnTo>
                      <a:lnTo>
                        <a:pt x="1478279" y="980948"/>
                      </a:lnTo>
                      <a:lnTo>
                        <a:pt x="1471422" y="983361"/>
                      </a:lnTo>
                      <a:lnTo>
                        <a:pt x="1459356" y="990219"/>
                      </a:lnTo>
                      <a:lnTo>
                        <a:pt x="1452499" y="997204"/>
                      </a:lnTo>
                      <a:lnTo>
                        <a:pt x="1443862" y="1004189"/>
                      </a:lnTo>
                      <a:lnTo>
                        <a:pt x="1440433" y="1013460"/>
                      </a:lnTo>
                      <a:lnTo>
                        <a:pt x="1435227" y="1025017"/>
                      </a:lnTo>
                      <a:lnTo>
                        <a:pt x="1423161" y="1025017"/>
                      </a:lnTo>
                      <a:lnTo>
                        <a:pt x="1331849" y="1025017"/>
                      </a:lnTo>
                      <a:lnTo>
                        <a:pt x="1292225" y="1025017"/>
                      </a:lnTo>
                      <a:lnTo>
                        <a:pt x="1192276" y="1025017"/>
                      </a:lnTo>
                      <a:lnTo>
                        <a:pt x="1125093" y="1025017"/>
                      </a:lnTo>
                      <a:lnTo>
                        <a:pt x="1061338" y="1025017"/>
                      </a:lnTo>
                      <a:lnTo>
                        <a:pt x="994155" y="1025017"/>
                      </a:lnTo>
                      <a:lnTo>
                        <a:pt x="928624" y="1025017"/>
                      </a:lnTo>
                      <a:lnTo>
                        <a:pt x="921765" y="1025017"/>
                      </a:lnTo>
                      <a:lnTo>
                        <a:pt x="733932" y="1027430"/>
                      </a:lnTo>
                      <a:lnTo>
                        <a:pt x="663321" y="1027430"/>
                      </a:lnTo>
                      <a:lnTo>
                        <a:pt x="647827" y="1025017"/>
                      </a:lnTo>
                      <a:lnTo>
                        <a:pt x="522097" y="1025017"/>
                      </a:lnTo>
                      <a:lnTo>
                        <a:pt x="487552" y="1025017"/>
                      </a:lnTo>
                      <a:lnTo>
                        <a:pt x="341122" y="1022731"/>
                      </a:lnTo>
                      <a:lnTo>
                        <a:pt x="311911" y="1027430"/>
                      </a:lnTo>
                      <a:lnTo>
                        <a:pt x="234314" y="1025017"/>
                      </a:lnTo>
                      <a:lnTo>
                        <a:pt x="194690" y="1025017"/>
                      </a:lnTo>
                      <a:lnTo>
                        <a:pt x="37846" y="1027430"/>
                      </a:lnTo>
                      <a:lnTo>
                        <a:pt x="5206" y="1027430"/>
                      </a:lnTo>
                      <a:lnTo>
                        <a:pt x="5206" y="934593"/>
                      </a:lnTo>
                      <a:lnTo>
                        <a:pt x="3428" y="909066"/>
                      </a:lnTo>
                      <a:lnTo>
                        <a:pt x="5206" y="848741"/>
                      </a:lnTo>
                      <a:lnTo>
                        <a:pt x="3428" y="751332"/>
                      </a:lnTo>
                      <a:lnTo>
                        <a:pt x="5206" y="721233"/>
                      </a:lnTo>
                      <a:lnTo>
                        <a:pt x="5206" y="653923"/>
                      </a:lnTo>
                      <a:lnTo>
                        <a:pt x="6857" y="568198"/>
                      </a:lnTo>
                      <a:lnTo>
                        <a:pt x="6857" y="547243"/>
                      </a:lnTo>
                      <a:lnTo>
                        <a:pt x="5206" y="459105"/>
                      </a:lnTo>
                      <a:lnTo>
                        <a:pt x="3428" y="456819"/>
                      </a:lnTo>
                      <a:lnTo>
                        <a:pt x="3428" y="315341"/>
                      </a:lnTo>
                      <a:lnTo>
                        <a:pt x="1777" y="308483"/>
                      </a:lnTo>
                      <a:lnTo>
                        <a:pt x="1777" y="171577"/>
                      </a:lnTo>
                      <a:lnTo>
                        <a:pt x="0" y="118237"/>
                      </a:lnTo>
                      <a:lnTo>
                        <a:pt x="20701" y="111252"/>
                      </a:lnTo>
                      <a:lnTo>
                        <a:pt x="30987" y="106680"/>
                      </a:lnTo>
                      <a:lnTo>
                        <a:pt x="55118" y="97409"/>
                      </a:lnTo>
                      <a:lnTo>
                        <a:pt x="87883" y="78867"/>
                      </a:lnTo>
                      <a:lnTo>
                        <a:pt x="91312" y="69596"/>
                      </a:lnTo>
                      <a:lnTo>
                        <a:pt x="103377" y="64897"/>
                      </a:lnTo>
                      <a:lnTo>
                        <a:pt x="112013" y="55626"/>
                      </a:lnTo>
                      <a:lnTo>
                        <a:pt x="122301" y="41656"/>
                      </a:lnTo>
                      <a:lnTo>
                        <a:pt x="130936" y="39370"/>
                      </a:lnTo>
                      <a:lnTo>
                        <a:pt x="134365" y="39370"/>
                      </a:lnTo>
                      <a:lnTo>
                        <a:pt x="134365" y="44069"/>
                      </a:lnTo>
                      <a:lnTo>
                        <a:pt x="125729" y="55626"/>
                      </a:lnTo>
                      <a:lnTo>
                        <a:pt x="136144" y="55626"/>
                      </a:lnTo>
                      <a:lnTo>
                        <a:pt x="167131" y="32385"/>
                      </a:lnTo>
                      <a:lnTo>
                        <a:pt x="201549" y="13843"/>
                      </a:lnTo>
                      <a:lnTo>
                        <a:pt x="230885" y="0"/>
                      </a:lnTo>
                      <a:close/>
                    </a:path>
                  </a:pathLst>
                </a:custGeom>
                <a:solidFill>
                  <a:srgbClr val="CEE3CF"/>
                </a:solidFill>
                <a:ln w="5461" cap="flat">
                  <a:solidFill>
                    <a:srgbClr val="BEBEBE"/>
                  </a:solidFill>
                  <a:prstDash val="solid"/>
                  <a:round/>
                </a:ln>
              </p:spPr>
              <p:txBody>
                <a:bodyPr rtlCol="0" anchor="ctr"/>
                <a:lstStyle/>
                <a:p>
                  <a:endParaRPr lang="en-US"/>
                </a:p>
              </p:txBody>
            </p:sp>
            <p:sp>
              <p:nvSpPr>
                <p:cNvPr id="1232" name="Freeform: Shape 1231">
                  <a:extLst>
                    <a:ext uri="{FF2B5EF4-FFF2-40B4-BE49-F238E27FC236}">
                      <a16:creationId xmlns:a16="http://schemas.microsoft.com/office/drawing/2014/main" id="{DEE6119D-5376-EB07-FD6D-72B1217FBDBF}"/>
                    </a:ext>
                  </a:extLst>
                </p:cNvPr>
                <p:cNvSpPr/>
                <p:nvPr/>
              </p:nvSpPr>
              <p:spPr>
                <a:xfrm>
                  <a:off x="32400239" y="16339820"/>
                  <a:ext cx="225679" cy="292226"/>
                </a:xfrm>
                <a:custGeom>
                  <a:avLst/>
                  <a:gdLst>
                    <a:gd name="connsiteX0" fmla="*/ 5080 w 225679"/>
                    <a:gd name="connsiteY0" fmla="*/ 276098 h 292226"/>
                    <a:gd name="connsiteX1" fmla="*/ 3429 w 225679"/>
                    <a:gd name="connsiteY1" fmla="*/ 257429 h 292226"/>
                    <a:gd name="connsiteX2" fmla="*/ 5080 w 225679"/>
                    <a:gd name="connsiteY2" fmla="*/ 252857 h 292226"/>
                    <a:gd name="connsiteX3" fmla="*/ 6858 w 225679"/>
                    <a:gd name="connsiteY3" fmla="*/ 245872 h 292226"/>
                    <a:gd name="connsiteX4" fmla="*/ 15495 w 225679"/>
                    <a:gd name="connsiteY4" fmla="*/ 241300 h 292226"/>
                    <a:gd name="connsiteX5" fmla="*/ 22352 w 225679"/>
                    <a:gd name="connsiteY5" fmla="*/ 241300 h 292226"/>
                    <a:gd name="connsiteX6" fmla="*/ 24130 w 225679"/>
                    <a:gd name="connsiteY6" fmla="*/ 229616 h 292226"/>
                    <a:gd name="connsiteX7" fmla="*/ 24130 w 225679"/>
                    <a:gd name="connsiteY7" fmla="*/ 171704 h 292226"/>
                    <a:gd name="connsiteX8" fmla="*/ 24130 w 225679"/>
                    <a:gd name="connsiteY8" fmla="*/ 155448 h 292226"/>
                    <a:gd name="connsiteX9" fmla="*/ 24130 w 225679"/>
                    <a:gd name="connsiteY9" fmla="*/ 122936 h 292226"/>
                    <a:gd name="connsiteX10" fmla="*/ 22352 w 225679"/>
                    <a:gd name="connsiteY10" fmla="*/ 6985 h 292226"/>
                    <a:gd name="connsiteX11" fmla="*/ 110237 w 225679"/>
                    <a:gd name="connsiteY11" fmla="*/ 0 h 292226"/>
                    <a:gd name="connsiteX12" fmla="*/ 141224 w 225679"/>
                    <a:gd name="connsiteY12" fmla="*/ 0 h 292226"/>
                    <a:gd name="connsiteX13" fmla="*/ 143002 w 225679"/>
                    <a:gd name="connsiteY13" fmla="*/ 16256 h 292226"/>
                    <a:gd name="connsiteX14" fmla="*/ 144653 w 225679"/>
                    <a:gd name="connsiteY14" fmla="*/ 46482 h 292226"/>
                    <a:gd name="connsiteX15" fmla="*/ 153290 w 225679"/>
                    <a:gd name="connsiteY15" fmla="*/ 46482 h 292226"/>
                    <a:gd name="connsiteX16" fmla="*/ 155068 w 225679"/>
                    <a:gd name="connsiteY16" fmla="*/ 85852 h 292226"/>
                    <a:gd name="connsiteX17" fmla="*/ 156719 w 225679"/>
                    <a:gd name="connsiteY17" fmla="*/ 92837 h 292226"/>
                    <a:gd name="connsiteX18" fmla="*/ 161925 w 225679"/>
                    <a:gd name="connsiteY18" fmla="*/ 102108 h 292226"/>
                    <a:gd name="connsiteX19" fmla="*/ 179198 w 225679"/>
                    <a:gd name="connsiteY19" fmla="*/ 109093 h 292226"/>
                    <a:gd name="connsiteX20" fmla="*/ 198121 w 225679"/>
                    <a:gd name="connsiteY20" fmla="*/ 111379 h 292226"/>
                    <a:gd name="connsiteX21" fmla="*/ 208407 w 225679"/>
                    <a:gd name="connsiteY21" fmla="*/ 113665 h 292226"/>
                    <a:gd name="connsiteX22" fmla="*/ 210186 w 225679"/>
                    <a:gd name="connsiteY22" fmla="*/ 125349 h 292226"/>
                    <a:gd name="connsiteX23" fmla="*/ 211837 w 225679"/>
                    <a:gd name="connsiteY23" fmla="*/ 136906 h 292226"/>
                    <a:gd name="connsiteX24" fmla="*/ 217044 w 225679"/>
                    <a:gd name="connsiteY24" fmla="*/ 150749 h 292226"/>
                    <a:gd name="connsiteX25" fmla="*/ 225679 w 225679"/>
                    <a:gd name="connsiteY25" fmla="*/ 197231 h 292226"/>
                    <a:gd name="connsiteX26" fmla="*/ 223901 w 225679"/>
                    <a:gd name="connsiteY26" fmla="*/ 211074 h 292226"/>
                    <a:gd name="connsiteX27" fmla="*/ 210186 w 225679"/>
                    <a:gd name="connsiteY27" fmla="*/ 220345 h 292226"/>
                    <a:gd name="connsiteX28" fmla="*/ 201549 w 225679"/>
                    <a:gd name="connsiteY28" fmla="*/ 227330 h 292226"/>
                    <a:gd name="connsiteX29" fmla="*/ 198121 w 225679"/>
                    <a:gd name="connsiteY29" fmla="*/ 208788 h 292226"/>
                    <a:gd name="connsiteX30" fmla="*/ 192914 w 225679"/>
                    <a:gd name="connsiteY30" fmla="*/ 206502 h 292226"/>
                    <a:gd name="connsiteX31" fmla="*/ 187706 w 225679"/>
                    <a:gd name="connsiteY31" fmla="*/ 211074 h 292226"/>
                    <a:gd name="connsiteX32" fmla="*/ 189485 w 225679"/>
                    <a:gd name="connsiteY32" fmla="*/ 227330 h 292226"/>
                    <a:gd name="connsiteX33" fmla="*/ 187706 w 225679"/>
                    <a:gd name="connsiteY33" fmla="*/ 236601 h 292226"/>
                    <a:gd name="connsiteX34" fmla="*/ 180848 w 225679"/>
                    <a:gd name="connsiteY34" fmla="*/ 241300 h 292226"/>
                    <a:gd name="connsiteX35" fmla="*/ 170562 w 225679"/>
                    <a:gd name="connsiteY35" fmla="*/ 241300 h 292226"/>
                    <a:gd name="connsiteX36" fmla="*/ 161925 w 225679"/>
                    <a:gd name="connsiteY36" fmla="*/ 241300 h 292226"/>
                    <a:gd name="connsiteX37" fmla="*/ 155068 w 225679"/>
                    <a:gd name="connsiteY37" fmla="*/ 227330 h 292226"/>
                    <a:gd name="connsiteX38" fmla="*/ 163703 w 225679"/>
                    <a:gd name="connsiteY38" fmla="*/ 204089 h 292226"/>
                    <a:gd name="connsiteX39" fmla="*/ 165354 w 225679"/>
                    <a:gd name="connsiteY39" fmla="*/ 180975 h 292226"/>
                    <a:gd name="connsiteX40" fmla="*/ 163703 w 225679"/>
                    <a:gd name="connsiteY40" fmla="*/ 162433 h 292226"/>
                    <a:gd name="connsiteX41" fmla="*/ 155068 w 225679"/>
                    <a:gd name="connsiteY41" fmla="*/ 150749 h 292226"/>
                    <a:gd name="connsiteX42" fmla="*/ 148082 w 225679"/>
                    <a:gd name="connsiteY42" fmla="*/ 150749 h 292226"/>
                    <a:gd name="connsiteX43" fmla="*/ 141224 w 225679"/>
                    <a:gd name="connsiteY43" fmla="*/ 150749 h 292226"/>
                    <a:gd name="connsiteX44" fmla="*/ 136018 w 225679"/>
                    <a:gd name="connsiteY44" fmla="*/ 157734 h 292226"/>
                    <a:gd name="connsiteX45" fmla="*/ 132589 w 225679"/>
                    <a:gd name="connsiteY45" fmla="*/ 171704 h 292226"/>
                    <a:gd name="connsiteX46" fmla="*/ 122301 w 225679"/>
                    <a:gd name="connsiteY46" fmla="*/ 183261 h 292226"/>
                    <a:gd name="connsiteX47" fmla="*/ 124079 w 225679"/>
                    <a:gd name="connsiteY47" fmla="*/ 187960 h 292226"/>
                    <a:gd name="connsiteX48" fmla="*/ 130938 w 225679"/>
                    <a:gd name="connsiteY48" fmla="*/ 213487 h 292226"/>
                    <a:gd name="connsiteX49" fmla="*/ 129160 w 225679"/>
                    <a:gd name="connsiteY49" fmla="*/ 222758 h 292226"/>
                    <a:gd name="connsiteX50" fmla="*/ 118873 w 225679"/>
                    <a:gd name="connsiteY50" fmla="*/ 236601 h 292226"/>
                    <a:gd name="connsiteX51" fmla="*/ 117095 w 225679"/>
                    <a:gd name="connsiteY51" fmla="*/ 241300 h 292226"/>
                    <a:gd name="connsiteX52" fmla="*/ 117095 w 225679"/>
                    <a:gd name="connsiteY52" fmla="*/ 252857 h 292226"/>
                    <a:gd name="connsiteX53" fmla="*/ 115444 w 225679"/>
                    <a:gd name="connsiteY53" fmla="*/ 264414 h 292226"/>
                    <a:gd name="connsiteX54" fmla="*/ 110237 w 225679"/>
                    <a:gd name="connsiteY54" fmla="*/ 264414 h 292226"/>
                    <a:gd name="connsiteX55" fmla="*/ 106807 w 225679"/>
                    <a:gd name="connsiteY55" fmla="*/ 257429 h 292226"/>
                    <a:gd name="connsiteX56" fmla="*/ 108459 w 225679"/>
                    <a:gd name="connsiteY56" fmla="*/ 243586 h 292226"/>
                    <a:gd name="connsiteX57" fmla="*/ 96394 w 225679"/>
                    <a:gd name="connsiteY57" fmla="*/ 250571 h 292226"/>
                    <a:gd name="connsiteX58" fmla="*/ 92965 w 225679"/>
                    <a:gd name="connsiteY58" fmla="*/ 259842 h 292226"/>
                    <a:gd name="connsiteX59" fmla="*/ 63754 w 225679"/>
                    <a:gd name="connsiteY59" fmla="*/ 271399 h 292226"/>
                    <a:gd name="connsiteX60" fmla="*/ 32640 w 225679"/>
                    <a:gd name="connsiteY60" fmla="*/ 278384 h 292226"/>
                    <a:gd name="connsiteX61" fmla="*/ 24130 w 225679"/>
                    <a:gd name="connsiteY61" fmla="*/ 282956 h 292226"/>
                    <a:gd name="connsiteX62" fmla="*/ 18923 w 225679"/>
                    <a:gd name="connsiteY62" fmla="*/ 287655 h 292226"/>
                    <a:gd name="connsiteX63" fmla="*/ 12066 w 225679"/>
                    <a:gd name="connsiteY63" fmla="*/ 292227 h 292226"/>
                    <a:gd name="connsiteX64" fmla="*/ 0 w 225679"/>
                    <a:gd name="connsiteY64" fmla="*/ 289941 h 292226"/>
                    <a:gd name="connsiteX65" fmla="*/ 5080 w 225679"/>
                    <a:gd name="connsiteY65" fmla="*/ 276098 h 292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25679" h="292226">
                      <a:moveTo>
                        <a:pt x="5080" y="276098"/>
                      </a:moveTo>
                      <a:lnTo>
                        <a:pt x="3429" y="257429"/>
                      </a:lnTo>
                      <a:lnTo>
                        <a:pt x="5080" y="252857"/>
                      </a:lnTo>
                      <a:lnTo>
                        <a:pt x="6858" y="245872"/>
                      </a:lnTo>
                      <a:lnTo>
                        <a:pt x="15495" y="241300"/>
                      </a:lnTo>
                      <a:lnTo>
                        <a:pt x="22352" y="241300"/>
                      </a:lnTo>
                      <a:lnTo>
                        <a:pt x="24130" y="229616"/>
                      </a:lnTo>
                      <a:lnTo>
                        <a:pt x="24130" y="171704"/>
                      </a:lnTo>
                      <a:lnTo>
                        <a:pt x="24130" y="155448"/>
                      </a:lnTo>
                      <a:lnTo>
                        <a:pt x="24130" y="122936"/>
                      </a:lnTo>
                      <a:lnTo>
                        <a:pt x="22352" y="6985"/>
                      </a:lnTo>
                      <a:lnTo>
                        <a:pt x="110237" y="0"/>
                      </a:lnTo>
                      <a:lnTo>
                        <a:pt x="141224" y="0"/>
                      </a:lnTo>
                      <a:lnTo>
                        <a:pt x="143002" y="16256"/>
                      </a:lnTo>
                      <a:lnTo>
                        <a:pt x="144653" y="46482"/>
                      </a:lnTo>
                      <a:lnTo>
                        <a:pt x="153290" y="46482"/>
                      </a:lnTo>
                      <a:lnTo>
                        <a:pt x="155068" y="85852"/>
                      </a:lnTo>
                      <a:lnTo>
                        <a:pt x="156719" y="92837"/>
                      </a:lnTo>
                      <a:lnTo>
                        <a:pt x="161925" y="102108"/>
                      </a:lnTo>
                      <a:lnTo>
                        <a:pt x="179198" y="109093"/>
                      </a:lnTo>
                      <a:lnTo>
                        <a:pt x="198121" y="111379"/>
                      </a:lnTo>
                      <a:lnTo>
                        <a:pt x="208407" y="113665"/>
                      </a:lnTo>
                      <a:lnTo>
                        <a:pt x="210186" y="125349"/>
                      </a:lnTo>
                      <a:lnTo>
                        <a:pt x="211837" y="136906"/>
                      </a:lnTo>
                      <a:lnTo>
                        <a:pt x="217044" y="150749"/>
                      </a:lnTo>
                      <a:lnTo>
                        <a:pt x="225679" y="197231"/>
                      </a:lnTo>
                      <a:lnTo>
                        <a:pt x="223901" y="211074"/>
                      </a:lnTo>
                      <a:lnTo>
                        <a:pt x="210186" y="220345"/>
                      </a:lnTo>
                      <a:lnTo>
                        <a:pt x="201549" y="227330"/>
                      </a:lnTo>
                      <a:lnTo>
                        <a:pt x="198121" y="208788"/>
                      </a:lnTo>
                      <a:lnTo>
                        <a:pt x="192914" y="206502"/>
                      </a:lnTo>
                      <a:lnTo>
                        <a:pt x="187706" y="211074"/>
                      </a:lnTo>
                      <a:lnTo>
                        <a:pt x="189485" y="227330"/>
                      </a:lnTo>
                      <a:lnTo>
                        <a:pt x="187706" y="236601"/>
                      </a:lnTo>
                      <a:lnTo>
                        <a:pt x="180848" y="241300"/>
                      </a:lnTo>
                      <a:lnTo>
                        <a:pt x="170562" y="241300"/>
                      </a:lnTo>
                      <a:lnTo>
                        <a:pt x="161925" y="241300"/>
                      </a:lnTo>
                      <a:lnTo>
                        <a:pt x="155068" y="227330"/>
                      </a:lnTo>
                      <a:lnTo>
                        <a:pt x="163703" y="204089"/>
                      </a:lnTo>
                      <a:lnTo>
                        <a:pt x="165354" y="180975"/>
                      </a:lnTo>
                      <a:lnTo>
                        <a:pt x="163703" y="162433"/>
                      </a:lnTo>
                      <a:lnTo>
                        <a:pt x="155068" y="150749"/>
                      </a:lnTo>
                      <a:lnTo>
                        <a:pt x="148082" y="150749"/>
                      </a:lnTo>
                      <a:lnTo>
                        <a:pt x="141224" y="150749"/>
                      </a:lnTo>
                      <a:lnTo>
                        <a:pt x="136018" y="157734"/>
                      </a:lnTo>
                      <a:lnTo>
                        <a:pt x="132589" y="171704"/>
                      </a:lnTo>
                      <a:lnTo>
                        <a:pt x="122301" y="183261"/>
                      </a:lnTo>
                      <a:lnTo>
                        <a:pt x="124079" y="187960"/>
                      </a:lnTo>
                      <a:lnTo>
                        <a:pt x="130938" y="213487"/>
                      </a:lnTo>
                      <a:lnTo>
                        <a:pt x="129160" y="222758"/>
                      </a:lnTo>
                      <a:lnTo>
                        <a:pt x="118873" y="236601"/>
                      </a:lnTo>
                      <a:lnTo>
                        <a:pt x="117095" y="241300"/>
                      </a:lnTo>
                      <a:lnTo>
                        <a:pt x="117095" y="252857"/>
                      </a:lnTo>
                      <a:lnTo>
                        <a:pt x="115444" y="264414"/>
                      </a:lnTo>
                      <a:lnTo>
                        <a:pt x="110237" y="264414"/>
                      </a:lnTo>
                      <a:lnTo>
                        <a:pt x="106807" y="257429"/>
                      </a:lnTo>
                      <a:lnTo>
                        <a:pt x="108459" y="243586"/>
                      </a:lnTo>
                      <a:lnTo>
                        <a:pt x="96394" y="250571"/>
                      </a:lnTo>
                      <a:lnTo>
                        <a:pt x="92965" y="259842"/>
                      </a:lnTo>
                      <a:lnTo>
                        <a:pt x="63754" y="271399"/>
                      </a:lnTo>
                      <a:lnTo>
                        <a:pt x="32640" y="278384"/>
                      </a:lnTo>
                      <a:lnTo>
                        <a:pt x="24130" y="282956"/>
                      </a:lnTo>
                      <a:lnTo>
                        <a:pt x="18923" y="287655"/>
                      </a:lnTo>
                      <a:lnTo>
                        <a:pt x="12066" y="292227"/>
                      </a:lnTo>
                      <a:lnTo>
                        <a:pt x="0" y="289941"/>
                      </a:lnTo>
                      <a:lnTo>
                        <a:pt x="5080" y="276098"/>
                      </a:lnTo>
                      <a:close/>
                    </a:path>
                  </a:pathLst>
                </a:custGeom>
                <a:solidFill>
                  <a:srgbClr val="74B273"/>
                </a:solidFill>
                <a:ln w="5461" cap="flat">
                  <a:solidFill>
                    <a:srgbClr val="BEBEBE"/>
                  </a:solidFill>
                  <a:prstDash val="solid"/>
                  <a:round/>
                </a:ln>
              </p:spPr>
              <p:txBody>
                <a:bodyPr rtlCol="0" anchor="ctr"/>
                <a:lstStyle/>
                <a:p>
                  <a:endParaRPr lang="en-US"/>
                </a:p>
              </p:txBody>
            </p:sp>
            <p:sp>
              <p:nvSpPr>
                <p:cNvPr id="1233" name="Freeform: Shape 1232">
                  <a:extLst>
                    <a:ext uri="{FF2B5EF4-FFF2-40B4-BE49-F238E27FC236}">
                      <a16:creationId xmlns:a16="http://schemas.microsoft.com/office/drawing/2014/main" id="{09EC1263-BD13-1DA1-A3E8-CD3A156C79F4}"/>
                    </a:ext>
                  </a:extLst>
                </p:cNvPr>
                <p:cNvSpPr/>
                <p:nvPr/>
              </p:nvSpPr>
              <p:spPr>
                <a:xfrm>
                  <a:off x="28940506" y="19099657"/>
                  <a:ext cx="1445513" cy="1282573"/>
                </a:xfrm>
                <a:custGeom>
                  <a:avLst/>
                  <a:gdLst>
                    <a:gd name="connsiteX0" fmla="*/ 77597 w 1445513"/>
                    <a:gd name="connsiteY0" fmla="*/ 88138 h 1282573"/>
                    <a:gd name="connsiteX1" fmla="*/ 108584 w 1445513"/>
                    <a:gd name="connsiteY1" fmla="*/ 76581 h 1282573"/>
                    <a:gd name="connsiteX2" fmla="*/ 113792 w 1445513"/>
                    <a:gd name="connsiteY2" fmla="*/ 74295 h 1282573"/>
                    <a:gd name="connsiteX3" fmla="*/ 149859 w 1445513"/>
                    <a:gd name="connsiteY3" fmla="*/ 58039 h 1282573"/>
                    <a:gd name="connsiteX4" fmla="*/ 168909 w 1445513"/>
                    <a:gd name="connsiteY4" fmla="*/ 51054 h 1282573"/>
                    <a:gd name="connsiteX5" fmla="*/ 173989 w 1445513"/>
                    <a:gd name="connsiteY5" fmla="*/ 51054 h 1282573"/>
                    <a:gd name="connsiteX6" fmla="*/ 179197 w 1445513"/>
                    <a:gd name="connsiteY6" fmla="*/ 55753 h 1282573"/>
                    <a:gd name="connsiteX7" fmla="*/ 184404 w 1445513"/>
                    <a:gd name="connsiteY7" fmla="*/ 53340 h 1282573"/>
                    <a:gd name="connsiteX8" fmla="*/ 199898 w 1445513"/>
                    <a:gd name="connsiteY8" fmla="*/ 44069 h 1282573"/>
                    <a:gd name="connsiteX9" fmla="*/ 199898 w 1445513"/>
                    <a:gd name="connsiteY9" fmla="*/ 37211 h 1282573"/>
                    <a:gd name="connsiteX10" fmla="*/ 201549 w 1445513"/>
                    <a:gd name="connsiteY10" fmla="*/ 30226 h 1282573"/>
                    <a:gd name="connsiteX11" fmla="*/ 208533 w 1445513"/>
                    <a:gd name="connsiteY11" fmla="*/ 32512 h 1282573"/>
                    <a:gd name="connsiteX12" fmla="*/ 217170 w 1445513"/>
                    <a:gd name="connsiteY12" fmla="*/ 32512 h 1282573"/>
                    <a:gd name="connsiteX13" fmla="*/ 232663 w 1445513"/>
                    <a:gd name="connsiteY13" fmla="*/ 27940 h 1282573"/>
                    <a:gd name="connsiteX14" fmla="*/ 260223 w 1445513"/>
                    <a:gd name="connsiteY14" fmla="*/ 13970 h 1282573"/>
                    <a:gd name="connsiteX15" fmla="*/ 267081 w 1445513"/>
                    <a:gd name="connsiteY15" fmla="*/ 9271 h 1282573"/>
                    <a:gd name="connsiteX16" fmla="*/ 277368 w 1445513"/>
                    <a:gd name="connsiteY16" fmla="*/ 13970 h 1282573"/>
                    <a:gd name="connsiteX17" fmla="*/ 287781 w 1445513"/>
                    <a:gd name="connsiteY17" fmla="*/ 0 h 1282573"/>
                    <a:gd name="connsiteX18" fmla="*/ 289432 w 1445513"/>
                    <a:gd name="connsiteY18" fmla="*/ 0 h 1282573"/>
                    <a:gd name="connsiteX19" fmla="*/ 296418 w 1445513"/>
                    <a:gd name="connsiteY19" fmla="*/ 4699 h 1282573"/>
                    <a:gd name="connsiteX20" fmla="*/ 301498 w 1445513"/>
                    <a:gd name="connsiteY20" fmla="*/ 4699 h 1282573"/>
                    <a:gd name="connsiteX21" fmla="*/ 315340 w 1445513"/>
                    <a:gd name="connsiteY21" fmla="*/ 6985 h 1282573"/>
                    <a:gd name="connsiteX22" fmla="*/ 327406 w 1445513"/>
                    <a:gd name="connsiteY22" fmla="*/ 4699 h 1282573"/>
                    <a:gd name="connsiteX23" fmla="*/ 344551 w 1445513"/>
                    <a:gd name="connsiteY23" fmla="*/ 4699 h 1282573"/>
                    <a:gd name="connsiteX24" fmla="*/ 415289 w 1445513"/>
                    <a:gd name="connsiteY24" fmla="*/ 4699 h 1282573"/>
                    <a:gd name="connsiteX25" fmla="*/ 449706 w 1445513"/>
                    <a:gd name="connsiteY25" fmla="*/ 6985 h 1282573"/>
                    <a:gd name="connsiteX26" fmla="*/ 479044 w 1445513"/>
                    <a:gd name="connsiteY26" fmla="*/ 6985 h 1282573"/>
                    <a:gd name="connsiteX27" fmla="*/ 601345 w 1445513"/>
                    <a:gd name="connsiteY27" fmla="*/ 13970 h 1282573"/>
                    <a:gd name="connsiteX28" fmla="*/ 613409 w 1445513"/>
                    <a:gd name="connsiteY28" fmla="*/ 13970 h 1282573"/>
                    <a:gd name="connsiteX29" fmla="*/ 704723 w 1445513"/>
                    <a:gd name="connsiteY29" fmla="*/ 18669 h 1282573"/>
                    <a:gd name="connsiteX30" fmla="*/ 702945 w 1445513"/>
                    <a:gd name="connsiteY30" fmla="*/ 30226 h 1282573"/>
                    <a:gd name="connsiteX31" fmla="*/ 697864 w 1445513"/>
                    <a:gd name="connsiteY31" fmla="*/ 39497 h 1282573"/>
                    <a:gd name="connsiteX32" fmla="*/ 694308 w 1445513"/>
                    <a:gd name="connsiteY32" fmla="*/ 44069 h 1282573"/>
                    <a:gd name="connsiteX33" fmla="*/ 694308 w 1445513"/>
                    <a:gd name="connsiteY33" fmla="*/ 51054 h 1282573"/>
                    <a:gd name="connsiteX34" fmla="*/ 699515 w 1445513"/>
                    <a:gd name="connsiteY34" fmla="*/ 60325 h 1282573"/>
                    <a:gd name="connsiteX35" fmla="*/ 728853 w 1445513"/>
                    <a:gd name="connsiteY35" fmla="*/ 37211 h 1282573"/>
                    <a:gd name="connsiteX36" fmla="*/ 739139 w 1445513"/>
                    <a:gd name="connsiteY36" fmla="*/ 51054 h 1282573"/>
                    <a:gd name="connsiteX37" fmla="*/ 752982 w 1445513"/>
                    <a:gd name="connsiteY37" fmla="*/ 74295 h 1282573"/>
                    <a:gd name="connsiteX38" fmla="*/ 778763 w 1445513"/>
                    <a:gd name="connsiteY38" fmla="*/ 113665 h 1282573"/>
                    <a:gd name="connsiteX39" fmla="*/ 777112 w 1445513"/>
                    <a:gd name="connsiteY39" fmla="*/ 157734 h 1282573"/>
                    <a:gd name="connsiteX40" fmla="*/ 849376 w 1445513"/>
                    <a:gd name="connsiteY40" fmla="*/ 160020 h 1282573"/>
                    <a:gd name="connsiteX41" fmla="*/ 914907 w 1445513"/>
                    <a:gd name="connsiteY41" fmla="*/ 160020 h 1282573"/>
                    <a:gd name="connsiteX42" fmla="*/ 1038986 w 1445513"/>
                    <a:gd name="connsiteY42" fmla="*/ 162433 h 1282573"/>
                    <a:gd name="connsiteX43" fmla="*/ 1104392 w 1445513"/>
                    <a:gd name="connsiteY43" fmla="*/ 162433 h 1282573"/>
                    <a:gd name="connsiteX44" fmla="*/ 1109599 w 1445513"/>
                    <a:gd name="connsiteY44" fmla="*/ 164719 h 1282573"/>
                    <a:gd name="connsiteX45" fmla="*/ 1178559 w 1445513"/>
                    <a:gd name="connsiteY45" fmla="*/ 238887 h 1282573"/>
                    <a:gd name="connsiteX46" fmla="*/ 1178559 w 1445513"/>
                    <a:gd name="connsiteY46" fmla="*/ 241300 h 1282573"/>
                    <a:gd name="connsiteX47" fmla="*/ 1295654 w 1445513"/>
                    <a:gd name="connsiteY47" fmla="*/ 366522 h 1282573"/>
                    <a:gd name="connsiteX48" fmla="*/ 1421510 w 1445513"/>
                    <a:gd name="connsiteY48" fmla="*/ 510286 h 1282573"/>
                    <a:gd name="connsiteX49" fmla="*/ 1445513 w 1445513"/>
                    <a:gd name="connsiteY49" fmla="*/ 542798 h 1282573"/>
                    <a:gd name="connsiteX50" fmla="*/ 1435227 w 1445513"/>
                    <a:gd name="connsiteY50" fmla="*/ 549656 h 1282573"/>
                    <a:gd name="connsiteX51" fmla="*/ 1419732 w 1445513"/>
                    <a:gd name="connsiteY51" fmla="*/ 558927 h 1282573"/>
                    <a:gd name="connsiteX52" fmla="*/ 1399031 w 1445513"/>
                    <a:gd name="connsiteY52" fmla="*/ 570611 h 1282573"/>
                    <a:gd name="connsiteX53" fmla="*/ 1380108 w 1445513"/>
                    <a:gd name="connsiteY53" fmla="*/ 589153 h 1282573"/>
                    <a:gd name="connsiteX54" fmla="*/ 1357756 w 1445513"/>
                    <a:gd name="connsiteY54" fmla="*/ 605409 h 1282573"/>
                    <a:gd name="connsiteX55" fmla="*/ 1340484 w 1445513"/>
                    <a:gd name="connsiteY55" fmla="*/ 623951 h 1282573"/>
                    <a:gd name="connsiteX56" fmla="*/ 1321561 w 1445513"/>
                    <a:gd name="connsiteY56" fmla="*/ 647065 h 1282573"/>
                    <a:gd name="connsiteX57" fmla="*/ 1312926 w 1445513"/>
                    <a:gd name="connsiteY57" fmla="*/ 661035 h 1282573"/>
                    <a:gd name="connsiteX58" fmla="*/ 1307719 w 1445513"/>
                    <a:gd name="connsiteY58" fmla="*/ 670306 h 1282573"/>
                    <a:gd name="connsiteX59" fmla="*/ 1295654 w 1445513"/>
                    <a:gd name="connsiteY59" fmla="*/ 688848 h 1282573"/>
                    <a:gd name="connsiteX60" fmla="*/ 1278381 w 1445513"/>
                    <a:gd name="connsiteY60" fmla="*/ 714375 h 1282573"/>
                    <a:gd name="connsiteX61" fmla="*/ 1273302 w 1445513"/>
                    <a:gd name="connsiteY61" fmla="*/ 730631 h 1282573"/>
                    <a:gd name="connsiteX62" fmla="*/ 1269873 w 1445513"/>
                    <a:gd name="connsiteY62" fmla="*/ 742188 h 1282573"/>
                    <a:gd name="connsiteX63" fmla="*/ 1259458 w 1445513"/>
                    <a:gd name="connsiteY63" fmla="*/ 758444 h 1282573"/>
                    <a:gd name="connsiteX64" fmla="*/ 1245743 w 1445513"/>
                    <a:gd name="connsiteY64" fmla="*/ 765429 h 1282573"/>
                    <a:gd name="connsiteX65" fmla="*/ 1240535 w 1445513"/>
                    <a:gd name="connsiteY65" fmla="*/ 767715 h 1282573"/>
                    <a:gd name="connsiteX66" fmla="*/ 1238757 w 1445513"/>
                    <a:gd name="connsiteY66" fmla="*/ 763016 h 1282573"/>
                    <a:gd name="connsiteX67" fmla="*/ 1240535 w 1445513"/>
                    <a:gd name="connsiteY67" fmla="*/ 744474 h 1282573"/>
                    <a:gd name="connsiteX68" fmla="*/ 1237106 w 1445513"/>
                    <a:gd name="connsiteY68" fmla="*/ 739902 h 1282573"/>
                    <a:gd name="connsiteX69" fmla="*/ 1235329 w 1445513"/>
                    <a:gd name="connsiteY69" fmla="*/ 739902 h 1282573"/>
                    <a:gd name="connsiteX70" fmla="*/ 1228471 w 1445513"/>
                    <a:gd name="connsiteY70" fmla="*/ 744474 h 1282573"/>
                    <a:gd name="connsiteX71" fmla="*/ 1226693 w 1445513"/>
                    <a:gd name="connsiteY71" fmla="*/ 758444 h 1282573"/>
                    <a:gd name="connsiteX72" fmla="*/ 1228471 w 1445513"/>
                    <a:gd name="connsiteY72" fmla="*/ 767715 h 1282573"/>
                    <a:gd name="connsiteX73" fmla="*/ 1231900 w 1445513"/>
                    <a:gd name="connsiteY73" fmla="*/ 781558 h 1282573"/>
                    <a:gd name="connsiteX74" fmla="*/ 1237106 w 1445513"/>
                    <a:gd name="connsiteY74" fmla="*/ 786257 h 1282573"/>
                    <a:gd name="connsiteX75" fmla="*/ 1247394 w 1445513"/>
                    <a:gd name="connsiteY75" fmla="*/ 793242 h 1282573"/>
                    <a:gd name="connsiteX76" fmla="*/ 1254379 w 1445513"/>
                    <a:gd name="connsiteY76" fmla="*/ 800227 h 1282573"/>
                    <a:gd name="connsiteX77" fmla="*/ 1256030 w 1445513"/>
                    <a:gd name="connsiteY77" fmla="*/ 807085 h 1282573"/>
                    <a:gd name="connsiteX78" fmla="*/ 1252601 w 1445513"/>
                    <a:gd name="connsiteY78" fmla="*/ 823341 h 1282573"/>
                    <a:gd name="connsiteX79" fmla="*/ 1249172 w 1445513"/>
                    <a:gd name="connsiteY79" fmla="*/ 828040 h 1282573"/>
                    <a:gd name="connsiteX80" fmla="*/ 1243964 w 1445513"/>
                    <a:gd name="connsiteY80" fmla="*/ 825627 h 1282573"/>
                    <a:gd name="connsiteX81" fmla="*/ 1238757 w 1445513"/>
                    <a:gd name="connsiteY81" fmla="*/ 825627 h 1282573"/>
                    <a:gd name="connsiteX82" fmla="*/ 1237106 w 1445513"/>
                    <a:gd name="connsiteY82" fmla="*/ 828040 h 1282573"/>
                    <a:gd name="connsiteX83" fmla="*/ 1238757 w 1445513"/>
                    <a:gd name="connsiteY83" fmla="*/ 835025 h 1282573"/>
                    <a:gd name="connsiteX84" fmla="*/ 1238757 w 1445513"/>
                    <a:gd name="connsiteY84" fmla="*/ 839597 h 1282573"/>
                    <a:gd name="connsiteX85" fmla="*/ 1231900 w 1445513"/>
                    <a:gd name="connsiteY85" fmla="*/ 841883 h 1282573"/>
                    <a:gd name="connsiteX86" fmla="*/ 1228471 w 1445513"/>
                    <a:gd name="connsiteY86" fmla="*/ 846582 h 1282573"/>
                    <a:gd name="connsiteX87" fmla="*/ 1218183 w 1445513"/>
                    <a:gd name="connsiteY87" fmla="*/ 853567 h 1282573"/>
                    <a:gd name="connsiteX88" fmla="*/ 1209548 w 1445513"/>
                    <a:gd name="connsiteY88" fmla="*/ 853567 h 1282573"/>
                    <a:gd name="connsiteX89" fmla="*/ 1204341 w 1445513"/>
                    <a:gd name="connsiteY89" fmla="*/ 855853 h 1282573"/>
                    <a:gd name="connsiteX90" fmla="*/ 1200911 w 1445513"/>
                    <a:gd name="connsiteY90" fmla="*/ 865124 h 1282573"/>
                    <a:gd name="connsiteX91" fmla="*/ 1197482 w 1445513"/>
                    <a:gd name="connsiteY91" fmla="*/ 869696 h 1282573"/>
                    <a:gd name="connsiteX92" fmla="*/ 1190625 w 1445513"/>
                    <a:gd name="connsiteY92" fmla="*/ 869696 h 1282573"/>
                    <a:gd name="connsiteX93" fmla="*/ 1183639 w 1445513"/>
                    <a:gd name="connsiteY93" fmla="*/ 872109 h 1282573"/>
                    <a:gd name="connsiteX94" fmla="*/ 1176781 w 1445513"/>
                    <a:gd name="connsiteY94" fmla="*/ 883666 h 1282573"/>
                    <a:gd name="connsiteX95" fmla="*/ 1169924 w 1445513"/>
                    <a:gd name="connsiteY95" fmla="*/ 885952 h 1282573"/>
                    <a:gd name="connsiteX96" fmla="*/ 1163066 w 1445513"/>
                    <a:gd name="connsiteY96" fmla="*/ 883666 h 1282573"/>
                    <a:gd name="connsiteX97" fmla="*/ 1157858 w 1445513"/>
                    <a:gd name="connsiteY97" fmla="*/ 881380 h 1282573"/>
                    <a:gd name="connsiteX98" fmla="*/ 1151001 w 1445513"/>
                    <a:gd name="connsiteY98" fmla="*/ 883666 h 1282573"/>
                    <a:gd name="connsiteX99" fmla="*/ 1135380 w 1445513"/>
                    <a:gd name="connsiteY99" fmla="*/ 902208 h 1282573"/>
                    <a:gd name="connsiteX100" fmla="*/ 1119885 w 1445513"/>
                    <a:gd name="connsiteY100" fmla="*/ 916178 h 1282573"/>
                    <a:gd name="connsiteX101" fmla="*/ 1116456 w 1445513"/>
                    <a:gd name="connsiteY101" fmla="*/ 920750 h 1282573"/>
                    <a:gd name="connsiteX102" fmla="*/ 1116456 w 1445513"/>
                    <a:gd name="connsiteY102" fmla="*/ 927735 h 1282573"/>
                    <a:gd name="connsiteX103" fmla="*/ 1121663 w 1445513"/>
                    <a:gd name="connsiteY103" fmla="*/ 934720 h 1282573"/>
                    <a:gd name="connsiteX104" fmla="*/ 1121663 w 1445513"/>
                    <a:gd name="connsiteY104" fmla="*/ 937006 h 1282573"/>
                    <a:gd name="connsiteX105" fmla="*/ 1109599 w 1445513"/>
                    <a:gd name="connsiteY105" fmla="*/ 943991 h 1282573"/>
                    <a:gd name="connsiteX106" fmla="*/ 1099311 w 1445513"/>
                    <a:gd name="connsiteY106" fmla="*/ 950976 h 1282573"/>
                    <a:gd name="connsiteX107" fmla="*/ 1088898 w 1445513"/>
                    <a:gd name="connsiteY107" fmla="*/ 960247 h 1282573"/>
                    <a:gd name="connsiteX108" fmla="*/ 1073404 w 1445513"/>
                    <a:gd name="connsiteY108" fmla="*/ 981075 h 1282573"/>
                    <a:gd name="connsiteX109" fmla="*/ 1064768 w 1445513"/>
                    <a:gd name="connsiteY109" fmla="*/ 988060 h 1282573"/>
                    <a:gd name="connsiteX110" fmla="*/ 1056131 w 1445513"/>
                    <a:gd name="connsiteY110" fmla="*/ 988060 h 1282573"/>
                    <a:gd name="connsiteX111" fmla="*/ 1052703 w 1445513"/>
                    <a:gd name="connsiteY111" fmla="*/ 988060 h 1282573"/>
                    <a:gd name="connsiteX112" fmla="*/ 1044067 w 1445513"/>
                    <a:gd name="connsiteY112" fmla="*/ 964819 h 1282573"/>
                    <a:gd name="connsiteX113" fmla="*/ 1038986 w 1445513"/>
                    <a:gd name="connsiteY113" fmla="*/ 964819 h 1282573"/>
                    <a:gd name="connsiteX114" fmla="*/ 1035557 w 1445513"/>
                    <a:gd name="connsiteY114" fmla="*/ 967105 h 1282573"/>
                    <a:gd name="connsiteX115" fmla="*/ 1035557 w 1445513"/>
                    <a:gd name="connsiteY115" fmla="*/ 978789 h 1282573"/>
                    <a:gd name="connsiteX116" fmla="*/ 1032002 w 1445513"/>
                    <a:gd name="connsiteY116" fmla="*/ 983361 h 1282573"/>
                    <a:gd name="connsiteX117" fmla="*/ 1028573 w 1445513"/>
                    <a:gd name="connsiteY117" fmla="*/ 990346 h 1282573"/>
                    <a:gd name="connsiteX118" fmla="*/ 1032002 w 1445513"/>
                    <a:gd name="connsiteY118" fmla="*/ 995045 h 1282573"/>
                    <a:gd name="connsiteX119" fmla="*/ 1040637 w 1445513"/>
                    <a:gd name="connsiteY119" fmla="*/ 997331 h 1282573"/>
                    <a:gd name="connsiteX120" fmla="*/ 1042415 w 1445513"/>
                    <a:gd name="connsiteY120" fmla="*/ 1001903 h 1282573"/>
                    <a:gd name="connsiteX121" fmla="*/ 1040637 w 1445513"/>
                    <a:gd name="connsiteY121" fmla="*/ 1006602 h 1282573"/>
                    <a:gd name="connsiteX122" fmla="*/ 1030351 w 1445513"/>
                    <a:gd name="connsiteY122" fmla="*/ 1013587 h 1282573"/>
                    <a:gd name="connsiteX123" fmla="*/ 1021714 w 1445513"/>
                    <a:gd name="connsiteY123" fmla="*/ 1036701 h 1282573"/>
                    <a:gd name="connsiteX124" fmla="*/ 1016507 w 1445513"/>
                    <a:gd name="connsiteY124" fmla="*/ 1038987 h 1282573"/>
                    <a:gd name="connsiteX125" fmla="*/ 1006221 w 1445513"/>
                    <a:gd name="connsiteY125" fmla="*/ 1038987 h 1282573"/>
                    <a:gd name="connsiteX126" fmla="*/ 988949 w 1445513"/>
                    <a:gd name="connsiteY126" fmla="*/ 1045972 h 1282573"/>
                    <a:gd name="connsiteX127" fmla="*/ 975232 w 1445513"/>
                    <a:gd name="connsiteY127" fmla="*/ 1045972 h 1282573"/>
                    <a:gd name="connsiteX128" fmla="*/ 968375 w 1445513"/>
                    <a:gd name="connsiteY128" fmla="*/ 1057656 h 1282573"/>
                    <a:gd name="connsiteX129" fmla="*/ 957960 w 1445513"/>
                    <a:gd name="connsiteY129" fmla="*/ 1057656 h 1282573"/>
                    <a:gd name="connsiteX130" fmla="*/ 956309 w 1445513"/>
                    <a:gd name="connsiteY130" fmla="*/ 1057656 h 1282573"/>
                    <a:gd name="connsiteX131" fmla="*/ 947674 w 1445513"/>
                    <a:gd name="connsiteY131" fmla="*/ 1052957 h 1282573"/>
                    <a:gd name="connsiteX132" fmla="*/ 945896 w 1445513"/>
                    <a:gd name="connsiteY132" fmla="*/ 1057656 h 1282573"/>
                    <a:gd name="connsiteX133" fmla="*/ 947674 w 1445513"/>
                    <a:gd name="connsiteY133" fmla="*/ 1064514 h 1282573"/>
                    <a:gd name="connsiteX134" fmla="*/ 947674 w 1445513"/>
                    <a:gd name="connsiteY134" fmla="*/ 1069213 h 1282573"/>
                    <a:gd name="connsiteX135" fmla="*/ 945896 w 1445513"/>
                    <a:gd name="connsiteY135" fmla="*/ 1073785 h 1282573"/>
                    <a:gd name="connsiteX136" fmla="*/ 933831 w 1445513"/>
                    <a:gd name="connsiteY136" fmla="*/ 1083056 h 1282573"/>
                    <a:gd name="connsiteX137" fmla="*/ 926973 w 1445513"/>
                    <a:gd name="connsiteY137" fmla="*/ 1087755 h 1282573"/>
                    <a:gd name="connsiteX138" fmla="*/ 920114 w 1445513"/>
                    <a:gd name="connsiteY138" fmla="*/ 1094740 h 1282573"/>
                    <a:gd name="connsiteX139" fmla="*/ 908050 w 1445513"/>
                    <a:gd name="connsiteY139" fmla="*/ 1099312 h 1282573"/>
                    <a:gd name="connsiteX140" fmla="*/ 901064 w 1445513"/>
                    <a:gd name="connsiteY140" fmla="*/ 1090041 h 1282573"/>
                    <a:gd name="connsiteX141" fmla="*/ 894206 w 1445513"/>
                    <a:gd name="connsiteY141" fmla="*/ 1087755 h 1282573"/>
                    <a:gd name="connsiteX142" fmla="*/ 883920 w 1445513"/>
                    <a:gd name="connsiteY142" fmla="*/ 1092454 h 1282573"/>
                    <a:gd name="connsiteX143" fmla="*/ 877061 w 1445513"/>
                    <a:gd name="connsiteY143" fmla="*/ 1097026 h 1282573"/>
                    <a:gd name="connsiteX144" fmla="*/ 878712 w 1445513"/>
                    <a:gd name="connsiteY144" fmla="*/ 1094740 h 1282573"/>
                    <a:gd name="connsiteX145" fmla="*/ 854582 w 1445513"/>
                    <a:gd name="connsiteY145" fmla="*/ 1092454 h 1282573"/>
                    <a:gd name="connsiteX146" fmla="*/ 849376 w 1445513"/>
                    <a:gd name="connsiteY146" fmla="*/ 1094740 h 1282573"/>
                    <a:gd name="connsiteX147" fmla="*/ 847725 w 1445513"/>
                    <a:gd name="connsiteY147" fmla="*/ 1099312 h 1282573"/>
                    <a:gd name="connsiteX148" fmla="*/ 847725 w 1445513"/>
                    <a:gd name="connsiteY148" fmla="*/ 1106297 h 1282573"/>
                    <a:gd name="connsiteX149" fmla="*/ 852931 w 1445513"/>
                    <a:gd name="connsiteY149" fmla="*/ 1108583 h 1282573"/>
                    <a:gd name="connsiteX150" fmla="*/ 863219 w 1445513"/>
                    <a:gd name="connsiteY150" fmla="*/ 1113282 h 1282573"/>
                    <a:gd name="connsiteX151" fmla="*/ 868426 w 1445513"/>
                    <a:gd name="connsiteY151" fmla="*/ 1117854 h 1282573"/>
                    <a:gd name="connsiteX152" fmla="*/ 868426 w 1445513"/>
                    <a:gd name="connsiteY152" fmla="*/ 1122553 h 1282573"/>
                    <a:gd name="connsiteX153" fmla="*/ 866648 w 1445513"/>
                    <a:gd name="connsiteY153" fmla="*/ 1129538 h 1282573"/>
                    <a:gd name="connsiteX154" fmla="*/ 858011 w 1445513"/>
                    <a:gd name="connsiteY154" fmla="*/ 1134110 h 1282573"/>
                    <a:gd name="connsiteX155" fmla="*/ 851154 w 1445513"/>
                    <a:gd name="connsiteY155" fmla="*/ 1141095 h 1282573"/>
                    <a:gd name="connsiteX156" fmla="*/ 842518 w 1445513"/>
                    <a:gd name="connsiteY156" fmla="*/ 1159637 h 1282573"/>
                    <a:gd name="connsiteX157" fmla="*/ 833881 w 1445513"/>
                    <a:gd name="connsiteY157" fmla="*/ 1166622 h 1282573"/>
                    <a:gd name="connsiteX158" fmla="*/ 827024 w 1445513"/>
                    <a:gd name="connsiteY158" fmla="*/ 1173607 h 1282573"/>
                    <a:gd name="connsiteX159" fmla="*/ 821817 w 1445513"/>
                    <a:gd name="connsiteY159" fmla="*/ 1175893 h 1282573"/>
                    <a:gd name="connsiteX160" fmla="*/ 814958 w 1445513"/>
                    <a:gd name="connsiteY160" fmla="*/ 1173607 h 1282573"/>
                    <a:gd name="connsiteX161" fmla="*/ 808101 w 1445513"/>
                    <a:gd name="connsiteY161" fmla="*/ 1173607 h 1282573"/>
                    <a:gd name="connsiteX162" fmla="*/ 789178 w 1445513"/>
                    <a:gd name="connsiteY162" fmla="*/ 1150366 h 1282573"/>
                    <a:gd name="connsiteX163" fmla="*/ 782193 w 1445513"/>
                    <a:gd name="connsiteY163" fmla="*/ 1138809 h 1282573"/>
                    <a:gd name="connsiteX164" fmla="*/ 773683 w 1445513"/>
                    <a:gd name="connsiteY164" fmla="*/ 1117854 h 1282573"/>
                    <a:gd name="connsiteX165" fmla="*/ 770128 w 1445513"/>
                    <a:gd name="connsiteY165" fmla="*/ 1115568 h 1282573"/>
                    <a:gd name="connsiteX166" fmla="*/ 765048 w 1445513"/>
                    <a:gd name="connsiteY166" fmla="*/ 1117854 h 1282573"/>
                    <a:gd name="connsiteX167" fmla="*/ 763270 w 1445513"/>
                    <a:gd name="connsiteY167" fmla="*/ 1127125 h 1282573"/>
                    <a:gd name="connsiteX168" fmla="*/ 761619 w 1445513"/>
                    <a:gd name="connsiteY168" fmla="*/ 1141095 h 1282573"/>
                    <a:gd name="connsiteX169" fmla="*/ 765048 w 1445513"/>
                    <a:gd name="connsiteY169" fmla="*/ 1150366 h 1282573"/>
                    <a:gd name="connsiteX170" fmla="*/ 775334 w 1445513"/>
                    <a:gd name="connsiteY170" fmla="*/ 1164336 h 1282573"/>
                    <a:gd name="connsiteX171" fmla="*/ 778763 w 1445513"/>
                    <a:gd name="connsiteY171" fmla="*/ 1175893 h 1282573"/>
                    <a:gd name="connsiteX172" fmla="*/ 778763 w 1445513"/>
                    <a:gd name="connsiteY172" fmla="*/ 1185164 h 1282573"/>
                    <a:gd name="connsiteX173" fmla="*/ 775334 w 1445513"/>
                    <a:gd name="connsiteY173" fmla="*/ 1196721 h 1282573"/>
                    <a:gd name="connsiteX174" fmla="*/ 773683 w 1445513"/>
                    <a:gd name="connsiteY174" fmla="*/ 1201420 h 1282573"/>
                    <a:gd name="connsiteX175" fmla="*/ 777112 w 1445513"/>
                    <a:gd name="connsiteY175" fmla="*/ 1205992 h 1282573"/>
                    <a:gd name="connsiteX176" fmla="*/ 783971 w 1445513"/>
                    <a:gd name="connsiteY176" fmla="*/ 1201420 h 1282573"/>
                    <a:gd name="connsiteX177" fmla="*/ 790829 w 1445513"/>
                    <a:gd name="connsiteY177" fmla="*/ 1192149 h 1282573"/>
                    <a:gd name="connsiteX178" fmla="*/ 797686 w 1445513"/>
                    <a:gd name="connsiteY178" fmla="*/ 1189736 h 1282573"/>
                    <a:gd name="connsiteX179" fmla="*/ 804672 w 1445513"/>
                    <a:gd name="connsiteY179" fmla="*/ 1196721 h 1282573"/>
                    <a:gd name="connsiteX180" fmla="*/ 809752 w 1445513"/>
                    <a:gd name="connsiteY180" fmla="*/ 1199134 h 1282573"/>
                    <a:gd name="connsiteX181" fmla="*/ 809752 w 1445513"/>
                    <a:gd name="connsiteY181" fmla="*/ 1208405 h 1282573"/>
                    <a:gd name="connsiteX182" fmla="*/ 801243 w 1445513"/>
                    <a:gd name="connsiteY182" fmla="*/ 1222248 h 1282573"/>
                    <a:gd name="connsiteX183" fmla="*/ 790829 w 1445513"/>
                    <a:gd name="connsiteY183" fmla="*/ 1236218 h 1282573"/>
                    <a:gd name="connsiteX184" fmla="*/ 780542 w 1445513"/>
                    <a:gd name="connsiteY184" fmla="*/ 1245489 h 1282573"/>
                    <a:gd name="connsiteX185" fmla="*/ 773683 w 1445513"/>
                    <a:gd name="connsiteY185" fmla="*/ 1247775 h 1282573"/>
                    <a:gd name="connsiteX186" fmla="*/ 765048 w 1445513"/>
                    <a:gd name="connsiteY186" fmla="*/ 1240790 h 1282573"/>
                    <a:gd name="connsiteX187" fmla="*/ 761619 w 1445513"/>
                    <a:gd name="connsiteY187" fmla="*/ 1240790 h 1282573"/>
                    <a:gd name="connsiteX188" fmla="*/ 758062 w 1445513"/>
                    <a:gd name="connsiteY188" fmla="*/ 1245489 h 1282573"/>
                    <a:gd name="connsiteX189" fmla="*/ 756411 w 1445513"/>
                    <a:gd name="connsiteY189" fmla="*/ 1254760 h 1282573"/>
                    <a:gd name="connsiteX190" fmla="*/ 751205 w 1445513"/>
                    <a:gd name="connsiteY190" fmla="*/ 1259332 h 1282573"/>
                    <a:gd name="connsiteX191" fmla="*/ 745998 w 1445513"/>
                    <a:gd name="connsiteY191" fmla="*/ 1268603 h 1282573"/>
                    <a:gd name="connsiteX192" fmla="*/ 744347 w 1445513"/>
                    <a:gd name="connsiteY192" fmla="*/ 1282573 h 1282573"/>
                    <a:gd name="connsiteX193" fmla="*/ 733932 w 1445513"/>
                    <a:gd name="connsiteY193" fmla="*/ 1277874 h 1282573"/>
                    <a:gd name="connsiteX194" fmla="*/ 721995 w 1445513"/>
                    <a:gd name="connsiteY194" fmla="*/ 1271016 h 1282573"/>
                    <a:gd name="connsiteX195" fmla="*/ 711581 w 1445513"/>
                    <a:gd name="connsiteY195" fmla="*/ 1264031 h 1282573"/>
                    <a:gd name="connsiteX196" fmla="*/ 696086 w 1445513"/>
                    <a:gd name="connsiteY196" fmla="*/ 1261745 h 1282573"/>
                    <a:gd name="connsiteX197" fmla="*/ 684022 w 1445513"/>
                    <a:gd name="connsiteY197" fmla="*/ 1259332 h 1282573"/>
                    <a:gd name="connsiteX198" fmla="*/ 673734 w 1445513"/>
                    <a:gd name="connsiteY198" fmla="*/ 1252474 h 1282573"/>
                    <a:gd name="connsiteX199" fmla="*/ 670306 w 1445513"/>
                    <a:gd name="connsiteY199" fmla="*/ 1245489 h 1282573"/>
                    <a:gd name="connsiteX200" fmla="*/ 665099 w 1445513"/>
                    <a:gd name="connsiteY200" fmla="*/ 1233805 h 1282573"/>
                    <a:gd name="connsiteX201" fmla="*/ 663321 w 1445513"/>
                    <a:gd name="connsiteY201" fmla="*/ 1224534 h 1282573"/>
                    <a:gd name="connsiteX202" fmla="*/ 668528 w 1445513"/>
                    <a:gd name="connsiteY202" fmla="*/ 1205992 h 1282573"/>
                    <a:gd name="connsiteX203" fmla="*/ 671956 w 1445513"/>
                    <a:gd name="connsiteY203" fmla="*/ 1178179 h 1282573"/>
                    <a:gd name="connsiteX204" fmla="*/ 673734 w 1445513"/>
                    <a:gd name="connsiteY204" fmla="*/ 1168908 h 1282573"/>
                    <a:gd name="connsiteX205" fmla="*/ 670306 w 1445513"/>
                    <a:gd name="connsiteY205" fmla="*/ 1159637 h 1282573"/>
                    <a:gd name="connsiteX206" fmla="*/ 663321 w 1445513"/>
                    <a:gd name="connsiteY206" fmla="*/ 1145794 h 1282573"/>
                    <a:gd name="connsiteX207" fmla="*/ 656462 w 1445513"/>
                    <a:gd name="connsiteY207" fmla="*/ 1127125 h 1282573"/>
                    <a:gd name="connsiteX208" fmla="*/ 653033 w 1445513"/>
                    <a:gd name="connsiteY208" fmla="*/ 1110996 h 1282573"/>
                    <a:gd name="connsiteX209" fmla="*/ 651256 w 1445513"/>
                    <a:gd name="connsiteY209" fmla="*/ 1104011 h 1282573"/>
                    <a:gd name="connsiteX210" fmla="*/ 623697 w 1445513"/>
                    <a:gd name="connsiteY210" fmla="*/ 1073785 h 1282573"/>
                    <a:gd name="connsiteX211" fmla="*/ 609981 w 1445513"/>
                    <a:gd name="connsiteY211" fmla="*/ 1066927 h 1282573"/>
                    <a:gd name="connsiteX212" fmla="*/ 602996 w 1445513"/>
                    <a:gd name="connsiteY212" fmla="*/ 1064514 h 1282573"/>
                    <a:gd name="connsiteX213" fmla="*/ 592708 w 1445513"/>
                    <a:gd name="connsiteY213" fmla="*/ 1052957 h 1282573"/>
                    <a:gd name="connsiteX214" fmla="*/ 587502 w 1445513"/>
                    <a:gd name="connsiteY214" fmla="*/ 1041400 h 1282573"/>
                    <a:gd name="connsiteX215" fmla="*/ 589280 w 1445513"/>
                    <a:gd name="connsiteY215" fmla="*/ 1034415 h 1282573"/>
                    <a:gd name="connsiteX216" fmla="*/ 589280 w 1445513"/>
                    <a:gd name="connsiteY216" fmla="*/ 1025144 h 1282573"/>
                    <a:gd name="connsiteX217" fmla="*/ 584073 w 1445513"/>
                    <a:gd name="connsiteY217" fmla="*/ 1013587 h 1282573"/>
                    <a:gd name="connsiteX218" fmla="*/ 584073 w 1445513"/>
                    <a:gd name="connsiteY218" fmla="*/ 1006602 h 1282573"/>
                    <a:gd name="connsiteX219" fmla="*/ 587502 w 1445513"/>
                    <a:gd name="connsiteY219" fmla="*/ 999617 h 1282573"/>
                    <a:gd name="connsiteX220" fmla="*/ 585851 w 1445513"/>
                    <a:gd name="connsiteY220" fmla="*/ 983361 h 1282573"/>
                    <a:gd name="connsiteX221" fmla="*/ 584073 w 1445513"/>
                    <a:gd name="connsiteY221" fmla="*/ 957834 h 1282573"/>
                    <a:gd name="connsiteX222" fmla="*/ 575436 w 1445513"/>
                    <a:gd name="connsiteY222" fmla="*/ 953262 h 1282573"/>
                    <a:gd name="connsiteX223" fmla="*/ 573785 w 1445513"/>
                    <a:gd name="connsiteY223" fmla="*/ 939292 h 1282573"/>
                    <a:gd name="connsiteX224" fmla="*/ 568579 w 1445513"/>
                    <a:gd name="connsiteY224" fmla="*/ 927735 h 1282573"/>
                    <a:gd name="connsiteX225" fmla="*/ 561721 w 1445513"/>
                    <a:gd name="connsiteY225" fmla="*/ 920750 h 1282573"/>
                    <a:gd name="connsiteX226" fmla="*/ 565150 w 1445513"/>
                    <a:gd name="connsiteY226" fmla="*/ 895223 h 1282573"/>
                    <a:gd name="connsiteX227" fmla="*/ 558292 w 1445513"/>
                    <a:gd name="connsiteY227" fmla="*/ 885952 h 1282573"/>
                    <a:gd name="connsiteX228" fmla="*/ 544449 w 1445513"/>
                    <a:gd name="connsiteY228" fmla="*/ 876681 h 1282573"/>
                    <a:gd name="connsiteX229" fmla="*/ 522097 w 1445513"/>
                    <a:gd name="connsiteY229" fmla="*/ 858139 h 1282573"/>
                    <a:gd name="connsiteX230" fmla="*/ 506603 w 1445513"/>
                    <a:gd name="connsiteY230" fmla="*/ 851154 h 1282573"/>
                    <a:gd name="connsiteX231" fmla="*/ 489331 w 1445513"/>
                    <a:gd name="connsiteY231" fmla="*/ 841883 h 1282573"/>
                    <a:gd name="connsiteX232" fmla="*/ 482473 w 1445513"/>
                    <a:gd name="connsiteY232" fmla="*/ 830326 h 1282573"/>
                    <a:gd name="connsiteX233" fmla="*/ 479044 w 1445513"/>
                    <a:gd name="connsiteY233" fmla="*/ 823341 h 1282573"/>
                    <a:gd name="connsiteX234" fmla="*/ 482473 w 1445513"/>
                    <a:gd name="connsiteY234" fmla="*/ 811784 h 1282573"/>
                    <a:gd name="connsiteX235" fmla="*/ 475614 w 1445513"/>
                    <a:gd name="connsiteY235" fmla="*/ 804799 h 1282573"/>
                    <a:gd name="connsiteX236" fmla="*/ 466979 w 1445513"/>
                    <a:gd name="connsiteY236" fmla="*/ 807085 h 1282573"/>
                    <a:gd name="connsiteX237" fmla="*/ 456564 w 1445513"/>
                    <a:gd name="connsiteY237" fmla="*/ 800227 h 1282573"/>
                    <a:gd name="connsiteX238" fmla="*/ 454913 w 1445513"/>
                    <a:gd name="connsiteY238" fmla="*/ 793242 h 1282573"/>
                    <a:gd name="connsiteX239" fmla="*/ 456564 w 1445513"/>
                    <a:gd name="connsiteY239" fmla="*/ 783971 h 1282573"/>
                    <a:gd name="connsiteX240" fmla="*/ 449706 w 1445513"/>
                    <a:gd name="connsiteY240" fmla="*/ 765429 h 1282573"/>
                    <a:gd name="connsiteX241" fmla="*/ 430783 w 1445513"/>
                    <a:gd name="connsiteY241" fmla="*/ 756158 h 1282573"/>
                    <a:gd name="connsiteX242" fmla="*/ 427355 w 1445513"/>
                    <a:gd name="connsiteY242" fmla="*/ 746887 h 1282573"/>
                    <a:gd name="connsiteX243" fmla="*/ 429006 w 1445513"/>
                    <a:gd name="connsiteY243" fmla="*/ 737616 h 1282573"/>
                    <a:gd name="connsiteX244" fmla="*/ 427355 w 1445513"/>
                    <a:gd name="connsiteY244" fmla="*/ 730631 h 1282573"/>
                    <a:gd name="connsiteX245" fmla="*/ 430783 w 1445513"/>
                    <a:gd name="connsiteY245" fmla="*/ 718947 h 1282573"/>
                    <a:gd name="connsiteX246" fmla="*/ 432434 w 1445513"/>
                    <a:gd name="connsiteY246" fmla="*/ 712089 h 1282573"/>
                    <a:gd name="connsiteX247" fmla="*/ 432434 w 1445513"/>
                    <a:gd name="connsiteY247" fmla="*/ 707390 h 1282573"/>
                    <a:gd name="connsiteX248" fmla="*/ 415289 w 1445513"/>
                    <a:gd name="connsiteY248" fmla="*/ 693547 h 1282573"/>
                    <a:gd name="connsiteX249" fmla="*/ 410082 w 1445513"/>
                    <a:gd name="connsiteY249" fmla="*/ 684276 h 1282573"/>
                    <a:gd name="connsiteX250" fmla="*/ 398018 w 1445513"/>
                    <a:gd name="connsiteY250" fmla="*/ 672592 h 1282573"/>
                    <a:gd name="connsiteX251" fmla="*/ 382524 w 1445513"/>
                    <a:gd name="connsiteY251" fmla="*/ 656336 h 1282573"/>
                    <a:gd name="connsiteX252" fmla="*/ 375665 w 1445513"/>
                    <a:gd name="connsiteY252" fmla="*/ 654050 h 1282573"/>
                    <a:gd name="connsiteX253" fmla="*/ 363601 w 1445513"/>
                    <a:gd name="connsiteY253" fmla="*/ 651764 h 1282573"/>
                    <a:gd name="connsiteX254" fmla="*/ 358394 w 1445513"/>
                    <a:gd name="connsiteY254" fmla="*/ 644779 h 1282573"/>
                    <a:gd name="connsiteX255" fmla="*/ 349757 w 1445513"/>
                    <a:gd name="connsiteY255" fmla="*/ 630936 h 1282573"/>
                    <a:gd name="connsiteX256" fmla="*/ 344551 w 1445513"/>
                    <a:gd name="connsiteY256" fmla="*/ 614680 h 1282573"/>
                    <a:gd name="connsiteX257" fmla="*/ 336042 w 1445513"/>
                    <a:gd name="connsiteY257" fmla="*/ 598424 h 1282573"/>
                    <a:gd name="connsiteX258" fmla="*/ 330834 w 1445513"/>
                    <a:gd name="connsiteY258" fmla="*/ 589153 h 1282573"/>
                    <a:gd name="connsiteX259" fmla="*/ 323977 w 1445513"/>
                    <a:gd name="connsiteY259" fmla="*/ 579882 h 1282573"/>
                    <a:gd name="connsiteX260" fmla="*/ 318770 w 1445513"/>
                    <a:gd name="connsiteY260" fmla="*/ 575183 h 1282573"/>
                    <a:gd name="connsiteX261" fmla="*/ 299847 w 1445513"/>
                    <a:gd name="connsiteY261" fmla="*/ 556641 h 1282573"/>
                    <a:gd name="connsiteX262" fmla="*/ 286004 w 1445513"/>
                    <a:gd name="connsiteY262" fmla="*/ 545084 h 1282573"/>
                    <a:gd name="connsiteX263" fmla="*/ 270509 w 1445513"/>
                    <a:gd name="connsiteY263" fmla="*/ 538099 h 1282573"/>
                    <a:gd name="connsiteX264" fmla="*/ 263652 w 1445513"/>
                    <a:gd name="connsiteY264" fmla="*/ 533527 h 1282573"/>
                    <a:gd name="connsiteX265" fmla="*/ 258445 w 1445513"/>
                    <a:gd name="connsiteY265" fmla="*/ 524129 h 1282573"/>
                    <a:gd name="connsiteX266" fmla="*/ 244729 w 1445513"/>
                    <a:gd name="connsiteY266" fmla="*/ 510286 h 1282573"/>
                    <a:gd name="connsiteX267" fmla="*/ 241173 w 1445513"/>
                    <a:gd name="connsiteY267" fmla="*/ 505587 h 1282573"/>
                    <a:gd name="connsiteX268" fmla="*/ 232663 w 1445513"/>
                    <a:gd name="connsiteY268" fmla="*/ 480187 h 1282573"/>
                    <a:gd name="connsiteX269" fmla="*/ 229107 w 1445513"/>
                    <a:gd name="connsiteY269" fmla="*/ 468503 h 1282573"/>
                    <a:gd name="connsiteX270" fmla="*/ 224028 w 1445513"/>
                    <a:gd name="connsiteY270" fmla="*/ 463931 h 1282573"/>
                    <a:gd name="connsiteX271" fmla="*/ 218821 w 1445513"/>
                    <a:gd name="connsiteY271" fmla="*/ 456946 h 1282573"/>
                    <a:gd name="connsiteX272" fmla="*/ 210184 w 1445513"/>
                    <a:gd name="connsiteY272" fmla="*/ 440690 h 1282573"/>
                    <a:gd name="connsiteX273" fmla="*/ 203327 w 1445513"/>
                    <a:gd name="connsiteY273" fmla="*/ 433705 h 1282573"/>
                    <a:gd name="connsiteX274" fmla="*/ 193039 w 1445513"/>
                    <a:gd name="connsiteY274" fmla="*/ 422148 h 1282573"/>
                    <a:gd name="connsiteX275" fmla="*/ 189483 w 1445513"/>
                    <a:gd name="connsiteY275" fmla="*/ 412877 h 1282573"/>
                    <a:gd name="connsiteX276" fmla="*/ 187832 w 1445513"/>
                    <a:gd name="connsiteY276" fmla="*/ 403606 h 1282573"/>
                    <a:gd name="connsiteX277" fmla="*/ 184404 w 1445513"/>
                    <a:gd name="connsiteY277" fmla="*/ 385064 h 1282573"/>
                    <a:gd name="connsiteX278" fmla="*/ 173989 w 1445513"/>
                    <a:gd name="connsiteY278" fmla="*/ 366522 h 1282573"/>
                    <a:gd name="connsiteX279" fmla="*/ 163703 w 1445513"/>
                    <a:gd name="connsiteY279" fmla="*/ 347980 h 1282573"/>
                    <a:gd name="connsiteX280" fmla="*/ 158496 w 1445513"/>
                    <a:gd name="connsiteY280" fmla="*/ 338709 h 1282573"/>
                    <a:gd name="connsiteX281" fmla="*/ 153415 w 1445513"/>
                    <a:gd name="connsiteY281" fmla="*/ 313182 h 1282573"/>
                    <a:gd name="connsiteX282" fmla="*/ 148208 w 1445513"/>
                    <a:gd name="connsiteY282" fmla="*/ 301498 h 1282573"/>
                    <a:gd name="connsiteX283" fmla="*/ 139573 w 1445513"/>
                    <a:gd name="connsiteY283" fmla="*/ 296926 h 1282573"/>
                    <a:gd name="connsiteX284" fmla="*/ 122301 w 1445513"/>
                    <a:gd name="connsiteY284" fmla="*/ 294640 h 1282573"/>
                    <a:gd name="connsiteX285" fmla="*/ 108584 w 1445513"/>
                    <a:gd name="connsiteY285" fmla="*/ 292227 h 1282573"/>
                    <a:gd name="connsiteX286" fmla="*/ 91312 w 1445513"/>
                    <a:gd name="connsiteY286" fmla="*/ 287655 h 1282573"/>
                    <a:gd name="connsiteX287" fmla="*/ 77597 w 1445513"/>
                    <a:gd name="connsiteY287" fmla="*/ 276098 h 1282573"/>
                    <a:gd name="connsiteX288" fmla="*/ 62103 w 1445513"/>
                    <a:gd name="connsiteY288" fmla="*/ 252857 h 1282573"/>
                    <a:gd name="connsiteX289" fmla="*/ 55118 w 1445513"/>
                    <a:gd name="connsiteY289" fmla="*/ 245872 h 1282573"/>
                    <a:gd name="connsiteX290" fmla="*/ 48259 w 1445513"/>
                    <a:gd name="connsiteY290" fmla="*/ 241300 h 1282573"/>
                    <a:gd name="connsiteX291" fmla="*/ 36195 w 1445513"/>
                    <a:gd name="connsiteY291" fmla="*/ 238887 h 1282573"/>
                    <a:gd name="connsiteX292" fmla="*/ 27558 w 1445513"/>
                    <a:gd name="connsiteY292" fmla="*/ 238887 h 1282573"/>
                    <a:gd name="connsiteX293" fmla="*/ 15494 w 1445513"/>
                    <a:gd name="connsiteY293" fmla="*/ 220345 h 1282573"/>
                    <a:gd name="connsiteX294" fmla="*/ 5206 w 1445513"/>
                    <a:gd name="connsiteY294" fmla="*/ 215773 h 1282573"/>
                    <a:gd name="connsiteX295" fmla="*/ 0 w 1445513"/>
                    <a:gd name="connsiteY295" fmla="*/ 204089 h 1282573"/>
                    <a:gd name="connsiteX296" fmla="*/ 0 w 1445513"/>
                    <a:gd name="connsiteY296" fmla="*/ 194818 h 1282573"/>
                    <a:gd name="connsiteX297" fmla="*/ 3429 w 1445513"/>
                    <a:gd name="connsiteY297" fmla="*/ 187960 h 1282573"/>
                    <a:gd name="connsiteX298" fmla="*/ 12064 w 1445513"/>
                    <a:gd name="connsiteY298" fmla="*/ 169418 h 1282573"/>
                    <a:gd name="connsiteX299" fmla="*/ 17272 w 1445513"/>
                    <a:gd name="connsiteY299" fmla="*/ 160020 h 1282573"/>
                    <a:gd name="connsiteX300" fmla="*/ 55118 w 1445513"/>
                    <a:gd name="connsiteY300" fmla="*/ 118364 h 1282573"/>
                    <a:gd name="connsiteX301" fmla="*/ 67182 w 1445513"/>
                    <a:gd name="connsiteY301" fmla="*/ 109093 h 1282573"/>
                    <a:gd name="connsiteX302" fmla="*/ 70611 w 1445513"/>
                    <a:gd name="connsiteY302" fmla="*/ 99822 h 1282573"/>
                    <a:gd name="connsiteX303" fmla="*/ 77597 w 1445513"/>
                    <a:gd name="connsiteY303" fmla="*/ 88138 h 128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1445513" h="1282573">
                      <a:moveTo>
                        <a:pt x="77597" y="88138"/>
                      </a:moveTo>
                      <a:lnTo>
                        <a:pt x="108584" y="76581"/>
                      </a:lnTo>
                      <a:lnTo>
                        <a:pt x="113792" y="74295"/>
                      </a:lnTo>
                      <a:lnTo>
                        <a:pt x="149859" y="58039"/>
                      </a:lnTo>
                      <a:lnTo>
                        <a:pt x="168909" y="51054"/>
                      </a:lnTo>
                      <a:lnTo>
                        <a:pt x="173989" y="51054"/>
                      </a:lnTo>
                      <a:lnTo>
                        <a:pt x="179197" y="55753"/>
                      </a:lnTo>
                      <a:lnTo>
                        <a:pt x="184404" y="53340"/>
                      </a:lnTo>
                      <a:lnTo>
                        <a:pt x="199898" y="44069"/>
                      </a:lnTo>
                      <a:lnTo>
                        <a:pt x="199898" y="37211"/>
                      </a:lnTo>
                      <a:lnTo>
                        <a:pt x="201549" y="30226"/>
                      </a:lnTo>
                      <a:lnTo>
                        <a:pt x="208533" y="32512"/>
                      </a:lnTo>
                      <a:lnTo>
                        <a:pt x="217170" y="32512"/>
                      </a:lnTo>
                      <a:lnTo>
                        <a:pt x="232663" y="27940"/>
                      </a:lnTo>
                      <a:lnTo>
                        <a:pt x="260223" y="13970"/>
                      </a:lnTo>
                      <a:lnTo>
                        <a:pt x="267081" y="9271"/>
                      </a:lnTo>
                      <a:lnTo>
                        <a:pt x="277368" y="13970"/>
                      </a:lnTo>
                      <a:lnTo>
                        <a:pt x="287781" y="0"/>
                      </a:lnTo>
                      <a:lnTo>
                        <a:pt x="289432" y="0"/>
                      </a:lnTo>
                      <a:lnTo>
                        <a:pt x="296418" y="4699"/>
                      </a:lnTo>
                      <a:lnTo>
                        <a:pt x="301498" y="4699"/>
                      </a:lnTo>
                      <a:lnTo>
                        <a:pt x="315340" y="6985"/>
                      </a:lnTo>
                      <a:lnTo>
                        <a:pt x="327406" y="4699"/>
                      </a:lnTo>
                      <a:lnTo>
                        <a:pt x="344551" y="4699"/>
                      </a:lnTo>
                      <a:lnTo>
                        <a:pt x="415289" y="4699"/>
                      </a:lnTo>
                      <a:lnTo>
                        <a:pt x="449706" y="6985"/>
                      </a:lnTo>
                      <a:lnTo>
                        <a:pt x="479044" y="6985"/>
                      </a:lnTo>
                      <a:lnTo>
                        <a:pt x="601345" y="13970"/>
                      </a:lnTo>
                      <a:lnTo>
                        <a:pt x="613409" y="13970"/>
                      </a:lnTo>
                      <a:lnTo>
                        <a:pt x="704723" y="18669"/>
                      </a:lnTo>
                      <a:lnTo>
                        <a:pt x="702945" y="30226"/>
                      </a:lnTo>
                      <a:lnTo>
                        <a:pt x="697864" y="39497"/>
                      </a:lnTo>
                      <a:lnTo>
                        <a:pt x="694308" y="44069"/>
                      </a:lnTo>
                      <a:lnTo>
                        <a:pt x="694308" y="51054"/>
                      </a:lnTo>
                      <a:lnTo>
                        <a:pt x="699515" y="60325"/>
                      </a:lnTo>
                      <a:lnTo>
                        <a:pt x="728853" y="37211"/>
                      </a:lnTo>
                      <a:lnTo>
                        <a:pt x="739139" y="51054"/>
                      </a:lnTo>
                      <a:lnTo>
                        <a:pt x="752982" y="74295"/>
                      </a:lnTo>
                      <a:lnTo>
                        <a:pt x="778763" y="113665"/>
                      </a:lnTo>
                      <a:lnTo>
                        <a:pt x="777112" y="157734"/>
                      </a:lnTo>
                      <a:lnTo>
                        <a:pt x="849376" y="160020"/>
                      </a:lnTo>
                      <a:lnTo>
                        <a:pt x="914907" y="160020"/>
                      </a:lnTo>
                      <a:lnTo>
                        <a:pt x="1038986" y="162433"/>
                      </a:lnTo>
                      <a:lnTo>
                        <a:pt x="1104392" y="162433"/>
                      </a:lnTo>
                      <a:lnTo>
                        <a:pt x="1109599" y="164719"/>
                      </a:lnTo>
                      <a:lnTo>
                        <a:pt x="1178559" y="238887"/>
                      </a:lnTo>
                      <a:lnTo>
                        <a:pt x="1178559" y="241300"/>
                      </a:lnTo>
                      <a:lnTo>
                        <a:pt x="1295654" y="366522"/>
                      </a:lnTo>
                      <a:lnTo>
                        <a:pt x="1421510" y="510286"/>
                      </a:lnTo>
                      <a:lnTo>
                        <a:pt x="1445513" y="542798"/>
                      </a:lnTo>
                      <a:lnTo>
                        <a:pt x="1435227" y="549656"/>
                      </a:lnTo>
                      <a:lnTo>
                        <a:pt x="1419732" y="558927"/>
                      </a:lnTo>
                      <a:lnTo>
                        <a:pt x="1399031" y="570611"/>
                      </a:lnTo>
                      <a:lnTo>
                        <a:pt x="1380108" y="589153"/>
                      </a:lnTo>
                      <a:lnTo>
                        <a:pt x="1357756" y="605409"/>
                      </a:lnTo>
                      <a:lnTo>
                        <a:pt x="1340484" y="623951"/>
                      </a:lnTo>
                      <a:lnTo>
                        <a:pt x="1321561" y="647065"/>
                      </a:lnTo>
                      <a:lnTo>
                        <a:pt x="1312926" y="661035"/>
                      </a:lnTo>
                      <a:lnTo>
                        <a:pt x="1307719" y="670306"/>
                      </a:lnTo>
                      <a:lnTo>
                        <a:pt x="1295654" y="688848"/>
                      </a:lnTo>
                      <a:lnTo>
                        <a:pt x="1278381" y="714375"/>
                      </a:lnTo>
                      <a:lnTo>
                        <a:pt x="1273302" y="730631"/>
                      </a:lnTo>
                      <a:lnTo>
                        <a:pt x="1269873" y="742188"/>
                      </a:lnTo>
                      <a:lnTo>
                        <a:pt x="1259458" y="758444"/>
                      </a:lnTo>
                      <a:lnTo>
                        <a:pt x="1245743" y="765429"/>
                      </a:lnTo>
                      <a:lnTo>
                        <a:pt x="1240535" y="767715"/>
                      </a:lnTo>
                      <a:lnTo>
                        <a:pt x="1238757" y="763016"/>
                      </a:lnTo>
                      <a:lnTo>
                        <a:pt x="1240535" y="744474"/>
                      </a:lnTo>
                      <a:lnTo>
                        <a:pt x="1237106" y="739902"/>
                      </a:lnTo>
                      <a:lnTo>
                        <a:pt x="1235329" y="739902"/>
                      </a:lnTo>
                      <a:lnTo>
                        <a:pt x="1228471" y="744474"/>
                      </a:lnTo>
                      <a:lnTo>
                        <a:pt x="1226693" y="758444"/>
                      </a:lnTo>
                      <a:lnTo>
                        <a:pt x="1228471" y="767715"/>
                      </a:lnTo>
                      <a:lnTo>
                        <a:pt x="1231900" y="781558"/>
                      </a:lnTo>
                      <a:lnTo>
                        <a:pt x="1237106" y="786257"/>
                      </a:lnTo>
                      <a:lnTo>
                        <a:pt x="1247394" y="793242"/>
                      </a:lnTo>
                      <a:lnTo>
                        <a:pt x="1254379" y="800227"/>
                      </a:lnTo>
                      <a:lnTo>
                        <a:pt x="1256030" y="807085"/>
                      </a:lnTo>
                      <a:lnTo>
                        <a:pt x="1252601" y="823341"/>
                      </a:lnTo>
                      <a:lnTo>
                        <a:pt x="1249172" y="828040"/>
                      </a:lnTo>
                      <a:lnTo>
                        <a:pt x="1243964" y="825627"/>
                      </a:lnTo>
                      <a:lnTo>
                        <a:pt x="1238757" y="825627"/>
                      </a:lnTo>
                      <a:lnTo>
                        <a:pt x="1237106" y="828040"/>
                      </a:lnTo>
                      <a:lnTo>
                        <a:pt x="1238757" y="835025"/>
                      </a:lnTo>
                      <a:lnTo>
                        <a:pt x="1238757" y="839597"/>
                      </a:lnTo>
                      <a:lnTo>
                        <a:pt x="1231900" y="841883"/>
                      </a:lnTo>
                      <a:lnTo>
                        <a:pt x="1228471" y="846582"/>
                      </a:lnTo>
                      <a:lnTo>
                        <a:pt x="1218183" y="853567"/>
                      </a:lnTo>
                      <a:lnTo>
                        <a:pt x="1209548" y="853567"/>
                      </a:lnTo>
                      <a:lnTo>
                        <a:pt x="1204341" y="855853"/>
                      </a:lnTo>
                      <a:lnTo>
                        <a:pt x="1200911" y="865124"/>
                      </a:lnTo>
                      <a:lnTo>
                        <a:pt x="1197482" y="869696"/>
                      </a:lnTo>
                      <a:lnTo>
                        <a:pt x="1190625" y="869696"/>
                      </a:lnTo>
                      <a:lnTo>
                        <a:pt x="1183639" y="872109"/>
                      </a:lnTo>
                      <a:lnTo>
                        <a:pt x="1176781" y="883666"/>
                      </a:lnTo>
                      <a:lnTo>
                        <a:pt x="1169924" y="885952"/>
                      </a:lnTo>
                      <a:lnTo>
                        <a:pt x="1163066" y="883666"/>
                      </a:lnTo>
                      <a:lnTo>
                        <a:pt x="1157858" y="881380"/>
                      </a:lnTo>
                      <a:lnTo>
                        <a:pt x="1151001" y="883666"/>
                      </a:lnTo>
                      <a:lnTo>
                        <a:pt x="1135380" y="902208"/>
                      </a:lnTo>
                      <a:lnTo>
                        <a:pt x="1119885" y="916178"/>
                      </a:lnTo>
                      <a:lnTo>
                        <a:pt x="1116456" y="920750"/>
                      </a:lnTo>
                      <a:lnTo>
                        <a:pt x="1116456" y="927735"/>
                      </a:lnTo>
                      <a:lnTo>
                        <a:pt x="1121663" y="934720"/>
                      </a:lnTo>
                      <a:lnTo>
                        <a:pt x="1121663" y="937006"/>
                      </a:lnTo>
                      <a:lnTo>
                        <a:pt x="1109599" y="943991"/>
                      </a:lnTo>
                      <a:lnTo>
                        <a:pt x="1099311" y="950976"/>
                      </a:lnTo>
                      <a:lnTo>
                        <a:pt x="1088898" y="960247"/>
                      </a:lnTo>
                      <a:lnTo>
                        <a:pt x="1073404" y="981075"/>
                      </a:lnTo>
                      <a:lnTo>
                        <a:pt x="1064768" y="988060"/>
                      </a:lnTo>
                      <a:lnTo>
                        <a:pt x="1056131" y="988060"/>
                      </a:lnTo>
                      <a:lnTo>
                        <a:pt x="1052703" y="988060"/>
                      </a:lnTo>
                      <a:lnTo>
                        <a:pt x="1044067" y="964819"/>
                      </a:lnTo>
                      <a:lnTo>
                        <a:pt x="1038986" y="964819"/>
                      </a:lnTo>
                      <a:lnTo>
                        <a:pt x="1035557" y="967105"/>
                      </a:lnTo>
                      <a:lnTo>
                        <a:pt x="1035557" y="978789"/>
                      </a:lnTo>
                      <a:lnTo>
                        <a:pt x="1032002" y="983361"/>
                      </a:lnTo>
                      <a:lnTo>
                        <a:pt x="1028573" y="990346"/>
                      </a:lnTo>
                      <a:lnTo>
                        <a:pt x="1032002" y="995045"/>
                      </a:lnTo>
                      <a:lnTo>
                        <a:pt x="1040637" y="997331"/>
                      </a:lnTo>
                      <a:lnTo>
                        <a:pt x="1042415" y="1001903"/>
                      </a:lnTo>
                      <a:lnTo>
                        <a:pt x="1040637" y="1006602"/>
                      </a:lnTo>
                      <a:lnTo>
                        <a:pt x="1030351" y="1013587"/>
                      </a:lnTo>
                      <a:lnTo>
                        <a:pt x="1021714" y="1036701"/>
                      </a:lnTo>
                      <a:lnTo>
                        <a:pt x="1016507" y="1038987"/>
                      </a:lnTo>
                      <a:lnTo>
                        <a:pt x="1006221" y="1038987"/>
                      </a:lnTo>
                      <a:lnTo>
                        <a:pt x="988949" y="1045972"/>
                      </a:lnTo>
                      <a:lnTo>
                        <a:pt x="975232" y="1045972"/>
                      </a:lnTo>
                      <a:lnTo>
                        <a:pt x="968375" y="1057656"/>
                      </a:lnTo>
                      <a:lnTo>
                        <a:pt x="957960" y="1057656"/>
                      </a:lnTo>
                      <a:lnTo>
                        <a:pt x="956309" y="1057656"/>
                      </a:lnTo>
                      <a:lnTo>
                        <a:pt x="947674" y="1052957"/>
                      </a:lnTo>
                      <a:lnTo>
                        <a:pt x="945896" y="1057656"/>
                      </a:lnTo>
                      <a:lnTo>
                        <a:pt x="947674" y="1064514"/>
                      </a:lnTo>
                      <a:lnTo>
                        <a:pt x="947674" y="1069213"/>
                      </a:lnTo>
                      <a:lnTo>
                        <a:pt x="945896" y="1073785"/>
                      </a:lnTo>
                      <a:lnTo>
                        <a:pt x="933831" y="1083056"/>
                      </a:lnTo>
                      <a:lnTo>
                        <a:pt x="926973" y="1087755"/>
                      </a:lnTo>
                      <a:lnTo>
                        <a:pt x="920114" y="1094740"/>
                      </a:lnTo>
                      <a:lnTo>
                        <a:pt x="908050" y="1099312"/>
                      </a:lnTo>
                      <a:lnTo>
                        <a:pt x="901064" y="1090041"/>
                      </a:lnTo>
                      <a:lnTo>
                        <a:pt x="894206" y="1087755"/>
                      </a:lnTo>
                      <a:lnTo>
                        <a:pt x="883920" y="1092454"/>
                      </a:lnTo>
                      <a:lnTo>
                        <a:pt x="877061" y="1097026"/>
                      </a:lnTo>
                      <a:lnTo>
                        <a:pt x="878712" y="1094740"/>
                      </a:lnTo>
                      <a:lnTo>
                        <a:pt x="854582" y="1092454"/>
                      </a:lnTo>
                      <a:lnTo>
                        <a:pt x="849376" y="1094740"/>
                      </a:lnTo>
                      <a:lnTo>
                        <a:pt x="847725" y="1099312"/>
                      </a:lnTo>
                      <a:lnTo>
                        <a:pt x="847725" y="1106297"/>
                      </a:lnTo>
                      <a:lnTo>
                        <a:pt x="852931" y="1108583"/>
                      </a:lnTo>
                      <a:lnTo>
                        <a:pt x="863219" y="1113282"/>
                      </a:lnTo>
                      <a:lnTo>
                        <a:pt x="868426" y="1117854"/>
                      </a:lnTo>
                      <a:lnTo>
                        <a:pt x="868426" y="1122553"/>
                      </a:lnTo>
                      <a:lnTo>
                        <a:pt x="866648" y="1129538"/>
                      </a:lnTo>
                      <a:lnTo>
                        <a:pt x="858011" y="1134110"/>
                      </a:lnTo>
                      <a:lnTo>
                        <a:pt x="851154" y="1141095"/>
                      </a:lnTo>
                      <a:lnTo>
                        <a:pt x="842518" y="1159637"/>
                      </a:lnTo>
                      <a:lnTo>
                        <a:pt x="833881" y="1166622"/>
                      </a:lnTo>
                      <a:lnTo>
                        <a:pt x="827024" y="1173607"/>
                      </a:lnTo>
                      <a:lnTo>
                        <a:pt x="821817" y="1175893"/>
                      </a:lnTo>
                      <a:lnTo>
                        <a:pt x="814958" y="1173607"/>
                      </a:lnTo>
                      <a:lnTo>
                        <a:pt x="808101" y="1173607"/>
                      </a:lnTo>
                      <a:lnTo>
                        <a:pt x="789178" y="1150366"/>
                      </a:lnTo>
                      <a:lnTo>
                        <a:pt x="782193" y="1138809"/>
                      </a:lnTo>
                      <a:lnTo>
                        <a:pt x="773683" y="1117854"/>
                      </a:lnTo>
                      <a:lnTo>
                        <a:pt x="770128" y="1115568"/>
                      </a:lnTo>
                      <a:lnTo>
                        <a:pt x="765048" y="1117854"/>
                      </a:lnTo>
                      <a:lnTo>
                        <a:pt x="763270" y="1127125"/>
                      </a:lnTo>
                      <a:lnTo>
                        <a:pt x="761619" y="1141095"/>
                      </a:lnTo>
                      <a:lnTo>
                        <a:pt x="765048" y="1150366"/>
                      </a:lnTo>
                      <a:lnTo>
                        <a:pt x="775334" y="1164336"/>
                      </a:lnTo>
                      <a:lnTo>
                        <a:pt x="778763" y="1175893"/>
                      </a:lnTo>
                      <a:lnTo>
                        <a:pt x="778763" y="1185164"/>
                      </a:lnTo>
                      <a:lnTo>
                        <a:pt x="775334" y="1196721"/>
                      </a:lnTo>
                      <a:lnTo>
                        <a:pt x="773683" y="1201420"/>
                      </a:lnTo>
                      <a:lnTo>
                        <a:pt x="777112" y="1205992"/>
                      </a:lnTo>
                      <a:lnTo>
                        <a:pt x="783971" y="1201420"/>
                      </a:lnTo>
                      <a:lnTo>
                        <a:pt x="790829" y="1192149"/>
                      </a:lnTo>
                      <a:lnTo>
                        <a:pt x="797686" y="1189736"/>
                      </a:lnTo>
                      <a:lnTo>
                        <a:pt x="804672" y="1196721"/>
                      </a:lnTo>
                      <a:lnTo>
                        <a:pt x="809752" y="1199134"/>
                      </a:lnTo>
                      <a:lnTo>
                        <a:pt x="809752" y="1208405"/>
                      </a:lnTo>
                      <a:lnTo>
                        <a:pt x="801243" y="1222248"/>
                      </a:lnTo>
                      <a:lnTo>
                        <a:pt x="790829" y="1236218"/>
                      </a:lnTo>
                      <a:lnTo>
                        <a:pt x="780542" y="1245489"/>
                      </a:lnTo>
                      <a:lnTo>
                        <a:pt x="773683" y="1247775"/>
                      </a:lnTo>
                      <a:lnTo>
                        <a:pt x="765048" y="1240790"/>
                      </a:lnTo>
                      <a:lnTo>
                        <a:pt x="761619" y="1240790"/>
                      </a:lnTo>
                      <a:lnTo>
                        <a:pt x="758062" y="1245489"/>
                      </a:lnTo>
                      <a:lnTo>
                        <a:pt x="756411" y="1254760"/>
                      </a:lnTo>
                      <a:lnTo>
                        <a:pt x="751205" y="1259332"/>
                      </a:lnTo>
                      <a:lnTo>
                        <a:pt x="745998" y="1268603"/>
                      </a:lnTo>
                      <a:lnTo>
                        <a:pt x="744347" y="1282573"/>
                      </a:lnTo>
                      <a:lnTo>
                        <a:pt x="733932" y="1277874"/>
                      </a:lnTo>
                      <a:lnTo>
                        <a:pt x="721995" y="1271016"/>
                      </a:lnTo>
                      <a:lnTo>
                        <a:pt x="711581" y="1264031"/>
                      </a:lnTo>
                      <a:lnTo>
                        <a:pt x="696086" y="1261745"/>
                      </a:lnTo>
                      <a:lnTo>
                        <a:pt x="684022" y="1259332"/>
                      </a:lnTo>
                      <a:lnTo>
                        <a:pt x="673734" y="1252474"/>
                      </a:lnTo>
                      <a:lnTo>
                        <a:pt x="670306" y="1245489"/>
                      </a:lnTo>
                      <a:lnTo>
                        <a:pt x="665099" y="1233805"/>
                      </a:lnTo>
                      <a:lnTo>
                        <a:pt x="663321" y="1224534"/>
                      </a:lnTo>
                      <a:lnTo>
                        <a:pt x="668528" y="1205992"/>
                      </a:lnTo>
                      <a:lnTo>
                        <a:pt x="671956" y="1178179"/>
                      </a:lnTo>
                      <a:lnTo>
                        <a:pt x="673734" y="1168908"/>
                      </a:lnTo>
                      <a:lnTo>
                        <a:pt x="670306" y="1159637"/>
                      </a:lnTo>
                      <a:lnTo>
                        <a:pt x="663321" y="1145794"/>
                      </a:lnTo>
                      <a:lnTo>
                        <a:pt x="656462" y="1127125"/>
                      </a:lnTo>
                      <a:lnTo>
                        <a:pt x="653033" y="1110996"/>
                      </a:lnTo>
                      <a:lnTo>
                        <a:pt x="651256" y="1104011"/>
                      </a:lnTo>
                      <a:lnTo>
                        <a:pt x="623697" y="1073785"/>
                      </a:lnTo>
                      <a:lnTo>
                        <a:pt x="609981" y="1066927"/>
                      </a:lnTo>
                      <a:lnTo>
                        <a:pt x="602996" y="1064514"/>
                      </a:lnTo>
                      <a:lnTo>
                        <a:pt x="592708" y="1052957"/>
                      </a:lnTo>
                      <a:lnTo>
                        <a:pt x="587502" y="1041400"/>
                      </a:lnTo>
                      <a:lnTo>
                        <a:pt x="589280" y="1034415"/>
                      </a:lnTo>
                      <a:lnTo>
                        <a:pt x="589280" y="1025144"/>
                      </a:lnTo>
                      <a:lnTo>
                        <a:pt x="584073" y="1013587"/>
                      </a:lnTo>
                      <a:lnTo>
                        <a:pt x="584073" y="1006602"/>
                      </a:lnTo>
                      <a:lnTo>
                        <a:pt x="587502" y="999617"/>
                      </a:lnTo>
                      <a:lnTo>
                        <a:pt x="585851" y="983361"/>
                      </a:lnTo>
                      <a:lnTo>
                        <a:pt x="584073" y="957834"/>
                      </a:lnTo>
                      <a:lnTo>
                        <a:pt x="575436" y="953262"/>
                      </a:lnTo>
                      <a:lnTo>
                        <a:pt x="573785" y="939292"/>
                      </a:lnTo>
                      <a:lnTo>
                        <a:pt x="568579" y="927735"/>
                      </a:lnTo>
                      <a:lnTo>
                        <a:pt x="561721" y="920750"/>
                      </a:lnTo>
                      <a:lnTo>
                        <a:pt x="565150" y="895223"/>
                      </a:lnTo>
                      <a:lnTo>
                        <a:pt x="558292" y="885952"/>
                      </a:lnTo>
                      <a:lnTo>
                        <a:pt x="544449" y="876681"/>
                      </a:lnTo>
                      <a:lnTo>
                        <a:pt x="522097" y="858139"/>
                      </a:lnTo>
                      <a:lnTo>
                        <a:pt x="506603" y="851154"/>
                      </a:lnTo>
                      <a:lnTo>
                        <a:pt x="489331" y="841883"/>
                      </a:lnTo>
                      <a:lnTo>
                        <a:pt x="482473" y="830326"/>
                      </a:lnTo>
                      <a:lnTo>
                        <a:pt x="479044" y="823341"/>
                      </a:lnTo>
                      <a:lnTo>
                        <a:pt x="482473" y="811784"/>
                      </a:lnTo>
                      <a:lnTo>
                        <a:pt x="475614" y="804799"/>
                      </a:lnTo>
                      <a:lnTo>
                        <a:pt x="466979" y="807085"/>
                      </a:lnTo>
                      <a:lnTo>
                        <a:pt x="456564" y="800227"/>
                      </a:lnTo>
                      <a:lnTo>
                        <a:pt x="454913" y="793242"/>
                      </a:lnTo>
                      <a:lnTo>
                        <a:pt x="456564" y="783971"/>
                      </a:lnTo>
                      <a:lnTo>
                        <a:pt x="449706" y="765429"/>
                      </a:lnTo>
                      <a:lnTo>
                        <a:pt x="430783" y="756158"/>
                      </a:lnTo>
                      <a:lnTo>
                        <a:pt x="427355" y="746887"/>
                      </a:lnTo>
                      <a:lnTo>
                        <a:pt x="429006" y="737616"/>
                      </a:lnTo>
                      <a:lnTo>
                        <a:pt x="427355" y="730631"/>
                      </a:lnTo>
                      <a:lnTo>
                        <a:pt x="430783" y="718947"/>
                      </a:lnTo>
                      <a:lnTo>
                        <a:pt x="432434" y="712089"/>
                      </a:lnTo>
                      <a:lnTo>
                        <a:pt x="432434" y="707390"/>
                      </a:lnTo>
                      <a:lnTo>
                        <a:pt x="415289" y="693547"/>
                      </a:lnTo>
                      <a:lnTo>
                        <a:pt x="410082" y="684276"/>
                      </a:lnTo>
                      <a:lnTo>
                        <a:pt x="398018" y="672592"/>
                      </a:lnTo>
                      <a:lnTo>
                        <a:pt x="382524" y="656336"/>
                      </a:lnTo>
                      <a:lnTo>
                        <a:pt x="375665" y="654050"/>
                      </a:lnTo>
                      <a:lnTo>
                        <a:pt x="363601" y="651764"/>
                      </a:lnTo>
                      <a:lnTo>
                        <a:pt x="358394" y="644779"/>
                      </a:lnTo>
                      <a:lnTo>
                        <a:pt x="349757" y="630936"/>
                      </a:lnTo>
                      <a:lnTo>
                        <a:pt x="344551" y="614680"/>
                      </a:lnTo>
                      <a:lnTo>
                        <a:pt x="336042" y="598424"/>
                      </a:lnTo>
                      <a:lnTo>
                        <a:pt x="330834" y="589153"/>
                      </a:lnTo>
                      <a:lnTo>
                        <a:pt x="323977" y="579882"/>
                      </a:lnTo>
                      <a:lnTo>
                        <a:pt x="318770" y="575183"/>
                      </a:lnTo>
                      <a:lnTo>
                        <a:pt x="299847" y="556641"/>
                      </a:lnTo>
                      <a:lnTo>
                        <a:pt x="286004" y="545084"/>
                      </a:lnTo>
                      <a:lnTo>
                        <a:pt x="270509" y="538099"/>
                      </a:lnTo>
                      <a:lnTo>
                        <a:pt x="263652" y="533527"/>
                      </a:lnTo>
                      <a:lnTo>
                        <a:pt x="258445" y="524129"/>
                      </a:lnTo>
                      <a:lnTo>
                        <a:pt x="244729" y="510286"/>
                      </a:lnTo>
                      <a:lnTo>
                        <a:pt x="241173" y="505587"/>
                      </a:lnTo>
                      <a:lnTo>
                        <a:pt x="232663" y="480187"/>
                      </a:lnTo>
                      <a:lnTo>
                        <a:pt x="229107" y="468503"/>
                      </a:lnTo>
                      <a:lnTo>
                        <a:pt x="224028" y="463931"/>
                      </a:lnTo>
                      <a:lnTo>
                        <a:pt x="218821" y="456946"/>
                      </a:lnTo>
                      <a:lnTo>
                        <a:pt x="210184" y="440690"/>
                      </a:lnTo>
                      <a:lnTo>
                        <a:pt x="203327" y="433705"/>
                      </a:lnTo>
                      <a:lnTo>
                        <a:pt x="193039" y="422148"/>
                      </a:lnTo>
                      <a:lnTo>
                        <a:pt x="189483" y="412877"/>
                      </a:lnTo>
                      <a:lnTo>
                        <a:pt x="187832" y="403606"/>
                      </a:lnTo>
                      <a:lnTo>
                        <a:pt x="184404" y="385064"/>
                      </a:lnTo>
                      <a:lnTo>
                        <a:pt x="173989" y="366522"/>
                      </a:lnTo>
                      <a:lnTo>
                        <a:pt x="163703" y="347980"/>
                      </a:lnTo>
                      <a:lnTo>
                        <a:pt x="158496" y="338709"/>
                      </a:lnTo>
                      <a:lnTo>
                        <a:pt x="153415" y="313182"/>
                      </a:lnTo>
                      <a:lnTo>
                        <a:pt x="148208" y="301498"/>
                      </a:lnTo>
                      <a:lnTo>
                        <a:pt x="139573" y="296926"/>
                      </a:lnTo>
                      <a:lnTo>
                        <a:pt x="122301" y="294640"/>
                      </a:lnTo>
                      <a:lnTo>
                        <a:pt x="108584" y="292227"/>
                      </a:lnTo>
                      <a:lnTo>
                        <a:pt x="91312" y="287655"/>
                      </a:lnTo>
                      <a:lnTo>
                        <a:pt x="77597" y="276098"/>
                      </a:lnTo>
                      <a:lnTo>
                        <a:pt x="62103" y="252857"/>
                      </a:lnTo>
                      <a:lnTo>
                        <a:pt x="55118" y="245872"/>
                      </a:lnTo>
                      <a:lnTo>
                        <a:pt x="48259" y="241300"/>
                      </a:lnTo>
                      <a:lnTo>
                        <a:pt x="36195" y="238887"/>
                      </a:lnTo>
                      <a:lnTo>
                        <a:pt x="27558" y="238887"/>
                      </a:lnTo>
                      <a:lnTo>
                        <a:pt x="15494" y="220345"/>
                      </a:lnTo>
                      <a:lnTo>
                        <a:pt x="5206" y="215773"/>
                      </a:lnTo>
                      <a:lnTo>
                        <a:pt x="0" y="204089"/>
                      </a:lnTo>
                      <a:lnTo>
                        <a:pt x="0" y="194818"/>
                      </a:lnTo>
                      <a:lnTo>
                        <a:pt x="3429" y="187960"/>
                      </a:lnTo>
                      <a:lnTo>
                        <a:pt x="12064" y="169418"/>
                      </a:lnTo>
                      <a:lnTo>
                        <a:pt x="17272" y="160020"/>
                      </a:lnTo>
                      <a:lnTo>
                        <a:pt x="55118" y="118364"/>
                      </a:lnTo>
                      <a:lnTo>
                        <a:pt x="67182" y="109093"/>
                      </a:lnTo>
                      <a:lnTo>
                        <a:pt x="70611" y="99822"/>
                      </a:lnTo>
                      <a:lnTo>
                        <a:pt x="77597" y="88138"/>
                      </a:lnTo>
                      <a:close/>
                    </a:path>
                  </a:pathLst>
                </a:custGeom>
                <a:solidFill>
                  <a:srgbClr val="E5ECE5"/>
                </a:solidFill>
                <a:ln w="5461" cap="flat">
                  <a:solidFill>
                    <a:srgbClr val="BEBEBE"/>
                  </a:solidFill>
                  <a:prstDash val="solid"/>
                  <a:round/>
                </a:ln>
              </p:spPr>
              <p:txBody>
                <a:bodyPr rtlCol="0" anchor="ctr"/>
                <a:lstStyle/>
                <a:p>
                  <a:endParaRPr lang="en-US"/>
                </a:p>
              </p:txBody>
            </p:sp>
            <p:sp>
              <p:nvSpPr>
                <p:cNvPr id="1234" name="Freeform: Shape 1233">
                  <a:extLst>
                    <a:ext uri="{FF2B5EF4-FFF2-40B4-BE49-F238E27FC236}">
                      <a16:creationId xmlns:a16="http://schemas.microsoft.com/office/drawing/2014/main" id="{B57B58DB-10A6-654A-C44F-CF046F772722}"/>
                    </a:ext>
                  </a:extLst>
                </p:cNvPr>
                <p:cNvSpPr/>
                <p:nvPr/>
              </p:nvSpPr>
              <p:spPr>
                <a:xfrm>
                  <a:off x="22715473" y="14755876"/>
                  <a:ext cx="2296668" cy="1403095"/>
                </a:xfrm>
                <a:custGeom>
                  <a:avLst/>
                  <a:gdLst>
                    <a:gd name="connsiteX0" fmla="*/ 2295017 w 2296668"/>
                    <a:gd name="connsiteY0" fmla="*/ 1403096 h 1403095"/>
                    <a:gd name="connsiteX1" fmla="*/ 2293239 w 2296668"/>
                    <a:gd name="connsiteY1" fmla="*/ 1403096 h 1403095"/>
                    <a:gd name="connsiteX2" fmla="*/ 2281174 w 2296668"/>
                    <a:gd name="connsiteY2" fmla="*/ 1403096 h 1403095"/>
                    <a:gd name="connsiteX3" fmla="*/ 2272665 w 2296668"/>
                    <a:gd name="connsiteY3" fmla="*/ 1403096 h 1403095"/>
                    <a:gd name="connsiteX4" fmla="*/ 2269109 w 2296668"/>
                    <a:gd name="connsiteY4" fmla="*/ 1398524 h 1403095"/>
                    <a:gd name="connsiteX5" fmla="*/ 2262251 w 2296668"/>
                    <a:gd name="connsiteY5" fmla="*/ 1393825 h 1403095"/>
                    <a:gd name="connsiteX6" fmla="*/ 2251964 w 2296668"/>
                    <a:gd name="connsiteY6" fmla="*/ 1384554 h 1403095"/>
                    <a:gd name="connsiteX7" fmla="*/ 2243328 w 2296668"/>
                    <a:gd name="connsiteY7" fmla="*/ 1389253 h 1403095"/>
                    <a:gd name="connsiteX8" fmla="*/ 2234692 w 2296668"/>
                    <a:gd name="connsiteY8" fmla="*/ 1366012 h 1403095"/>
                    <a:gd name="connsiteX9" fmla="*/ 2229485 w 2296668"/>
                    <a:gd name="connsiteY9" fmla="*/ 1363726 h 1403095"/>
                    <a:gd name="connsiteX10" fmla="*/ 2219198 w 2296668"/>
                    <a:gd name="connsiteY10" fmla="*/ 1359027 h 1403095"/>
                    <a:gd name="connsiteX11" fmla="*/ 2210562 w 2296668"/>
                    <a:gd name="connsiteY11" fmla="*/ 1347470 h 1403095"/>
                    <a:gd name="connsiteX12" fmla="*/ 2207133 w 2296668"/>
                    <a:gd name="connsiteY12" fmla="*/ 1335913 h 1403095"/>
                    <a:gd name="connsiteX13" fmla="*/ 2203704 w 2296668"/>
                    <a:gd name="connsiteY13" fmla="*/ 1324229 h 1403095"/>
                    <a:gd name="connsiteX14" fmla="*/ 2188210 w 2296668"/>
                    <a:gd name="connsiteY14" fmla="*/ 1319657 h 1403095"/>
                    <a:gd name="connsiteX15" fmla="*/ 2186433 w 2296668"/>
                    <a:gd name="connsiteY15" fmla="*/ 1319657 h 1403095"/>
                    <a:gd name="connsiteX16" fmla="*/ 2181352 w 2296668"/>
                    <a:gd name="connsiteY16" fmla="*/ 1310386 h 1403095"/>
                    <a:gd name="connsiteX17" fmla="*/ 2172716 w 2296668"/>
                    <a:gd name="connsiteY17" fmla="*/ 1310386 h 1403095"/>
                    <a:gd name="connsiteX18" fmla="*/ 2162302 w 2296668"/>
                    <a:gd name="connsiteY18" fmla="*/ 1310386 h 1403095"/>
                    <a:gd name="connsiteX19" fmla="*/ 2148586 w 2296668"/>
                    <a:gd name="connsiteY19" fmla="*/ 1301115 h 1403095"/>
                    <a:gd name="connsiteX20" fmla="*/ 2138172 w 2296668"/>
                    <a:gd name="connsiteY20" fmla="*/ 1303401 h 1403095"/>
                    <a:gd name="connsiteX21" fmla="*/ 2131314 w 2296668"/>
                    <a:gd name="connsiteY21" fmla="*/ 1301115 h 1403095"/>
                    <a:gd name="connsiteX22" fmla="*/ 2127885 w 2296668"/>
                    <a:gd name="connsiteY22" fmla="*/ 1291844 h 1403095"/>
                    <a:gd name="connsiteX23" fmla="*/ 2121027 w 2296668"/>
                    <a:gd name="connsiteY23" fmla="*/ 1291844 h 1403095"/>
                    <a:gd name="connsiteX24" fmla="*/ 2105533 w 2296668"/>
                    <a:gd name="connsiteY24" fmla="*/ 1287145 h 1403095"/>
                    <a:gd name="connsiteX25" fmla="*/ 2095119 w 2296668"/>
                    <a:gd name="connsiteY25" fmla="*/ 1287145 h 1403095"/>
                    <a:gd name="connsiteX26" fmla="*/ 2083054 w 2296668"/>
                    <a:gd name="connsiteY26" fmla="*/ 1280160 h 1403095"/>
                    <a:gd name="connsiteX27" fmla="*/ 2076196 w 2296668"/>
                    <a:gd name="connsiteY27" fmla="*/ 1275588 h 1403095"/>
                    <a:gd name="connsiteX28" fmla="*/ 2067560 w 2296668"/>
                    <a:gd name="connsiteY28" fmla="*/ 1270889 h 1403095"/>
                    <a:gd name="connsiteX29" fmla="*/ 2058924 w 2296668"/>
                    <a:gd name="connsiteY29" fmla="*/ 1268603 h 1403095"/>
                    <a:gd name="connsiteX30" fmla="*/ 2053844 w 2296668"/>
                    <a:gd name="connsiteY30" fmla="*/ 1263904 h 1403095"/>
                    <a:gd name="connsiteX31" fmla="*/ 2057273 w 2296668"/>
                    <a:gd name="connsiteY31" fmla="*/ 1257046 h 1403095"/>
                    <a:gd name="connsiteX32" fmla="*/ 2053844 w 2296668"/>
                    <a:gd name="connsiteY32" fmla="*/ 1252347 h 1403095"/>
                    <a:gd name="connsiteX33" fmla="*/ 2034794 w 2296668"/>
                    <a:gd name="connsiteY33" fmla="*/ 1250061 h 1403095"/>
                    <a:gd name="connsiteX34" fmla="*/ 2022729 w 2296668"/>
                    <a:gd name="connsiteY34" fmla="*/ 1245362 h 1403095"/>
                    <a:gd name="connsiteX35" fmla="*/ 2015871 w 2296668"/>
                    <a:gd name="connsiteY35" fmla="*/ 1245362 h 1403095"/>
                    <a:gd name="connsiteX36" fmla="*/ 2003806 w 2296668"/>
                    <a:gd name="connsiteY36" fmla="*/ 1250061 h 1403095"/>
                    <a:gd name="connsiteX37" fmla="*/ 1993519 w 2296668"/>
                    <a:gd name="connsiteY37" fmla="*/ 1254633 h 1403095"/>
                    <a:gd name="connsiteX38" fmla="*/ 1981454 w 2296668"/>
                    <a:gd name="connsiteY38" fmla="*/ 1254633 h 1403095"/>
                    <a:gd name="connsiteX39" fmla="*/ 1967611 w 2296668"/>
                    <a:gd name="connsiteY39" fmla="*/ 1250061 h 1403095"/>
                    <a:gd name="connsiteX40" fmla="*/ 1946910 w 2296668"/>
                    <a:gd name="connsiteY40" fmla="*/ 1254633 h 1403095"/>
                    <a:gd name="connsiteX41" fmla="*/ 1934845 w 2296668"/>
                    <a:gd name="connsiteY41" fmla="*/ 1257046 h 1403095"/>
                    <a:gd name="connsiteX42" fmla="*/ 1926336 w 2296668"/>
                    <a:gd name="connsiteY42" fmla="*/ 1257046 h 1403095"/>
                    <a:gd name="connsiteX43" fmla="*/ 1917700 w 2296668"/>
                    <a:gd name="connsiteY43" fmla="*/ 1259332 h 1403095"/>
                    <a:gd name="connsiteX44" fmla="*/ 1903857 w 2296668"/>
                    <a:gd name="connsiteY44" fmla="*/ 1250061 h 1403095"/>
                    <a:gd name="connsiteX45" fmla="*/ 1893570 w 2296668"/>
                    <a:gd name="connsiteY45" fmla="*/ 1257046 h 1403095"/>
                    <a:gd name="connsiteX46" fmla="*/ 1883283 w 2296668"/>
                    <a:gd name="connsiteY46" fmla="*/ 1254633 h 1403095"/>
                    <a:gd name="connsiteX47" fmla="*/ 1871218 w 2296668"/>
                    <a:gd name="connsiteY47" fmla="*/ 1252347 h 1403095"/>
                    <a:gd name="connsiteX48" fmla="*/ 1862582 w 2296668"/>
                    <a:gd name="connsiteY48" fmla="*/ 1257046 h 1403095"/>
                    <a:gd name="connsiteX49" fmla="*/ 1855597 w 2296668"/>
                    <a:gd name="connsiteY49" fmla="*/ 1273175 h 1403095"/>
                    <a:gd name="connsiteX50" fmla="*/ 1845310 w 2296668"/>
                    <a:gd name="connsiteY50" fmla="*/ 1282446 h 1403095"/>
                    <a:gd name="connsiteX51" fmla="*/ 1833245 w 2296668"/>
                    <a:gd name="connsiteY51" fmla="*/ 1289431 h 1403095"/>
                    <a:gd name="connsiteX52" fmla="*/ 1815973 w 2296668"/>
                    <a:gd name="connsiteY52" fmla="*/ 1282446 h 1403095"/>
                    <a:gd name="connsiteX53" fmla="*/ 1800479 w 2296668"/>
                    <a:gd name="connsiteY53" fmla="*/ 1280160 h 1403095"/>
                    <a:gd name="connsiteX54" fmla="*/ 1783334 w 2296668"/>
                    <a:gd name="connsiteY54" fmla="*/ 1268603 h 1403095"/>
                    <a:gd name="connsiteX55" fmla="*/ 1769491 w 2296668"/>
                    <a:gd name="connsiteY55" fmla="*/ 1254633 h 1403095"/>
                    <a:gd name="connsiteX56" fmla="*/ 1753997 w 2296668"/>
                    <a:gd name="connsiteY56" fmla="*/ 1247775 h 1403095"/>
                    <a:gd name="connsiteX57" fmla="*/ 1736725 w 2296668"/>
                    <a:gd name="connsiteY57" fmla="*/ 1236091 h 1403095"/>
                    <a:gd name="connsiteX58" fmla="*/ 1729867 w 2296668"/>
                    <a:gd name="connsiteY58" fmla="*/ 1240790 h 1403095"/>
                    <a:gd name="connsiteX59" fmla="*/ 1723009 w 2296668"/>
                    <a:gd name="connsiteY59" fmla="*/ 1233805 h 1403095"/>
                    <a:gd name="connsiteX60" fmla="*/ 1705737 w 2296668"/>
                    <a:gd name="connsiteY60" fmla="*/ 1222248 h 1403095"/>
                    <a:gd name="connsiteX61" fmla="*/ 1698879 w 2296668"/>
                    <a:gd name="connsiteY61" fmla="*/ 1217549 h 1403095"/>
                    <a:gd name="connsiteX62" fmla="*/ 1686814 w 2296668"/>
                    <a:gd name="connsiteY62" fmla="*/ 1212977 h 1403095"/>
                    <a:gd name="connsiteX63" fmla="*/ 1683385 w 2296668"/>
                    <a:gd name="connsiteY63" fmla="*/ 1208278 h 1403095"/>
                    <a:gd name="connsiteX64" fmla="*/ 1679956 w 2296668"/>
                    <a:gd name="connsiteY64" fmla="*/ 1196721 h 1403095"/>
                    <a:gd name="connsiteX65" fmla="*/ 1672971 w 2296668"/>
                    <a:gd name="connsiteY65" fmla="*/ 1192022 h 1403095"/>
                    <a:gd name="connsiteX66" fmla="*/ 1669542 w 2296668"/>
                    <a:gd name="connsiteY66" fmla="*/ 1192022 h 1403095"/>
                    <a:gd name="connsiteX67" fmla="*/ 1443863 w 2296668"/>
                    <a:gd name="connsiteY67" fmla="*/ 1192022 h 1403095"/>
                    <a:gd name="connsiteX68" fmla="*/ 1361186 w 2296668"/>
                    <a:gd name="connsiteY68" fmla="*/ 1192022 h 1403095"/>
                    <a:gd name="connsiteX69" fmla="*/ 1161288 w 2296668"/>
                    <a:gd name="connsiteY69" fmla="*/ 1192022 h 1403095"/>
                    <a:gd name="connsiteX70" fmla="*/ 852932 w 2296668"/>
                    <a:gd name="connsiteY70" fmla="*/ 1192022 h 1403095"/>
                    <a:gd name="connsiteX71" fmla="*/ 597916 w 2296668"/>
                    <a:gd name="connsiteY71" fmla="*/ 1192022 h 1403095"/>
                    <a:gd name="connsiteX72" fmla="*/ 382524 w 2296668"/>
                    <a:gd name="connsiteY72" fmla="*/ 1192022 h 1403095"/>
                    <a:gd name="connsiteX73" fmla="*/ 318770 w 2296668"/>
                    <a:gd name="connsiteY73" fmla="*/ 1192022 h 1403095"/>
                    <a:gd name="connsiteX74" fmla="*/ 167132 w 2296668"/>
                    <a:gd name="connsiteY74" fmla="*/ 1192022 h 1403095"/>
                    <a:gd name="connsiteX75" fmla="*/ 1778 w 2296668"/>
                    <a:gd name="connsiteY75" fmla="*/ 1187450 h 1403095"/>
                    <a:gd name="connsiteX76" fmla="*/ 0 w 2296668"/>
                    <a:gd name="connsiteY76" fmla="*/ 997204 h 1403095"/>
                    <a:gd name="connsiteX77" fmla="*/ 1778 w 2296668"/>
                    <a:gd name="connsiteY77" fmla="*/ 987933 h 1403095"/>
                    <a:gd name="connsiteX78" fmla="*/ 3429 w 2296668"/>
                    <a:gd name="connsiteY78" fmla="*/ 846455 h 1403095"/>
                    <a:gd name="connsiteX79" fmla="*/ 1778 w 2296668"/>
                    <a:gd name="connsiteY79" fmla="*/ 730504 h 1403095"/>
                    <a:gd name="connsiteX80" fmla="*/ 3429 w 2296668"/>
                    <a:gd name="connsiteY80" fmla="*/ 711962 h 1403095"/>
                    <a:gd name="connsiteX81" fmla="*/ 3429 w 2296668"/>
                    <a:gd name="connsiteY81" fmla="*/ 549656 h 1403095"/>
                    <a:gd name="connsiteX82" fmla="*/ 3429 w 2296668"/>
                    <a:gd name="connsiteY82" fmla="*/ 378079 h 1403095"/>
                    <a:gd name="connsiteX83" fmla="*/ 5207 w 2296668"/>
                    <a:gd name="connsiteY83" fmla="*/ 294513 h 1403095"/>
                    <a:gd name="connsiteX84" fmla="*/ 6985 w 2296668"/>
                    <a:gd name="connsiteY84" fmla="*/ 25527 h 1403095"/>
                    <a:gd name="connsiteX85" fmla="*/ 5207 w 2296668"/>
                    <a:gd name="connsiteY85" fmla="*/ 0 h 1403095"/>
                    <a:gd name="connsiteX86" fmla="*/ 325628 w 2296668"/>
                    <a:gd name="connsiteY86" fmla="*/ 0 h 1403095"/>
                    <a:gd name="connsiteX87" fmla="*/ 341122 w 2296668"/>
                    <a:gd name="connsiteY87" fmla="*/ 0 h 1403095"/>
                    <a:gd name="connsiteX88" fmla="*/ 622046 w 2296668"/>
                    <a:gd name="connsiteY88" fmla="*/ 0 h 1403095"/>
                    <a:gd name="connsiteX89" fmla="*/ 1073404 w 2296668"/>
                    <a:gd name="connsiteY89" fmla="*/ 0 h 1403095"/>
                    <a:gd name="connsiteX90" fmla="*/ 1263015 w 2296668"/>
                    <a:gd name="connsiteY90" fmla="*/ 0 h 1403095"/>
                    <a:gd name="connsiteX91" fmla="*/ 1309497 w 2296668"/>
                    <a:gd name="connsiteY91" fmla="*/ 0 h 1403095"/>
                    <a:gd name="connsiteX92" fmla="*/ 1523111 w 2296668"/>
                    <a:gd name="connsiteY92" fmla="*/ 0 h 1403095"/>
                    <a:gd name="connsiteX93" fmla="*/ 1607566 w 2296668"/>
                    <a:gd name="connsiteY93" fmla="*/ 2286 h 1403095"/>
                    <a:gd name="connsiteX94" fmla="*/ 1826387 w 2296668"/>
                    <a:gd name="connsiteY94" fmla="*/ 0 h 1403095"/>
                    <a:gd name="connsiteX95" fmla="*/ 1831594 w 2296668"/>
                    <a:gd name="connsiteY95" fmla="*/ 2286 h 1403095"/>
                    <a:gd name="connsiteX96" fmla="*/ 2057273 w 2296668"/>
                    <a:gd name="connsiteY96" fmla="*/ 0 h 1403095"/>
                    <a:gd name="connsiteX97" fmla="*/ 2257045 w 2296668"/>
                    <a:gd name="connsiteY97" fmla="*/ 0 h 1403095"/>
                    <a:gd name="connsiteX98" fmla="*/ 2258822 w 2296668"/>
                    <a:gd name="connsiteY98" fmla="*/ 11557 h 1403095"/>
                    <a:gd name="connsiteX99" fmla="*/ 2257045 w 2296668"/>
                    <a:gd name="connsiteY99" fmla="*/ 25527 h 1403095"/>
                    <a:gd name="connsiteX100" fmla="*/ 2253615 w 2296668"/>
                    <a:gd name="connsiteY100" fmla="*/ 37084 h 1403095"/>
                    <a:gd name="connsiteX101" fmla="*/ 2246758 w 2296668"/>
                    <a:gd name="connsiteY101" fmla="*/ 48641 h 1403095"/>
                    <a:gd name="connsiteX102" fmla="*/ 2229485 w 2296668"/>
                    <a:gd name="connsiteY102" fmla="*/ 71882 h 1403095"/>
                    <a:gd name="connsiteX103" fmla="*/ 2191639 w 2296668"/>
                    <a:gd name="connsiteY103" fmla="*/ 102108 h 1403095"/>
                    <a:gd name="connsiteX104" fmla="*/ 2177796 w 2296668"/>
                    <a:gd name="connsiteY104" fmla="*/ 108966 h 1403095"/>
                    <a:gd name="connsiteX105" fmla="*/ 2174367 w 2296668"/>
                    <a:gd name="connsiteY105" fmla="*/ 118237 h 1403095"/>
                    <a:gd name="connsiteX106" fmla="*/ 2172716 w 2296668"/>
                    <a:gd name="connsiteY106" fmla="*/ 125222 h 1403095"/>
                    <a:gd name="connsiteX107" fmla="*/ 2174367 w 2296668"/>
                    <a:gd name="connsiteY107" fmla="*/ 141478 h 1403095"/>
                    <a:gd name="connsiteX108" fmla="*/ 2181352 w 2296668"/>
                    <a:gd name="connsiteY108" fmla="*/ 143764 h 1403095"/>
                    <a:gd name="connsiteX109" fmla="*/ 2191639 w 2296668"/>
                    <a:gd name="connsiteY109" fmla="*/ 155448 h 1403095"/>
                    <a:gd name="connsiteX110" fmla="*/ 2208911 w 2296668"/>
                    <a:gd name="connsiteY110" fmla="*/ 178562 h 1403095"/>
                    <a:gd name="connsiteX111" fmla="*/ 2219198 w 2296668"/>
                    <a:gd name="connsiteY111" fmla="*/ 199390 h 1403095"/>
                    <a:gd name="connsiteX112" fmla="*/ 2251964 w 2296668"/>
                    <a:gd name="connsiteY112" fmla="*/ 215646 h 1403095"/>
                    <a:gd name="connsiteX113" fmla="*/ 2270887 w 2296668"/>
                    <a:gd name="connsiteY113" fmla="*/ 227330 h 1403095"/>
                    <a:gd name="connsiteX114" fmla="*/ 2288159 w 2296668"/>
                    <a:gd name="connsiteY114" fmla="*/ 236601 h 1403095"/>
                    <a:gd name="connsiteX115" fmla="*/ 2293239 w 2296668"/>
                    <a:gd name="connsiteY115" fmla="*/ 248158 h 1403095"/>
                    <a:gd name="connsiteX116" fmla="*/ 2293239 w 2296668"/>
                    <a:gd name="connsiteY116" fmla="*/ 252730 h 1403095"/>
                    <a:gd name="connsiteX117" fmla="*/ 2295017 w 2296668"/>
                    <a:gd name="connsiteY117" fmla="*/ 262128 h 1403095"/>
                    <a:gd name="connsiteX118" fmla="*/ 2295017 w 2296668"/>
                    <a:gd name="connsiteY118" fmla="*/ 273685 h 1403095"/>
                    <a:gd name="connsiteX119" fmla="*/ 2295017 w 2296668"/>
                    <a:gd name="connsiteY119" fmla="*/ 389636 h 1403095"/>
                    <a:gd name="connsiteX120" fmla="*/ 2295017 w 2296668"/>
                    <a:gd name="connsiteY120" fmla="*/ 454533 h 1403095"/>
                    <a:gd name="connsiteX121" fmla="*/ 2295017 w 2296668"/>
                    <a:gd name="connsiteY121" fmla="*/ 526415 h 1403095"/>
                    <a:gd name="connsiteX122" fmla="*/ 2295017 w 2296668"/>
                    <a:gd name="connsiteY122" fmla="*/ 563626 h 1403095"/>
                    <a:gd name="connsiteX123" fmla="*/ 2296668 w 2296668"/>
                    <a:gd name="connsiteY123" fmla="*/ 702691 h 1403095"/>
                    <a:gd name="connsiteX124" fmla="*/ 2296668 w 2296668"/>
                    <a:gd name="connsiteY124" fmla="*/ 844169 h 1403095"/>
                    <a:gd name="connsiteX125" fmla="*/ 2296668 w 2296668"/>
                    <a:gd name="connsiteY125" fmla="*/ 990346 h 1403095"/>
                    <a:gd name="connsiteX126" fmla="*/ 2250186 w 2296668"/>
                    <a:gd name="connsiteY126" fmla="*/ 987933 h 1403095"/>
                    <a:gd name="connsiteX127" fmla="*/ 2246758 w 2296668"/>
                    <a:gd name="connsiteY127" fmla="*/ 1006475 h 1403095"/>
                    <a:gd name="connsiteX128" fmla="*/ 2253615 w 2296668"/>
                    <a:gd name="connsiteY128" fmla="*/ 1018159 h 1403095"/>
                    <a:gd name="connsiteX129" fmla="*/ 2264029 w 2296668"/>
                    <a:gd name="connsiteY129" fmla="*/ 1029716 h 1403095"/>
                    <a:gd name="connsiteX130" fmla="*/ 2272665 w 2296668"/>
                    <a:gd name="connsiteY130" fmla="*/ 1036701 h 1403095"/>
                    <a:gd name="connsiteX131" fmla="*/ 2270887 w 2296668"/>
                    <a:gd name="connsiteY131" fmla="*/ 1052957 h 1403095"/>
                    <a:gd name="connsiteX132" fmla="*/ 2265680 w 2296668"/>
                    <a:gd name="connsiteY132" fmla="*/ 1064514 h 1403095"/>
                    <a:gd name="connsiteX133" fmla="*/ 2258822 w 2296668"/>
                    <a:gd name="connsiteY133" fmla="*/ 1069086 h 1403095"/>
                    <a:gd name="connsiteX134" fmla="*/ 2253615 w 2296668"/>
                    <a:gd name="connsiteY134" fmla="*/ 1076071 h 1403095"/>
                    <a:gd name="connsiteX135" fmla="*/ 2257045 w 2296668"/>
                    <a:gd name="connsiteY135" fmla="*/ 1085342 h 1403095"/>
                    <a:gd name="connsiteX136" fmla="*/ 2258822 w 2296668"/>
                    <a:gd name="connsiteY136" fmla="*/ 1094613 h 1403095"/>
                    <a:gd name="connsiteX137" fmla="*/ 2265680 w 2296668"/>
                    <a:gd name="connsiteY137" fmla="*/ 1099312 h 1403095"/>
                    <a:gd name="connsiteX138" fmla="*/ 2276095 w 2296668"/>
                    <a:gd name="connsiteY138" fmla="*/ 1099312 h 1403095"/>
                    <a:gd name="connsiteX139" fmla="*/ 2284730 w 2296668"/>
                    <a:gd name="connsiteY139" fmla="*/ 1101598 h 1403095"/>
                    <a:gd name="connsiteX140" fmla="*/ 2288159 w 2296668"/>
                    <a:gd name="connsiteY140" fmla="*/ 1108583 h 1403095"/>
                    <a:gd name="connsiteX141" fmla="*/ 2289810 w 2296668"/>
                    <a:gd name="connsiteY141" fmla="*/ 1117854 h 1403095"/>
                    <a:gd name="connsiteX142" fmla="*/ 2293239 w 2296668"/>
                    <a:gd name="connsiteY142" fmla="*/ 1129411 h 1403095"/>
                    <a:gd name="connsiteX143" fmla="*/ 2295017 w 2296668"/>
                    <a:gd name="connsiteY143" fmla="*/ 1141095 h 1403095"/>
                    <a:gd name="connsiteX144" fmla="*/ 2295017 w 2296668"/>
                    <a:gd name="connsiteY144" fmla="*/ 1147953 h 1403095"/>
                    <a:gd name="connsiteX145" fmla="*/ 2293239 w 2296668"/>
                    <a:gd name="connsiteY145" fmla="*/ 1157224 h 1403095"/>
                    <a:gd name="connsiteX146" fmla="*/ 2291588 w 2296668"/>
                    <a:gd name="connsiteY146" fmla="*/ 1168908 h 1403095"/>
                    <a:gd name="connsiteX147" fmla="*/ 2270887 w 2296668"/>
                    <a:gd name="connsiteY147" fmla="*/ 1178179 h 1403095"/>
                    <a:gd name="connsiteX148" fmla="*/ 2276095 w 2296668"/>
                    <a:gd name="connsiteY148" fmla="*/ 1185164 h 1403095"/>
                    <a:gd name="connsiteX149" fmla="*/ 2276095 w 2296668"/>
                    <a:gd name="connsiteY149" fmla="*/ 1196721 h 1403095"/>
                    <a:gd name="connsiteX150" fmla="*/ 2276095 w 2296668"/>
                    <a:gd name="connsiteY150" fmla="*/ 1212977 h 1403095"/>
                    <a:gd name="connsiteX151" fmla="*/ 2269109 w 2296668"/>
                    <a:gd name="connsiteY151" fmla="*/ 1219835 h 1403095"/>
                    <a:gd name="connsiteX152" fmla="*/ 2269109 w 2296668"/>
                    <a:gd name="connsiteY152" fmla="*/ 1229106 h 1403095"/>
                    <a:gd name="connsiteX153" fmla="*/ 2269109 w 2296668"/>
                    <a:gd name="connsiteY153" fmla="*/ 1240790 h 1403095"/>
                    <a:gd name="connsiteX154" fmla="*/ 2257045 w 2296668"/>
                    <a:gd name="connsiteY154" fmla="*/ 1263904 h 1403095"/>
                    <a:gd name="connsiteX155" fmla="*/ 2246758 w 2296668"/>
                    <a:gd name="connsiteY155" fmla="*/ 1280160 h 1403095"/>
                    <a:gd name="connsiteX156" fmla="*/ 2243328 w 2296668"/>
                    <a:gd name="connsiteY156" fmla="*/ 1296416 h 1403095"/>
                    <a:gd name="connsiteX157" fmla="*/ 2243328 w 2296668"/>
                    <a:gd name="connsiteY157" fmla="*/ 1310386 h 1403095"/>
                    <a:gd name="connsiteX158" fmla="*/ 2250186 w 2296668"/>
                    <a:gd name="connsiteY158" fmla="*/ 1317244 h 1403095"/>
                    <a:gd name="connsiteX159" fmla="*/ 2257045 w 2296668"/>
                    <a:gd name="connsiteY159" fmla="*/ 1324229 h 1403095"/>
                    <a:gd name="connsiteX160" fmla="*/ 2282952 w 2296668"/>
                    <a:gd name="connsiteY160" fmla="*/ 1363726 h 1403095"/>
                    <a:gd name="connsiteX161" fmla="*/ 2284730 w 2296668"/>
                    <a:gd name="connsiteY161" fmla="*/ 1372997 h 1403095"/>
                    <a:gd name="connsiteX162" fmla="*/ 2284730 w 2296668"/>
                    <a:gd name="connsiteY162" fmla="*/ 1379855 h 1403095"/>
                    <a:gd name="connsiteX163" fmla="*/ 2284730 w 2296668"/>
                    <a:gd name="connsiteY163" fmla="*/ 1389253 h 1403095"/>
                    <a:gd name="connsiteX164" fmla="*/ 2293239 w 2296668"/>
                    <a:gd name="connsiteY164" fmla="*/ 1403096 h 1403095"/>
                    <a:gd name="connsiteX165" fmla="*/ 2295017 w 2296668"/>
                    <a:gd name="connsiteY165" fmla="*/ 1403096 h 140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2296668" h="1403095">
                      <a:moveTo>
                        <a:pt x="2295017" y="1403096"/>
                      </a:moveTo>
                      <a:lnTo>
                        <a:pt x="2293239" y="1403096"/>
                      </a:lnTo>
                      <a:lnTo>
                        <a:pt x="2281174" y="1403096"/>
                      </a:lnTo>
                      <a:lnTo>
                        <a:pt x="2272665" y="1403096"/>
                      </a:lnTo>
                      <a:lnTo>
                        <a:pt x="2269109" y="1398524"/>
                      </a:lnTo>
                      <a:lnTo>
                        <a:pt x="2262251" y="1393825"/>
                      </a:lnTo>
                      <a:lnTo>
                        <a:pt x="2251964" y="1384554"/>
                      </a:lnTo>
                      <a:lnTo>
                        <a:pt x="2243328" y="1389253"/>
                      </a:lnTo>
                      <a:lnTo>
                        <a:pt x="2234692" y="1366012"/>
                      </a:lnTo>
                      <a:lnTo>
                        <a:pt x="2229485" y="1363726"/>
                      </a:lnTo>
                      <a:lnTo>
                        <a:pt x="2219198" y="1359027"/>
                      </a:lnTo>
                      <a:lnTo>
                        <a:pt x="2210562" y="1347470"/>
                      </a:lnTo>
                      <a:lnTo>
                        <a:pt x="2207133" y="1335913"/>
                      </a:lnTo>
                      <a:lnTo>
                        <a:pt x="2203704" y="1324229"/>
                      </a:lnTo>
                      <a:lnTo>
                        <a:pt x="2188210" y="1319657"/>
                      </a:lnTo>
                      <a:lnTo>
                        <a:pt x="2186433" y="1319657"/>
                      </a:lnTo>
                      <a:lnTo>
                        <a:pt x="2181352" y="1310386"/>
                      </a:lnTo>
                      <a:lnTo>
                        <a:pt x="2172716" y="1310386"/>
                      </a:lnTo>
                      <a:lnTo>
                        <a:pt x="2162302" y="1310386"/>
                      </a:lnTo>
                      <a:lnTo>
                        <a:pt x="2148586" y="1301115"/>
                      </a:lnTo>
                      <a:lnTo>
                        <a:pt x="2138172" y="1303401"/>
                      </a:lnTo>
                      <a:lnTo>
                        <a:pt x="2131314" y="1301115"/>
                      </a:lnTo>
                      <a:lnTo>
                        <a:pt x="2127885" y="1291844"/>
                      </a:lnTo>
                      <a:lnTo>
                        <a:pt x="2121027" y="1291844"/>
                      </a:lnTo>
                      <a:lnTo>
                        <a:pt x="2105533" y="1287145"/>
                      </a:lnTo>
                      <a:lnTo>
                        <a:pt x="2095119" y="1287145"/>
                      </a:lnTo>
                      <a:lnTo>
                        <a:pt x="2083054" y="1280160"/>
                      </a:lnTo>
                      <a:lnTo>
                        <a:pt x="2076196" y="1275588"/>
                      </a:lnTo>
                      <a:lnTo>
                        <a:pt x="2067560" y="1270889"/>
                      </a:lnTo>
                      <a:lnTo>
                        <a:pt x="2058924" y="1268603"/>
                      </a:lnTo>
                      <a:lnTo>
                        <a:pt x="2053844" y="1263904"/>
                      </a:lnTo>
                      <a:lnTo>
                        <a:pt x="2057273" y="1257046"/>
                      </a:lnTo>
                      <a:lnTo>
                        <a:pt x="2053844" y="1252347"/>
                      </a:lnTo>
                      <a:lnTo>
                        <a:pt x="2034794" y="1250061"/>
                      </a:lnTo>
                      <a:lnTo>
                        <a:pt x="2022729" y="1245362"/>
                      </a:lnTo>
                      <a:lnTo>
                        <a:pt x="2015871" y="1245362"/>
                      </a:lnTo>
                      <a:lnTo>
                        <a:pt x="2003806" y="1250061"/>
                      </a:lnTo>
                      <a:lnTo>
                        <a:pt x="1993519" y="1254633"/>
                      </a:lnTo>
                      <a:lnTo>
                        <a:pt x="1981454" y="1254633"/>
                      </a:lnTo>
                      <a:lnTo>
                        <a:pt x="1967611" y="1250061"/>
                      </a:lnTo>
                      <a:lnTo>
                        <a:pt x="1946910" y="1254633"/>
                      </a:lnTo>
                      <a:lnTo>
                        <a:pt x="1934845" y="1257046"/>
                      </a:lnTo>
                      <a:lnTo>
                        <a:pt x="1926336" y="1257046"/>
                      </a:lnTo>
                      <a:lnTo>
                        <a:pt x="1917700" y="1259332"/>
                      </a:lnTo>
                      <a:lnTo>
                        <a:pt x="1903857" y="1250061"/>
                      </a:lnTo>
                      <a:lnTo>
                        <a:pt x="1893570" y="1257046"/>
                      </a:lnTo>
                      <a:lnTo>
                        <a:pt x="1883283" y="1254633"/>
                      </a:lnTo>
                      <a:lnTo>
                        <a:pt x="1871218" y="1252347"/>
                      </a:lnTo>
                      <a:lnTo>
                        <a:pt x="1862582" y="1257046"/>
                      </a:lnTo>
                      <a:lnTo>
                        <a:pt x="1855597" y="1273175"/>
                      </a:lnTo>
                      <a:lnTo>
                        <a:pt x="1845310" y="1282446"/>
                      </a:lnTo>
                      <a:lnTo>
                        <a:pt x="1833245" y="1289431"/>
                      </a:lnTo>
                      <a:lnTo>
                        <a:pt x="1815973" y="1282446"/>
                      </a:lnTo>
                      <a:lnTo>
                        <a:pt x="1800479" y="1280160"/>
                      </a:lnTo>
                      <a:lnTo>
                        <a:pt x="1783334" y="1268603"/>
                      </a:lnTo>
                      <a:lnTo>
                        <a:pt x="1769491" y="1254633"/>
                      </a:lnTo>
                      <a:lnTo>
                        <a:pt x="1753997" y="1247775"/>
                      </a:lnTo>
                      <a:lnTo>
                        <a:pt x="1736725" y="1236091"/>
                      </a:lnTo>
                      <a:lnTo>
                        <a:pt x="1729867" y="1240790"/>
                      </a:lnTo>
                      <a:lnTo>
                        <a:pt x="1723009" y="1233805"/>
                      </a:lnTo>
                      <a:lnTo>
                        <a:pt x="1705737" y="1222248"/>
                      </a:lnTo>
                      <a:lnTo>
                        <a:pt x="1698879" y="1217549"/>
                      </a:lnTo>
                      <a:lnTo>
                        <a:pt x="1686814" y="1212977"/>
                      </a:lnTo>
                      <a:lnTo>
                        <a:pt x="1683385" y="1208278"/>
                      </a:lnTo>
                      <a:lnTo>
                        <a:pt x="1679956" y="1196721"/>
                      </a:lnTo>
                      <a:lnTo>
                        <a:pt x="1672971" y="1192022"/>
                      </a:lnTo>
                      <a:lnTo>
                        <a:pt x="1669542" y="1192022"/>
                      </a:lnTo>
                      <a:lnTo>
                        <a:pt x="1443863" y="1192022"/>
                      </a:lnTo>
                      <a:lnTo>
                        <a:pt x="1361186" y="1192022"/>
                      </a:lnTo>
                      <a:lnTo>
                        <a:pt x="1161288" y="1192022"/>
                      </a:lnTo>
                      <a:lnTo>
                        <a:pt x="852932" y="1192022"/>
                      </a:lnTo>
                      <a:lnTo>
                        <a:pt x="597916" y="1192022"/>
                      </a:lnTo>
                      <a:lnTo>
                        <a:pt x="382524" y="1192022"/>
                      </a:lnTo>
                      <a:lnTo>
                        <a:pt x="318770" y="1192022"/>
                      </a:lnTo>
                      <a:lnTo>
                        <a:pt x="167132" y="1192022"/>
                      </a:lnTo>
                      <a:lnTo>
                        <a:pt x="1778" y="1187450"/>
                      </a:lnTo>
                      <a:lnTo>
                        <a:pt x="0" y="997204"/>
                      </a:lnTo>
                      <a:lnTo>
                        <a:pt x="1778" y="987933"/>
                      </a:lnTo>
                      <a:lnTo>
                        <a:pt x="3429" y="846455"/>
                      </a:lnTo>
                      <a:lnTo>
                        <a:pt x="1778" y="730504"/>
                      </a:lnTo>
                      <a:lnTo>
                        <a:pt x="3429" y="711962"/>
                      </a:lnTo>
                      <a:lnTo>
                        <a:pt x="3429" y="549656"/>
                      </a:lnTo>
                      <a:lnTo>
                        <a:pt x="3429" y="378079"/>
                      </a:lnTo>
                      <a:lnTo>
                        <a:pt x="5207" y="294513"/>
                      </a:lnTo>
                      <a:lnTo>
                        <a:pt x="6985" y="25527"/>
                      </a:lnTo>
                      <a:lnTo>
                        <a:pt x="5207" y="0"/>
                      </a:lnTo>
                      <a:lnTo>
                        <a:pt x="325628" y="0"/>
                      </a:lnTo>
                      <a:lnTo>
                        <a:pt x="341122" y="0"/>
                      </a:lnTo>
                      <a:lnTo>
                        <a:pt x="622046" y="0"/>
                      </a:lnTo>
                      <a:lnTo>
                        <a:pt x="1073404" y="0"/>
                      </a:lnTo>
                      <a:lnTo>
                        <a:pt x="1263015" y="0"/>
                      </a:lnTo>
                      <a:lnTo>
                        <a:pt x="1309497" y="0"/>
                      </a:lnTo>
                      <a:lnTo>
                        <a:pt x="1523111" y="0"/>
                      </a:lnTo>
                      <a:lnTo>
                        <a:pt x="1607566" y="2286"/>
                      </a:lnTo>
                      <a:lnTo>
                        <a:pt x="1826387" y="0"/>
                      </a:lnTo>
                      <a:lnTo>
                        <a:pt x="1831594" y="2286"/>
                      </a:lnTo>
                      <a:lnTo>
                        <a:pt x="2057273" y="0"/>
                      </a:lnTo>
                      <a:lnTo>
                        <a:pt x="2257045" y="0"/>
                      </a:lnTo>
                      <a:lnTo>
                        <a:pt x="2258822" y="11557"/>
                      </a:lnTo>
                      <a:lnTo>
                        <a:pt x="2257045" y="25527"/>
                      </a:lnTo>
                      <a:lnTo>
                        <a:pt x="2253615" y="37084"/>
                      </a:lnTo>
                      <a:lnTo>
                        <a:pt x="2246758" y="48641"/>
                      </a:lnTo>
                      <a:lnTo>
                        <a:pt x="2229485" y="71882"/>
                      </a:lnTo>
                      <a:lnTo>
                        <a:pt x="2191639" y="102108"/>
                      </a:lnTo>
                      <a:lnTo>
                        <a:pt x="2177796" y="108966"/>
                      </a:lnTo>
                      <a:lnTo>
                        <a:pt x="2174367" y="118237"/>
                      </a:lnTo>
                      <a:lnTo>
                        <a:pt x="2172716" y="125222"/>
                      </a:lnTo>
                      <a:lnTo>
                        <a:pt x="2174367" y="141478"/>
                      </a:lnTo>
                      <a:lnTo>
                        <a:pt x="2181352" y="143764"/>
                      </a:lnTo>
                      <a:lnTo>
                        <a:pt x="2191639" y="155448"/>
                      </a:lnTo>
                      <a:lnTo>
                        <a:pt x="2208911" y="178562"/>
                      </a:lnTo>
                      <a:lnTo>
                        <a:pt x="2219198" y="199390"/>
                      </a:lnTo>
                      <a:lnTo>
                        <a:pt x="2251964" y="215646"/>
                      </a:lnTo>
                      <a:lnTo>
                        <a:pt x="2270887" y="227330"/>
                      </a:lnTo>
                      <a:lnTo>
                        <a:pt x="2288159" y="236601"/>
                      </a:lnTo>
                      <a:lnTo>
                        <a:pt x="2293239" y="248158"/>
                      </a:lnTo>
                      <a:lnTo>
                        <a:pt x="2293239" y="252730"/>
                      </a:lnTo>
                      <a:lnTo>
                        <a:pt x="2295017" y="262128"/>
                      </a:lnTo>
                      <a:lnTo>
                        <a:pt x="2295017" y="273685"/>
                      </a:lnTo>
                      <a:lnTo>
                        <a:pt x="2295017" y="389636"/>
                      </a:lnTo>
                      <a:lnTo>
                        <a:pt x="2295017" y="454533"/>
                      </a:lnTo>
                      <a:lnTo>
                        <a:pt x="2295017" y="526415"/>
                      </a:lnTo>
                      <a:lnTo>
                        <a:pt x="2295017" y="563626"/>
                      </a:lnTo>
                      <a:lnTo>
                        <a:pt x="2296668" y="702691"/>
                      </a:lnTo>
                      <a:lnTo>
                        <a:pt x="2296668" y="844169"/>
                      </a:lnTo>
                      <a:lnTo>
                        <a:pt x="2296668" y="990346"/>
                      </a:lnTo>
                      <a:lnTo>
                        <a:pt x="2250186" y="987933"/>
                      </a:lnTo>
                      <a:lnTo>
                        <a:pt x="2246758" y="1006475"/>
                      </a:lnTo>
                      <a:lnTo>
                        <a:pt x="2253615" y="1018159"/>
                      </a:lnTo>
                      <a:lnTo>
                        <a:pt x="2264029" y="1029716"/>
                      </a:lnTo>
                      <a:lnTo>
                        <a:pt x="2272665" y="1036701"/>
                      </a:lnTo>
                      <a:lnTo>
                        <a:pt x="2270887" y="1052957"/>
                      </a:lnTo>
                      <a:lnTo>
                        <a:pt x="2265680" y="1064514"/>
                      </a:lnTo>
                      <a:lnTo>
                        <a:pt x="2258822" y="1069086"/>
                      </a:lnTo>
                      <a:lnTo>
                        <a:pt x="2253615" y="1076071"/>
                      </a:lnTo>
                      <a:lnTo>
                        <a:pt x="2257045" y="1085342"/>
                      </a:lnTo>
                      <a:lnTo>
                        <a:pt x="2258822" y="1094613"/>
                      </a:lnTo>
                      <a:lnTo>
                        <a:pt x="2265680" y="1099312"/>
                      </a:lnTo>
                      <a:lnTo>
                        <a:pt x="2276095" y="1099312"/>
                      </a:lnTo>
                      <a:lnTo>
                        <a:pt x="2284730" y="1101598"/>
                      </a:lnTo>
                      <a:lnTo>
                        <a:pt x="2288159" y="1108583"/>
                      </a:lnTo>
                      <a:lnTo>
                        <a:pt x="2289810" y="1117854"/>
                      </a:lnTo>
                      <a:lnTo>
                        <a:pt x="2293239" y="1129411"/>
                      </a:lnTo>
                      <a:lnTo>
                        <a:pt x="2295017" y="1141095"/>
                      </a:lnTo>
                      <a:lnTo>
                        <a:pt x="2295017" y="1147953"/>
                      </a:lnTo>
                      <a:lnTo>
                        <a:pt x="2293239" y="1157224"/>
                      </a:lnTo>
                      <a:lnTo>
                        <a:pt x="2291588" y="1168908"/>
                      </a:lnTo>
                      <a:lnTo>
                        <a:pt x="2270887" y="1178179"/>
                      </a:lnTo>
                      <a:lnTo>
                        <a:pt x="2276095" y="1185164"/>
                      </a:lnTo>
                      <a:lnTo>
                        <a:pt x="2276095" y="1196721"/>
                      </a:lnTo>
                      <a:lnTo>
                        <a:pt x="2276095" y="1212977"/>
                      </a:lnTo>
                      <a:lnTo>
                        <a:pt x="2269109" y="1219835"/>
                      </a:lnTo>
                      <a:lnTo>
                        <a:pt x="2269109" y="1229106"/>
                      </a:lnTo>
                      <a:lnTo>
                        <a:pt x="2269109" y="1240790"/>
                      </a:lnTo>
                      <a:lnTo>
                        <a:pt x="2257045" y="1263904"/>
                      </a:lnTo>
                      <a:lnTo>
                        <a:pt x="2246758" y="1280160"/>
                      </a:lnTo>
                      <a:lnTo>
                        <a:pt x="2243328" y="1296416"/>
                      </a:lnTo>
                      <a:lnTo>
                        <a:pt x="2243328" y="1310386"/>
                      </a:lnTo>
                      <a:lnTo>
                        <a:pt x="2250186" y="1317244"/>
                      </a:lnTo>
                      <a:lnTo>
                        <a:pt x="2257045" y="1324229"/>
                      </a:lnTo>
                      <a:lnTo>
                        <a:pt x="2282952" y="1363726"/>
                      </a:lnTo>
                      <a:lnTo>
                        <a:pt x="2284730" y="1372997"/>
                      </a:lnTo>
                      <a:lnTo>
                        <a:pt x="2284730" y="1379855"/>
                      </a:lnTo>
                      <a:lnTo>
                        <a:pt x="2284730" y="1389253"/>
                      </a:lnTo>
                      <a:lnTo>
                        <a:pt x="2293239" y="1403096"/>
                      </a:lnTo>
                      <a:lnTo>
                        <a:pt x="2295017" y="1403096"/>
                      </a:lnTo>
                      <a:close/>
                    </a:path>
                  </a:pathLst>
                </a:custGeom>
                <a:solidFill>
                  <a:srgbClr val="97C698"/>
                </a:solidFill>
                <a:ln w="5461" cap="flat">
                  <a:solidFill>
                    <a:srgbClr val="BEBEBE"/>
                  </a:solidFill>
                  <a:prstDash val="solid"/>
                  <a:round/>
                </a:ln>
              </p:spPr>
              <p:txBody>
                <a:bodyPr rtlCol="0" anchor="ctr"/>
                <a:lstStyle/>
                <a:p>
                  <a:endParaRPr lang="en-US"/>
                </a:p>
              </p:txBody>
            </p:sp>
            <p:sp>
              <p:nvSpPr>
                <p:cNvPr id="1235" name="Freeform: Shape 1234">
                  <a:extLst>
                    <a:ext uri="{FF2B5EF4-FFF2-40B4-BE49-F238E27FC236}">
                      <a16:creationId xmlns:a16="http://schemas.microsoft.com/office/drawing/2014/main" id="{FA9AD535-B602-C7B0-42FD-F58044027865}"/>
                    </a:ext>
                  </a:extLst>
                </p:cNvPr>
                <p:cNvSpPr/>
                <p:nvPr/>
              </p:nvSpPr>
              <p:spPr>
                <a:xfrm>
                  <a:off x="26859230" y="18506059"/>
                  <a:ext cx="2598165" cy="686434"/>
                </a:xfrm>
                <a:custGeom>
                  <a:avLst/>
                  <a:gdLst>
                    <a:gd name="connsiteX0" fmla="*/ 170561 w 2598165"/>
                    <a:gd name="connsiteY0" fmla="*/ 271272 h 686434"/>
                    <a:gd name="connsiteX1" fmla="*/ 173989 w 2598165"/>
                    <a:gd name="connsiteY1" fmla="*/ 259715 h 686434"/>
                    <a:gd name="connsiteX2" fmla="*/ 180848 w 2598165"/>
                    <a:gd name="connsiteY2" fmla="*/ 248031 h 686434"/>
                    <a:gd name="connsiteX3" fmla="*/ 191262 w 2598165"/>
                    <a:gd name="connsiteY3" fmla="*/ 248031 h 686434"/>
                    <a:gd name="connsiteX4" fmla="*/ 198120 w 2598165"/>
                    <a:gd name="connsiteY4" fmla="*/ 234188 h 686434"/>
                    <a:gd name="connsiteX5" fmla="*/ 204977 w 2598165"/>
                    <a:gd name="connsiteY5" fmla="*/ 215646 h 686434"/>
                    <a:gd name="connsiteX6" fmla="*/ 206756 w 2598165"/>
                    <a:gd name="connsiteY6" fmla="*/ 204089 h 686434"/>
                    <a:gd name="connsiteX7" fmla="*/ 203326 w 2598165"/>
                    <a:gd name="connsiteY7" fmla="*/ 197104 h 686434"/>
                    <a:gd name="connsiteX8" fmla="*/ 184276 w 2598165"/>
                    <a:gd name="connsiteY8" fmla="*/ 185420 h 686434"/>
                    <a:gd name="connsiteX9" fmla="*/ 180848 w 2598165"/>
                    <a:gd name="connsiteY9" fmla="*/ 178562 h 686434"/>
                    <a:gd name="connsiteX10" fmla="*/ 187833 w 2598165"/>
                    <a:gd name="connsiteY10" fmla="*/ 166878 h 686434"/>
                    <a:gd name="connsiteX11" fmla="*/ 203326 w 2598165"/>
                    <a:gd name="connsiteY11" fmla="*/ 169291 h 686434"/>
                    <a:gd name="connsiteX12" fmla="*/ 215392 w 2598165"/>
                    <a:gd name="connsiteY12" fmla="*/ 173863 h 686434"/>
                    <a:gd name="connsiteX13" fmla="*/ 220472 w 2598165"/>
                    <a:gd name="connsiteY13" fmla="*/ 166878 h 686434"/>
                    <a:gd name="connsiteX14" fmla="*/ 220472 w 2598165"/>
                    <a:gd name="connsiteY14" fmla="*/ 160020 h 686434"/>
                    <a:gd name="connsiteX15" fmla="*/ 203326 w 2598165"/>
                    <a:gd name="connsiteY15" fmla="*/ 141351 h 686434"/>
                    <a:gd name="connsiteX16" fmla="*/ 204977 w 2598165"/>
                    <a:gd name="connsiteY16" fmla="*/ 134493 h 686434"/>
                    <a:gd name="connsiteX17" fmla="*/ 210185 w 2598165"/>
                    <a:gd name="connsiteY17" fmla="*/ 132080 h 686434"/>
                    <a:gd name="connsiteX18" fmla="*/ 217043 w 2598165"/>
                    <a:gd name="connsiteY18" fmla="*/ 125222 h 686434"/>
                    <a:gd name="connsiteX19" fmla="*/ 225678 w 2598165"/>
                    <a:gd name="connsiteY19" fmla="*/ 127508 h 686434"/>
                    <a:gd name="connsiteX20" fmla="*/ 230886 w 2598165"/>
                    <a:gd name="connsiteY20" fmla="*/ 122809 h 686434"/>
                    <a:gd name="connsiteX21" fmla="*/ 234314 w 2598165"/>
                    <a:gd name="connsiteY21" fmla="*/ 115951 h 686434"/>
                    <a:gd name="connsiteX22" fmla="*/ 222250 w 2598165"/>
                    <a:gd name="connsiteY22" fmla="*/ 94996 h 686434"/>
                    <a:gd name="connsiteX23" fmla="*/ 223901 w 2598165"/>
                    <a:gd name="connsiteY23" fmla="*/ 76454 h 686434"/>
                    <a:gd name="connsiteX24" fmla="*/ 232537 w 2598165"/>
                    <a:gd name="connsiteY24" fmla="*/ 69469 h 686434"/>
                    <a:gd name="connsiteX25" fmla="*/ 232537 w 2598165"/>
                    <a:gd name="connsiteY25" fmla="*/ 62611 h 686434"/>
                    <a:gd name="connsiteX26" fmla="*/ 225678 w 2598165"/>
                    <a:gd name="connsiteY26" fmla="*/ 55626 h 686434"/>
                    <a:gd name="connsiteX27" fmla="*/ 218821 w 2598165"/>
                    <a:gd name="connsiteY27" fmla="*/ 50927 h 686434"/>
                    <a:gd name="connsiteX28" fmla="*/ 222250 w 2598165"/>
                    <a:gd name="connsiteY28" fmla="*/ 39370 h 686434"/>
                    <a:gd name="connsiteX29" fmla="*/ 230886 w 2598165"/>
                    <a:gd name="connsiteY29" fmla="*/ 37084 h 686434"/>
                    <a:gd name="connsiteX30" fmla="*/ 242951 w 2598165"/>
                    <a:gd name="connsiteY30" fmla="*/ 44069 h 686434"/>
                    <a:gd name="connsiteX31" fmla="*/ 246380 w 2598165"/>
                    <a:gd name="connsiteY31" fmla="*/ 55626 h 686434"/>
                    <a:gd name="connsiteX32" fmla="*/ 242951 w 2598165"/>
                    <a:gd name="connsiteY32" fmla="*/ 81153 h 686434"/>
                    <a:gd name="connsiteX33" fmla="*/ 251460 w 2598165"/>
                    <a:gd name="connsiteY33" fmla="*/ 88011 h 686434"/>
                    <a:gd name="connsiteX34" fmla="*/ 256667 w 2598165"/>
                    <a:gd name="connsiteY34" fmla="*/ 81153 h 686434"/>
                    <a:gd name="connsiteX35" fmla="*/ 265302 w 2598165"/>
                    <a:gd name="connsiteY35" fmla="*/ 69469 h 686434"/>
                    <a:gd name="connsiteX36" fmla="*/ 267081 w 2598165"/>
                    <a:gd name="connsiteY36" fmla="*/ 71882 h 686434"/>
                    <a:gd name="connsiteX37" fmla="*/ 265302 w 2598165"/>
                    <a:gd name="connsiteY37" fmla="*/ 69469 h 686434"/>
                    <a:gd name="connsiteX38" fmla="*/ 286003 w 2598165"/>
                    <a:gd name="connsiteY38" fmla="*/ 69469 h 686434"/>
                    <a:gd name="connsiteX39" fmla="*/ 432435 w 2598165"/>
                    <a:gd name="connsiteY39" fmla="*/ 69469 h 686434"/>
                    <a:gd name="connsiteX40" fmla="*/ 442722 w 2598165"/>
                    <a:gd name="connsiteY40" fmla="*/ 67183 h 686434"/>
                    <a:gd name="connsiteX41" fmla="*/ 530606 w 2598165"/>
                    <a:gd name="connsiteY41" fmla="*/ 69469 h 686434"/>
                    <a:gd name="connsiteX42" fmla="*/ 542671 w 2598165"/>
                    <a:gd name="connsiteY42" fmla="*/ 67183 h 686434"/>
                    <a:gd name="connsiteX43" fmla="*/ 668527 w 2598165"/>
                    <a:gd name="connsiteY43" fmla="*/ 69469 h 686434"/>
                    <a:gd name="connsiteX44" fmla="*/ 673608 w 2598165"/>
                    <a:gd name="connsiteY44" fmla="*/ 67183 h 686434"/>
                    <a:gd name="connsiteX45" fmla="*/ 675386 w 2598165"/>
                    <a:gd name="connsiteY45" fmla="*/ 46355 h 686434"/>
                    <a:gd name="connsiteX46" fmla="*/ 675386 w 2598165"/>
                    <a:gd name="connsiteY46" fmla="*/ 32385 h 686434"/>
                    <a:gd name="connsiteX47" fmla="*/ 671957 w 2598165"/>
                    <a:gd name="connsiteY47" fmla="*/ 16129 h 686434"/>
                    <a:gd name="connsiteX48" fmla="*/ 668527 w 2598165"/>
                    <a:gd name="connsiteY48" fmla="*/ 0 h 686434"/>
                    <a:gd name="connsiteX49" fmla="*/ 704596 w 2598165"/>
                    <a:gd name="connsiteY49" fmla="*/ 2286 h 686434"/>
                    <a:gd name="connsiteX50" fmla="*/ 732282 w 2598165"/>
                    <a:gd name="connsiteY50" fmla="*/ 4572 h 686434"/>
                    <a:gd name="connsiteX51" fmla="*/ 737362 w 2598165"/>
                    <a:gd name="connsiteY51" fmla="*/ 6858 h 686434"/>
                    <a:gd name="connsiteX52" fmla="*/ 737362 w 2598165"/>
                    <a:gd name="connsiteY52" fmla="*/ 13843 h 686434"/>
                    <a:gd name="connsiteX53" fmla="*/ 783971 w 2598165"/>
                    <a:gd name="connsiteY53" fmla="*/ 13843 h 686434"/>
                    <a:gd name="connsiteX54" fmla="*/ 794258 w 2598165"/>
                    <a:gd name="connsiteY54" fmla="*/ 16129 h 686434"/>
                    <a:gd name="connsiteX55" fmla="*/ 890777 w 2598165"/>
                    <a:gd name="connsiteY55" fmla="*/ 13843 h 686434"/>
                    <a:gd name="connsiteX56" fmla="*/ 952754 w 2598165"/>
                    <a:gd name="connsiteY56" fmla="*/ 13843 h 686434"/>
                    <a:gd name="connsiteX57" fmla="*/ 968248 w 2598165"/>
                    <a:gd name="connsiteY57" fmla="*/ 13843 h 686434"/>
                    <a:gd name="connsiteX58" fmla="*/ 1059561 w 2598165"/>
                    <a:gd name="connsiteY58" fmla="*/ 13843 h 686434"/>
                    <a:gd name="connsiteX59" fmla="*/ 1087120 w 2598165"/>
                    <a:gd name="connsiteY59" fmla="*/ 9271 h 686434"/>
                    <a:gd name="connsiteX60" fmla="*/ 1109599 w 2598165"/>
                    <a:gd name="connsiteY60" fmla="*/ 9271 h 686434"/>
                    <a:gd name="connsiteX61" fmla="*/ 1119886 w 2598165"/>
                    <a:gd name="connsiteY61" fmla="*/ 16129 h 686434"/>
                    <a:gd name="connsiteX62" fmla="*/ 1128522 w 2598165"/>
                    <a:gd name="connsiteY62" fmla="*/ 16129 h 686434"/>
                    <a:gd name="connsiteX63" fmla="*/ 1138809 w 2598165"/>
                    <a:gd name="connsiteY63" fmla="*/ 9271 h 686434"/>
                    <a:gd name="connsiteX64" fmla="*/ 1152651 w 2598165"/>
                    <a:gd name="connsiteY64" fmla="*/ 6858 h 686434"/>
                    <a:gd name="connsiteX65" fmla="*/ 1173352 w 2598165"/>
                    <a:gd name="connsiteY65" fmla="*/ 9271 h 686434"/>
                    <a:gd name="connsiteX66" fmla="*/ 1231900 w 2598165"/>
                    <a:gd name="connsiteY66" fmla="*/ 13843 h 686434"/>
                    <a:gd name="connsiteX67" fmla="*/ 1299083 w 2598165"/>
                    <a:gd name="connsiteY67" fmla="*/ 16129 h 686434"/>
                    <a:gd name="connsiteX68" fmla="*/ 1362837 w 2598165"/>
                    <a:gd name="connsiteY68" fmla="*/ 20828 h 686434"/>
                    <a:gd name="connsiteX69" fmla="*/ 1454150 w 2598165"/>
                    <a:gd name="connsiteY69" fmla="*/ 20828 h 686434"/>
                    <a:gd name="connsiteX70" fmla="*/ 1500632 w 2598165"/>
                    <a:gd name="connsiteY70" fmla="*/ 18542 h 686434"/>
                    <a:gd name="connsiteX71" fmla="*/ 1504061 w 2598165"/>
                    <a:gd name="connsiteY71" fmla="*/ 18542 h 686434"/>
                    <a:gd name="connsiteX72" fmla="*/ 1600581 w 2598165"/>
                    <a:gd name="connsiteY72" fmla="*/ 20828 h 686434"/>
                    <a:gd name="connsiteX73" fmla="*/ 1654048 w 2598165"/>
                    <a:gd name="connsiteY73" fmla="*/ 25400 h 686434"/>
                    <a:gd name="connsiteX74" fmla="*/ 1672971 w 2598165"/>
                    <a:gd name="connsiteY74" fmla="*/ 25400 h 686434"/>
                    <a:gd name="connsiteX75" fmla="*/ 1826259 w 2598165"/>
                    <a:gd name="connsiteY75" fmla="*/ 37084 h 686434"/>
                    <a:gd name="connsiteX76" fmla="*/ 1883156 w 2598165"/>
                    <a:gd name="connsiteY76" fmla="*/ 37084 h 686434"/>
                    <a:gd name="connsiteX77" fmla="*/ 1964182 w 2598165"/>
                    <a:gd name="connsiteY77" fmla="*/ 37084 h 686434"/>
                    <a:gd name="connsiteX78" fmla="*/ 1986533 w 2598165"/>
                    <a:gd name="connsiteY78" fmla="*/ 37084 h 686434"/>
                    <a:gd name="connsiteX79" fmla="*/ 1991741 w 2598165"/>
                    <a:gd name="connsiteY79" fmla="*/ 32385 h 686434"/>
                    <a:gd name="connsiteX80" fmla="*/ 1996821 w 2598165"/>
                    <a:gd name="connsiteY80" fmla="*/ 30099 h 686434"/>
                    <a:gd name="connsiteX81" fmla="*/ 2000377 w 2598165"/>
                    <a:gd name="connsiteY81" fmla="*/ 30099 h 686434"/>
                    <a:gd name="connsiteX82" fmla="*/ 2048509 w 2598165"/>
                    <a:gd name="connsiteY82" fmla="*/ 32385 h 686434"/>
                    <a:gd name="connsiteX83" fmla="*/ 2195068 w 2598165"/>
                    <a:gd name="connsiteY83" fmla="*/ 32385 h 686434"/>
                    <a:gd name="connsiteX84" fmla="*/ 2239772 w 2598165"/>
                    <a:gd name="connsiteY84" fmla="*/ 37084 h 686434"/>
                    <a:gd name="connsiteX85" fmla="*/ 2312161 w 2598165"/>
                    <a:gd name="connsiteY85" fmla="*/ 32385 h 686434"/>
                    <a:gd name="connsiteX86" fmla="*/ 2403475 w 2598165"/>
                    <a:gd name="connsiteY86" fmla="*/ 32385 h 686434"/>
                    <a:gd name="connsiteX87" fmla="*/ 2513710 w 2598165"/>
                    <a:gd name="connsiteY87" fmla="*/ 30099 h 686434"/>
                    <a:gd name="connsiteX88" fmla="*/ 2520696 w 2598165"/>
                    <a:gd name="connsiteY88" fmla="*/ 23114 h 686434"/>
                    <a:gd name="connsiteX89" fmla="*/ 2544826 w 2598165"/>
                    <a:gd name="connsiteY89" fmla="*/ 23114 h 686434"/>
                    <a:gd name="connsiteX90" fmla="*/ 2596515 w 2598165"/>
                    <a:gd name="connsiteY90" fmla="*/ 23114 h 686434"/>
                    <a:gd name="connsiteX91" fmla="*/ 2598166 w 2598165"/>
                    <a:gd name="connsiteY91" fmla="*/ 32385 h 686434"/>
                    <a:gd name="connsiteX92" fmla="*/ 2589530 w 2598165"/>
                    <a:gd name="connsiteY92" fmla="*/ 37084 h 686434"/>
                    <a:gd name="connsiteX93" fmla="*/ 2580894 w 2598165"/>
                    <a:gd name="connsiteY93" fmla="*/ 48641 h 686434"/>
                    <a:gd name="connsiteX94" fmla="*/ 2579243 w 2598165"/>
                    <a:gd name="connsiteY94" fmla="*/ 60198 h 686434"/>
                    <a:gd name="connsiteX95" fmla="*/ 2580894 w 2598165"/>
                    <a:gd name="connsiteY95" fmla="*/ 69469 h 686434"/>
                    <a:gd name="connsiteX96" fmla="*/ 2582672 w 2598165"/>
                    <a:gd name="connsiteY96" fmla="*/ 81153 h 686434"/>
                    <a:gd name="connsiteX97" fmla="*/ 2575813 w 2598165"/>
                    <a:gd name="connsiteY97" fmla="*/ 94996 h 686434"/>
                    <a:gd name="connsiteX98" fmla="*/ 2568829 w 2598165"/>
                    <a:gd name="connsiteY98" fmla="*/ 108966 h 686434"/>
                    <a:gd name="connsiteX99" fmla="*/ 2575813 w 2598165"/>
                    <a:gd name="connsiteY99" fmla="*/ 118237 h 686434"/>
                    <a:gd name="connsiteX100" fmla="*/ 2577465 w 2598165"/>
                    <a:gd name="connsiteY100" fmla="*/ 125222 h 686434"/>
                    <a:gd name="connsiteX101" fmla="*/ 2577465 w 2598165"/>
                    <a:gd name="connsiteY101" fmla="*/ 134493 h 686434"/>
                    <a:gd name="connsiteX102" fmla="*/ 2565400 w 2598165"/>
                    <a:gd name="connsiteY102" fmla="*/ 134493 h 686434"/>
                    <a:gd name="connsiteX103" fmla="*/ 2551683 w 2598165"/>
                    <a:gd name="connsiteY103" fmla="*/ 132080 h 686434"/>
                    <a:gd name="connsiteX104" fmla="*/ 2543048 w 2598165"/>
                    <a:gd name="connsiteY104" fmla="*/ 132080 h 686434"/>
                    <a:gd name="connsiteX105" fmla="*/ 2530982 w 2598165"/>
                    <a:gd name="connsiteY105" fmla="*/ 141351 h 686434"/>
                    <a:gd name="connsiteX106" fmla="*/ 2513710 w 2598165"/>
                    <a:gd name="connsiteY106" fmla="*/ 166878 h 686434"/>
                    <a:gd name="connsiteX107" fmla="*/ 2512059 w 2598165"/>
                    <a:gd name="connsiteY107" fmla="*/ 169291 h 686434"/>
                    <a:gd name="connsiteX108" fmla="*/ 2498217 w 2598165"/>
                    <a:gd name="connsiteY108" fmla="*/ 187833 h 686434"/>
                    <a:gd name="connsiteX109" fmla="*/ 2487930 w 2598165"/>
                    <a:gd name="connsiteY109" fmla="*/ 217932 h 686434"/>
                    <a:gd name="connsiteX110" fmla="*/ 2477516 w 2598165"/>
                    <a:gd name="connsiteY110" fmla="*/ 224917 h 686434"/>
                    <a:gd name="connsiteX111" fmla="*/ 2467229 w 2598165"/>
                    <a:gd name="connsiteY111" fmla="*/ 231902 h 686434"/>
                    <a:gd name="connsiteX112" fmla="*/ 2456942 w 2598165"/>
                    <a:gd name="connsiteY112" fmla="*/ 229489 h 686434"/>
                    <a:gd name="connsiteX113" fmla="*/ 2451734 w 2598165"/>
                    <a:gd name="connsiteY113" fmla="*/ 227203 h 686434"/>
                    <a:gd name="connsiteX114" fmla="*/ 2446528 w 2598165"/>
                    <a:gd name="connsiteY114" fmla="*/ 220218 h 686434"/>
                    <a:gd name="connsiteX115" fmla="*/ 2439670 w 2598165"/>
                    <a:gd name="connsiteY115" fmla="*/ 215646 h 686434"/>
                    <a:gd name="connsiteX116" fmla="*/ 2425827 w 2598165"/>
                    <a:gd name="connsiteY116" fmla="*/ 217932 h 686434"/>
                    <a:gd name="connsiteX117" fmla="*/ 2415540 w 2598165"/>
                    <a:gd name="connsiteY117" fmla="*/ 224917 h 686434"/>
                    <a:gd name="connsiteX118" fmla="*/ 2408683 w 2598165"/>
                    <a:gd name="connsiteY118" fmla="*/ 224917 h 686434"/>
                    <a:gd name="connsiteX119" fmla="*/ 2396617 w 2598165"/>
                    <a:gd name="connsiteY119" fmla="*/ 224917 h 686434"/>
                    <a:gd name="connsiteX120" fmla="*/ 2387981 w 2598165"/>
                    <a:gd name="connsiteY120" fmla="*/ 227203 h 686434"/>
                    <a:gd name="connsiteX121" fmla="*/ 2375916 w 2598165"/>
                    <a:gd name="connsiteY121" fmla="*/ 238760 h 686434"/>
                    <a:gd name="connsiteX122" fmla="*/ 2370708 w 2598165"/>
                    <a:gd name="connsiteY122" fmla="*/ 248031 h 686434"/>
                    <a:gd name="connsiteX123" fmla="*/ 2369057 w 2598165"/>
                    <a:gd name="connsiteY123" fmla="*/ 255016 h 686434"/>
                    <a:gd name="connsiteX124" fmla="*/ 2358644 w 2598165"/>
                    <a:gd name="connsiteY124" fmla="*/ 266700 h 686434"/>
                    <a:gd name="connsiteX125" fmla="*/ 2346579 w 2598165"/>
                    <a:gd name="connsiteY125" fmla="*/ 275971 h 686434"/>
                    <a:gd name="connsiteX126" fmla="*/ 2339721 w 2598165"/>
                    <a:gd name="connsiteY126" fmla="*/ 282829 h 686434"/>
                    <a:gd name="connsiteX127" fmla="*/ 2327656 w 2598165"/>
                    <a:gd name="connsiteY127" fmla="*/ 287528 h 686434"/>
                    <a:gd name="connsiteX128" fmla="*/ 2317369 w 2598165"/>
                    <a:gd name="connsiteY128" fmla="*/ 287528 h 686434"/>
                    <a:gd name="connsiteX129" fmla="*/ 2308732 w 2598165"/>
                    <a:gd name="connsiteY129" fmla="*/ 285242 h 686434"/>
                    <a:gd name="connsiteX130" fmla="*/ 2305304 w 2598165"/>
                    <a:gd name="connsiteY130" fmla="*/ 280543 h 686434"/>
                    <a:gd name="connsiteX131" fmla="*/ 2305304 w 2598165"/>
                    <a:gd name="connsiteY131" fmla="*/ 271272 h 686434"/>
                    <a:gd name="connsiteX132" fmla="*/ 2308732 w 2598165"/>
                    <a:gd name="connsiteY132" fmla="*/ 259715 h 686434"/>
                    <a:gd name="connsiteX133" fmla="*/ 2300097 w 2598165"/>
                    <a:gd name="connsiteY133" fmla="*/ 248031 h 686434"/>
                    <a:gd name="connsiteX134" fmla="*/ 2293238 w 2598165"/>
                    <a:gd name="connsiteY134" fmla="*/ 248031 h 686434"/>
                    <a:gd name="connsiteX135" fmla="*/ 2265680 w 2598165"/>
                    <a:gd name="connsiteY135" fmla="*/ 271272 h 686434"/>
                    <a:gd name="connsiteX136" fmla="*/ 2255266 w 2598165"/>
                    <a:gd name="connsiteY136" fmla="*/ 280543 h 686434"/>
                    <a:gd name="connsiteX137" fmla="*/ 2255266 w 2598165"/>
                    <a:gd name="connsiteY137" fmla="*/ 289814 h 686434"/>
                    <a:gd name="connsiteX138" fmla="*/ 2250185 w 2598165"/>
                    <a:gd name="connsiteY138" fmla="*/ 296799 h 686434"/>
                    <a:gd name="connsiteX139" fmla="*/ 2243201 w 2598165"/>
                    <a:gd name="connsiteY139" fmla="*/ 301498 h 686434"/>
                    <a:gd name="connsiteX140" fmla="*/ 2231135 w 2598165"/>
                    <a:gd name="connsiteY140" fmla="*/ 294513 h 686434"/>
                    <a:gd name="connsiteX141" fmla="*/ 2224278 w 2598165"/>
                    <a:gd name="connsiteY141" fmla="*/ 299085 h 686434"/>
                    <a:gd name="connsiteX142" fmla="*/ 2215642 w 2598165"/>
                    <a:gd name="connsiteY142" fmla="*/ 303784 h 686434"/>
                    <a:gd name="connsiteX143" fmla="*/ 2217420 w 2598165"/>
                    <a:gd name="connsiteY143" fmla="*/ 317627 h 686434"/>
                    <a:gd name="connsiteX144" fmla="*/ 2222627 w 2598165"/>
                    <a:gd name="connsiteY144" fmla="*/ 324612 h 686434"/>
                    <a:gd name="connsiteX145" fmla="*/ 2217420 w 2598165"/>
                    <a:gd name="connsiteY145" fmla="*/ 331597 h 686434"/>
                    <a:gd name="connsiteX146" fmla="*/ 2208783 w 2598165"/>
                    <a:gd name="connsiteY146" fmla="*/ 347853 h 686434"/>
                    <a:gd name="connsiteX147" fmla="*/ 2201926 w 2598165"/>
                    <a:gd name="connsiteY147" fmla="*/ 352425 h 686434"/>
                    <a:gd name="connsiteX148" fmla="*/ 2191511 w 2598165"/>
                    <a:gd name="connsiteY148" fmla="*/ 359410 h 686434"/>
                    <a:gd name="connsiteX149" fmla="*/ 2184654 w 2598165"/>
                    <a:gd name="connsiteY149" fmla="*/ 359410 h 686434"/>
                    <a:gd name="connsiteX150" fmla="*/ 2174367 w 2598165"/>
                    <a:gd name="connsiteY150" fmla="*/ 359410 h 686434"/>
                    <a:gd name="connsiteX151" fmla="*/ 2158873 w 2598165"/>
                    <a:gd name="connsiteY151" fmla="*/ 366395 h 686434"/>
                    <a:gd name="connsiteX152" fmla="*/ 2141601 w 2598165"/>
                    <a:gd name="connsiteY152" fmla="*/ 375666 h 686434"/>
                    <a:gd name="connsiteX153" fmla="*/ 2124329 w 2598165"/>
                    <a:gd name="connsiteY153" fmla="*/ 384937 h 686434"/>
                    <a:gd name="connsiteX154" fmla="*/ 2114042 w 2598165"/>
                    <a:gd name="connsiteY154" fmla="*/ 394208 h 686434"/>
                    <a:gd name="connsiteX155" fmla="*/ 2107183 w 2598165"/>
                    <a:gd name="connsiteY155" fmla="*/ 403479 h 686434"/>
                    <a:gd name="connsiteX156" fmla="*/ 2101977 w 2598165"/>
                    <a:gd name="connsiteY156" fmla="*/ 408178 h 686434"/>
                    <a:gd name="connsiteX157" fmla="*/ 2093341 w 2598165"/>
                    <a:gd name="connsiteY157" fmla="*/ 408178 h 686434"/>
                    <a:gd name="connsiteX158" fmla="*/ 2084705 w 2598165"/>
                    <a:gd name="connsiteY158" fmla="*/ 412750 h 686434"/>
                    <a:gd name="connsiteX159" fmla="*/ 2079625 w 2598165"/>
                    <a:gd name="connsiteY159" fmla="*/ 417449 h 686434"/>
                    <a:gd name="connsiteX160" fmla="*/ 2070988 w 2598165"/>
                    <a:gd name="connsiteY160" fmla="*/ 424307 h 686434"/>
                    <a:gd name="connsiteX161" fmla="*/ 2062353 w 2598165"/>
                    <a:gd name="connsiteY161" fmla="*/ 426720 h 686434"/>
                    <a:gd name="connsiteX162" fmla="*/ 2055495 w 2598165"/>
                    <a:gd name="connsiteY162" fmla="*/ 435991 h 686434"/>
                    <a:gd name="connsiteX163" fmla="*/ 2043430 w 2598165"/>
                    <a:gd name="connsiteY163" fmla="*/ 447548 h 686434"/>
                    <a:gd name="connsiteX164" fmla="*/ 2036445 w 2598165"/>
                    <a:gd name="connsiteY164" fmla="*/ 452120 h 686434"/>
                    <a:gd name="connsiteX165" fmla="*/ 2012314 w 2598165"/>
                    <a:gd name="connsiteY165" fmla="*/ 447548 h 686434"/>
                    <a:gd name="connsiteX166" fmla="*/ 1993392 w 2598165"/>
                    <a:gd name="connsiteY166" fmla="*/ 445262 h 686434"/>
                    <a:gd name="connsiteX167" fmla="*/ 1986533 w 2598165"/>
                    <a:gd name="connsiteY167" fmla="*/ 445262 h 686434"/>
                    <a:gd name="connsiteX168" fmla="*/ 1969261 w 2598165"/>
                    <a:gd name="connsiteY168" fmla="*/ 449834 h 686434"/>
                    <a:gd name="connsiteX169" fmla="*/ 1953768 w 2598165"/>
                    <a:gd name="connsiteY169" fmla="*/ 459105 h 686434"/>
                    <a:gd name="connsiteX170" fmla="*/ 1938274 w 2598165"/>
                    <a:gd name="connsiteY170" fmla="*/ 463804 h 686434"/>
                    <a:gd name="connsiteX171" fmla="*/ 1921002 w 2598165"/>
                    <a:gd name="connsiteY171" fmla="*/ 477647 h 686434"/>
                    <a:gd name="connsiteX172" fmla="*/ 1905507 w 2598165"/>
                    <a:gd name="connsiteY172" fmla="*/ 491617 h 686434"/>
                    <a:gd name="connsiteX173" fmla="*/ 1895221 w 2598165"/>
                    <a:gd name="connsiteY173" fmla="*/ 505460 h 686434"/>
                    <a:gd name="connsiteX174" fmla="*/ 1886584 w 2598165"/>
                    <a:gd name="connsiteY174" fmla="*/ 512445 h 686434"/>
                    <a:gd name="connsiteX175" fmla="*/ 1886584 w 2598165"/>
                    <a:gd name="connsiteY175" fmla="*/ 528701 h 686434"/>
                    <a:gd name="connsiteX176" fmla="*/ 1886584 w 2598165"/>
                    <a:gd name="connsiteY176" fmla="*/ 535686 h 686434"/>
                    <a:gd name="connsiteX177" fmla="*/ 1883156 w 2598165"/>
                    <a:gd name="connsiteY177" fmla="*/ 542671 h 686434"/>
                    <a:gd name="connsiteX178" fmla="*/ 1884933 w 2598165"/>
                    <a:gd name="connsiteY178" fmla="*/ 551942 h 686434"/>
                    <a:gd name="connsiteX179" fmla="*/ 1883156 w 2598165"/>
                    <a:gd name="connsiteY179" fmla="*/ 558927 h 686434"/>
                    <a:gd name="connsiteX180" fmla="*/ 1874520 w 2598165"/>
                    <a:gd name="connsiteY180" fmla="*/ 563499 h 686434"/>
                    <a:gd name="connsiteX181" fmla="*/ 1862455 w 2598165"/>
                    <a:gd name="connsiteY181" fmla="*/ 575056 h 686434"/>
                    <a:gd name="connsiteX182" fmla="*/ 1852168 w 2598165"/>
                    <a:gd name="connsiteY182" fmla="*/ 579755 h 686434"/>
                    <a:gd name="connsiteX183" fmla="*/ 1838325 w 2598165"/>
                    <a:gd name="connsiteY183" fmla="*/ 582041 h 686434"/>
                    <a:gd name="connsiteX184" fmla="*/ 1828037 w 2598165"/>
                    <a:gd name="connsiteY184" fmla="*/ 579755 h 686434"/>
                    <a:gd name="connsiteX185" fmla="*/ 1824608 w 2598165"/>
                    <a:gd name="connsiteY185" fmla="*/ 575056 h 686434"/>
                    <a:gd name="connsiteX186" fmla="*/ 1817624 w 2598165"/>
                    <a:gd name="connsiteY186" fmla="*/ 570484 h 686434"/>
                    <a:gd name="connsiteX187" fmla="*/ 1803907 w 2598165"/>
                    <a:gd name="connsiteY187" fmla="*/ 582041 h 686434"/>
                    <a:gd name="connsiteX188" fmla="*/ 1802130 w 2598165"/>
                    <a:gd name="connsiteY188" fmla="*/ 589026 h 686434"/>
                    <a:gd name="connsiteX189" fmla="*/ 1793621 w 2598165"/>
                    <a:gd name="connsiteY189" fmla="*/ 679450 h 686434"/>
                    <a:gd name="connsiteX190" fmla="*/ 1791843 w 2598165"/>
                    <a:gd name="connsiteY190" fmla="*/ 684149 h 686434"/>
                    <a:gd name="connsiteX191" fmla="*/ 1700530 w 2598165"/>
                    <a:gd name="connsiteY191" fmla="*/ 684149 h 686434"/>
                    <a:gd name="connsiteX192" fmla="*/ 1657476 w 2598165"/>
                    <a:gd name="connsiteY192" fmla="*/ 684149 h 686434"/>
                    <a:gd name="connsiteX193" fmla="*/ 1641983 w 2598165"/>
                    <a:gd name="connsiteY193" fmla="*/ 684149 h 686434"/>
                    <a:gd name="connsiteX194" fmla="*/ 1591945 w 2598165"/>
                    <a:gd name="connsiteY194" fmla="*/ 686435 h 686434"/>
                    <a:gd name="connsiteX195" fmla="*/ 1507489 w 2598165"/>
                    <a:gd name="connsiteY195" fmla="*/ 686435 h 686434"/>
                    <a:gd name="connsiteX196" fmla="*/ 1479931 w 2598165"/>
                    <a:gd name="connsiteY196" fmla="*/ 686435 h 686434"/>
                    <a:gd name="connsiteX197" fmla="*/ 1452372 w 2598165"/>
                    <a:gd name="connsiteY197" fmla="*/ 686435 h 686434"/>
                    <a:gd name="connsiteX198" fmla="*/ 1405889 w 2598165"/>
                    <a:gd name="connsiteY198" fmla="*/ 686435 h 686434"/>
                    <a:gd name="connsiteX199" fmla="*/ 1333500 w 2598165"/>
                    <a:gd name="connsiteY199" fmla="*/ 684149 h 686434"/>
                    <a:gd name="connsiteX200" fmla="*/ 1195705 w 2598165"/>
                    <a:gd name="connsiteY200" fmla="*/ 681736 h 686434"/>
                    <a:gd name="connsiteX201" fmla="*/ 1054354 w 2598165"/>
                    <a:gd name="connsiteY201" fmla="*/ 681736 h 686434"/>
                    <a:gd name="connsiteX202" fmla="*/ 1040638 w 2598165"/>
                    <a:gd name="connsiteY202" fmla="*/ 679450 h 686434"/>
                    <a:gd name="connsiteX203" fmla="*/ 926973 w 2598165"/>
                    <a:gd name="connsiteY203" fmla="*/ 677164 h 686434"/>
                    <a:gd name="connsiteX204" fmla="*/ 919988 w 2598165"/>
                    <a:gd name="connsiteY204" fmla="*/ 677164 h 686434"/>
                    <a:gd name="connsiteX205" fmla="*/ 806323 w 2598165"/>
                    <a:gd name="connsiteY205" fmla="*/ 674878 h 686434"/>
                    <a:gd name="connsiteX206" fmla="*/ 690880 w 2598165"/>
                    <a:gd name="connsiteY206" fmla="*/ 672465 h 686434"/>
                    <a:gd name="connsiteX207" fmla="*/ 632333 w 2598165"/>
                    <a:gd name="connsiteY207" fmla="*/ 672465 h 686434"/>
                    <a:gd name="connsiteX208" fmla="*/ 630555 w 2598165"/>
                    <a:gd name="connsiteY208" fmla="*/ 679450 h 686434"/>
                    <a:gd name="connsiteX209" fmla="*/ 577214 w 2598165"/>
                    <a:gd name="connsiteY209" fmla="*/ 679450 h 686434"/>
                    <a:gd name="connsiteX210" fmla="*/ 568579 w 2598165"/>
                    <a:gd name="connsiteY210" fmla="*/ 679450 h 686434"/>
                    <a:gd name="connsiteX211" fmla="*/ 449707 w 2598165"/>
                    <a:gd name="connsiteY211" fmla="*/ 679450 h 686434"/>
                    <a:gd name="connsiteX212" fmla="*/ 439293 w 2598165"/>
                    <a:gd name="connsiteY212" fmla="*/ 679450 h 686434"/>
                    <a:gd name="connsiteX213" fmla="*/ 380746 w 2598165"/>
                    <a:gd name="connsiteY213" fmla="*/ 681736 h 686434"/>
                    <a:gd name="connsiteX214" fmla="*/ 327278 w 2598165"/>
                    <a:gd name="connsiteY214" fmla="*/ 679450 h 686434"/>
                    <a:gd name="connsiteX215" fmla="*/ 280797 w 2598165"/>
                    <a:gd name="connsiteY215" fmla="*/ 681736 h 686434"/>
                    <a:gd name="connsiteX216" fmla="*/ 192913 w 2598165"/>
                    <a:gd name="connsiteY216" fmla="*/ 679450 h 686434"/>
                    <a:gd name="connsiteX217" fmla="*/ 168783 w 2598165"/>
                    <a:gd name="connsiteY217" fmla="*/ 681736 h 686434"/>
                    <a:gd name="connsiteX218" fmla="*/ 1651 w 2598165"/>
                    <a:gd name="connsiteY218" fmla="*/ 679450 h 686434"/>
                    <a:gd name="connsiteX219" fmla="*/ 0 w 2598165"/>
                    <a:gd name="connsiteY219" fmla="*/ 667893 h 686434"/>
                    <a:gd name="connsiteX220" fmla="*/ 5080 w 2598165"/>
                    <a:gd name="connsiteY220" fmla="*/ 663194 h 686434"/>
                    <a:gd name="connsiteX221" fmla="*/ 8636 w 2598165"/>
                    <a:gd name="connsiteY221" fmla="*/ 663194 h 686434"/>
                    <a:gd name="connsiteX222" fmla="*/ 20701 w 2598165"/>
                    <a:gd name="connsiteY222" fmla="*/ 660908 h 686434"/>
                    <a:gd name="connsiteX223" fmla="*/ 24130 w 2598165"/>
                    <a:gd name="connsiteY223" fmla="*/ 653923 h 686434"/>
                    <a:gd name="connsiteX224" fmla="*/ 27559 w 2598165"/>
                    <a:gd name="connsiteY224" fmla="*/ 644652 h 686434"/>
                    <a:gd name="connsiteX225" fmla="*/ 32765 w 2598165"/>
                    <a:gd name="connsiteY225" fmla="*/ 642366 h 686434"/>
                    <a:gd name="connsiteX226" fmla="*/ 41275 w 2598165"/>
                    <a:gd name="connsiteY226" fmla="*/ 644652 h 686434"/>
                    <a:gd name="connsiteX227" fmla="*/ 49911 w 2598165"/>
                    <a:gd name="connsiteY227" fmla="*/ 644652 h 686434"/>
                    <a:gd name="connsiteX228" fmla="*/ 55118 w 2598165"/>
                    <a:gd name="connsiteY228" fmla="*/ 642366 h 686434"/>
                    <a:gd name="connsiteX229" fmla="*/ 60325 w 2598165"/>
                    <a:gd name="connsiteY229" fmla="*/ 633095 h 686434"/>
                    <a:gd name="connsiteX230" fmla="*/ 67183 w 2598165"/>
                    <a:gd name="connsiteY230" fmla="*/ 621538 h 686434"/>
                    <a:gd name="connsiteX231" fmla="*/ 63753 w 2598165"/>
                    <a:gd name="connsiteY231" fmla="*/ 612267 h 686434"/>
                    <a:gd name="connsiteX232" fmla="*/ 65405 w 2598165"/>
                    <a:gd name="connsiteY232" fmla="*/ 605282 h 686434"/>
                    <a:gd name="connsiteX233" fmla="*/ 68834 w 2598165"/>
                    <a:gd name="connsiteY233" fmla="*/ 598297 h 686434"/>
                    <a:gd name="connsiteX234" fmla="*/ 65405 w 2598165"/>
                    <a:gd name="connsiteY234" fmla="*/ 589026 h 686434"/>
                    <a:gd name="connsiteX235" fmla="*/ 60325 w 2598165"/>
                    <a:gd name="connsiteY235" fmla="*/ 575056 h 686434"/>
                    <a:gd name="connsiteX236" fmla="*/ 56769 w 2598165"/>
                    <a:gd name="connsiteY236" fmla="*/ 554228 h 686434"/>
                    <a:gd name="connsiteX237" fmla="*/ 56769 w 2598165"/>
                    <a:gd name="connsiteY237" fmla="*/ 537972 h 686434"/>
                    <a:gd name="connsiteX238" fmla="*/ 58547 w 2598165"/>
                    <a:gd name="connsiteY238" fmla="*/ 530987 h 686434"/>
                    <a:gd name="connsiteX239" fmla="*/ 55118 w 2598165"/>
                    <a:gd name="connsiteY239" fmla="*/ 528701 h 686434"/>
                    <a:gd name="connsiteX240" fmla="*/ 53339 w 2598165"/>
                    <a:gd name="connsiteY240" fmla="*/ 517144 h 686434"/>
                    <a:gd name="connsiteX241" fmla="*/ 41275 w 2598165"/>
                    <a:gd name="connsiteY241" fmla="*/ 528701 h 686434"/>
                    <a:gd name="connsiteX242" fmla="*/ 36195 w 2598165"/>
                    <a:gd name="connsiteY242" fmla="*/ 528701 h 686434"/>
                    <a:gd name="connsiteX243" fmla="*/ 29210 w 2598165"/>
                    <a:gd name="connsiteY243" fmla="*/ 521716 h 686434"/>
                    <a:gd name="connsiteX244" fmla="*/ 29210 w 2598165"/>
                    <a:gd name="connsiteY244" fmla="*/ 517144 h 686434"/>
                    <a:gd name="connsiteX245" fmla="*/ 30988 w 2598165"/>
                    <a:gd name="connsiteY245" fmla="*/ 510159 h 686434"/>
                    <a:gd name="connsiteX246" fmla="*/ 37846 w 2598165"/>
                    <a:gd name="connsiteY246" fmla="*/ 505460 h 686434"/>
                    <a:gd name="connsiteX247" fmla="*/ 44831 w 2598165"/>
                    <a:gd name="connsiteY247" fmla="*/ 500888 h 686434"/>
                    <a:gd name="connsiteX248" fmla="*/ 48260 w 2598165"/>
                    <a:gd name="connsiteY248" fmla="*/ 496189 h 686434"/>
                    <a:gd name="connsiteX249" fmla="*/ 49911 w 2598165"/>
                    <a:gd name="connsiteY249" fmla="*/ 486918 h 686434"/>
                    <a:gd name="connsiteX250" fmla="*/ 56769 w 2598165"/>
                    <a:gd name="connsiteY250" fmla="*/ 484632 h 686434"/>
                    <a:gd name="connsiteX251" fmla="*/ 60325 w 2598165"/>
                    <a:gd name="connsiteY251" fmla="*/ 486918 h 686434"/>
                    <a:gd name="connsiteX252" fmla="*/ 61976 w 2598165"/>
                    <a:gd name="connsiteY252" fmla="*/ 505460 h 686434"/>
                    <a:gd name="connsiteX253" fmla="*/ 65405 w 2598165"/>
                    <a:gd name="connsiteY253" fmla="*/ 510159 h 686434"/>
                    <a:gd name="connsiteX254" fmla="*/ 72389 w 2598165"/>
                    <a:gd name="connsiteY254" fmla="*/ 512445 h 686434"/>
                    <a:gd name="connsiteX255" fmla="*/ 77470 w 2598165"/>
                    <a:gd name="connsiteY255" fmla="*/ 507873 h 686434"/>
                    <a:gd name="connsiteX256" fmla="*/ 82676 w 2598165"/>
                    <a:gd name="connsiteY256" fmla="*/ 500888 h 686434"/>
                    <a:gd name="connsiteX257" fmla="*/ 87884 w 2598165"/>
                    <a:gd name="connsiteY257" fmla="*/ 477647 h 686434"/>
                    <a:gd name="connsiteX258" fmla="*/ 91313 w 2598165"/>
                    <a:gd name="connsiteY258" fmla="*/ 468376 h 686434"/>
                    <a:gd name="connsiteX259" fmla="*/ 98171 w 2598165"/>
                    <a:gd name="connsiteY259" fmla="*/ 468376 h 686434"/>
                    <a:gd name="connsiteX260" fmla="*/ 112013 w 2598165"/>
                    <a:gd name="connsiteY260" fmla="*/ 466090 h 686434"/>
                    <a:gd name="connsiteX261" fmla="*/ 113664 w 2598165"/>
                    <a:gd name="connsiteY261" fmla="*/ 461518 h 686434"/>
                    <a:gd name="connsiteX262" fmla="*/ 113664 w 2598165"/>
                    <a:gd name="connsiteY262" fmla="*/ 454533 h 686434"/>
                    <a:gd name="connsiteX263" fmla="*/ 115443 w 2598165"/>
                    <a:gd name="connsiteY263" fmla="*/ 445262 h 686434"/>
                    <a:gd name="connsiteX264" fmla="*/ 117094 w 2598165"/>
                    <a:gd name="connsiteY264" fmla="*/ 435991 h 686434"/>
                    <a:gd name="connsiteX265" fmla="*/ 125730 w 2598165"/>
                    <a:gd name="connsiteY265" fmla="*/ 417449 h 686434"/>
                    <a:gd name="connsiteX266" fmla="*/ 127508 w 2598165"/>
                    <a:gd name="connsiteY266" fmla="*/ 412750 h 686434"/>
                    <a:gd name="connsiteX267" fmla="*/ 124078 w 2598165"/>
                    <a:gd name="connsiteY267" fmla="*/ 408178 h 686434"/>
                    <a:gd name="connsiteX268" fmla="*/ 112013 w 2598165"/>
                    <a:gd name="connsiteY268" fmla="*/ 408178 h 686434"/>
                    <a:gd name="connsiteX269" fmla="*/ 105028 w 2598165"/>
                    <a:gd name="connsiteY269" fmla="*/ 398780 h 686434"/>
                    <a:gd name="connsiteX270" fmla="*/ 103377 w 2598165"/>
                    <a:gd name="connsiteY270" fmla="*/ 391922 h 686434"/>
                    <a:gd name="connsiteX271" fmla="*/ 105028 w 2598165"/>
                    <a:gd name="connsiteY271" fmla="*/ 380238 h 686434"/>
                    <a:gd name="connsiteX272" fmla="*/ 113664 w 2598165"/>
                    <a:gd name="connsiteY272" fmla="*/ 375666 h 686434"/>
                    <a:gd name="connsiteX273" fmla="*/ 137795 w 2598165"/>
                    <a:gd name="connsiteY273" fmla="*/ 368681 h 686434"/>
                    <a:gd name="connsiteX274" fmla="*/ 146431 w 2598165"/>
                    <a:gd name="connsiteY274" fmla="*/ 364109 h 686434"/>
                    <a:gd name="connsiteX275" fmla="*/ 146431 w 2598165"/>
                    <a:gd name="connsiteY275" fmla="*/ 357124 h 686434"/>
                    <a:gd name="connsiteX276" fmla="*/ 151638 w 2598165"/>
                    <a:gd name="connsiteY276" fmla="*/ 352425 h 686434"/>
                    <a:gd name="connsiteX277" fmla="*/ 163702 w 2598165"/>
                    <a:gd name="connsiteY277" fmla="*/ 345440 h 686434"/>
                    <a:gd name="connsiteX278" fmla="*/ 167132 w 2598165"/>
                    <a:gd name="connsiteY278" fmla="*/ 340868 h 686434"/>
                    <a:gd name="connsiteX279" fmla="*/ 167132 w 2598165"/>
                    <a:gd name="connsiteY279" fmla="*/ 331597 h 686434"/>
                    <a:gd name="connsiteX280" fmla="*/ 165353 w 2598165"/>
                    <a:gd name="connsiteY280" fmla="*/ 322326 h 686434"/>
                    <a:gd name="connsiteX281" fmla="*/ 165353 w 2598165"/>
                    <a:gd name="connsiteY281" fmla="*/ 313055 h 686434"/>
                    <a:gd name="connsiteX282" fmla="*/ 173989 w 2598165"/>
                    <a:gd name="connsiteY282" fmla="*/ 310769 h 686434"/>
                    <a:gd name="connsiteX283" fmla="*/ 187833 w 2598165"/>
                    <a:gd name="connsiteY283" fmla="*/ 308356 h 686434"/>
                    <a:gd name="connsiteX284" fmla="*/ 191262 w 2598165"/>
                    <a:gd name="connsiteY284" fmla="*/ 303784 h 686434"/>
                    <a:gd name="connsiteX285" fmla="*/ 189484 w 2598165"/>
                    <a:gd name="connsiteY285" fmla="*/ 294513 h 686434"/>
                    <a:gd name="connsiteX286" fmla="*/ 180848 w 2598165"/>
                    <a:gd name="connsiteY286" fmla="*/ 285242 h 686434"/>
                    <a:gd name="connsiteX287" fmla="*/ 172212 w 2598165"/>
                    <a:gd name="connsiteY287" fmla="*/ 278257 h 686434"/>
                    <a:gd name="connsiteX288" fmla="*/ 170561 w 2598165"/>
                    <a:gd name="connsiteY288" fmla="*/ 271272 h 68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Lst>
                  <a:rect l="l" t="t" r="r" b="b"/>
                  <a:pathLst>
                    <a:path w="2598165" h="686434">
                      <a:moveTo>
                        <a:pt x="170561" y="271272"/>
                      </a:moveTo>
                      <a:lnTo>
                        <a:pt x="173989" y="259715"/>
                      </a:lnTo>
                      <a:lnTo>
                        <a:pt x="180848" y="248031"/>
                      </a:lnTo>
                      <a:lnTo>
                        <a:pt x="191262" y="248031"/>
                      </a:lnTo>
                      <a:lnTo>
                        <a:pt x="198120" y="234188"/>
                      </a:lnTo>
                      <a:lnTo>
                        <a:pt x="204977" y="215646"/>
                      </a:lnTo>
                      <a:lnTo>
                        <a:pt x="206756" y="204089"/>
                      </a:lnTo>
                      <a:lnTo>
                        <a:pt x="203326" y="197104"/>
                      </a:lnTo>
                      <a:lnTo>
                        <a:pt x="184276" y="185420"/>
                      </a:lnTo>
                      <a:lnTo>
                        <a:pt x="180848" y="178562"/>
                      </a:lnTo>
                      <a:lnTo>
                        <a:pt x="187833" y="166878"/>
                      </a:lnTo>
                      <a:lnTo>
                        <a:pt x="203326" y="169291"/>
                      </a:lnTo>
                      <a:lnTo>
                        <a:pt x="215392" y="173863"/>
                      </a:lnTo>
                      <a:lnTo>
                        <a:pt x="220472" y="166878"/>
                      </a:lnTo>
                      <a:lnTo>
                        <a:pt x="220472" y="160020"/>
                      </a:lnTo>
                      <a:lnTo>
                        <a:pt x="203326" y="141351"/>
                      </a:lnTo>
                      <a:lnTo>
                        <a:pt x="204977" y="134493"/>
                      </a:lnTo>
                      <a:lnTo>
                        <a:pt x="210185" y="132080"/>
                      </a:lnTo>
                      <a:lnTo>
                        <a:pt x="217043" y="125222"/>
                      </a:lnTo>
                      <a:lnTo>
                        <a:pt x="225678" y="127508"/>
                      </a:lnTo>
                      <a:lnTo>
                        <a:pt x="230886" y="122809"/>
                      </a:lnTo>
                      <a:lnTo>
                        <a:pt x="234314" y="115951"/>
                      </a:lnTo>
                      <a:lnTo>
                        <a:pt x="222250" y="94996"/>
                      </a:lnTo>
                      <a:lnTo>
                        <a:pt x="223901" y="76454"/>
                      </a:lnTo>
                      <a:lnTo>
                        <a:pt x="232537" y="69469"/>
                      </a:lnTo>
                      <a:lnTo>
                        <a:pt x="232537" y="62611"/>
                      </a:lnTo>
                      <a:lnTo>
                        <a:pt x="225678" y="55626"/>
                      </a:lnTo>
                      <a:lnTo>
                        <a:pt x="218821" y="50927"/>
                      </a:lnTo>
                      <a:lnTo>
                        <a:pt x="222250" y="39370"/>
                      </a:lnTo>
                      <a:lnTo>
                        <a:pt x="230886" y="37084"/>
                      </a:lnTo>
                      <a:lnTo>
                        <a:pt x="242951" y="44069"/>
                      </a:lnTo>
                      <a:lnTo>
                        <a:pt x="246380" y="55626"/>
                      </a:lnTo>
                      <a:lnTo>
                        <a:pt x="242951" y="81153"/>
                      </a:lnTo>
                      <a:lnTo>
                        <a:pt x="251460" y="88011"/>
                      </a:lnTo>
                      <a:lnTo>
                        <a:pt x="256667" y="81153"/>
                      </a:lnTo>
                      <a:lnTo>
                        <a:pt x="265302" y="69469"/>
                      </a:lnTo>
                      <a:lnTo>
                        <a:pt x="267081" y="71882"/>
                      </a:lnTo>
                      <a:lnTo>
                        <a:pt x="265302" y="69469"/>
                      </a:lnTo>
                      <a:lnTo>
                        <a:pt x="286003" y="69469"/>
                      </a:lnTo>
                      <a:lnTo>
                        <a:pt x="432435" y="69469"/>
                      </a:lnTo>
                      <a:lnTo>
                        <a:pt x="442722" y="67183"/>
                      </a:lnTo>
                      <a:lnTo>
                        <a:pt x="530606" y="69469"/>
                      </a:lnTo>
                      <a:lnTo>
                        <a:pt x="542671" y="67183"/>
                      </a:lnTo>
                      <a:lnTo>
                        <a:pt x="668527" y="69469"/>
                      </a:lnTo>
                      <a:lnTo>
                        <a:pt x="673608" y="67183"/>
                      </a:lnTo>
                      <a:lnTo>
                        <a:pt x="675386" y="46355"/>
                      </a:lnTo>
                      <a:lnTo>
                        <a:pt x="675386" y="32385"/>
                      </a:lnTo>
                      <a:lnTo>
                        <a:pt x="671957" y="16129"/>
                      </a:lnTo>
                      <a:lnTo>
                        <a:pt x="668527" y="0"/>
                      </a:lnTo>
                      <a:lnTo>
                        <a:pt x="704596" y="2286"/>
                      </a:lnTo>
                      <a:lnTo>
                        <a:pt x="732282" y="4572"/>
                      </a:lnTo>
                      <a:lnTo>
                        <a:pt x="737362" y="6858"/>
                      </a:lnTo>
                      <a:lnTo>
                        <a:pt x="737362" y="13843"/>
                      </a:lnTo>
                      <a:lnTo>
                        <a:pt x="783971" y="13843"/>
                      </a:lnTo>
                      <a:lnTo>
                        <a:pt x="794258" y="16129"/>
                      </a:lnTo>
                      <a:lnTo>
                        <a:pt x="890777" y="13843"/>
                      </a:lnTo>
                      <a:lnTo>
                        <a:pt x="952754" y="13843"/>
                      </a:lnTo>
                      <a:lnTo>
                        <a:pt x="968248" y="13843"/>
                      </a:lnTo>
                      <a:lnTo>
                        <a:pt x="1059561" y="13843"/>
                      </a:lnTo>
                      <a:lnTo>
                        <a:pt x="1087120" y="9271"/>
                      </a:lnTo>
                      <a:lnTo>
                        <a:pt x="1109599" y="9271"/>
                      </a:lnTo>
                      <a:lnTo>
                        <a:pt x="1119886" y="16129"/>
                      </a:lnTo>
                      <a:lnTo>
                        <a:pt x="1128522" y="16129"/>
                      </a:lnTo>
                      <a:lnTo>
                        <a:pt x="1138809" y="9271"/>
                      </a:lnTo>
                      <a:lnTo>
                        <a:pt x="1152651" y="6858"/>
                      </a:lnTo>
                      <a:lnTo>
                        <a:pt x="1173352" y="9271"/>
                      </a:lnTo>
                      <a:lnTo>
                        <a:pt x="1231900" y="13843"/>
                      </a:lnTo>
                      <a:lnTo>
                        <a:pt x="1299083" y="16129"/>
                      </a:lnTo>
                      <a:lnTo>
                        <a:pt x="1362837" y="20828"/>
                      </a:lnTo>
                      <a:lnTo>
                        <a:pt x="1454150" y="20828"/>
                      </a:lnTo>
                      <a:lnTo>
                        <a:pt x="1500632" y="18542"/>
                      </a:lnTo>
                      <a:lnTo>
                        <a:pt x="1504061" y="18542"/>
                      </a:lnTo>
                      <a:lnTo>
                        <a:pt x="1600581" y="20828"/>
                      </a:lnTo>
                      <a:lnTo>
                        <a:pt x="1654048" y="25400"/>
                      </a:lnTo>
                      <a:lnTo>
                        <a:pt x="1672971" y="25400"/>
                      </a:lnTo>
                      <a:lnTo>
                        <a:pt x="1826259" y="37084"/>
                      </a:lnTo>
                      <a:lnTo>
                        <a:pt x="1883156" y="37084"/>
                      </a:lnTo>
                      <a:lnTo>
                        <a:pt x="1964182" y="37084"/>
                      </a:lnTo>
                      <a:lnTo>
                        <a:pt x="1986533" y="37084"/>
                      </a:lnTo>
                      <a:lnTo>
                        <a:pt x="1991741" y="32385"/>
                      </a:lnTo>
                      <a:lnTo>
                        <a:pt x="1996821" y="30099"/>
                      </a:lnTo>
                      <a:lnTo>
                        <a:pt x="2000377" y="30099"/>
                      </a:lnTo>
                      <a:lnTo>
                        <a:pt x="2048509" y="32385"/>
                      </a:lnTo>
                      <a:lnTo>
                        <a:pt x="2195068" y="32385"/>
                      </a:lnTo>
                      <a:lnTo>
                        <a:pt x="2239772" y="37084"/>
                      </a:lnTo>
                      <a:lnTo>
                        <a:pt x="2312161" y="32385"/>
                      </a:lnTo>
                      <a:lnTo>
                        <a:pt x="2403475" y="32385"/>
                      </a:lnTo>
                      <a:lnTo>
                        <a:pt x="2513710" y="30099"/>
                      </a:lnTo>
                      <a:lnTo>
                        <a:pt x="2520696" y="23114"/>
                      </a:lnTo>
                      <a:lnTo>
                        <a:pt x="2544826" y="23114"/>
                      </a:lnTo>
                      <a:lnTo>
                        <a:pt x="2596515" y="23114"/>
                      </a:lnTo>
                      <a:lnTo>
                        <a:pt x="2598166" y="32385"/>
                      </a:lnTo>
                      <a:lnTo>
                        <a:pt x="2589530" y="37084"/>
                      </a:lnTo>
                      <a:lnTo>
                        <a:pt x="2580894" y="48641"/>
                      </a:lnTo>
                      <a:lnTo>
                        <a:pt x="2579243" y="60198"/>
                      </a:lnTo>
                      <a:lnTo>
                        <a:pt x="2580894" y="69469"/>
                      </a:lnTo>
                      <a:lnTo>
                        <a:pt x="2582672" y="81153"/>
                      </a:lnTo>
                      <a:lnTo>
                        <a:pt x="2575813" y="94996"/>
                      </a:lnTo>
                      <a:lnTo>
                        <a:pt x="2568829" y="108966"/>
                      </a:lnTo>
                      <a:lnTo>
                        <a:pt x="2575813" y="118237"/>
                      </a:lnTo>
                      <a:lnTo>
                        <a:pt x="2577465" y="125222"/>
                      </a:lnTo>
                      <a:lnTo>
                        <a:pt x="2577465" y="134493"/>
                      </a:lnTo>
                      <a:lnTo>
                        <a:pt x="2565400" y="134493"/>
                      </a:lnTo>
                      <a:lnTo>
                        <a:pt x="2551683" y="132080"/>
                      </a:lnTo>
                      <a:lnTo>
                        <a:pt x="2543048" y="132080"/>
                      </a:lnTo>
                      <a:lnTo>
                        <a:pt x="2530982" y="141351"/>
                      </a:lnTo>
                      <a:lnTo>
                        <a:pt x="2513710" y="166878"/>
                      </a:lnTo>
                      <a:lnTo>
                        <a:pt x="2512059" y="169291"/>
                      </a:lnTo>
                      <a:lnTo>
                        <a:pt x="2498217" y="187833"/>
                      </a:lnTo>
                      <a:lnTo>
                        <a:pt x="2487930" y="217932"/>
                      </a:lnTo>
                      <a:lnTo>
                        <a:pt x="2477516" y="224917"/>
                      </a:lnTo>
                      <a:lnTo>
                        <a:pt x="2467229" y="231902"/>
                      </a:lnTo>
                      <a:lnTo>
                        <a:pt x="2456942" y="229489"/>
                      </a:lnTo>
                      <a:lnTo>
                        <a:pt x="2451734" y="227203"/>
                      </a:lnTo>
                      <a:lnTo>
                        <a:pt x="2446528" y="220218"/>
                      </a:lnTo>
                      <a:lnTo>
                        <a:pt x="2439670" y="215646"/>
                      </a:lnTo>
                      <a:lnTo>
                        <a:pt x="2425827" y="217932"/>
                      </a:lnTo>
                      <a:lnTo>
                        <a:pt x="2415540" y="224917"/>
                      </a:lnTo>
                      <a:lnTo>
                        <a:pt x="2408683" y="224917"/>
                      </a:lnTo>
                      <a:lnTo>
                        <a:pt x="2396617" y="224917"/>
                      </a:lnTo>
                      <a:lnTo>
                        <a:pt x="2387981" y="227203"/>
                      </a:lnTo>
                      <a:lnTo>
                        <a:pt x="2375916" y="238760"/>
                      </a:lnTo>
                      <a:lnTo>
                        <a:pt x="2370708" y="248031"/>
                      </a:lnTo>
                      <a:lnTo>
                        <a:pt x="2369057" y="255016"/>
                      </a:lnTo>
                      <a:lnTo>
                        <a:pt x="2358644" y="266700"/>
                      </a:lnTo>
                      <a:lnTo>
                        <a:pt x="2346579" y="275971"/>
                      </a:lnTo>
                      <a:lnTo>
                        <a:pt x="2339721" y="282829"/>
                      </a:lnTo>
                      <a:lnTo>
                        <a:pt x="2327656" y="287528"/>
                      </a:lnTo>
                      <a:lnTo>
                        <a:pt x="2317369" y="287528"/>
                      </a:lnTo>
                      <a:lnTo>
                        <a:pt x="2308732" y="285242"/>
                      </a:lnTo>
                      <a:lnTo>
                        <a:pt x="2305304" y="280543"/>
                      </a:lnTo>
                      <a:lnTo>
                        <a:pt x="2305304" y="271272"/>
                      </a:lnTo>
                      <a:lnTo>
                        <a:pt x="2308732" y="259715"/>
                      </a:lnTo>
                      <a:lnTo>
                        <a:pt x="2300097" y="248031"/>
                      </a:lnTo>
                      <a:lnTo>
                        <a:pt x="2293238" y="248031"/>
                      </a:lnTo>
                      <a:lnTo>
                        <a:pt x="2265680" y="271272"/>
                      </a:lnTo>
                      <a:lnTo>
                        <a:pt x="2255266" y="280543"/>
                      </a:lnTo>
                      <a:lnTo>
                        <a:pt x="2255266" y="289814"/>
                      </a:lnTo>
                      <a:lnTo>
                        <a:pt x="2250185" y="296799"/>
                      </a:lnTo>
                      <a:lnTo>
                        <a:pt x="2243201" y="301498"/>
                      </a:lnTo>
                      <a:lnTo>
                        <a:pt x="2231135" y="294513"/>
                      </a:lnTo>
                      <a:lnTo>
                        <a:pt x="2224278" y="299085"/>
                      </a:lnTo>
                      <a:lnTo>
                        <a:pt x="2215642" y="303784"/>
                      </a:lnTo>
                      <a:lnTo>
                        <a:pt x="2217420" y="317627"/>
                      </a:lnTo>
                      <a:lnTo>
                        <a:pt x="2222627" y="324612"/>
                      </a:lnTo>
                      <a:lnTo>
                        <a:pt x="2217420" y="331597"/>
                      </a:lnTo>
                      <a:lnTo>
                        <a:pt x="2208783" y="347853"/>
                      </a:lnTo>
                      <a:lnTo>
                        <a:pt x="2201926" y="352425"/>
                      </a:lnTo>
                      <a:lnTo>
                        <a:pt x="2191511" y="359410"/>
                      </a:lnTo>
                      <a:lnTo>
                        <a:pt x="2184654" y="359410"/>
                      </a:lnTo>
                      <a:lnTo>
                        <a:pt x="2174367" y="359410"/>
                      </a:lnTo>
                      <a:lnTo>
                        <a:pt x="2158873" y="366395"/>
                      </a:lnTo>
                      <a:lnTo>
                        <a:pt x="2141601" y="375666"/>
                      </a:lnTo>
                      <a:lnTo>
                        <a:pt x="2124329" y="384937"/>
                      </a:lnTo>
                      <a:lnTo>
                        <a:pt x="2114042" y="394208"/>
                      </a:lnTo>
                      <a:lnTo>
                        <a:pt x="2107183" y="403479"/>
                      </a:lnTo>
                      <a:lnTo>
                        <a:pt x="2101977" y="408178"/>
                      </a:lnTo>
                      <a:lnTo>
                        <a:pt x="2093341" y="408178"/>
                      </a:lnTo>
                      <a:lnTo>
                        <a:pt x="2084705" y="412750"/>
                      </a:lnTo>
                      <a:lnTo>
                        <a:pt x="2079625" y="417449"/>
                      </a:lnTo>
                      <a:lnTo>
                        <a:pt x="2070988" y="424307"/>
                      </a:lnTo>
                      <a:lnTo>
                        <a:pt x="2062353" y="426720"/>
                      </a:lnTo>
                      <a:lnTo>
                        <a:pt x="2055495" y="435991"/>
                      </a:lnTo>
                      <a:lnTo>
                        <a:pt x="2043430" y="447548"/>
                      </a:lnTo>
                      <a:lnTo>
                        <a:pt x="2036445" y="452120"/>
                      </a:lnTo>
                      <a:lnTo>
                        <a:pt x="2012314" y="447548"/>
                      </a:lnTo>
                      <a:lnTo>
                        <a:pt x="1993392" y="445262"/>
                      </a:lnTo>
                      <a:lnTo>
                        <a:pt x="1986533" y="445262"/>
                      </a:lnTo>
                      <a:lnTo>
                        <a:pt x="1969261" y="449834"/>
                      </a:lnTo>
                      <a:lnTo>
                        <a:pt x="1953768" y="459105"/>
                      </a:lnTo>
                      <a:lnTo>
                        <a:pt x="1938274" y="463804"/>
                      </a:lnTo>
                      <a:lnTo>
                        <a:pt x="1921002" y="477647"/>
                      </a:lnTo>
                      <a:lnTo>
                        <a:pt x="1905507" y="491617"/>
                      </a:lnTo>
                      <a:lnTo>
                        <a:pt x="1895221" y="505460"/>
                      </a:lnTo>
                      <a:lnTo>
                        <a:pt x="1886584" y="512445"/>
                      </a:lnTo>
                      <a:lnTo>
                        <a:pt x="1886584" y="528701"/>
                      </a:lnTo>
                      <a:lnTo>
                        <a:pt x="1886584" y="535686"/>
                      </a:lnTo>
                      <a:lnTo>
                        <a:pt x="1883156" y="542671"/>
                      </a:lnTo>
                      <a:lnTo>
                        <a:pt x="1884933" y="551942"/>
                      </a:lnTo>
                      <a:lnTo>
                        <a:pt x="1883156" y="558927"/>
                      </a:lnTo>
                      <a:lnTo>
                        <a:pt x="1874520" y="563499"/>
                      </a:lnTo>
                      <a:lnTo>
                        <a:pt x="1862455" y="575056"/>
                      </a:lnTo>
                      <a:lnTo>
                        <a:pt x="1852168" y="579755"/>
                      </a:lnTo>
                      <a:lnTo>
                        <a:pt x="1838325" y="582041"/>
                      </a:lnTo>
                      <a:lnTo>
                        <a:pt x="1828037" y="579755"/>
                      </a:lnTo>
                      <a:lnTo>
                        <a:pt x="1824608" y="575056"/>
                      </a:lnTo>
                      <a:lnTo>
                        <a:pt x="1817624" y="570484"/>
                      </a:lnTo>
                      <a:lnTo>
                        <a:pt x="1803907" y="582041"/>
                      </a:lnTo>
                      <a:lnTo>
                        <a:pt x="1802130" y="589026"/>
                      </a:lnTo>
                      <a:lnTo>
                        <a:pt x="1793621" y="679450"/>
                      </a:lnTo>
                      <a:lnTo>
                        <a:pt x="1791843" y="684149"/>
                      </a:lnTo>
                      <a:lnTo>
                        <a:pt x="1700530" y="684149"/>
                      </a:lnTo>
                      <a:lnTo>
                        <a:pt x="1657476" y="684149"/>
                      </a:lnTo>
                      <a:lnTo>
                        <a:pt x="1641983" y="684149"/>
                      </a:lnTo>
                      <a:lnTo>
                        <a:pt x="1591945" y="686435"/>
                      </a:lnTo>
                      <a:lnTo>
                        <a:pt x="1507489" y="686435"/>
                      </a:lnTo>
                      <a:lnTo>
                        <a:pt x="1479931" y="686435"/>
                      </a:lnTo>
                      <a:lnTo>
                        <a:pt x="1452372" y="686435"/>
                      </a:lnTo>
                      <a:lnTo>
                        <a:pt x="1405889" y="686435"/>
                      </a:lnTo>
                      <a:lnTo>
                        <a:pt x="1333500" y="684149"/>
                      </a:lnTo>
                      <a:lnTo>
                        <a:pt x="1195705" y="681736"/>
                      </a:lnTo>
                      <a:lnTo>
                        <a:pt x="1054354" y="681736"/>
                      </a:lnTo>
                      <a:lnTo>
                        <a:pt x="1040638" y="679450"/>
                      </a:lnTo>
                      <a:lnTo>
                        <a:pt x="926973" y="677164"/>
                      </a:lnTo>
                      <a:lnTo>
                        <a:pt x="919988" y="677164"/>
                      </a:lnTo>
                      <a:lnTo>
                        <a:pt x="806323" y="674878"/>
                      </a:lnTo>
                      <a:lnTo>
                        <a:pt x="690880" y="672465"/>
                      </a:lnTo>
                      <a:lnTo>
                        <a:pt x="632333" y="672465"/>
                      </a:lnTo>
                      <a:lnTo>
                        <a:pt x="630555" y="679450"/>
                      </a:lnTo>
                      <a:lnTo>
                        <a:pt x="577214" y="679450"/>
                      </a:lnTo>
                      <a:lnTo>
                        <a:pt x="568579" y="679450"/>
                      </a:lnTo>
                      <a:lnTo>
                        <a:pt x="449707" y="679450"/>
                      </a:lnTo>
                      <a:lnTo>
                        <a:pt x="439293" y="679450"/>
                      </a:lnTo>
                      <a:lnTo>
                        <a:pt x="380746" y="681736"/>
                      </a:lnTo>
                      <a:lnTo>
                        <a:pt x="327278" y="679450"/>
                      </a:lnTo>
                      <a:lnTo>
                        <a:pt x="280797" y="681736"/>
                      </a:lnTo>
                      <a:lnTo>
                        <a:pt x="192913" y="679450"/>
                      </a:lnTo>
                      <a:lnTo>
                        <a:pt x="168783" y="681736"/>
                      </a:lnTo>
                      <a:lnTo>
                        <a:pt x="1651" y="679450"/>
                      </a:lnTo>
                      <a:lnTo>
                        <a:pt x="0" y="667893"/>
                      </a:lnTo>
                      <a:lnTo>
                        <a:pt x="5080" y="663194"/>
                      </a:lnTo>
                      <a:lnTo>
                        <a:pt x="8636" y="663194"/>
                      </a:lnTo>
                      <a:lnTo>
                        <a:pt x="20701" y="660908"/>
                      </a:lnTo>
                      <a:lnTo>
                        <a:pt x="24130" y="653923"/>
                      </a:lnTo>
                      <a:lnTo>
                        <a:pt x="27559" y="644652"/>
                      </a:lnTo>
                      <a:lnTo>
                        <a:pt x="32765" y="642366"/>
                      </a:lnTo>
                      <a:lnTo>
                        <a:pt x="41275" y="644652"/>
                      </a:lnTo>
                      <a:lnTo>
                        <a:pt x="49911" y="644652"/>
                      </a:lnTo>
                      <a:lnTo>
                        <a:pt x="55118" y="642366"/>
                      </a:lnTo>
                      <a:lnTo>
                        <a:pt x="60325" y="633095"/>
                      </a:lnTo>
                      <a:lnTo>
                        <a:pt x="67183" y="621538"/>
                      </a:lnTo>
                      <a:lnTo>
                        <a:pt x="63753" y="612267"/>
                      </a:lnTo>
                      <a:lnTo>
                        <a:pt x="65405" y="605282"/>
                      </a:lnTo>
                      <a:lnTo>
                        <a:pt x="68834" y="598297"/>
                      </a:lnTo>
                      <a:lnTo>
                        <a:pt x="65405" y="589026"/>
                      </a:lnTo>
                      <a:lnTo>
                        <a:pt x="60325" y="575056"/>
                      </a:lnTo>
                      <a:lnTo>
                        <a:pt x="56769" y="554228"/>
                      </a:lnTo>
                      <a:lnTo>
                        <a:pt x="56769" y="537972"/>
                      </a:lnTo>
                      <a:lnTo>
                        <a:pt x="58547" y="530987"/>
                      </a:lnTo>
                      <a:lnTo>
                        <a:pt x="55118" y="528701"/>
                      </a:lnTo>
                      <a:lnTo>
                        <a:pt x="53339" y="517144"/>
                      </a:lnTo>
                      <a:lnTo>
                        <a:pt x="41275" y="528701"/>
                      </a:lnTo>
                      <a:lnTo>
                        <a:pt x="36195" y="528701"/>
                      </a:lnTo>
                      <a:lnTo>
                        <a:pt x="29210" y="521716"/>
                      </a:lnTo>
                      <a:lnTo>
                        <a:pt x="29210" y="517144"/>
                      </a:lnTo>
                      <a:lnTo>
                        <a:pt x="30988" y="510159"/>
                      </a:lnTo>
                      <a:lnTo>
                        <a:pt x="37846" y="505460"/>
                      </a:lnTo>
                      <a:lnTo>
                        <a:pt x="44831" y="500888"/>
                      </a:lnTo>
                      <a:lnTo>
                        <a:pt x="48260" y="496189"/>
                      </a:lnTo>
                      <a:lnTo>
                        <a:pt x="49911" y="486918"/>
                      </a:lnTo>
                      <a:lnTo>
                        <a:pt x="56769" y="484632"/>
                      </a:lnTo>
                      <a:lnTo>
                        <a:pt x="60325" y="486918"/>
                      </a:lnTo>
                      <a:lnTo>
                        <a:pt x="61976" y="505460"/>
                      </a:lnTo>
                      <a:lnTo>
                        <a:pt x="65405" y="510159"/>
                      </a:lnTo>
                      <a:lnTo>
                        <a:pt x="72389" y="512445"/>
                      </a:lnTo>
                      <a:lnTo>
                        <a:pt x="77470" y="507873"/>
                      </a:lnTo>
                      <a:lnTo>
                        <a:pt x="82676" y="500888"/>
                      </a:lnTo>
                      <a:lnTo>
                        <a:pt x="87884" y="477647"/>
                      </a:lnTo>
                      <a:lnTo>
                        <a:pt x="91313" y="468376"/>
                      </a:lnTo>
                      <a:lnTo>
                        <a:pt x="98171" y="468376"/>
                      </a:lnTo>
                      <a:lnTo>
                        <a:pt x="112013" y="466090"/>
                      </a:lnTo>
                      <a:lnTo>
                        <a:pt x="113664" y="461518"/>
                      </a:lnTo>
                      <a:lnTo>
                        <a:pt x="113664" y="454533"/>
                      </a:lnTo>
                      <a:lnTo>
                        <a:pt x="115443" y="445262"/>
                      </a:lnTo>
                      <a:lnTo>
                        <a:pt x="117094" y="435991"/>
                      </a:lnTo>
                      <a:lnTo>
                        <a:pt x="125730" y="417449"/>
                      </a:lnTo>
                      <a:lnTo>
                        <a:pt x="127508" y="412750"/>
                      </a:lnTo>
                      <a:lnTo>
                        <a:pt x="124078" y="408178"/>
                      </a:lnTo>
                      <a:lnTo>
                        <a:pt x="112013" y="408178"/>
                      </a:lnTo>
                      <a:lnTo>
                        <a:pt x="105028" y="398780"/>
                      </a:lnTo>
                      <a:lnTo>
                        <a:pt x="103377" y="391922"/>
                      </a:lnTo>
                      <a:lnTo>
                        <a:pt x="105028" y="380238"/>
                      </a:lnTo>
                      <a:lnTo>
                        <a:pt x="113664" y="375666"/>
                      </a:lnTo>
                      <a:lnTo>
                        <a:pt x="137795" y="368681"/>
                      </a:lnTo>
                      <a:lnTo>
                        <a:pt x="146431" y="364109"/>
                      </a:lnTo>
                      <a:lnTo>
                        <a:pt x="146431" y="357124"/>
                      </a:lnTo>
                      <a:lnTo>
                        <a:pt x="151638" y="352425"/>
                      </a:lnTo>
                      <a:lnTo>
                        <a:pt x="163702" y="345440"/>
                      </a:lnTo>
                      <a:lnTo>
                        <a:pt x="167132" y="340868"/>
                      </a:lnTo>
                      <a:lnTo>
                        <a:pt x="167132" y="331597"/>
                      </a:lnTo>
                      <a:lnTo>
                        <a:pt x="165353" y="322326"/>
                      </a:lnTo>
                      <a:lnTo>
                        <a:pt x="165353" y="313055"/>
                      </a:lnTo>
                      <a:lnTo>
                        <a:pt x="173989" y="310769"/>
                      </a:lnTo>
                      <a:lnTo>
                        <a:pt x="187833" y="308356"/>
                      </a:lnTo>
                      <a:lnTo>
                        <a:pt x="191262" y="303784"/>
                      </a:lnTo>
                      <a:lnTo>
                        <a:pt x="189484" y="294513"/>
                      </a:lnTo>
                      <a:lnTo>
                        <a:pt x="180848" y="285242"/>
                      </a:lnTo>
                      <a:lnTo>
                        <a:pt x="172212" y="278257"/>
                      </a:lnTo>
                      <a:lnTo>
                        <a:pt x="170561" y="271272"/>
                      </a:lnTo>
                      <a:close/>
                    </a:path>
                  </a:pathLst>
                </a:custGeom>
                <a:solidFill>
                  <a:srgbClr val="70B070"/>
                </a:solidFill>
                <a:ln w="5461" cap="flat">
                  <a:solidFill>
                    <a:srgbClr val="BEBEBE"/>
                  </a:solidFill>
                  <a:prstDash val="solid"/>
                  <a:round/>
                </a:ln>
              </p:spPr>
              <p:txBody>
                <a:bodyPr rtlCol="0" anchor="ctr"/>
                <a:lstStyle/>
                <a:p>
                  <a:endParaRPr lang="en-US"/>
                </a:p>
              </p:txBody>
            </p:sp>
            <p:sp>
              <p:nvSpPr>
                <p:cNvPr id="1236" name="Freeform: Shape 1235">
                  <a:extLst>
                    <a:ext uri="{FF2B5EF4-FFF2-40B4-BE49-F238E27FC236}">
                      <a16:creationId xmlns:a16="http://schemas.microsoft.com/office/drawing/2014/main" id="{3A6EF50E-7569-35BF-9C29-483FB827273B}"/>
                    </a:ext>
                  </a:extLst>
                </p:cNvPr>
                <p:cNvSpPr/>
                <p:nvPr/>
              </p:nvSpPr>
              <p:spPr>
                <a:xfrm>
                  <a:off x="21938488" y="18580227"/>
                  <a:ext cx="3943857" cy="4271898"/>
                </a:xfrm>
                <a:custGeom>
                  <a:avLst/>
                  <a:gdLst>
                    <a:gd name="connsiteX0" fmla="*/ 3654298 w 3943857"/>
                    <a:gd name="connsiteY0" fmla="*/ 1143381 h 4271898"/>
                    <a:gd name="connsiteX1" fmla="*/ 3659505 w 3943857"/>
                    <a:gd name="connsiteY1" fmla="*/ 1147953 h 4271898"/>
                    <a:gd name="connsiteX2" fmla="*/ 3661283 w 3943857"/>
                    <a:gd name="connsiteY2" fmla="*/ 1157224 h 4271898"/>
                    <a:gd name="connsiteX3" fmla="*/ 3664712 w 3943857"/>
                    <a:gd name="connsiteY3" fmla="*/ 1164209 h 4271898"/>
                    <a:gd name="connsiteX4" fmla="*/ 3668141 w 3943857"/>
                    <a:gd name="connsiteY4" fmla="*/ 1171194 h 4271898"/>
                    <a:gd name="connsiteX5" fmla="*/ 3676777 w 3943857"/>
                    <a:gd name="connsiteY5" fmla="*/ 1171194 h 4271898"/>
                    <a:gd name="connsiteX6" fmla="*/ 3681857 w 3943857"/>
                    <a:gd name="connsiteY6" fmla="*/ 1180465 h 4271898"/>
                    <a:gd name="connsiteX7" fmla="*/ 3683635 w 3943857"/>
                    <a:gd name="connsiteY7" fmla="*/ 1182751 h 4271898"/>
                    <a:gd name="connsiteX8" fmla="*/ 3693922 w 3943857"/>
                    <a:gd name="connsiteY8" fmla="*/ 1180465 h 4271898"/>
                    <a:gd name="connsiteX9" fmla="*/ 3711194 w 3943857"/>
                    <a:gd name="connsiteY9" fmla="*/ 1182751 h 4271898"/>
                    <a:gd name="connsiteX10" fmla="*/ 3714623 w 3943857"/>
                    <a:gd name="connsiteY10" fmla="*/ 1180465 h 4271898"/>
                    <a:gd name="connsiteX11" fmla="*/ 3719830 w 3943857"/>
                    <a:gd name="connsiteY11" fmla="*/ 1175766 h 4271898"/>
                    <a:gd name="connsiteX12" fmla="*/ 3725037 w 3943857"/>
                    <a:gd name="connsiteY12" fmla="*/ 1175766 h 4271898"/>
                    <a:gd name="connsiteX13" fmla="*/ 3731895 w 3943857"/>
                    <a:gd name="connsiteY13" fmla="*/ 1180465 h 4271898"/>
                    <a:gd name="connsiteX14" fmla="*/ 3735324 w 3943857"/>
                    <a:gd name="connsiteY14" fmla="*/ 1171194 h 4271898"/>
                    <a:gd name="connsiteX15" fmla="*/ 3737102 w 3943857"/>
                    <a:gd name="connsiteY15" fmla="*/ 1166495 h 4271898"/>
                    <a:gd name="connsiteX16" fmla="*/ 3742182 w 3943857"/>
                    <a:gd name="connsiteY16" fmla="*/ 1164209 h 4271898"/>
                    <a:gd name="connsiteX17" fmla="*/ 3747389 w 3943857"/>
                    <a:gd name="connsiteY17" fmla="*/ 1166495 h 4271898"/>
                    <a:gd name="connsiteX18" fmla="*/ 3757676 w 3943857"/>
                    <a:gd name="connsiteY18" fmla="*/ 1175766 h 4271898"/>
                    <a:gd name="connsiteX19" fmla="*/ 3759454 w 3943857"/>
                    <a:gd name="connsiteY19" fmla="*/ 1175766 h 4271898"/>
                    <a:gd name="connsiteX20" fmla="*/ 3768090 w 3943857"/>
                    <a:gd name="connsiteY20" fmla="*/ 1173480 h 4271898"/>
                    <a:gd name="connsiteX21" fmla="*/ 3776726 w 3943857"/>
                    <a:gd name="connsiteY21" fmla="*/ 1171194 h 4271898"/>
                    <a:gd name="connsiteX22" fmla="*/ 3780155 w 3943857"/>
                    <a:gd name="connsiteY22" fmla="*/ 1175766 h 4271898"/>
                    <a:gd name="connsiteX23" fmla="*/ 3787013 w 3943857"/>
                    <a:gd name="connsiteY23" fmla="*/ 1180465 h 4271898"/>
                    <a:gd name="connsiteX24" fmla="*/ 3788791 w 3943857"/>
                    <a:gd name="connsiteY24" fmla="*/ 1291717 h 4271898"/>
                    <a:gd name="connsiteX25" fmla="*/ 3788791 w 3943857"/>
                    <a:gd name="connsiteY25" fmla="*/ 1398397 h 4271898"/>
                    <a:gd name="connsiteX26" fmla="*/ 3788791 w 3943857"/>
                    <a:gd name="connsiteY26" fmla="*/ 1454150 h 4271898"/>
                    <a:gd name="connsiteX27" fmla="*/ 3788791 w 3943857"/>
                    <a:gd name="connsiteY27" fmla="*/ 1530604 h 4271898"/>
                    <a:gd name="connsiteX28" fmla="*/ 3788791 w 3943857"/>
                    <a:gd name="connsiteY28" fmla="*/ 1653540 h 4271898"/>
                    <a:gd name="connsiteX29" fmla="*/ 3788791 w 3943857"/>
                    <a:gd name="connsiteY29" fmla="*/ 1732407 h 4271898"/>
                    <a:gd name="connsiteX30" fmla="*/ 3787013 w 3943857"/>
                    <a:gd name="connsiteY30" fmla="*/ 1811274 h 4271898"/>
                    <a:gd name="connsiteX31" fmla="*/ 3800856 w 3943857"/>
                    <a:gd name="connsiteY31" fmla="*/ 1822831 h 4271898"/>
                    <a:gd name="connsiteX32" fmla="*/ 3816350 w 3943857"/>
                    <a:gd name="connsiteY32" fmla="*/ 1843786 h 4271898"/>
                    <a:gd name="connsiteX33" fmla="*/ 3831844 w 3943857"/>
                    <a:gd name="connsiteY33" fmla="*/ 1862328 h 4271898"/>
                    <a:gd name="connsiteX34" fmla="*/ 3842131 w 3943857"/>
                    <a:gd name="connsiteY34" fmla="*/ 1876171 h 4271898"/>
                    <a:gd name="connsiteX35" fmla="*/ 3842131 w 3943857"/>
                    <a:gd name="connsiteY35" fmla="*/ 1887855 h 4271898"/>
                    <a:gd name="connsiteX36" fmla="*/ 3850767 w 3943857"/>
                    <a:gd name="connsiteY36" fmla="*/ 1897126 h 4271898"/>
                    <a:gd name="connsiteX37" fmla="*/ 3854196 w 3943857"/>
                    <a:gd name="connsiteY37" fmla="*/ 1903984 h 4271898"/>
                    <a:gd name="connsiteX38" fmla="*/ 3854196 w 3943857"/>
                    <a:gd name="connsiteY38" fmla="*/ 1915668 h 4271898"/>
                    <a:gd name="connsiteX39" fmla="*/ 3859403 w 3943857"/>
                    <a:gd name="connsiteY39" fmla="*/ 1927225 h 4271898"/>
                    <a:gd name="connsiteX40" fmla="*/ 3864610 w 3943857"/>
                    <a:gd name="connsiteY40" fmla="*/ 1934210 h 4271898"/>
                    <a:gd name="connsiteX41" fmla="*/ 3861054 w 3943857"/>
                    <a:gd name="connsiteY41" fmla="*/ 1941195 h 4271898"/>
                    <a:gd name="connsiteX42" fmla="*/ 3855974 w 3943857"/>
                    <a:gd name="connsiteY42" fmla="*/ 1945767 h 4271898"/>
                    <a:gd name="connsiteX43" fmla="*/ 3852545 w 3943857"/>
                    <a:gd name="connsiteY43" fmla="*/ 1950466 h 4271898"/>
                    <a:gd name="connsiteX44" fmla="*/ 3852545 w 3943857"/>
                    <a:gd name="connsiteY44" fmla="*/ 1959737 h 4271898"/>
                    <a:gd name="connsiteX45" fmla="*/ 3857625 w 3943857"/>
                    <a:gd name="connsiteY45" fmla="*/ 1964309 h 4271898"/>
                    <a:gd name="connsiteX46" fmla="*/ 3855974 w 3943857"/>
                    <a:gd name="connsiteY46" fmla="*/ 1969008 h 4271898"/>
                    <a:gd name="connsiteX47" fmla="*/ 3852545 w 3943857"/>
                    <a:gd name="connsiteY47" fmla="*/ 1973580 h 4271898"/>
                    <a:gd name="connsiteX48" fmla="*/ 3850767 w 3943857"/>
                    <a:gd name="connsiteY48" fmla="*/ 1980565 h 4271898"/>
                    <a:gd name="connsiteX49" fmla="*/ 3857625 w 3943857"/>
                    <a:gd name="connsiteY49" fmla="*/ 1987550 h 4271898"/>
                    <a:gd name="connsiteX50" fmla="*/ 3864610 w 3943857"/>
                    <a:gd name="connsiteY50" fmla="*/ 2003806 h 4271898"/>
                    <a:gd name="connsiteX51" fmla="*/ 3871468 w 3943857"/>
                    <a:gd name="connsiteY51" fmla="*/ 2008378 h 4271898"/>
                    <a:gd name="connsiteX52" fmla="*/ 3880104 w 3943857"/>
                    <a:gd name="connsiteY52" fmla="*/ 2008378 h 4271898"/>
                    <a:gd name="connsiteX53" fmla="*/ 3885184 w 3943857"/>
                    <a:gd name="connsiteY53" fmla="*/ 2013077 h 4271898"/>
                    <a:gd name="connsiteX54" fmla="*/ 3881755 w 3943857"/>
                    <a:gd name="connsiteY54" fmla="*/ 2017649 h 4271898"/>
                    <a:gd name="connsiteX55" fmla="*/ 3878326 w 3943857"/>
                    <a:gd name="connsiteY55" fmla="*/ 2029333 h 4271898"/>
                    <a:gd name="connsiteX56" fmla="*/ 3888613 w 3943857"/>
                    <a:gd name="connsiteY56" fmla="*/ 2036191 h 4271898"/>
                    <a:gd name="connsiteX57" fmla="*/ 3893820 w 3943857"/>
                    <a:gd name="connsiteY57" fmla="*/ 2052447 h 4271898"/>
                    <a:gd name="connsiteX58" fmla="*/ 3905885 w 3943857"/>
                    <a:gd name="connsiteY58" fmla="*/ 2068703 h 4271898"/>
                    <a:gd name="connsiteX59" fmla="*/ 3904234 w 3943857"/>
                    <a:gd name="connsiteY59" fmla="*/ 2073402 h 4271898"/>
                    <a:gd name="connsiteX60" fmla="*/ 3899027 w 3943857"/>
                    <a:gd name="connsiteY60" fmla="*/ 2084959 h 4271898"/>
                    <a:gd name="connsiteX61" fmla="*/ 3893820 w 3943857"/>
                    <a:gd name="connsiteY61" fmla="*/ 2091944 h 4271898"/>
                    <a:gd name="connsiteX62" fmla="*/ 3895598 w 3943857"/>
                    <a:gd name="connsiteY62" fmla="*/ 2096516 h 4271898"/>
                    <a:gd name="connsiteX63" fmla="*/ 3900678 w 3943857"/>
                    <a:gd name="connsiteY63" fmla="*/ 2101215 h 4271898"/>
                    <a:gd name="connsiteX64" fmla="*/ 3909314 w 3943857"/>
                    <a:gd name="connsiteY64" fmla="*/ 2105787 h 4271898"/>
                    <a:gd name="connsiteX65" fmla="*/ 3916299 w 3943857"/>
                    <a:gd name="connsiteY65" fmla="*/ 2115058 h 4271898"/>
                    <a:gd name="connsiteX66" fmla="*/ 3921379 w 3943857"/>
                    <a:gd name="connsiteY66" fmla="*/ 2124329 h 4271898"/>
                    <a:gd name="connsiteX67" fmla="*/ 3921379 w 3943857"/>
                    <a:gd name="connsiteY67" fmla="*/ 2133600 h 4271898"/>
                    <a:gd name="connsiteX68" fmla="*/ 3931793 w 3943857"/>
                    <a:gd name="connsiteY68" fmla="*/ 2142871 h 4271898"/>
                    <a:gd name="connsiteX69" fmla="*/ 3940302 w 3943857"/>
                    <a:gd name="connsiteY69" fmla="*/ 2140585 h 4271898"/>
                    <a:gd name="connsiteX70" fmla="*/ 3938651 w 3943857"/>
                    <a:gd name="connsiteY70" fmla="*/ 2163826 h 4271898"/>
                    <a:gd name="connsiteX71" fmla="*/ 3935222 w 3943857"/>
                    <a:gd name="connsiteY71" fmla="*/ 2180082 h 4271898"/>
                    <a:gd name="connsiteX72" fmla="*/ 3940302 w 3943857"/>
                    <a:gd name="connsiteY72" fmla="*/ 2196211 h 4271898"/>
                    <a:gd name="connsiteX73" fmla="*/ 3943858 w 3943857"/>
                    <a:gd name="connsiteY73" fmla="*/ 2203196 h 4271898"/>
                    <a:gd name="connsiteX74" fmla="*/ 3940302 w 3943857"/>
                    <a:gd name="connsiteY74" fmla="*/ 2212467 h 4271898"/>
                    <a:gd name="connsiteX75" fmla="*/ 3935222 w 3943857"/>
                    <a:gd name="connsiteY75" fmla="*/ 2217166 h 4271898"/>
                    <a:gd name="connsiteX76" fmla="*/ 3930015 w 3943857"/>
                    <a:gd name="connsiteY76" fmla="*/ 2224024 h 4271898"/>
                    <a:gd name="connsiteX77" fmla="*/ 3933444 w 3943857"/>
                    <a:gd name="connsiteY77" fmla="*/ 2231009 h 4271898"/>
                    <a:gd name="connsiteX78" fmla="*/ 3936873 w 3943857"/>
                    <a:gd name="connsiteY78" fmla="*/ 2235708 h 4271898"/>
                    <a:gd name="connsiteX79" fmla="*/ 3940302 w 3943857"/>
                    <a:gd name="connsiteY79" fmla="*/ 2242693 h 4271898"/>
                    <a:gd name="connsiteX80" fmla="*/ 3940302 w 3943857"/>
                    <a:gd name="connsiteY80" fmla="*/ 2249551 h 4271898"/>
                    <a:gd name="connsiteX81" fmla="*/ 3935222 w 3943857"/>
                    <a:gd name="connsiteY81" fmla="*/ 2256536 h 4271898"/>
                    <a:gd name="connsiteX82" fmla="*/ 3931793 w 3943857"/>
                    <a:gd name="connsiteY82" fmla="*/ 2263521 h 4271898"/>
                    <a:gd name="connsiteX83" fmla="*/ 3935222 w 3943857"/>
                    <a:gd name="connsiteY83" fmla="*/ 2270506 h 4271898"/>
                    <a:gd name="connsiteX84" fmla="*/ 3931793 w 3943857"/>
                    <a:gd name="connsiteY84" fmla="*/ 2282063 h 4271898"/>
                    <a:gd name="connsiteX85" fmla="*/ 3930015 w 3943857"/>
                    <a:gd name="connsiteY85" fmla="*/ 2289048 h 4271898"/>
                    <a:gd name="connsiteX86" fmla="*/ 3924808 w 3943857"/>
                    <a:gd name="connsiteY86" fmla="*/ 2300605 h 4271898"/>
                    <a:gd name="connsiteX87" fmla="*/ 3909314 w 3943857"/>
                    <a:gd name="connsiteY87" fmla="*/ 2333117 h 4271898"/>
                    <a:gd name="connsiteX88" fmla="*/ 3904234 w 3943857"/>
                    <a:gd name="connsiteY88" fmla="*/ 2349373 h 4271898"/>
                    <a:gd name="connsiteX89" fmla="*/ 3893820 w 3943857"/>
                    <a:gd name="connsiteY89" fmla="*/ 2363216 h 4271898"/>
                    <a:gd name="connsiteX90" fmla="*/ 3893820 w 3943857"/>
                    <a:gd name="connsiteY90" fmla="*/ 2372487 h 4271898"/>
                    <a:gd name="connsiteX91" fmla="*/ 3893820 w 3943857"/>
                    <a:gd name="connsiteY91" fmla="*/ 2379472 h 4271898"/>
                    <a:gd name="connsiteX92" fmla="*/ 3888613 w 3943857"/>
                    <a:gd name="connsiteY92" fmla="*/ 2384171 h 4271898"/>
                    <a:gd name="connsiteX93" fmla="*/ 3885184 w 3943857"/>
                    <a:gd name="connsiteY93" fmla="*/ 2391029 h 4271898"/>
                    <a:gd name="connsiteX94" fmla="*/ 3881755 w 3943857"/>
                    <a:gd name="connsiteY94" fmla="*/ 2407285 h 4271898"/>
                    <a:gd name="connsiteX95" fmla="*/ 3885184 w 3943857"/>
                    <a:gd name="connsiteY95" fmla="*/ 2423541 h 4271898"/>
                    <a:gd name="connsiteX96" fmla="*/ 3888613 w 3943857"/>
                    <a:gd name="connsiteY96" fmla="*/ 2442083 h 4271898"/>
                    <a:gd name="connsiteX97" fmla="*/ 3885184 w 3943857"/>
                    <a:gd name="connsiteY97" fmla="*/ 2449068 h 4271898"/>
                    <a:gd name="connsiteX98" fmla="*/ 3885184 w 3943857"/>
                    <a:gd name="connsiteY98" fmla="*/ 2458339 h 4271898"/>
                    <a:gd name="connsiteX99" fmla="*/ 3878326 w 3943857"/>
                    <a:gd name="connsiteY99" fmla="*/ 2465324 h 4271898"/>
                    <a:gd name="connsiteX100" fmla="*/ 3876548 w 3943857"/>
                    <a:gd name="connsiteY100" fmla="*/ 2493137 h 4271898"/>
                    <a:gd name="connsiteX101" fmla="*/ 3880104 w 3943857"/>
                    <a:gd name="connsiteY101" fmla="*/ 2497709 h 4271898"/>
                    <a:gd name="connsiteX102" fmla="*/ 3890391 w 3943857"/>
                    <a:gd name="connsiteY102" fmla="*/ 2513965 h 4271898"/>
                    <a:gd name="connsiteX103" fmla="*/ 3900678 w 3943857"/>
                    <a:gd name="connsiteY103" fmla="*/ 2527935 h 4271898"/>
                    <a:gd name="connsiteX104" fmla="*/ 3897249 w 3943857"/>
                    <a:gd name="connsiteY104" fmla="*/ 2537206 h 4271898"/>
                    <a:gd name="connsiteX105" fmla="*/ 3899027 w 3943857"/>
                    <a:gd name="connsiteY105" fmla="*/ 2546477 h 4271898"/>
                    <a:gd name="connsiteX106" fmla="*/ 3893820 w 3943857"/>
                    <a:gd name="connsiteY106" fmla="*/ 2572004 h 4271898"/>
                    <a:gd name="connsiteX107" fmla="*/ 3886962 w 3943857"/>
                    <a:gd name="connsiteY107" fmla="*/ 2590546 h 4271898"/>
                    <a:gd name="connsiteX108" fmla="*/ 3890391 w 3943857"/>
                    <a:gd name="connsiteY108" fmla="*/ 2599817 h 4271898"/>
                    <a:gd name="connsiteX109" fmla="*/ 3881755 w 3943857"/>
                    <a:gd name="connsiteY109" fmla="*/ 2611374 h 4271898"/>
                    <a:gd name="connsiteX110" fmla="*/ 3874897 w 3943857"/>
                    <a:gd name="connsiteY110" fmla="*/ 2620645 h 4271898"/>
                    <a:gd name="connsiteX111" fmla="*/ 3864610 w 3943857"/>
                    <a:gd name="connsiteY111" fmla="*/ 2636901 h 4271898"/>
                    <a:gd name="connsiteX112" fmla="*/ 3862832 w 3943857"/>
                    <a:gd name="connsiteY112" fmla="*/ 2643886 h 4271898"/>
                    <a:gd name="connsiteX113" fmla="*/ 3854196 w 3943857"/>
                    <a:gd name="connsiteY113" fmla="*/ 2657729 h 4271898"/>
                    <a:gd name="connsiteX114" fmla="*/ 3845560 w 3943857"/>
                    <a:gd name="connsiteY114" fmla="*/ 2676271 h 4271898"/>
                    <a:gd name="connsiteX115" fmla="*/ 3831844 w 3943857"/>
                    <a:gd name="connsiteY115" fmla="*/ 2687955 h 4271898"/>
                    <a:gd name="connsiteX116" fmla="*/ 3824859 w 3943857"/>
                    <a:gd name="connsiteY116" fmla="*/ 2699512 h 4271898"/>
                    <a:gd name="connsiteX117" fmla="*/ 3824859 w 3943857"/>
                    <a:gd name="connsiteY117" fmla="*/ 2708783 h 4271898"/>
                    <a:gd name="connsiteX118" fmla="*/ 3831844 w 3943857"/>
                    <a:gd name="connsiteY118" fmla="*/ 2718054 h 4271898"/>
                    <a:gd name="connsiteX119" fmla="*/ 3838702 w 3943857"/>
                    <a:gd name="connsiteY119" fmla="*/ 2718054 h 4271898"/>
                    <a:gd name="connsiteX120" fmla="*/ 3850767 w 3943857"/>
                    <a:gd name="connsiteY120" fmla="*/ 2734310 h 4271898"/>
                    <a:gd name="connsiteX121" fmla="*/ 3842131 w 3943857"/>
                    <a:gd name="connsiteY121" fmla="*/ 2734310 h 4271898"/>
                    <a:gd name="connsiteX122" fmla="*/ 3792220 w 3943857"/>
                    <a:gd name="connsiteY122" fmla="*/ 2745867 h 4271898"/>
                    <a:gd name="connsiteX123" fmla="*/ 3783584 w 3943857"/>
                    <a:gd name="connsiteY123" fmla="*/ 2745867 h 4271898"/>
                    <a:gd name="connsiteX124" fmla="*/ 3707765 w 3943857"/>
                    <a:gd name="connsiteY124" fmla="*/ 2785364 h 4271898"/>
                    <a:gd name="connsiteX125" fmla="*/ 3695700 w 3943857"/>
                    <a:gd name="connsiteY125" fmla="*/ 2792349 h 4271898"/>
                    <a:gd name="connsiteX126" fmla="*/ 3688842 w 3943857"/>
                    <a:gd name="connsiteY126" fmla="*/ 2794635 h 4271898"/>
                    <a:gd name="connsiteX127" fmla="*/ 3674999 w 3943857"/>
                    <a:gd name="connsiteY127" fmla="*/ 2799207 h 4271898"/>
                    <a:gd name="connsiteX128" fmla="*/ 3661283 w 3943857"/>
                    <a:gd name="connsiteY128" fmla="*/ 2806192 h 4271898"/>
                    <a:gd name="connsiteX129" fmla="*/ 3644011 w 3943857"/>
                    <a:gd name="connsiteY129" fmla="*/ 2815463 h 4271898"/>
                    <a:gd name="connsiteX130" fmla="*/ 3619881 w 3943857"/>
                    <a:gd name="connsiteY130" fmla="*/ 2829433 h 4271898"/>
                    <a:gd name="connsiteX131" fmla="*/ 3599180 w 3943857"/>
                    <a:gd name="connsiteY131" fmla="*/ 2845689 h 4271898"/>
                    <a:gd name="connsiteX132" fmla="*/ 3587115 w 3943857"/>
                    <a:gd name="connsiteY132" fmla="*/ 2861818 h 4271898"/>
                    <a:gd name="connsiteX133" fmla="*/ 3578479 w 3943857"/>
                    <a:gd name="connsiteY133" fmla="*/ 2866517 h 4271898"/>
                    <a:gd name="connsiteX134" fmla="*/ 3573399 w 3943857"/>
                    <a:gd name="connsiteY134" fmla="*/ 2871089 h 4271898"/>
                    <a:gd name="connsiteX135" fmla="*/ 3568192 w 3943857"/>
                    <a:gd name="connsiteY135" fmla="*/ 2866517 h 4271898"/>
                    <a:gd name="connsiteX136" fmla="*/ 3568192 w 3943857"/>
                    <a:gd name="connsiteY136" fmla="*/ 2861818 h 4271898"/>
                    <a:gd name="connsiteX137" fmla="*/ 3573399 w 3943857"/>
                    <a:gd name="connsiteY137" fmla="*/ 2852547 h 4271898"/>
                    <a:gd name="connsiteX138" fmla="*/ 3588893 w 3943857"/>
                    <a:gd name="connsiteY138" fmla="*/ 2840990 h 4271898"/>
                    <a:gd name="connsiteX139" fmla="*/ 3599180 w 3943857"/>
                    <a:gd name="connsiteY139" fmla="*/ 2824734 h 4271898"/>
                    <a:gd name="connsiteX140" fmla="*/ 3607816 w 3943857"/>
                    <a:gd name="connsiteY140" fmla="*/ 2824734 h 4271898"/>
                    <a:gd name="connsiteX141" fmla="*/ 3613023 w 3943857"/>
                    <a:gd name="connsiteY141" fmla="*/ 2820162 h 4271898"/>
                    <a:gd name="connsiteX142" fmla="*/ 3619881 w 3943857"/>
                    <a:gd name="connsiteY142" fmla="*/ 2810891 h 4271898"/>
                    <a:gd name="connsiteX143" fmla="*/ 3625088 w 3943857"/>
                    <a:gd name="connsiteY143" fmla="*/ 2806192 h 4271898"/>
                    <a:gd name="connsiteX144" fmla="*/ 3638804 w 3943857"/>
                    <a:gd name="connsiteY144" fmla="*/ 2806192 h 4271898"/>
                    <a:gd name="connsiteX145" fmla="*/ 3645789 w 3943857"/>
                    <a:gd name="connsiteY145" fmla="*/ 2803906 h 4271898"/>
                    <a:gd name="connsiteX146" fmla="*/ 3642233 w 3943857"/>
                    <a:gd name="connsiteY146" fmla="*/ 2792349 h 4271898"/>
                    <a:gd name="connsiteX147" fmla="*/ 3633724 w 3943857"/>
                    <a:gd name="connsiteY147" fmla="*/ 2787650 h 4271898"/>
                    <a:gd name="connsiteX148" fmla="*/ 3619881 w 3943857"/>
                    <a:gd name="connsiteY148" fmla="*/ 2794635 h 4271898"/>
                    <a:gd name="connsiteX149" fmla="*/ 3597529 w 3943857"/>
                    <a:gd name="connsiteY149" fmla="*/ 2799207 h 4271898"/>
                    <a:gd name="connsiteX150" fmla="*/ 3576828 w 3943857"/>
                    <a:gd name="connsiteY150" fmla="*/ 2806192 h 4271898"/>
                    <a:gd name="connsiteX151" fmla="*/ 3569970 w 3943857"/>
                    <a:gd name="connsiteY151" fmla="*/ 2806192 h 4271898"/>
                    <a:gd name="connsiteX152" fmla="*/ 3566414 w 3943857"/>
                    <a:gd name="connsiteY152" fmla="*/ 2801620 h 4271898"/>
                    <a:gd name="connsiteX153" fmla="*/ 3568192 w 3943857"/>
                    <a:gd name="connsiteY153" fmla="*/ 2794635 h 4271898"/>
                    <a:gd name="connsiteX154" fmla="*/ 3573399 w 3943857"/>
                    <a:gd name="connsiteY154" fmla="*/ 2780665 h 4271898"/>
                    <a:gd name="connsiteX155" fmla="*/ 3583686 w 3943857"/>
                    <a:gd name="connsiteY155" fmla="*/ 2757551 h 4271898"/>
                    <a:gd name="connsiteX156" fmla="*/ 3590544 w 3943857"/>
                    <a:gd name="connsiteY156" fmla="*/ 2715768 h 4271898"/>
                    <a:gd name="connsiteX157" fmla="*/ 3595751 w 3943857"/>
                    <a:gd name="connsiteY157" fmla="*/ 2699512 h 4271898"/>
                    <a:gd name="connsiteX158" fmla="*/ 3594100 w 3943857"/>
                    <a:gd name="connsiteY158" fmla="*/ 2692527 h 4271898"/>
                    <a:gd name="connsiteX159" fmla="*/ 3590544 w 3943857"/>
                    <a:gd name="connsiteY159" fmla="*/ 2690241 h 4271898"/>
                    <a:gd name="connsiteX160" fmla="*/ 3582035 w 3943857"/>
                    <a:gd name="connsiteY160" fmla="*/ 2701798 h 4271898"/>
                    <a:gd name="connsiteX161" fmla="*/ 3566414 w 3943857"/>
                    <a:gd name="connsiteY161" fmla="*/ 2708783 h 4271898"/>
                    <a:gd name="connsiteX162" fmla="*/ 3549269 w 3943857"/>
                    <a:gd name="connsiteY162" fmla="*/ 2722753 h 4271898"/>
                    <a:gd name="connsiteX163" fmla="*/ 3538855 w 3943857"/>
                    <a:gd name="connsiteY163" fmla="*/ 2738882 h 4271898"/>
                    <a:gd name="connsiteX164" fmla="*/ 3530346 w 3943857"/>
                    <a:gd name="connsiteY164" fmla="*/ 2752852 h 4271898"/>
                    <a:gd name="connsiteX165" fmla="*/ 3525139 w 3943857"/>
                    <a:gd name="connsiteY165" fmla="*/ 2752852 h 4271898"/>
                    <a:gd name="connsiteX166" fmla="*/ 3513074 w 3943857"/>
                    <a:gd name="connsiteY166" fmla="*/ 2741295 h 4271898"/>
                    <a:gd name="connsiteX167" fmla="*/ 3504438 w 3943857"/>
                    <a:gd name="connsiteY167" fmla="*/ 2732024 h 4271898"/>
                    <a:gd name="connsiteX168" fmla="*/ 3497580 w 3943857"/>
                    <a:gd name="connsiteY168" fmla="*/ 2729611 h 4271898"/>
                    <a:gd name="connsiteX169" fmla="*/ 3502787 w 3943857"/>
                    <a:gd name="connsiteY169" fmla="*/ 2727325 h 4271898"/>
                    <a:gd name="connsiteX170" fmla="*/ 3494151 w 3943857"/>
                    <a:gd name="connsiteY170" fmla="*/ 2732024 h 4271898"/>
                    <a:gd name="connsiteX171" fmla="*/ 3492373 w 3943857"/>
                    <a:gd name="connsiteY171" fmla="*/ 2736596 h 4271898"/>
                    <a:gd name="connsiteX172" fmla="*/ 3499231 w 3943857"/>
                    <a:gd name="connsiteY172" fmla="*/ 2745867 h 4271898"/>
                    <a:gd name="connsiteX173" fmla="*/ 3499231 w 3943857"/>
                    <a:gd name="connsiteY173" fmla="*/ 2750566 h 4271898"/>
                    <a:gd name="connsiteX174" fmla="*/ 3495802 w 3943857"/>
                    <a:gd name="connsiteY174" fmla="*/ 2762123 h 4271898"/>
                    <a:gd name="connsiteX175" fmla="*/ 3502787 w 3943857"/>
                    <a:gd name="connsiteY175" fmla="*/ 2769108 h 4271898"/>
                    <a:gd name="connsiteX176" fmla="*/ 3506216 w 3943857"/>
                    <a:gd name="connsiteY176" fmla="*/ 2778379 h 4271898"/>
                    <a:gd name="connsiteX177" fmla="*/ 3501009 w 3943857"/>
                    <a:gd name="connsiteY177" fmla="*/ 2792349 h 4271898"/>
                    <a:gd name="connsiteX178" fmla="*/ 3497580 w 3943857"/>
                    <a:gd name="connsiteY178" fmla="*/ 2796921 h 4271898"/>
                    <a:gd name="connsiteX179" fmla="*/ 3497580 w 3943857"/>
                    <a:gd name="connsiteY179" fmla="*/ 2806192 h 4271898"/>
                    <a:gd name="connsiteX180" fmla="*/ 3502787 w 3943857"/>
                    <a:gd name="connsiteY180" fmla="*/ 2810891 h 4271898"/>
                    <a:gd name="connsiteX181" fmla="*/ 3513074 w 3943857"/>
                    <a:gd name="connsiteY181" fmla="*/ 2815463 h 4271898"/>
                    <a:gd name="connsiteX182" fmla="*/ 3523361 w 3943857"/>
                    <a:gd name="connsiteY182" fmla="*/ 2820162 h 4271898"/>
                    <a:gd name="connsiteX183" fmla="*/ 3523361 w 3943857"/>
                    <a:gd name="connsiteY183" fmla="*/ 2827020 h 4271898"/>
                    <a:gd name="connsiteX184" fmla="*/ 3514725 w 3943857"/>
                    <a:gd name="connsiteY184" fmla="*/ 2834005 h 4271898"/>
                    <a:gd name="connsiteX185" fmla="*/ 3514725 w 3943857"/>
                    <a:gd name="connsiteY185" fmla="*/ 2840990 h 4271898"/>
                    <a:gd name="connsiteX186" fmla="*/ 3526790 w 3943857"/>
                    <a:gd name="connsiteY186" fmla="*/ 2843276 h 4271898"/>
                    <a:gd name="connsiteX187" fmla="*/ 3530346 w 3943857"/>
                    <a:gd name="connsiteY187" fmla="*/ 2857246 h 4271898"/>
                    <a:gd name="connsiteX188" fmla="*/ 3530346 w 3943857"/>
                    <a:gd name="connsiteY188" fmla="*/ 2873502 h 4271898"/>
                    <a:gd name="connsiteX189" fmla="*/ 3528568 w 3943857"/>
                    <a:gd name="connsiteY189" fmla="*/ 2889631 h 4271898"/>
                    <a:gd name="connsiteX190" fmla="*/ 3525139 w 3943857"/>
                    <a:gd name="connsiteY190" fmla="*/ 2896616 h 4271898"/>
                    <a:gd name="connsiteX191" fmla="*/ 3516503 w 3943857"/>
                    <a:gd name="connsiteY191" fmla="*/ 2894330 h 4271898"/>
                    <a:gd name="connsiteX192" fmla="*/ 3511296 w 3943857"/>
                    <a:gd name="connsiteY192" fmla="*/ 2892044 h 4271898"/>
                    <a:gd name="connsiteX193" fmla="*/ 3488944 w 3943857"/>
                    <a:gd name="connsiteY193" fmla="*/ 2926842 h 4271898"/>
                    <a:gd name="connsiteX194" fmla="*/ 3480308 w 3943857"/>
                    <a:gd name="connsiteY194" fmla="*/ 2940685 h 4271898"/>
                    <a:gd name="connsiteX195" fmla="*/ 3466592 w 3943857"/>
                    <a:gd name="connsiteY195" fmla="*/ 2945384 h 4271898"/>
                    <a:gd name="connsiteX196" fmla="*/ 3461385 w 3943857"/>
                    <a:gd name="connsiteY196" fmla="*/ 2943098 h 4271898"/>
                    <a:gd name="connsiteX197" fmla="*/ 3456178 w 3943857"/>
                    <a:gd name="connsiteY197" fmla="*/ 2936113 h 4271898"/>
                    <a:gd name="connsiteX198" fmla="*/ 3451098 w 3943857"/>
                    <a:gd name="connsiteY198" fmla="*/ 2938399 h 4271898"/>
                    <a:gd name="connsiteX199" fmla="*/ 3451098 w 3943857"/>
                    <a:gd name="connsiteY199" fmla="*/ 2952369 h 4271898"/>
                    <a:gd name="connsiteX200" fmla="*/ 3449320 w 3943857"/>
                    <a:gd name="connsiteY200" fmla="*/ 2966212 h 4271898"/>
                    <a:gd name="connsiteX201" fmla="*/ 3440684 w 3943857"/>
                    <a:gd name="connsiteY201" fmla="*/ 2970911 h 4271898"/>
                    <a:gd name="connsiteX202" fmla="*/ 3433826 w 3943857"/>
                    <a:gd name="connsiteY202" fmla="*/ 2980182 h 4271898"/>
                    <a:gd name="connsiteX203" fmla="*/ 3433826 w 3943857"/>
                    <a:gd name="connsiteY203" fmla="*/ 2989453 h 4271898"/>
                    <a:gd name="connsiteX204" fmla="*/ 3439033 w 3943857"/>
                    <a:gd name="connsiteY204" fmla="*/ 2994025 h 4271898"/>
                    <a:gd name="connsiteX205" fmla="*/ 3452749 w 3943857"/>
                    <a:gd name="connsiteY205" fmla="*/ 2987040 h 4271898"/>
                    <a:gd name="connsiteX206" fmla="*/ 3454527 w 3943857"/>
                    <a:gd name="connsiteY206" fmla="*/ 2991739 h 4271898"/>
                    <a:gd name="connsiteX207" fmla="*/ 3442462 w 3943857"/>
                    <a:gd name="connsiteY207" fmla="*/ 3014980 h 4271898"/>
                    <a:gd name="connsiteX208" fmla="*/ 3414903 w 3943857"/>
                    <a:gd name="connsiteY208" fmla="*/ 3038094 h 4271898"/>
                    <a:gd name="connsiteX209" fmla="*/ 3395853 w 3943857"/>
                    <a:gd name="connsiteY209" fmla="*/ 3054350 h 4271898"/>
                    <a:gd name="connsiteX210" fmla="*/ 3382137 w 3943857"/>
                    <a:gd name="connsiteY210" fmla="*/ 3063621 h 4271898"/>
                    <a:gd name="connsiteX211" fmla="*/ 3337306 w 3943857"/>
                    <a:gd name="connsiteY211" fmla="*/ 3096133 h 4271898"/>
                    <a:gd name="connsiteX212" fmla="*/ 3309747 w 3943857"/>
                    <a:gd name="connsiteY212" fmla="*/ 3119247 h 4271898"/>
                    <a:gd name="connsiteX213" fmla="*/ 3278759 w 3943857"/>
                    <a:gd name="connsiteY213" fmla="*/ 3142488 h 4271898"/>
                    <a:gd name="connsiteX214" fmla="*/ 3239135 w 3943857"/>
                    <a:gd name="connsiteY214" fmla="*/ 3168015 h 4271898"/>
                    <a:gd name="connsiteX215" fmla="*/ 3201162 w 3943857"/>
                    <a:gd name="connsiteY215" fmla="*/ 3186557 h 4271898"/>
                    <a:gd name="connsiteX216" fmla="*/ 3164967 w 3943857"/>
                    <a:gd name="connsiteY216" fmla="*/ 3212084 h 4271898"/>
                    <a:gd name="connsiteX217" fmla="*/ 3118485 w 3943857"/>
                    <a:gd name="connsiteY217" fmla="*/ 3244469 h 4271898"/>
                    <a:gd name="connsiteX218" fmla="*/ 3101340 w 3943857"/>
                    <a:gd name="connsiteY218" fmla="*/ 3263138 h 4271898"/>
                    <a:gd name="connsiteX219" fmla="*/ 3092704 w 3943857"/>
                    <a:gd name="connsiteY219" fmla="*/ 3269996 h 4271898"/>
                    <a:gd name="connsiteX220" fmla="*/ 3087497 w 3943857"/>
                    <a:gd name="connsiteY220" fmla="*/ 3263138 h 4271898"/>
                    <a:gd name="connsiteX221" fmla="*/ 3089275 w 3943857"/>
                    <a:gd name="connsiteY221" fmla="*/ 3260725 h 4271898"/>
                    <a:gd name="connsiteX222" fmla="*/ 3096133 w 3943857"/>
                    <a:gd name="connsiteY222" fmla="*/ 3244469 h 4271898"/>
                    <a:gd name="connsiteX223" fmla="*/ 3109849 w 3943857"/>
                    <a:gd name="connsiteY223" fmla="*/ 3242183 h 4271898"/>
                    <a:gd name="connsiteX224" fmla="*/ 3130550 w 3943857"/>
                    <a:gd name="connsiteY224" fmla="*/ 3223641 h 4271898"/>
                    <a:gd name="connsiteX225" fmla="*/ 3168523 w 3943857"/>
                    <a:gd name="connsiteY225" fmla="*/ 3200527 h 4271898"/>
                    <a:gd name="connsiteX226" fmla="*/ 3185668 w 3943857"/>
                    <a:gd name="connsiteY226" fmla="*/ 3188843 h 4271898"/>
                    <a:gd name="connsiteX227" fmla="*/ 3197733 w 3943857"/>
                    <a:gd name="connsiteY227" fmla="*/ 3177286 h 4271898"/>
                    <a:gd name="connsiteX228" fmla="*/ 3204718 w 3943857"/>
                    <a:gd name="connsiteY228" fmla="*/ 3168015 h 4271898"/>
                    <a:gd name="connsiteX229" fmla="*/ 3232277 w 3943857"/>
                    <a:gd name="connsiteY229" fmla="*/ 3161030 h 4271898"/>
                    <a:gd name="connsiteX230" fmla="*/ 3268345 w 3943857"/>
                    <a:gd name="connsiteY230" fmla="*/ 3135503 h 4271898"/>
                    <a:gd name="connsiteX231" fmla="*/ 3275330 w 3943857"/>
                    <a:gd name="connsiteY231" fmla="*/ 3128518 h 4271898"/>
                    <a:gd name="connsiteX232" fmla="*/ 3275330 w 3943857"/>
                    <a:gd name="connsiteY232" fmla="*/ 3119247 h 4271898"/>
                    <a:gd name="connsiteX233" fmla="*/ 3268345 w 3943857"/>
                    <a:gd name="connsiteY233" fmla="*/ 3119247 h 4271898"/>
                    <a:gd name="connsiteX234" fmla="*/ 3258058 w 3943857"/>
                    <a:gd name="connsiteY234" fmla="*/ 3119247 h 4271898"/>
                    <a:gd name="connsiteX235" fmla="*/ 3244342 w 3943857"/>
                    <a:gd name="connsiteY235" fmla="*/ 3130931 h 4271898"/>
                    <a:gd name="connsiteX236" fmla="*/ 3227070 w 3943857"/>
                    <a:gd name="connsiteY236" fmla="*/ 3135503 h 4271898"/>
                    <a:gd name="connsiteX237" fmla="*/ 3204718 w 3943857"/>
                    <a:gd name="connsiteY237" fmla="*/ 3149473 h 4271898"/>
                    <a:gd name="connsiteX238" fmla="*/ 3163316 w 3943857"/>
                    <a:gd name="connsiteY238" fmla="*/ 3179572 h 4271898"/>
                    <a:gd name="connsiteX239" fmla="*/ 3147822 w 3943857"/>
                    <a:gd name="connsiteY239" fmla="*/ 3186557 h 4271898"/>
                    <a:gd name="connsiteX240" fmla="*/ 3132328 w 3943857"/>
                    <a:gd name="connsiteY240" fmla="*/ 3198114 h 4271898"/>
                    <a:gd name="connsiteX241" fmla="*/ 3125343 w 3943857"/>
                    <a:gd name="connsiteY241" fmla="*/ 3188843 h 4271898"/>
                    <a:gd name="connsiteX242" fmla="*/ 3125343 w 3943857"/>
                    <a:gd name="connsiteY242" fmla="*/ 3181858 h 4271898"/>
                    <a:gd name="connsiteX243" fmla="*/ 3144393 w 3943857"/>
                    <a:gd name="connsiteY243" fmla="*/ 3181858 h 4271898"/>
                    <a:gd name="connsiteX244" fmla="*/ 3146044 w 3943857"/>
                    <a:gd name="connsiteY244" fmla="*/ 3177286 h 4271898"/>
                    <a:gd name="connsiteX245" fmla="*/ 3142615 w 3943857"/>
                    <a:gd name="connsiteY245" fmla="*/ 3172587 h 4271898"/>
                    <a:gd name="connsiteX246" fmla="*/ 3130550 w 3943857"/>
                    <a:gd name="connsiteY246" fmla="*/ 3175000 h 4271898"/>
                    <a:gd name="connsiteX247" fmla="*/ 3130550 w 3943857"/>
                    <a:gd name="connsiteY247" fmla="*/ 3168015 h 4271898"/>
                    <a:gd name="connsiteX248" fmla="*/ 3139186 w 3943857"/>
                    <a:gd name="connsiteY248" fmla="*/ 3135503 h 4271898"/>
                    <a:gd name="connsiteX249" fmla="*/ 3139186 w 3943857"/>
                    <a:gd name="connsiteY249" fmla="*/ 3126232 h 4271898"/>
                    <a:gd name="connsiteX250" fmla="*/ 3135757 w 3943857"/>
                    <a:gd name="connsiteY250" fmla="*/ 3126232 h 4271898"/>
                    <a:gd name="connsiteX251" fmla="*/ 3128899 w 3943857"/>
                    <a:gd name="connsiteY251" fmla="*/ 3144774 h 4271898"/>
                    <a:gd name="connsiteX252" fmla="*/ 3120263 w 3943857"/>
                    <a:gd name="connsiteY252" fmla="*/ 3154045 h 4271898"/>
                    <a:gd name="connsiteX253" fmla="*/ 3118485 w 3943857"/>
                    <a:gd name="connsiteY253" fmla="*/ 3142488 h 4271898"/>
                    <a:gd name="connsiteX254" fmla="*/ 3116834 w 3943857"/>
                    <a:gd name="connsiteY254" fmla="*/ 3135503 h 4271898"/>
                    <a:gd name="connsiteX255" fmla="*/ 3113405 w 3943857"/>
                    <a:gd name="connsiteY255" fmla="*/ 3147060 h 4271898"/>
                    <a:gd name="connsiteX256" fmla="*/ 3106420 w 3943857"/>
                    <a:gd name="connsiteY256" fmla="*/ 3165729 h 4271898"/>
                    <a:gd name="connsiteX257" fmla="*/ 3094355 w 3943857"/>
                    <a:gd name="connsiteY257" fmla="*/ 3172587 h 4271898"/>
                    <a:gd name="connsiteX258" fmla="*/ 3087497 w 3943857"/>
                    <a:gd name="connsiteY258" fmla="*/ 3165729 h 4271898"/>
                    <a:gd name="connsiteX259" fmla="*/ 3080639 w 3943857"/>
                    <a:gd name="connsiteY259" fmla="*/ 3149473 h 4271898"/>
                    <a:gd name="connsiteX260" fmla="*/ 3078861 w 3943857"/>
                    <a:gd name="connsiteY260" fmla="*/ 3135503 h 4271898"/>
                    <a:gd name="connsiteX261" fmla="*/ 3070225 w 3943857"/>
                    <a:gd name="connsiteY261" fmla="*/ 3142488 h 4271898"/>
                    <a:gd name="connsiteX262" fmla="*/ 3070225 w 3943857"/>
                    <a:gd name="connsiteY262" fmla="*/ 3154045 h 4271898"/>
                    <a:gd name="connsiteX263" fmla="*/ 3082290 w 3943857"/>
                    <a:gd name="connsiteY263" fmla="*/ 3181858 h 4271898"/>
                    <a:gd name="connsiteX264" fmla="*/ 3066796 w 3943857"/>
                    <a:gd name="connsiteY264" fmla="*/ 3191129 h 4271898"/>
                    <a:gd name="connsiteX265" fmla="*/ 3056509 w 3943857"/>
                    <a:gd name="connsiteY265" fmla="*/ 3200527 h 4271898"/>
                    <a:gd name="connsiteX266" fmla="*/ 3051302 w 3943857"/>
                    <a:gd name="connsiteY266" fmla="*/ 3195828 h 4271898"/>
                    <a:gd name="connsiteX267" fmla="*/ 3056509 w 3943857"/>
                    <a:gd name="connsiteY267" fmla="*/ 3191129 h 4271898"/>
                    <a:gd name="connsiteX268" fmla="*/ 3063367 w 3943857"/>
                    <a:gd name="connsiteY268" fmla="*/ 3184271 h 4271898"/>
                    <a:gd name="connsiteX269" fmla="*/ 3059938 w 3943857"/>
                    <a:gd name="connsiteY269" fmla="*/ 3165729 h 4271898"/>
                    <a:gd name="connsiteX270" fmla="*/ 3054731 w 3943857"/>
                    <a:gd name="connsiteY270" fmla="*/ 3181858 h 4271898"/>
                    <a:gd name="connsiteX271" fmla="*/ 3047873 w 3943857"/>
                    <a:gd name="connsiteY271" fmla="*/ 3181858 h 4271898"/>
                    <a:gd name="connsiteX272" fmla="*/ 3044444 w 3943857"/>
                    <a:gd name="connsiteY272" fmla="*/ 3172587 h 4271898"/>
                    <a:gd name="connsiteX273" fmla="*/ 3039237 w 3943857"/>
                    <a:gd name="connsiteY273" fmla="*/ 3158744 h 4271898"/>
                    <a:gd name="connsiteX274" fmla="*/ 3027172 w 3943857"/>
                    <a:gd name="connsiteY274" fmla="*/ 3165729 h 4271898"/>
                    <a:gd name="connsiteX275" fmla="*/ 3023743 w 3943857"/>
                    <a:gd name="connsiteY275" fmla="*/ 3149473 h 4271898"/>
                    <a:gd name="connsiteX276" fmla="*/ 3018536 w 3943857"/>
                    <a:gd name="connsiteY276" fmla="*/ 3142488 h 4271898"/>
                    <a:gd name="connsiteX277" fmla="*/ 3006471 w 3943857"/>
                    <a:gd name="connsiteY277" fmla="*/ 3144774 h 4271898"/>
                    <a:gd name="connsiteX278" fmla="*/ 3001391 w 3943857"/>
                    <a:gd name="connsiteY278" fmla="*/ 3142488 h 4271898"/>
                    <a:gd name="connsiteX279" fmla="*/ 3004820 w 3943857"/>
                    <a:gd name="connsiteY279" fmla="*/ 3158744 h 4271898"/>
                    <a:gd name="connsiteX280" fmla="*/ 3010027 w 3943857"/>
                    <a:gd name="connsiteY280" fmla="*/ 3179572 h 4271898"/>
                    <a:gd name="connsiteX281" fmla="*/ 3004820 w 3943857"/>
                    <a:gd name="connsiteY281" fmla="*/ 3191129 h 4271898"/>
                    <a:gd name="connsiteX282" fmla="*/ 3004820 w 3943857"/>
                    <a:gd name="connsiteY282" fmla="*/ 3198114 h 4271898"/>
                    <a:gd name="connsiteX283" fmla="*/ 3010027 w 3943857"/>
                    <a:gd name="connsiteY283" fmla="*/ 3198114 h 4271898"/>
                    <a:gd name="connsiteX284" fmla="*/ 3021965 w 3943857"/>
                    <a:gd name="connsiteY284" fmla="*/ 3195828 h 4271898"/>
                    <a:gd name="connsiteX285" fmla="*/ 3028950 w 3943857"/>
                    <a:gd name="connsiteY285" fmla="*/ 3193542 h 4271898"/>
                    <a:gd name="connsiteX286" fmla="*/ 3044444 w 3943857"/>
                    <a:gd name="connsiteY286" fmla="*/ 3207385 h 4271898"/>
                    <a:gd name="connsiteX287" fmla="*/ 3047873 w 3943857"/>
                    <a:gd name="connsiteY287" fmla="*/ 3214370 h 4271898"/>
                    <a:gd name="connsiteX288" fmla="*/ 3035808 w 3943857"/>
                    <a:gd name="connsiteY288" fmla="*/ 3221355 h 4271898"/>
                    <a:gd name="connsiteX289" fmla="*/ 3027172 w 3943857"/>
                    <a:gd name="connsiteY289" fmla="*/ 3230626 h 4271898"/>
                    <a:gd name="connsiteX290" fmla="*/ 3025521 w 3943857"/>
                    <a:gd name="connsiteY290" fmla="*/ 3237611 h 4271898"/>
                    <a:gd name="connsiteX291" fmla="*/ 3035808 w 3943857"/>
                    <a:gd name="connsiteY291" fmla="*/ 3237611 h 4271898"/>
                    <a:gd name="connsiteX292" fmla="*/ 3047873 w 3943857"/>
                    <a:gd name="connsiteY292" fmla="*/ 3230626 h 4271898"/>
                    <a:gd name="connsiteX293" fmla="*/ 3061716 w 3943857"/>
                    <a:gd name="connsiteY293" fmla="*/ 3228340 h 4271898"/>
                    <a:gd name="connsiteX294" fmla="*/ 3072003 w 3943857"/>
                    <a:gd name="connsiteY294" fmla="*/ 3249168 h 4271898"/>
                    <a:gd name="connsiteX295" fmla="*/ 3059938 w 3943857"/>
                    <a:gd name="connsiteY295" fmla="*/ 3258439 h 4271898"/>
                    <a:gd name="connsiteX296" fmla="*/ 3053080 w 3943857"/>
                    <a:gd name="connsiteY296" fmla="*/ 3265424 h 4271898"/>
                    <a:gd name="connsiteX297" fmla="*/ 3047873 w 3943857"/>
                    <a:gd name="connsiteY297" fmla="*/ 3263138 h 4271898"/>
                    <a:gd name="connsiteX298" fmla="*/ 3041015 w 3943857"/>
                    <a:gd name="connsiteY298" fmla="*/ 3272409 h 4271898"/>
                    <a:gd name="connsiteX299" fmla="*/ 3016885 w 3943857"/>
                    <a:gd name="connsiteY299" fmla="*/ 3288538 h 4271898"/>
                    <a:gd name="connsiteX300" fmla="*/ 3006471 w 3943857"/>
                    <a:gd name="connsiteY300" fmla="*/ 3295523 h 4271898"/>
                    <a:gd name="connsiteX301" fmla="*/ 2996184 w 3943857"/>
                    <a:gd name="connsiteY301" fmla="*/ 3300222 h 4271898"/>
                    <a:gd name="connsiteX302" fmla="*/ 2992755 w 3943857"/>
                    <a:gd name="connsiteY302" fmla="*/ 3297809 h 4271898"/>
                    <a:gd name="connsiteX303" fmla="*/ 2987548 w 3943857"/>
                    <a:gd name="connsiteY303" fmla="*/ 3290951 h 4271898"/>
                    <a:gd name="connsiteX304" fmla="*/ 2984119 w 3943857"/>
                    <a:gd name="connsiteY304" fmla="*/ 3265424 h 4271898"/>
                    <a:gd name="connsiteX305" fmla="*/ 2980690 w 3943857"/>
                    <a:gd name="connsiteY305" fmla="*/ 3260725 h 4271898"/>
                    <a:gd name="connsiteX306" fmla="*/ 2970276 w 3943857"/>
                    <a:gd name="connsiteY306" fmla="*/ 3256153 h 4271898"/>
                    <a:gd name="connsiteX307" fmla="*/ 2963418 w 3943857"/>
                    <a:gd name="connsiteY307" fmla="*/ 3244469 h 4271898"/>
                    <a:gd name="connsiteX308" fmla="*/ 2961767 w 3943857"/>
                    <a:gd name="connsiteY308" fmla="*/ 3235198 h 4271898"/>
                    <a:gd name="connsiteX309" fmla="*/ 2954782 w 3943857"/>
                    <a:gd name="connsiteY309" fmla="*/ 3232912 h 4271898"/>
                    <a:gd name="connsiteX310" fmla="*/ 2951353 w 3943857"/>
                    <a:gd name="connsiteY310" fmla="*/ 3237611 h 4271898"/>
                    <a:gd name="connsiteX311" fmla="*/ 2953131 w 3943857"/>
                    <a:gd name="connsiteY311" fmla="*/ 3246882 h 4271898"/>
                    <a:gd name="connsiteX312" fmla="*/ 2961767 w 3943857"/>
                    <a:gd name="connsiteY312" fmla="*/ 3256153 h 4271898"/>
                    <a:gd name="connsiteX313" fmla="*/ 2963418 w 3943857"/>
                    <a:gd name="connsiteY313" fmla="*/ 3265424 h 4271898"/>
                    <a:gd name="connsiteX314" fmla="*/ 2963418 w 3943857"/>
                    <a:gd name="connsiteY314" fmla="*/ 3272409 h 4271898"/>
                    <a:gd name="connsiteX315" fmla="*/ 2958338 w 3943857"/>
                    <a:gd name="connsiteY315" fmla="*/ 3272409 h 4271898"/>
                    <a:gd name="connsiteX316" fmla="*/ 2951353 w 3943857"/>
                    <a:gd name="connsiteY316" fmla="*/ 3263138 h 4271898"/>
                    <a:gd name="connsiteX317" fmla="*/ 2944495 w 3943857"/>
                    <a:gd name="connsiteY317" fmla="*/ 3260725 h 4271898"/>
                    <a:gd name="connsiteX318" fmla="*/ 2941066 w 3943857"/>
                    <a:gd name="connsiteY318" fmla="*/ 3267710 h 4271898"/>
                    <a:gd name="connsiteX319" fmla="*/ 2946273 w 3943857"/>
                    <a:gd name="connsiteY319" fmla="*/ 3274695 h 4271898"/>
                    <a:gd name="connsiteX320" fmla="*/ 2953131 w 3943857"/>
                    <a:gd name="connsiteY320" fmla="*/ 3286252 h 4271898"/>
                    <a:gd name="connsiteX321" fmla="*/ 2959989 w 3943857"/>
                    <a:gd name="connsiteY321" fmla="*/ 3297809 h 4271898"/>
                    <a:gd name="connsiteX322" fmla="*/ 2961767 w 3943857"/>
                    <a:gd name="connsiteY322" fmla="*/ 3309493 h 4271898"/>
                    <a:gd name="connsiteX323" fmla="*/ 2958338 w 3943857"/>
                    <a:gd name="connsiteY323" fmla="*/ 3321050 h 4271898"/>
                    <a:gd name="connsiteX324" fmla="*/ 2959989 w 3943857"/>
                    <a:gd name="connsiteY324" fmla="*/ 3332607 h 4271898"/>
                    <a:gd name="connsiteX325" fmla="*/ 2954782 w 3943857"/>
                    <a:gd name="connsiteY325" fmla="*/ 3348863 h 4271898"/>
                    <a:gd name="connsiteX326" fmla="*/ 2939288 w 3943857"/>
                    <a:gd name="connsiteY326" fmla="*/ 3358134 h 4271898"/>
                    <a:gd name="connsiteX327" fmla="*/ 2929001 w 3943857"/>
                    <a:gd name="connsiteY327" fmla="*/ 3369818 h 4271898"/>
                    <a:gd name="connsiteX328" fmla="*/ 2918587 w 3943857"/>
                    <a:gd name="connsiteY328" fmla="*/ 3376676 h 4271898"/>
                    <a:gd name="connsiteX329" fmla="*/ 2918587 w 3943857"/>
                    <a:gd name="connsiteY329" fmla="*/ 3362833 h 4271898"/>
                    <a:gd name="connsiteX330" fmla="*/ 2923794 w 3943857"/>
                    <a:gd name="connsiteY330" fmla="*/ 3339592 h 4271898"/>
                    <a:gd name="connsiteX331" fmla="*/ 2925572 w 3943857"/>
                    <a:gd name="connsiteY331" fmla="*/ 3328035 h 4271898"/>
                    <a:gd name="connsiteX332" fmla="*/ 2918587 w 3943857"/>
                    <a:gd name="connsiteY332" fmla="*/ 3325749 h 4271898"/>
                    <a:gd name="connsiteX333" fmla="*/ 2904871 w 3943857"/>
                    <a:gd name="connsiteY333" fmla="*/ 3335020 h 4271898"/>
                    <a:gd name="connsiteX334" fmla="*/ 2906649 w 3943857"/>
                    <a:gd name="connsiteY334" fmla="*/ 3341878 h 4271898"/>
                    <a:gd name="connsiteX335" fmla="*/ 2910078 w 3943857"/>
                    <a:gd name="connsiteY335" fmla="*/ 3348863 h 4271898"/>
                    <a:gd name="connsiteX336" fmla="*/ 2913507 w 3943857"/>
                    <a:gd name="connsiteY336" fmla="*/ 3358134 h 4271898"/>
                    <a:gd name="connsiteX337" fmla="*/ 2910078 w 3943857"/>
                    <a:gd name="connsiteY337" fmla="*/ 3367405 h 4271898"/>
                    <a:gd name="connsiteX338" fmla="*/ 2901442 w 3943857"/>
                    <a:gd name="connsiteY338" fmla="*/ 3374390 h 4271898"/>
                    <a:gd name="connsiteX339" fmla="*/ 2891028 w 3943857"/>
                    <a:gd name="connsiteY339" fmla="*/ 3374390 h 4271898"/>
                    <a:gd name="connsiteX340" fmla="*/ 2889377 w 3943857"/>
                    <a:gd name="connsiteY340" fmla="*/ 3367405 h 4271898"/>
                    <a:gd name="connsiteX341" fmla="*/ 2891028 w 3943857"/>
                    <a:gd name="connsiteY341" fmla="*/ 3355848 h 4271898"/>
                    <a:gd name="connsiteX342" fmla="*/ 2884170 w 3943857"/>
                    <a:gd name="connsiteY342" fmla="*/ 3348863 h 4271898"/>
                    <a:gd name="connsiteX343" fmla="*/ 2878963 w 3943857"/>
                    <a:gd name="connsiteY343" fmla="*/ 3353562 h 4271898"/>
                    <a:gd name="connsiteX344" fmla="*/ 2868676 w 3943857"/>
                    <a:gd name="connsiteY344" fmla="*/ 3360547 h 4271898"/>
                    <a:gd name="connsiteX345" fmla="*/ 2865247 w 3943857"/>
                    <a:gd name="connsiteY345" fmla="*/ 3367405 h 4271898"/>
                    <a:gd name="connsiteX346" fmla="*/ 2858389 w 3943857"/>
                    <a:gd name="connsiteY346" fmla="*/ 3369818 h 4271898"/>
                    <a:gd name="connsiteX347" fmla="*/ 2853182 w 3943857"/>
                    <a:gd name="connsiteY347" fmla="*/ 3362833 h 4271898"/>
                    <a:gd name="connsiteX348" fmla="*/ 2844546 w 3943857"/>
                    <a:gd name="connsiteY348" fmla="*/ 3360547 h 4271898"/>
                    <a:gd name="connsiteX349" fmla="*/ 2837688 w 3943857"/>
                    <a:gd name="connsiteY349" fmla="*/ 3362833 h 4271898"/>
                    <a:gd name="connsiteX350" fmla="*/ 2844546 w 3943857"/>
                    <a:gd name="connsiteY350" fmla="*/ 3372104 h 4271898"/>
                    <a:gd name="connsiteX351" fmla="*/ 2844546 w 3943857"/>
                    <a:gd name="connsiteY351" fmla="*/ 3376676 h 4271898"/>
                    <a:gd name="connsiteX352" fmla="*/ 2841117 w 3943857"/>
                    <a:gd name="connsiteY352" fmla="*/ 3385947 h 4271898"/>
                    <a:gd name="connsiteX353" fmla="*/ 2827274 w 3943857"/>
                    <a:gd name="connsiteY353" fmla="*/ 3397631 h 4271898"/>
                    <a:gd name="connsiteX354" fmla="*/ 2822194 w 3943857"/>
                    <a:gd name="connsiteY354" fmla="*/ 3397631 h 4271898"/>
                    <a:gd name="connsiteX355" fmla="*/ 2825623 w 3943857"/>
                    <a:gd name="connsiteY355" fmla="*/ 3406902 h 4271898"/>
                    <a:gd name="connsiteX356" fmla="*/ 2860040 w 3943857"/>
                    <a:gd name="connsiteY356" fmla="*/ 3481070 h 4271898"/>
                    <a:gd name="connsiteX357" fmla="*/ 2842895 w 3943857"/>
                    <a:gd name="connsiteY357" fmla="*/ 3495040 h 4271898"/>
                    <a:gd name="connsiteX358" fmla="*/ 2832481 w 3943857"/>
                    <a:gd name="connsiteY358" fmla="*/ 3501898 h 4271898"/>
                    <a:gd name="connsiteX359" fmla="*/ 2827274 w 3943857"/>
                    <a:gd name="connsiteY359" fmla="*/ 3501898 h 4271898"/>
                    <a:gd name="connsiteX360" fmla="*/ 2820416 w 3943857"/>
                    <a:gd name="connsiteY360" fmla="*/ 3490341 h 4271898"/>
                    <a:gd name="connsiteX361" fmla="*/ 2813558 w 3943857"/>
                    <a:gd name="connsiteY361" fmla="*/ 3485769 h 4271898"/>
                    <a:gd name="connsiteX362" fmla="*/ 2806700 w 3943857"/>
                    <a:gd name="connsiteY362" fmla="*/ 3485769 h 4271898"/>
                    <a:gd name="connsiteX363" fmla="*/ 2794635 w 3943857"/>
                    <a:gd name="connsiteY363" fmla="*/ 3488055 h 4271898"/>
                    <a:gd name="connsiteX364" fmla="*/ 2784221 w 3943857"/>
                    <a:gd name="connsiteY364" fmla="*/ 3481070 h 4271898"/>
                    <a:gd name="connsiteX365" fmla="*/ 2779141 w 3943857"/>
                    <a:gd name="connsiteY365" fmla="*/ 3478784 h 4271898"/>
                    <a:gd name="connsiteX366" fmla="*/ 2755011 w 3943857"/>
                    <a:gd name="connsiteY366" fmla="*/ 3485769 h 4271898"/>
                    <a:gd name="connsiteX367" fmla="*/ 2748026 w 3943857"/>
                    <a:gd name="connsiteY367" fmla="*/ 3478784 h 4271898"/>
                    <a:gd name="connsiteX368" fmla="*/ 2739517 w 3943857"/>
                    <a:gd name="connsiteY368" fmla="*/ 3478784 h 4271898"/>
                    <a:gd name="connsiteX369" fmla="*/ 2730881 w 3943857"/>
                    <a:gd name="connsiteY369" fmla="*/ 3481070 h 4271898"/>
                    <a:gd name="connsiteX370" fmla="*/ 2737739 w 3943857"/>
                    <a:gd name="connsiteY370" fmla="*/ 3492627 h 4271898"/>
                    <a:gd name="connsiteX371" fmla="*/ 2746375 w 3943857"/>
                    <a:gd name="connsiteY371" fmla="*/ 3499612 h 4271898"/>
                    <a:gd name="connsiteX372" fmla="*/ 2760091 w 3943857"/>
                    <a:gd name="connsiteY372" fmla="*/ 3504311 h 4271898"/>
                    <a:gd name="connsiteX373" fmla="*/ 2768727 w 3943857"/>
                    <a:gd name="connsiteY373" fmla="*/ 3504311 h 4271898"/>
                    <a:gd name="connsiteX374" fmla="*/ 2775585 w 3943857"/>
                    <a:gd name="connsiteY374" fmla="*/ 3497326 h 4271898"/>
                    <a:gd name="connsiteX375" fmla="*/ 2780792 w 3943857"/>
                    <a:gd name="connsiteY375" fmla="*/ 3506597 h 4271898"/>
                    <a:gd name="connsiteX376" fmla="*/ 2779141 w 3943857"/>
                    <a:gd name="connsiteY376" fmla="*/ 3511296 h 4271898"/>
                    <a:gd name="connsiteX377" fmla="*/ 2777363 w 3943857"/>
                    <a:gd name="connsiteY377" fmla="*/ 3522853 h 4271898"/>
                    <a:gd name="connsiteX378" fmla="*/ 2777363 w 3943857"/>
                    <a:gd name="connsiteY378" fmla="*/ 3534410 h 4271898"/>
                    <a:gd name="connsiteX379" fmla="*/ 2785999 w 3943857"/>
                    <a:gd name="connsiteY379" fmla="*/ 3543681 h 4271898"/>
                    <a:gd name="connsiteX380" fmla="*/ 2792857 w 3943857"/>
                    <a:gd name="connsiteY380" fmla="*/ 3552952 h 4271898"/>
                    <a:gd name="connsiteX381" fmla="*/ 2792857 w 3943857"/>
                    <a:gd name="connsiteY381" fmla="*/ 3557651 h 4271898"/>
                    <a:gd name="connsiteX382" fmla="*/ 2785999 w 3943857"/>
                    <a:gd name="connsiteY382" fmla="*/ 3566922 h 4271898"/>
                    <a:gd name="connsiteX383" fmla="*/ 2782570 w 3943857"/>
                    <a:gd name="connsiteY383" fmla="*/ 3576193 h 4271898"/>
                    <a:gd name="connsiteX384" fmla="*/ 2785999 w 3943857"/>
                    <a:gd name="connsiteY384" fmla="*/ 3580765 h 4271898"/>
                    <a:gd name="connsiteX385" fmla="*/ 2791206 w 3943857"/>
                    <a:gd name="connsiteY385" fmla="*/ 3576193 h 4271898"/>
                    <a:gd name="connsiteX386" fmla="*/ 2803271 w 3943857"/>
                    <a:gd name="connsiteY386" fmla="*/ 3559937 h 4271898"/>
                    <a:gd name="connsiteX387" fmla="*/ 2808351 w 3943857"/>
                    <a:gd name="connsiteY387" fmla="*/ 3555238 h 4271898"/>
                    <a:gd name="connsiteX388" fmla="*/ 2811780 w 3943857"/>
                    <a:gd name="connsiteY388" fmla="*/ 3562223 h 4271898"/>
                    <a:gd name="connsiteX389" fmla="*/ 2813558 w 3943857"/>
                    <a:gd name="connsiteY389" fmla="*/ 3571494 h 4271898"/>
                    <a:gd name="connsiteX390" fmla="*/ 2804922 w 3943857"/>
                    <a:gd name="connsiteY390" fmla="*/ 3585464 h 4271898"/>
                    <a:gd name="connsiteX391" fmla="*/ 2798064 w 3943857"/>
                    <a:gd name="connsiteY391" fmla="*/ 3615563 h 4271898"/>
                    <a:gd name="connsiteX392" fmla="*/ 2789428 w 3943857"/>
                    <a:gd name="connsiteY392" fmla="*/ 3650361 h 4271898"/>
                    <a:gd name="connsiteX393" fmla="*/ 2780792 w 3943857"/>
                    <a:gd name="connsiteY393" fmla="*/ 3664331 h 4271898"/>
                    <a:gd name="connsiteX394" fmla="*/ 2773934 w 3943857"/>
                    <a:gd name="connsiteY394" fmla="*/ 3689858 h 4271898"/>
                    <a:gd name="connsiteX395" fmla="*/ 2761869 w 3943857"/>
                    <a:gd name="connsiteY395" fmla="*/ 3710686 h 4271898"/>
                    <a:gd name="connsiteX396" fmla="*/ 2755011 w 3943857"/>
                    <a:gd name="connsiteY396" fmla="*/ 3715385 h 4271898"/>
                    <a:gd name="connsiteX397" fmla="*/ 2746375 w 3943857"/>
                    <a:gd name="connsiteY397" fmla="*/ 3724656 h 4271898"/>
                    <a:gd name="connsiteX398" fmla="*/ 2735961 w 3943857"/>
                    <a:gd name="connsiteY398" fmla="*/ 3722243 h 4271898"/>
                    <a:gd name="connsiteX399" fmla="*/ 2730881 w 3943857"/>
                    <a:gd name="connsiteY399" fmla="*/ 3715385 h 4271898"/>
                    <a:gd name="connsiteX400" fmla="*/ 2739517 w 3943857"/>
                    <a:gd name="connsiteY400" fmla="*/ 3712972 h 4271898"/>
                    <a:gd name="connsiteX401" fmla="*/ 2746375 w 3943857"/>
                    <a:gd name="connsiteY401" fmla="*/ 3703701 h 4271898"/>
                    <a:gd name="connsiteX402" fmla="*/ 2748026 w 3943857"/>
                    <a:gd name="connsiteY402" fmla="*/ 3689858 h 4271898"/>
                    <a:gd name="connsiteX403" fmla="*/ 2748026 w 3943857"/>
                    <a:gd name="connsiteY403" fmla="*/ 3671316 h 4271898"/>
                    <a:gd name="connsiteX404" fmla="*/ 2742946 w 3943857"/>
                    <a:gd name="connsiteY404" fmla="*/ 3668903 h 4271898"/>
                    <a:gd name="connsiteX405" fmla="*/ 2739517 w 3943857"/>
                    <a:gd name="connsiteY405" fmla="*/ 3671316 h 4271898"/>
                    <a:gd name="connsiteX406" fmla="*/ 2741168 w 3943857"/>
                    <a:gd name="connsiteY406" fmla="*/ 3682873 h 4271898"/>
                    <a:gd name="connsiteX407" fmla="*/ 2734310 w 3943857"/>
                    <a:gd name="connsiteY407" fmla="*/ 3694430 h 4271898"/>
                    <a:gd name="connsiteX408" fmla="*/ 2729103 w 3943857"/>
                    <a:gd name="connsiteY408" fmla="*/ 3703701 h 4271898"/>
                    <a:gd name="connsiteX409" fmla="*/ 2715387 w 3943857"/>
                    <a:gd name="connsiteY409" fmla="*/ 3703701 h 4271898"/>
                    <a:gd name="connsiteX410" fmla="*/ 2711831 w 3943857"/>
                    <a:gd name="connsiteY410" fmla="*/ 3705987 h 4271898"/>
                    <a:gd name="connsiteX411" fmla="*/ 2717038 w 3943857"/>
                    <a:gd name="connsiteY411" fmla="*/ 3717671 h 4271898"/>
                    <a:gd name="connsiteX412" fmla="*/ 2711831 w 3943857"/>
                    <a:gd name="connsiteY412" fmla="*/ 3719957 h 4271898"/>
                    <a:gd name="connsiteX413" fmla="*/ 2704973 w 3943857"/>
                    <a:gd name="connsiteY413" fmla="*/ 3717671 h 4271898"/>
                    <a:gd name="connsiteX414" fmla="*/ 2701544 w 3943857"/>
                    <a:gd name="connsiteY414" fmla="*/ 3703701 h 4271898"/>
                    <a:gd name="connsiteX415" fmla="*/ 2691257 w 3943857"/>
                    <a:gd name="connsiteY415" fmla="*/ 3696716 h 4271898"/>
                    <a:gd name="connsiteX416" fmla="*/ 2684272 w 3943857"/>
                    <a:gd name="connsiteY416" fmla="*/ 3682873 h 4271898"/>
                    <a:gd name="connsiteX417" fmla="*/ 2667127 w 3943857"/>
                    <a:gd name="connsiteY417" fmla="*/ 3655060 h 4271898"/>
                    <a:gd name="connsiteX418" fmla="*/ 2661920 w 3943857"/>
                    <a:gd name="connsiteY418" fmla="*/ 3652647 h 4271898"/>
                    <a:gd name="connsiteX419" fmla="*/ 2660269 w 3943857"/>
                    <a:gd name="connsiteY419" fmla="*/ 3657346 h 4271898"/>
                    <a:gd name="connsiteX420" fmla="*/ 2672207 w 3943857"/>
                    <a:gd name="connsiteY420" fmla="*/ 3673602 h 4271898"/>
                    <a:gd name="connsiteX421" fmla="*/ 2672207 w 3943857"/>
                    <a:gd name="connsiteY421" fmla="*/ 3682873 h 4271898"/>
                    <a:gd name="connsiteX422" fmla="*/ 2680843 w 3943857"/>
                    <a:gd name="connsiteY422" fmla="*/ 3694430 h 4271898"/>
                    <a:gd name="connsiteX423" fmla="*/ 2680843 w 3943857"/>
                    <a:gd name="connsiteY423" fmla="*/ 3703701 h 4271898"/>
                    <a:gd name="connsiteX424" fmla="*/ 2689479 w 3943857"/>
                    <a:gd name="connsiteY424" fmla="*/ 3712972 h 4271898"/>
                    <a:gd name="connsiteX425" fmla="*/ 2692908 w 3943857"/>
                    <a:gd name="connsiteY425" fmla="*/ 3719957 h 4271898"/>
                    <a:gd name="connsiteX426" fmla="*/ 2689479 w 3943857"/>
                    <a:gd name="connsiteY426" fmla="*/ 3724656 h 4271898"/>
                    <a:gd name="connsiteX427" fmla="*/ 2673985 w 3943857"/>
                    <a:gd name="connsiteY427" fmla="*/ 3729228 h 4271898"/>
                    <a:gd name="connsiteX428" fmla="*/ 2673985 w 3943857"/>
                    <a:gd name="connsiteY428" fmla="*/ 3733927 h 4271898"/>
                    <a:gd name="connsiteX429" fmla="*/ 2684272 w 3943857"/>
                    <a:gd name="connsiteY429" fmla="*/ 3740785 h 4271898"/>
                    <a:gd name="connsiteX430" fmla="*/ 2694686 w 3943857"/>
                    <a:gd name="connsiteY430" fmla="*/ 3743198 h 4271898"/>
                    <a:gd name="connsiteX431" fmla="*/ 2706751 w 3943857"/>
                    <a:gd name="connsiteY431" fmla="*/ 3740785 h 4271898"/>
                    <a:gd name="connsiteX432" fmla="*/ 2717038 w 3943857"/>
                    <a:gd name="connsiteY432" fmla="*/ 3738499 h 4271898"/>
                    <a:gd name="connsiteX433" fmla="*/ 2723896 w 3943857"/>
                    <a:gd name="connsiteY433" fmla="*/ 3740785 h 4271898"/>
                    <a:gd name="connsiteX434" fmla="*/ 2732532 w 3943857"/>
                    <a:gd name="connsiteY434" fmla="*/ 3747770 h 4271898"/>
                    <a:gd name="connsiteX435" fmla="*/ 2741168 w 3943857"/>
                    <a:gd name="connsiteY435" fmla="*/ 3743198 h 4271898"/>
                    <a:gd name="connsiteX436" fmla="*/ 2749804 w 3943857"/>
                    <a:gd name="connsiteY436" fmla="*/ 3738499 h 4271898"/>
                    <a:gd name="connsiteX437" fmla="*/ 2758440 w 3943857"/>
                    <a:gd name="connsiteY437" fmla="*/ 3733927 h 4271898"/>
                    <a:gd name="connsiteX438" fmla="*/ 2765298 w 3943857"/>
                    <a:gd name="connsiteY438" fmla="*/ 3738499 h 4271898"/>
                    <a:gd name="connsiteX439" fmla="*/ 2765298 w 3943857"/>
                    <a:gd name="connsiteY439" fmla="*/ 3761740 h 4271898"/>
                    <a:gd name="connsiteX440" fmla="*/ 2765298 w 3943857"/>
                    <a:gd name="connsiteY440" fmla="*/ 3780282 h 4271898"/>
                    <a:gd name="connsiteX441" fmla="*/ 2760091 w 3943857"/>
                    <a:gd name="connsiteY441" fmla="*/ 3789553 h 4271898"/>
                    <a:gd name="connsiteX442" fmla="*/ 2753233 w 3943857"/>
                    <a:gd name="connsiteY442" fmla="*/ 3794125 h 4271898"/>
                    <a:gd name="connsiteX443" fmla="*/ 2749804 w 3943857"/>
                    <a:gd name="connsiteY443" fmla="*/ 3803396 h 4271898"/>
                    <a:gd name="connsiteX444" fmla="*/ 2753233 w 3943857"/>
                    <a:gd name="connsiteY444" fmla="*/ 3815080 h 4271898"/>
                    <a:gd name="connsiteX445" fmla="*/ 2755011 w 3943857"/>
                    <a:gd name="connsiteY445" fmla="*/ 3822065 h 4271898"/>
                    <a:gd name="connsiteX446" fmla="*/ 2751582 w 3943857"/>
                    <a:gd name="connsiteY446" fmla="*/ 3831336 h 4271898"/>
                    <a:gd name="connsiteX447" fmla="*/ 2737739 w 3943857"/>
                    <a:gd name="connsiteY447" fmla="*/ 3838194 h 4271898"/>
                    <a:gd name="connsiteX448" fmla="*/ 2734310 w 3943857"/>
                    <a:gd name="connsiteY448" fmla="*/ 3845179 h 4271898"/>
                    <a:gd name="connsiteX449" fmla="*/ 2730881 w 3943857"/>
                    <a:gd name="connsiteY449" fmla="*/ 3854450 h 4271898"/>
                    <a:gd name="connsiteX450" fmla="*/ 2734310 w 3943857"/>
                    <a:gd name="connsiteY450" fmla="*/ 3870706 h 4271898"/>
                    <a:gd name="connsiteX451" fmla="*/ 2730881 w 3943857"/>
                    <a:gd name="connsiteY451" fmla="*/ 3882263 h 4271898"/>
                    <a:gd name="connsiteX452" fmla="*/ 2730881 w 3943857"/>
                    <a:gd name="connsiteY452" fmla="*/ 3900805 h 4271898"/>
                    <a:gd name="connsiteX453" fmla="*/ 2739517 w 3943857"/>
                    <a:gd name="connsiteY453" fmla="*/ 3907790 h 4271898"/>
                    <a:gd name="connsiteX454" fmla="*/ 2748026 w 3943857"/>
                    <a:gd name="connsiteY454" fmla="*/ 3919474 h 4271898"/>
                    <a:gd name="connsiteX455" fmla="*/ 2753233 w 3943857"/>
                    <a:gd name="connsiteY455" fmla="*/ 3938016 h 4271898"/>
                    <a:gd name="connsiteX456" fmla="*/ 2761869 w 3943857"/>
                    <a:gd name="connsiteY456" fmla="*/ 3982085 h 4271898"/>
                    <a:gd name="connsiteX457" fmla="*/ 2765298 w 3943857"/>
                    <a:gd name="connsiteY457" fmla="*/ 4000627 h 4271898"/>
                    <a:gd name="connsiteX458" fmla="*/ 2768727 w 3943857"/>
                    <a:gd name="connsiteY458" fmla="*/ 4023741 h 4271898"/>
                    <a:gd name="connsiteX459" fmla="*/ 2765298 w 3943857"/>
                    <a:gd name="connsiteY459" fmla="*/ 4033012 h 4271898"/>
                    <a:gd name="connsiteX460" fmla="*/ 2760091 w 3943857"/>
                    <a:gd name="connsiteY460" fmla="*/ 4049268 h 4271898"/>
                    <a:gd name="connsiteX461" fmla="*/ 2765298 w 3943857"/>
                    <a:gd name="connsiteY461" fmla="*/ 4077081 h 4271898"/>
                    <a:gd name="connsiteX462" fmla="*/ 2775585 w 3943857"/>
                    <a:gd name="connsiteY462" fmla="*/ 4079494 h 4271898"/>
                    <a:gd name="connsiteX463" fmla="*/ 2784221 w 3943857"/>
                    <a:gd name="connsiteY463" fmla="*/ 4088765 h 4271898"/>
                    <a:gd name="connsiteX464" fmla="*/ 2789428 w 3943857"/>
                    <a:gd name="connsiteY464" fmla="*/ 4100322 h 4271898"/>
                    <a:gd name="connsiteX465" fmla="*/ 2789428 w 3943857"/>
                    <a:gd name="connsiteY465" fmla="*/ 4123563 h 4271898"/>
                    <a:gd name="connsiteX466" fmla="*/ 2792857 w 3943857"/>
                    <a:gd name="connsiteY466" fmla="*/ 4130421 h 4271898"/>
                    <a:gd name="connsiteX467" fmla="*/ 2799715 w 3943857"/>
                    <a:gd name="connsiteY467" fmla="*/ 4125849 h 4271898"/>
                    <a:gd name="connsiteX468" fmla="*/ 2804922 w 3943857"/>
                    <a:gd name="connsiteY468" fmla="*/ 4130421 h 4271898"/>
                    <a:gd name="connsiteX469" fmla="*/ 2801493 w 3943857"/>
                    <a:gd name="connsiteY469" fmla="*/ 4137406 h 4271898"/>
                    <a:gd name="connsiteX470" fmla="*/ 2798064 w 3943857"/>
                    <a:gd name="connsiteY470" fmla="*/ 4153662 h 4271898"/>
                    <a:gd name="connsiteX471" fmla="*/ 2810129 w 3943857"/>
                    <a:gd name="connsiteY471" fmla="*/ 4160647 h 4271898"/>
                    <a:gd name="connsiteX472" fmla="*/ 2806700 w 3943857"/>
                    <a:gd name="connsiteY472" fmla="*/ 4179189 h 4271898"/>
                    <a:gd name="connsiteX473" fmla="*/ 2806700 w 3943857"/>
                    <a:gd name="connsiteY473" fmla="*/ 4188460 h 4271898"/>
                    <a:gd name="connsiteX474" fmla="*/ 2808351 w 3943857"/>
                    <a:gd name="connsiteY474" fmla="*/ 4197731 h 4271898"/>
                    <a:gd name="connsiteX475" fmla="*/ 2816987 w 3943857"/>
                    <a:gd name="connsiteY475" fmla="*/ 4204716 h 4271898"/>
                    <a:gd name="connsiteX476" fmla="*/ 2825623 w 3943857"/>
                    <a:gd name="connsiteY476" fmla="*/ 4200017 h 4271898"/>
                    <a:gd name="connsiteX477" fmla="*/ 2832481 w 3943857"/>
                    <a:gd name="connsiteY477" fmla="*/ 4197731 h 4271898"/>
                    <a:gd name="connsiteX478" fmla="*/ 2837688 w 3943857"/>
                    <a:gd name="connsiteY478" fmla="*/ 4204716 h 4271898"/>
                    <a:gd name="connsiteX479" fmla="*/ 2834259 w 3943857"/>
                    <a:gd name="connsiteY479" fmla="*/ 4211574 h 4271898"/>
                    <a:gd name="connsiteX480" fmla="*/ 2825623 w 3943857"/>
                    <a:gd name="connsiteY480" fmla="*/ 4218559 h 4271898"/>
                    <a:gd name="connsiteX481" fmla="*/ 2822194 w 3943857"/>
                    <a:gd name="connsiteY481" fmla="*/ 4230243 h 4271898"/>
                    <a:gd name="connsiteX482" fmla="*/ 2825623 w 3943857"/>
                    <a:gd name="connsiteY482" fmla="*/ 4246372 h 4271898"/>
                    <a:gd name="connsiteX483" fmla="*/ 2835910 w 3943857"/>
                    <a:gd name="connsiteY483" fmla="*/ 4241800 h 4271898"/>
                    <a:gd name="connsiteX484" fmla="*/ 2834259 w 3943857"/>
                    <a:gd name="connsiteY484" fmla="*/ 4234815 h 4271898"/>
                    <a:gd name="connsiteX485" fmla="*/ 2839339 w 3943857"/>
                    <a:gd name="connsiteY485" fmla="*/ 4230243 h 4271898"/>
                    <a:gd name="connsiteX486" fmla="*/ 2847975 w 3943857"/>
                    <a:gd name="connsiteY486" fmla="*/ 4241800 h 4271898"/>
                    <a:gd name="connsiteX487" fmla="*/ 2846324 w 3943857"/>
                    <a:gd name="connsiteY487" fmla="*/ 4220845 h 4271898"/>
                    <a:gd name="connsiteX488" fmla="*/ 2847975 w 3943857"/>
                    <a:gd name="connsiteY488" fmla="*/ 4213987 h 4271898"/>
                    <a:gd name="connsiteX489" fmla="*/ 2854960 w 3943857"/>
                    <a:gd name="connsiteY489" fmla="*/ 4213987 h 4271898"/>
                    <a:gd name="connsiteX490" fmla="*/ 2856611 w 3943857"/>
                    <a:gd name="connsiteY490" fmla="*/ 4223258 h 4271898"/>
                    <a:gd name="connsiteX491" fmla="*/ 2851404 w 3943857"/>
                    <a:gd name="connsiteY491" fmla="*/ 4260342 h 4271898"/>
                    <a:gd name="connsiteX492" fmla="*/ 2820416 w 3943857"/>
                    <a:gd name="connsiteY492" fmla="*/ 4260342 h 4271898"/>
                    <a:gd name="connsiteX493" fmla="*/ 2813558 w 3943857"/>
                    <a:gd name="connsiteY493" fmla="*/ 4262628 h 4271898"/>
                    <a:gd name="connsiteX494" fmla="*/ 2813558 w 3943857"/>
                    <a:gd name="connsiteY494" fmla="*/ 4269613 h 4271898"/>
                    <a:gd name="connsiteX495" fmla="*/ 2811780 w 3943857"/>
                    <a:gd name="connsiteY495" fmla="*/ 4271899 h 4271898"/>
                    <a:gd name="connsiteX496" fmla="*/ 2801493 w 3943857"/>
                    <a:gd name="connsiteY496" fmla="*/ 4271899 h 4271898"/>
                    <a:gd name="connsiteX497" fmla="*/ 2792857 w 3943857"/>
                    <a:gd name="connsiteY497" fmla="*/ 4271899 h 4271898"/>
                    <a:gd name="connsiteX498" fmla="*/ 2789428 w 3943857"/>
                    <a:gd name="connsiteY498" fmla="*/ 4271899 h 4271898"/>
                    <a:gd name="connsiteX499" fmla="*/ 2791206 w 3943857"/>
                    <a:gd name="connsiteY499" fmla="*/ 4271899 h 4271898"/>
                    <a:gd name="connsiteX500" fmla="*/ 2789428 w 3943857"/>
                    <a:gd name="connsiteY500" fmla="*/ 4271899 h 4271898"/>
                    <a:gd name="connsiteX501" fmla="*/ 2782570 w 3943857"/>
                    <a:gd name="connsiteY501" fmla="*/ 4271899 h 4271898"/>
                    <a:gd name="connsiteX502" fmla="*/ 2777363 w 3943857"/>
                    <a:gd name="connsiteY502" fmla="*/ 4271899 h 4271898"/>
                    <a:gd name="connsiteX503" fmla="*/ 2773934 w 3943857"/>
                    <a:gd name="connsiteY503" fmla="*/ 4271899 h 4271898"/>
                    <a:gd name="connsiteX504" fmla="*/ 2767076 w 3943857"/>
                    <a:gd name="connsiteY504" fmla="*/ 4271899 h 4271898"/>
                    <a:gd name="connsiteX505" fmla="*/ 2758440 w 3943857"/>
                    <a:gd name="connsiteY505" fmla="*/ 4271899 h 4271898"/>
                    <a:gd name="connsiteX506" fmla="*/ 2753233 w 3943857"/>
                    <a:gd name="connsiteY506" fmla="*/ 4271899 h 4271898"/>
                    <a:gd name="connsiteX507" fmla="*/ 2744597 w 3943857"/>
                    <a:gd name="connsiteY507" fmla="*/ 4271899 h 4271898"/>
                    <a:gd name="connsiteX508" fmla="*/ 2717038 w 3943857"/>
                    <a:gd name="connsiteY508" fmla="*/ 4255643 h 4271898"/>
                    <a:gd name="connsiteX509" fmla="*/ 2706751 w 3943857"/>
                    <a:gd name="connsiteY509" fmla="*/ 4232529 h 4271898"/>
                    <a:gd name="connsiteX510" fmla="*/ 2698115 w 3943857"/>
                    <a:gd name="connsiteY510" fmla="*/ 4230243 h 4271898"/>
                    <a:gd name="connsiteX511" fmla="*/ 2689479 w 3943857"/>
                    <a:gd name="connsiteY511" fmla="*/ 4232529 h 4271898"/>
                    <a:gd name="connsiteX512" fmla="*/ 2680843 w 3943857"/>
                    <a:gd name="connsiteY512" fmla="*/ 4232529 h 4271898"/>
                    <a:gd name="connsiteX513" fmla="*/ 2670556 w 3943857"/>
                    <a:gd name="connsiteY513" fmla="*/ 4227830 h 4271898"/>
                    <a:gd name="connsiteX514" fmla="*/ 2663698 w 3943857"/>
                    <a:gd name="connsiteY514" fmla="*/ 4230243 h 4271898"/>
                    <a:gd name="connsiteX515" fmla="*/ 2658491 w 3943857"/>
                    <a:gd name="connsiteY515" fmla="*/ 4220845 h 4271898"/>
                    <a:gd name="connsiteX516" fmla="*/ 2653284 w 3943857"/>
                    <a:gd name="connsiteY516" fmla="*/ 4225544 h 4271898"/>
                    <a:gd name="connsiteX517" fmla="*/ 2648204 w 3943857"/>
                    <a:gd name="connsiteY517" fmla="*/ 4218559 h 4271898"/>
                    <a:gd name="connsiteX518" fmla="*/ 2641219 w 3943857"/>
                    <a:gd name="connsiteY518" fmla="*/ 4218559 h 4271898"/>
                    <a:gd name="connsiteX519" fmla="*/ 2613660 w 3943857"/>
                    <a:gd name="connsiteY519" fmla="*/ 4218559 h 4271898"/>
                    <a:gd name="connsiteX520" fmla="*/ 2606802 w 3943857"/>
                    <a:gd name="connsiteY520" fmla="*/ 4223258 h 4271898"/>
                    <a:gd name="connsiteX521" fmla="*/ 2603373 w 3943857"/>
                    <a:gd name="connsiteY521" fmla="*/ 4218559 h 4271898"/>
                    <a:gd name="connsiteX522" fmla="*/ 2596515 w 3943857"/>
                    <a:gd name="connsiteY522" fmla="*/ 4218559 h 4271898"/>
                    <a:gd name="connsiteX523" fmla="*/ 2584450 w 3943857"/>
                    <a:gd name="connsiteY523" fmla="*/ 4225544 h 4271898"/>
                    <a:gd name="connsiteX524" fmla="*/ 2577465 w 3943857"/>
                    <a:gd name="connsiteY524" fmla="*/ 4225544 h 4271898"/>
                    <a:gd name="connsiteX525" fmla="*/ 2568829 w 3943857"/>
                    <a:gd name="connsiteY525" fmla="*/ 4218559 h 4271898"/>
                    <a:gd name="connsiteX526" fmla="*/ 2563749 w 3943857"/>
                    <a:gd name="connsiteY526" fmla="*/ 4220845 h 4271898"/>
                    <a:gd name="connsiteX527" fmla="*/ 2553335 w 3943857"/>
                    <a:gd name="connsiteY527" fmla="*/ 4223258 h 4271898"/>
                    <a:gd name="connsiteX528" fmla="*/ 2548255 w 3943857"/>
                    <a:gd name="connsiteY528" fmla="*/ 4218559 h 4271898"/>
                    <a:gd name="connsiteX529" fmla="*/ 2543048 w 3943857"/>
                    <a:gd name="connsiteY529" fmla="*/ 4216273 h 4271898"/>
                    <a:gd name="connsiteX530" fmla="*/ 2534412 w 3943857"/>
                    <a:gd name="connsiteY530" fmla="*/ 4216273 h 4271898"/>
                    <a:gd name="connsiteX531" fmla="*/ 2515489 w 3943857"/>
                    <a:gd name="connsiteY531" fmla="*/ 4207002 h 4271898"/>
                    <a:gd name="connsiteX532" fmla="*/ 2515489 w 3943857"/>
                    <a:gd name="connsiteY532" fmla="*/ 4197731 h 4271898"/>
                    <a:gd name="connsiteX533" fmla="*/ 2512060 w 3943857"/>
                    <a:gd name="connsiteY533" fmla="*/ 4193032 h 4271898"/>
                    <a:gd name="connsiteX534" fmla="*/ 2508631 w 3943857"/>
                    <a:gd name="connsiteY534" fmla="*/ 4193032 h 4271898"/>
                    <a:gd name="connsiteX535" fmla="*/ 2505202 w 3943857"/>
                    <a:gd name="connsiteY535" fmla="*/ 4197731 h 4271898"/>
                    <a:gd name="connsiteX536" fmla="*/ 2501646 w 3943857"/>
                    <a:gd name="connsiteY536" fmla="*/ 4197731 h 4271898"/>
                    <a:gd name="connsiteX537" fmla="*/ 2496566 w 3943857"/>
                    <a:gd name="connsiteY537" fmla="*/ 4179189 h 4271898"/>
                    <a:gd name="connsiteX538" fmla="*/ 2491359 w 3943857"/>
                    <a:gd name="connsiteY538" fmla="*/ 4179189 h 4271898"/>
                    <a:gd name="connsiteX539" fmla="*/ 2484501 w 3943857"/>
                    <a:gd name="connsiteY539" fmla="*/ 4179189 h 4271898"/>
                    <a:gd name="connsiteX540" fmla="*/ 2479294 w 3943857"/>
                    <a:gd name="connsiteY540" fmla="*/ 4176903 h 4271898"/>
                    <a:gd name="connsiteX541" fmla="*/ 2477516 w 3943857"/>
                    <a:gd name="connsiteY541" fmla="*/ 4167505 h 4271898"/>
                    <a:gd name="connsiteX542" fmla="*/ 2470658 w 3943857"/>
                    <a:gd name="connsiteY542" fmla="*/ 4167505 h 4271898"/>
                    <a:gd name="connsiteX543" fmla="*/ 2465451 w 3943857"/>
                    <a:gd name="connsiteY543" fmla="*/ 4165219 h 4271898"/>
                    <a:gd name="connsiteX544" fmla="*/ 2463800 w 3943857"/>
                    <a:gd name="connsiteY544" fmla="*/ 4155948 h 4271898"/>
                    <a:gd name="connsiteX545" fmla="*/ 2460371 w 3943857"/>
                    <a:gd name="connsiteY545" fmla="*/ 4151376 h 4271898"/>
                    <a:gd name="connsiteX546" fmla="*/ 2453513 w 3943857"/>
                    <a:gd name="connsiteY546" fmla="*/ 4155948 h 4271898"/>
                    <a:gd name="connsiteX547" fmla="*/ 2448306 w 3943857"/>
                    <a:gd name="connsiteY547" fmla="*/ 4155948 h 4271898"/>
                    <a:gd name="connsiteX548" fmla="*/ 2439670 w 3943857"/>
                    <a:gd name="connsiteY548" fmla="*/ 4146677 h 4271898"/>
                    <a:gd name="connsiteX549" fmla="*/ 2432812 w 3943857"/>
                    <a:gd name="connsiteY549" fmla="*/ 4144391 h 4271898"/>
                    <a:gd name="connsiteX550" fmla="*/ 2429383 w 3943857"/>
                    <a:gd name="connsiteY550" fmla="*/ 4148963 h 4271898"/>
                    <a:gd name="connsiteX551" fmla="*/ 2425827 w 3943857"/>
                    <a:gd name="connsiteY551" fmla="*/ 4146677 h 4271898"/>
                    <a:gd name="connsiteX552" fmla="*/ 2422398 w 3943857"/>
                    <a:gd name="connsiteY552" fmla="*/ 4142105 h 4271898"/>
                    <a:gd name="connsiteX553" fmla="*/ 2412111 w 3943857"/>
                    <a:gd name="connsiteY553" fmla="*/ 4142105 h 4271898"/>
                    <a:gd name="connsiteX554" fmla="*/ 2408682 w 3943857"/>
                    <a:gd name="connsiteY554" fmla="*/ 4148963 h 4271898"/>
                    <a:gd name="connsiteX555" fmla="*/ 2400046 w 3943857"/>
                    <a:gd name="connsiteY555" fmla="*/ 4146677 h 4271898"/>
                    <a:gd name="connsiteX556" fmla="*/ 2377694 w 3943857"/>
                    <a:gd name="connsiteY556" fmla="*/ 4121150 h 4271898"/>
                    <a:gd name="connsiteX557" fmla="*/ 2375916 w 3943857"/>
                    <a:gd name="connsiteY557" fmla="*/ 4114165 h 4271898"/>
                    <a:gd name="connsiteX558" fmla="*/ 2369058 w 3943857"/>
                    <a:gd name="connsiteY558" fmla="*/ 4109593 h 4271898"/>
                    <a:gd name="connsiteX559" fmla="*/ 2358644 w 3943857"/>
                    <a:gd name="connsiteY559" fmla="*/ 4104894 h 4271898"/>
                    <a:gd name="connsiteX560" fmla="*/ 2351786 w 3943857"/>
                    <a:gd name="connsiteY560" fmla="*/ 4098036 h 4271898"/>
                    <a:gd name="connsiteX561" fmla="*/ 2341499 w 3943857"/>
                    <a:gd name="connsiteY561" fmla="*/ 4095623 h 4271898"/>
                    <a:gd name="connsiteX562" fmla="*/ 2327656 w 3943857"/>
                    <a:gd name="connsiteY562" fmla="*/ 4098036 h 4271898"/>
                    <a:gd name="connsiteX563" fmla="*/ 2320798 w 3943857"/>
                    <a:gd name="connsiteY563" fmla="*/ 4093337 h 4271898"/>
                    <a:gd name="connsiteX564" fmla="*/ 2310384 w 3943857"/>
                    <a:gd name="connsiteY564" fmla="*/ 4091051 h 4271898"/>
                    <a:gd name="connsiteX565" fmla="*/ 2303526 w 3943857"/>
                    <a:gd name="connsiteY565" fmla="*/ 4084066 h 4271898"/>
                    <a:gd name="connsiteX566" fmla="*/ 2286381 w 3943857"/>
                    <a:gd name="connsiteY566" fmla="*/ 4079494 h 4271898"/>
                    <a:gd name="connsiteX567" fmla="*/ 2279396 w 3943857"/>
                    <a:gd name="connsiteY567" fmla="*/ 4086352 h 4271898"/>
                    <a:gd name="connsiteX568" fmla="*/ 2270760 w 3943857"/>
                    <a:gd name="connsiteY568" fmla="*/ 4081780 h 4271898"/>
                    <a:gd name="connsiteX569" fmla="*/ 2269109 w 3943857"/>
                    <a:gd name="connsiteY569" fmla="*/ 4072509 h 4271898"/>
                    <a:gd name="connsiteX570" fmla="*/ 2270760 w 3943857"/>
                    <a:gd name="connsiteY570" fmla="*/ 4051554 h 4271898"/>
                    <a:gd name="connsiteX571" fmla="*/ 2253615 w 3943857"/>
                    <a:gd name="connsiteY571" fmla="*/ 4023741 h 4271898"/>
                    <a:gd name="connsiteX572" fmla="*/ 2253615 w 3943857"/>
                    <a:gd name="connsiteY572" fmla="*/ 4009898 h 4271898"/>
                    <a:gd name="connsiteX573" fmla="*/ 2246757 w 3943857"/>
                    <a:gd name="connsiteY573" fmla="*/ 3991356 h 4271898"/>
                    <a:gd name="connsiteX574" fmla="*/ 2239772 w 3943857"/>
                    <a:gd name="connsiteY574" fmla="*/ 3979672 h 4271898"/>
                    <a:gd name="connsiteX575" fmla="*/ 2238121 w 3943857"/>
                    <a:gd name="connsiteY575" fmla="*/ 3961130 h 4271898"/>
                    <a:gd name="connsiteX576" fmla="*/ 2217420 w 3943857"/>
                    <a:gd name="connsiteY576" fmla="*/ 3903218 h 4271898"/>
                    <a:gd name="connsiteX577" fmla="*/ 2205355 w 3943857"/>
                    <a:gd name="connsiteY577" fmla="*/ 3896233 h 4271898"/>
                    <a:gd name="connsiteX578" fmla="*/ 2196719 w 3943857"/>
                    <a:gd name="connsiteY578" fmla="*/ 3877691 h 4271898"/>
                    <a:gd name="connsiteX579" fmla="*/ 2186432 w 3943857"/>
                    <a:gd name="connsiteY579" fmla="*/ 3872992 h 4271898"/>
                    <a:gd name="connsiteX580" fmla="*/ 2183003 w 3943857"/>
                    <a:gd name="connsiteY580" fmla="*/ 3866134 h 4271898"/>
                    <a:gd name="connsiteX581" fmla="*/ 2179447 w 3943857"/>
                    <a:gd name="connsiteY581" fmla="*/ 3849878 h 4271898"/>
                    <a:gd name="connsiteX582" fmla="*/ 2172589 w 3943857"/>
                    <a:gd name="connsiteY582" fmla="*/ 3840607 h 4271898"/>
                    <a:gd name="connsiteX583" fmla="*/ 2163953 w 3943857"/>
                    <a:gd name="connsiteY583" fmla="*/ 3828923 h 4271898"/>
                    <a:gd name="connsiteX584" fmla="*/ 2160524 w 3943857"/>
                    <a:gd name="connsiteY584" fmla="*/ 3817366 h 4271898"/>
                    <a:gd name="connsiteX585" fmla="*/ 2165731 w 3943857"/>
                    <a:gd name="connsiteY585" fmla="*/ 3803396 h 4271898"/>
                    <a:gd name="connsiteX586" fmla="*/ 2169160 w 3943857"/>
                    <a:gd name="connsiteY586" fmla="*/ 3791839 h 4271898"/>
                    <a:gd name="connsiteX587" fmla="*/ 2167382 w 3943857"/>
                    <a:gd name="connsiteY587" fmla="*/ 3754755 h 4271898"/>
                    <a:gd name="connsiteX588" fmla="*/ 2167382 w 3943857"/>
                    <a:gd name="connsiteY588" fmla="*/ 3745484 h 4271898"/>
                    <a:gd name="connsiteX589" fmla="*/ 2151888 w 3943857"/>
                    <a:gd name="connsiteY589" fmla="*/ 3731514 h 4271898"/>
                    <a:gd name="connsiteX590" fmla="*/ 2148459 w 3943857"/>
                    <a:gd name="connsiteY590" fmla="*/ 3722243 h 4271898"/>
                    <a:gd name="connsiteX591" fmla="*/ 2138172 w 3943857"/>
                    <a:gd name="connsiteY591" fmla="*/ 3717671 h 4271898"/>
                    <a:gd name="connsiteX592" fmla="*/ 2143379 w 3943857"/>
                    <a:gd name="connsiteY592" fmla="*/ 3703701 h 4271898"/>
                    <a:gd name="connsiteX593" fmla="*/ 2148459 w 3943857"/>
                    <a:gd name="connsiteY593" fmla="*/ 3692144 h 4271898"/>
                    <a:gd name="connsiteX594" fmla="*/ 2146808 w 3943857"/>
                    <a:gd name="connsiteY594" fmla="*/ 3675888 h 4271898"/>
                    <a:gd name="connsiteX595" fmla="*/ 2148459 w 3943857"/>
                    <a:gd name="connsiteY595" fmla="*/ 3659632 h 4271898"/>
                    <a:gd name="connsiteX596" fmla="*/ 2150237 w 3943857"/>
                    <a:gd name="connsiteY596" fmla="*/ 3638804 h 4271898"/>
                    <a:gd name="connsiteX597" fmla="*/ 2139823 w 3943857"/>
                    <a:gd name="connsiteY597" fmla="*/ 3636518 h 4271898"/>
                    <a:gd name="connsiteX598" fmla="*/ 2139823 w 3943857"/>
                    <a:gd name="connsiteY598" fmla="*/ 3620262 h 4271898"/>
                    <a:gd name="connsiteX599" fmla="*/ 2136394 w 3943857"/>
                    <a:gd name="connsiteY599" fmla="*/ 3604006 h 4271898"/>
                    <a:gd name="connsiteX600" fmla="*/ 2110613 w 3943857"/>
                    <a:gd name="connsiteY600" fmla="*/ 3583178 h 4271898"/>
                    <a:gd name="connsiteX601" fmla="*/ 2103755 w 3943857"/>
                    <a:gd name="connsiteY601" fmla="*/ 3587750 h 4271898"/>
                    <a:gd name="connsiteX602" fmla="*/ 2096770 w 3943857"/>
                    <a:gd name="connsiteY602" fmla="*/ 3576193 h 4271898"/>
                    <a:gd name="connsiteX603" fmla="*/ 2084705 w 3943857"/>
                    <a:gd name="connsiteY603" fmla="*/ 3573907 h 4271898"/>
                    <a:gd name="connsiteX604" fmla="*/ 2074418 w 3943857"/>
                    <a:gd name="connsiteY604" fmla="*/ 3559937 h 4271898"/>
                    <a:gd name="connsiteX605" fmla="*/ 2064004 w 3943857"/>
                    <a:gd name="connsiteY605" fmla="*/ 3545967 h 4271898"/>
                    <a:gd name="connsiteX606" fmla="*/ 2060575 w 3943857"/>
                    <a:gd name="connsiteY606" fmla="*/ 3534410 h 4271898"/>
                    <a:gd name="connsiteX607" fmla="*/ 2052066 w 3943857"/>
                    <a:gd name="connsiteY607" fmla="*/ 3532124 h 4271898"/>
                    <a:gd name="connsiteX608" fmla="*/ 2043430 w 3943857"/>
                    <a:gd name="connsiteY608" fmla="*/ 3525139 h 4271898"/>
                    <a:gd name="connsiteX609" fmla="*/ 2038223 w 3943857"/>
                    <a:gd name="connsiteY609" fmla="*/ 3511296 h 4271898"/>
                    <a:gd name="connsiteX610" fmla="*/ 2033016 w 3943857"/>
                    <a:gd name="connsiteY610" fmla="*/ 3490341 h 4271898"/>
                    <a:gd name="connsiteX611" fmla="*/ 2020951 w 3943857"/>
                    <a:gd name="connsiteY611" fmla="*/ 3471799 h 4271898"/>
                    <a:gd name="connsiteX612" fmla="*/ 2019300 w 3943857"/>
                    <a:gd name="connsiteY612" fmla="*/ 3457956 h 4271898"/>
                    <a:gd name="connsiteX613" fmla="*/ 2014093 w 3943857"/>
                    <a:gd name="connsiteY613" fmla="*/ 3450971 h 4271898"/>
                    <a:gd name="connsiteX614" fmla="*/ 2007235 w 3943857"/>
                    <a:gd name="connsiteY614" fmla="*/ 3450971 h 4271898"/>
                    <a:gd name="connsiteX615" fmla="*/ 2000377 w 3943857"/>
                    <a:gd name="connsiteY615" fmla="*/ 3443986 h 4271898"/>
                    <a:gd name="connsiteX616" fmla="*/ 1993392 w 3943857"/>
                    <a:gd name="connsiteY616" fmla="*/ 3423158 h 4271898"/>
                    <a:gd name="connsiteX617" fmla="*/ 1983105 w 3943857"/>
                    <a:gd name="connsiteY617" fmla="*/ 3402203 h 4271898"/>
                    <a:gd name="connsiteX618" fmla="*/ 1974469 w 3943857"/>
                    <a:gd name="connsiteY618" fmla="*/ 3385947 h 4271898"/>
                    <a:gd name="connsiteX619" fmla="*/ 1958975 w 3943857"/>
                    <a:gd name="connsiteY619" fmla="*/ 3376676 h 4271898"/>
                    <a:gd name="connsiteX620" fmla="*/ 1945132 w 3943857"/>
                    <a:gd name="connsiteY620" fmla="*/ 3367405 h 4271898"/>
                    <a:gd name="connsiteX621" fmla="*/ 1940052 w 3943857"/>
                    <a:gd name="connsiteY621" fmla="*/ 3358134 h 4271898"/>
                    <a:gd name="connsiteX622" fmla="*/ 1931416 w 3943857"/>
                    <a:gd name="connsiteY622" fmla="*/ 3346577 h 4271898"/>
                    <a:gd name="connsiteX623" fmla="*/ 1917573 w 3943857"/>
                    <a:gd name="connsiteY623" fmla="*/ 3332607 h 4271898"/>
                    <a:gd name="connsiteX624" fmla="*/ 1912493 w 3943857"/>
                    <a:gd name="connsiteY624" fmla="*/ 3321050 h 4271898"/>
                    <a:gd name="connsiteX625" fmla="*/ 1909064 w 3943857"/>
                    <a:gd name="connsiteY625" fmla="*/ 3309493 h 4271898"/>
                    <a:gd name="connsiteX626" fmla="*/ 1903857 w 3943857"/>
                    <a:gd name="connsiteY626" fmla="*/ 3302508 h 4271898"/>
                    <a:gd name="connsiteX627" fmla="*/ 1902079 w 3943857"/>
                    <a:gd name="connsiteY627" fmla="*/ 3288538 h 4271898"/>
                    <a:gd name="connsiteX628" fmla="*/ 1900428 w 3943857"/>
                    <a:gd name="connsiteY628" fmla="*/ 3274695 h 4271898"/>
                    <a:gd name="connsiteX629" fmla="*/ 1896999 w 3943857"/>
                    <a:gd name="connsiteY629" fmla="*/ 3263138 h 4271898"/>
                    <a:gd name="connsiteX630" fmla="*/ 1888363 w 3943857"/>
                    <a:gd name="connsiteY630" fmla="*/ 3253867 h 4271898"/>
                    <a:gd name="connsiteX631" fmla="*/ 1886585 w 3943857"/>
                    <a:gd name="connsiteY631" fmla="*/ 3246882 h 4271898"/>
                    <a:gd name="connsiteX632" fmla="*/ 1890014 w 3943857"/>
                    <a:gd name="connsiteY632" fmla="*/ 3237611 h 4271898"/>
                    <a:gd name="connsiteX633" fmla="*/ 1888363 w 3943857"/>
                    <a:gd name="connsiteY633" fmla="*/ 3230626 h 4271898"/>
                    <a:gd name="connsiteX634" fmla="*/ 1879727 w 3943857"/>
                    <a:gd name="connsiteY634" fmla="*/ 3225927 h 4271898"/>
                    <a:gd name="connsiteX635" fmla="*/ 1872869 w 3943857"/>
                    <a:gd name="connsiteY635" fmla="*/ 3219069 h 4271898"/>
                    <a:gd name="connsiteX636" fmla="*/ 1871091 w 3943857"/>
                    <a:gd name="connsiteY636" fmla="*/ 3207385 h 4271898"/>
                    <a:gd name="connsiteX637" fmla="*/ 1872869 w 3943857"/>
                    <a:gd name="connsiteY637" fmla="*/ 3200527 h 4271898"/>
                    <a:gd name="connsiteX638" fmla="*/ 1867662 w 3943857"/>
                    <a:gd name="connsiteY638" fmla="*/ 3198114 h 4271898"/>
                    <a:gd name="connsiteX639" fmla="*/ 1862455 w 3943857"/>
                    <a:gd name="connsiteY639" fmla="*/ 3191129 h 4271898"/>
                    <a:gd name="connsiteX640" fmla="*/ 1859026 w 3943857"/>
                    <a:gd name="connsiteY640" fmla="*/ 3177286 h 4271898"/>
                    <a:gd name="connsiteX641" fmla="*/ 1846961 w 3943857"/>
                    <a:gd name="connsiteY641" fmla="*/ 3172587 h 4271898"/>
                    <a:gd name="connsiteX642" fmla="*/ 1841754 w 3943857"/>
                    <a:gd name="connsiteY642" fmla="*/ 3161030 h 4271898"/>
                    <a:gd name="connsiteX643" fmla="*/ 1841754 w 3943857"/>
                    <a:gd name="connsiteY643" fmla="*/ 3144774 h 4271898"/>
                    <a:gd name="connsiteX644" fmla="*/ 1831467 w 3943857"/>
                    <a:gd name="connsiteY644" fmla="*/ 3112389 h 4271898"/>
                    <a:gd name="connsiteX645" fmla="*/ 1824609 w 3943857"/>
                    <a:gd name="connsiteY645" fmla="*/ 3107690 h 4271898"/>
                    <a:gd name="connsiteX646" fmla="*/ 1821180 w 3943857"/>
                    <a:gd name="connsiteY646" fmla="*/ 3091434 h 4271898"/>
                    <a:gd name="connsiteX647" fmla="*/ 1822831 w 3943857"/>
                    <a:gd name="connsiteY647" fmla="*/ 3079877 h 4271898"/>
                    <a:gd name="connsiteX648" fmla="*/ 1812544 w 3943857"/>
                    <a:gd name="connsiteY648" fmla="*/ 3077591 h 4271898"/>
                    <a:gd name="connsiteX649" fmla="*/ 1805686 w 3943857"/>
                    <a:gd name="connsiteY649" fmla="*/ 3068320 h 4271898"/>
                    <a:gd name="connsiteX650" fmla="*/ 1800479 w 3943857"/>
                    <a:gd name="connsiteY650" fmla="*/ 3049778 h 4271898"/>
                    <a:gd name="connsiteX651" fmla="*/ 1793621 w 3943857"/>
                    <a:gd name="connsiteY651" fmla="*/ 3010281 h 4271898"/>
                    <a:gd name="connsiteX652" fmla="*/ 1791843 w 3943857"/>
                    <a:gd name="connsiteY652" fmla="*/ 3003296 h 4271898"/>
                    <a:gd name="connsiteX653" fmla="*/ 1784985 w 3943857"/>
                    <a:gd name="connsiteY653" fmla="*/ 2984754 h 4271898"/>
                    <a:gd name="connsiteX654" fmla="*/ 1771142 w 3943857"/>
                    <a:gd name="connsiteY654" fmla="*/ 2970911 h 4271898"/>
                    <a:gd name="connsiteX655" fmla="*/ 1762506 w 3943857"/>
                    <a:gd name="connsiteY655" fmla="*/ 2961640 h 4271898"/>
                    <a:gd name="connsiteX656" fmla="*/ 1757426 w 3943857"/>
                    <a:gd name="connsiteY656" fmla="*/ 2943098 h 4271898"/>
                    <a:gd name="connsiteX657" fmla="*/ 1757426 w 3943857"/>
                    <a:gd name="connsiteY657" fmla="*/ 2933700 h 4271898"/>
                    <a:gd name="connsiteX658" fmla="*/ 1748790 w 3943857"/>
                    <a:gd name="connsiteY658" fmla="*/ 2929128 h 4271898"/>
                    <a:gd name="connsiteX659" fmla="*/ 1738376 w 3943857"/>
                    <a:gd name="connsiteY659" fmla="*/ 2919857 h 4271898"/>
                    <a:gd name="connsiteX660" fmla="*/ 1728089 w 3943857"/>
                    <a:gd name="connsiteY660" fmla="*/ 2908300 h 4271898"/>
                    <a:gd name="connsiteX661" fmla="*/ 1710817 w 3943857"/>
                    <a:gd name="connsiteY661" fmla="*/ 2896616 h 4271898"/>
                    <a:gd name="connsiteX662" fmla="*/ 1691894 w 3943857"/>
                    <a:gd name="connsiteY662" fmla="*/ 2885059 h 4271898"/>
                    <a:gd name="connsiteX663" fmla="*/ 1683258 w 3943857"/>
                    <a:gd name="connsiteY663" fmla="*/ 2852547 h 4271898"/>
                    <a:gd name="connsiteX664" fmla="*/ 1676400 w 3943857"/>
                    <a:gd name="connsiteY664" fmla="*/ 2850261 h 4271898"/>
                    <a:gd name="connsiteX665" fmla="*/ 1667764 w 3943857"/>
                    <a:gd name="connsiteY665" fmla="*/ 2840990 h 4271898"/>
                    <a:gd name="connsiteX666" fmla="*/ 1652270 w 3943857"/>
                    <a:gd name="connsiteY666" fmla="*/ 2838704 h 4271898"/>
                    <a:gd name="connsiteX667" fmla="*/ 1638554 w 3943857"/>
                    <a:gd name="connsiteY667" fmla="*/ 2827020 h 4271898"/>
                    <a:gd name="connsiteX668" fmla="*/ 1626489 w 3943857"/>
                    <a:gd name="connsiteY668" fmla="*/ 2827020 h 4271898"/>
                    <a:gd name="connsiteX669" fmla="*/ 1622933 w 3943857"/>
                    <a:gd name="connsiteY669" fmla="*/ 2815463 h 4271898"/>
                    <a:gd name="connsiteX670" fmla="*/ 1628140 w 3943857"/>
                    <a:gd name="connsiteY670" fmla="*/ 2808478 h 4271898"/>
                    <a:gd name="connsiteX671" fmla="*/ 1629918 w 3943857"/>
                    <a:gd name="connsiteY671" fmla="*/ 2792349 h 4271898"/>
                    <a:gd name="connsiteX672" fmla="*/ 1624711 w 3943857"/>
                    <a:gd name="connsiteY672" fmla="*/ 2785364 h 4271898"/>
                    <a:gd name="connsiteX673" fmla="*/ 1619504 w 3943857"/>
                    <a:gd name="connsiteY673" fmla="*/ 2782951 h 4271898"/>
                    <a:gd name="connsiteX674" fmla="*/ 1617853 w 3943857"/>
                    <a:gd name="connsiteY674" fmla="*/ 2792349 h 4271898"/>
                    <a:gd name="connsiteX675" fmla="*/ 1614424 w 3943857"/>
                    <a:gd name="connsiteY675" fmla="*/ 2801620 h 4271898"/>
                    <a:gd name="connsiteX676" fmla="*/ 1607439 w 3943857"/>
                    <a:gd name="connsiteY676" fmla="*/ 2803906 h 4271898"/>
                    <a:gd name="connsiteX677" fmla="*/ 1604010 w 3943857"/>
                    <a:gd name="connsiteY677" fmla="*/ 2796921 h 4271898"/>
                    <a:gd name="connsiteX678" fmla="*/ 1607439 w 3943857"/>
                    <a:gd name="connsiteY678" fmla="*/ 2780665 h 4271898"/>
                    <a:gd name="connsiteX679" fmla="*/ 1607439 w 3943857"/>
                    <a:gd name="connsiteY679" fmla="*/ 2771394 h 4271898"/>
                    <a:gd name="connsiteX680" fmla="*/ 1602359 w 3943857"/>
                    <a:gd name="connsiteY680" fmla="*/ 2776093 h 4271898"/>
                    <a:gd name="connsiteX681" fmla="*/ 1593723 w 3943857"/>
                    <a:gd name="connsiteY681" fmla="*/ 2773680 h 4271898"/>
                    <a:gd name="connsiteX682" fmla="*/ 1590294 w 3943857"/>
                    <a:gd name="connsiteY682" fmla="*/ 2769108 h 4271898"/>
                    <a:gd name="connsiteX683" fmla="*/ 1581658 w 3943857"/>
                    <a:gd name="connsiteY683" fmla="*/ 2732024 h 4271898"/>
                    <a:gd name="connsiteX684" fmla="*/ 1576451 w 3943857"/>
                    <a:gd name="connsiteY684" fmla="*/ 2732024 h 4271898"/>
                    <a:gd name="connsiteX685" fmla="*/ 1567815 w 3943857"/>
                    <a:gd name="connsiteY685" fmla="*/ 2736596 h 4271898"/>
                    <a:gd name="connsiteX686" fmla="*/ 1560957 w 3943857"/>
                    <a:gd name="connsiteY686" fmla="*/ 2734310 h 4271898"/>
                    <a:gd name="connsiteX687" fmla="*/ 1559179 w 3943857"/>
                    <a:gd name="connsiteY687" fmla="*/ 2722753 h 4271898"/>
                    <a:gd name="connsiteX688" fmla="*/ 1543685 w 3943857"/>
                    <a:gd name="connsiteY688" fmla="*/ 2725039 h 4271898"/>
                    <a:gd name="connsiteX689" fmla="*/ 1536827 w 3943857"/>
                    <a:gd name="connsiteY689" fmla="*/ 2725039 h 4271898"/>
                    <a:gd name="connsiteX690" fmla="*/ 1538605 w 3943857"/>
                    <a:gd name="connsiteY690" fmla="*/ 2715768 h 4271898"/>
                    <a:gd name="connsiteX691" fmla="*/ 1533398 w 3943857"/>
                    <a:gd name="connsiteY691" fmla="*/ 2711069 h 4271898"/>
                    <a:gd name="connsiteX692" fmla="*/ 1524762 w 3943857"/>
                    <a:gd name="connsiteY692" fmla="*/ 2718054 h 4271898"/>
                    <a:gd name="connsiteX693" fmla="*/ 1514475 w 3943857"/>
                    <a:gd name="connsiteY693" fmla="*/ 2727325 h 4271898"/>
                    <a:gd name="connsiteX694" fmla="*/ 1500632 w 3943857"/>
                    <a:gd name="connsiteY694" fmla="*/ 2727325 h 4271898"/>
                    <a:gd name="connsiteX695" fmla="*/ 1479931 w 3943857"/>
                    <a:gd name="connsiteY695" fmla="*/ 2725039 h 4271898"/>
                    <a:gd name="connsiteX696" fmla="*/ 1473073 w 3943857"/>
                    <a:gd name="connsiteY696" fmla="*/ 2722753 h 4271898"/>
                    <a:gd name="connsiteX697" fmla="*/ 1459357 w 3943857"/>
                    <a:gd name="connsiteY697" fmla="*/ 2715768 h 4271898"/>
                    <a:gd name="connsiteX698" fmla="*/ 1452372 w 3943857"/>
                    <a:gd name="connsiteY698" fmla="*/ 2715768 h 4271898"/>
                    <a:gd name="connsiteX699" fmla="*/ 1417955 w 3943857"/>
                    <a:gd name="connsiteY699" fmla="*/ 2722753 h 4271898"/>
                    <a:gd name="connsiteX700" fmla="*/ 1409319 w 3943857"/>
                    <a:gd name="connsiteY700" fmla="*/ 2706497 h 4271898"/>
                    <a:gd name="connsiteX701" fmla="*/ 1383538 w 3943857"/>
                    <a:gd name="connsiteY701" fmla="*/ 2718054 h 4271898"/>
                    <a:gd name="connsiteX702" fmla="*/ 1331849 w 3943857"/>
                    <a:gd name="connsiteY702" fmla="*/ 2692527 h 4271898"/>
                    <a:gd name="connsiteX703" fmla="*/ 1316355 w 3943857"/>
                    <a:gd name="connsiteY703" fmla="*/ 2683256 h 4271898"/>
                    <a:gd name="connsiteX704" fmla="*/ 1300861 w 3943857"/>
                    <a:gd name="connsiteY704" fmla="*/ 2680970 h 4271898"/>
                    <a:gd name="connsiteX705" fmla="*/ 1288796 w 3943857"/>
                    <a:gd name="connsiteY705" fmla="*/ 2687955 h 4271898"/>
                    <a:gd name="connsiteX706" fmla="*/ 1283589 w 3943857"/>
                    <a:gd name="connsiteY706" fmla="*/ 2722753 h 4271898"/>
                    <a:gd name="connsiteX707" fmla="*/ 1278382 w 3943857"/>
                    <a:gd name="connsiteY707" fmla="*/ 2727325 h 4271898"/>
                    <a:gd name="connsiteX708" fmla="*/ 1259459 w 3943857"/>
                    <a:gd name="connsiteY708" fmla="*/ 2725039 h 4271898"/>
                    <a:gd name="connsiteX709" fmla="*/ 1247394 w 3943857"/>
                    <a:gd name="connsiteY709" fmla="*/ 2715768 h 4271898"/>
                    <a:gd name="connsiteX710" fmla="*/ 1240536 w 3943857"/>
                    <a:gd name="connsiteY710" fmla="*/ 2727325 h 4271898"/>
                    <a:gd name="connsiteX711" fmla="*/ 1233551 w 3943857"/>
                    <a:gd name="connsiteY711" fmla="*/ 2732024 h 4271898"/>
                    <a:gd name="connsiteX712" fmla="*/ 1225042 w 3943857"/>
                    <a:gd name="connsiteY712" fmla="*/ 2725039 h 4271898"/>
                    <a:gd name="connsiteX713" fmla="*/ 1211199 w 3943857"/>
                    <a:gd name="connsiteY713" fmla="*/ 2734310 h 4271898"/>
                    <a:gd name="connsiteX714" fmla="*/ 1202563 w 3943857"/>
                    <a:gd name="connsiteY714" fmla="*/ 2734310 h 4271898"/>
                    <a:gd name="connsiteX715" fmla="*/ 1195705 w 3943857"/>
                    <a:gd name="connsiteY715" fmla="*/ 2734310 h 4271898"/>
                    <a:gd name="connsiteX716" fmla="*/ 1185418 w 3943857"/>
                    <a:gd name="connsiteY716" fmla="*/ 2764409 h 4271898"/>
                    <a:gd name="connsiteX717" fmla="*/ 1175004 w 3943857"/>
                    <a:gd name="connsiteY717" fmla="*/ 2776093 h 4271898"/>
                    <a:gd name="connsiteX718" fmla="*/ 1175004 w 3943857"/>
                    <a:gd name="connsiteY718" fmla="*/ 2792349 h 4271898"/>
                    <a:gd name="connsiteX719" fmla="*/ 1168146 w 3943857"/>
                    <a:gd name="connsiteY719" fmla="*/ 2787650 h 4271898"/>
                    <a:gd name="connsiteX720" fmla="*/ 1166368 w 3943857"/>
                    <a:gd name="connsiteY720" fmla="*/ 2799207 h 4271898"/>
                    <a:gd name="connsiteX721" fmla="*/ 1162939 w 3943857"/>
                    <a:gd name="connsiteY721" fmla="*/ 2815463 h 4271898"/>
                    <a:gd name="connsiteX722" fmla="*/ 1154303 w 3943857"/>
                    <a:gd name="connsiteY722" fmla="*/ 2820162 h 4271898"/>
                    <a:gd name="connsiteX723" fmla="*/ 1154303 w 3943857"/>
                    <a:gd name="connsiteY723" fmla="*/ 2838704 h 4271898"/>
                    <a:gd name="connsiteX724" fmla="*/ 1149223 w 3943857"/>
                    <a:gd name="connsiteY724" fmla="*/ 2850261 h 4271898"/>
                    <a:gd name="connsiteX725" fmla="*/ 1149223 w 3943857"/>
                    <a:gd name="connsiteY725" fmla="*/ 2864231 h 4271898"/>
                    <a:gd name="connsiteX726" fmla="*/ 1147445 w 3943857"/>
                    <a:gd name="connsiteY726" fmla="*/ 2885059 h 4271898"/>
                    <a:gd name="connsiteX727" fmla="*/ 1133729 w 3943857"/>
                    <a:gd name="connsiteY727" fmla="*/ 2892044 h 4271898"/>
                    <a:gd name="connsiteX728" fmla="*/ 1128522 w 3943857"/>
                    <a:gd name="connsiteY728" fmla="*/ 2912872 h 4271898"/>
                    <a:gd name="connsiteX729" fmla="*/ 1126744 w 3943857"/>
                    <a:gd name="connsiteY729" fmla="*/ 2924429 h 4271898"/>
                    <a:gd name="connsiteX730" fmla="*/ 1133729 w 3943857"/>
                    <a:gd name="connsiteY730" fmla="*/ 2945384 h 4271898"/>
                    <a:gd name="connsiteX731" fmla="*/ 1125093 w 3943857"/>
                    <a:gd name="connsiteY731" fmla="*/ 2945384 h 4271898"/>
                    <a:gd name="connsiteX732" fmla="*/ 1116457 w 3943857"/>
                    <a:gd name="connsiteY732" fmla="*/ 2956941 h 4271898"/>
                    <a:gd name="connsiteX733" fmla="*/ 1100963 w 3943857"/>
                    <a:gd name="connsiteY733" fmla="*/ 2963926 h 4271898"/>
                    <a:gd name="connsiteX734" fmla="*/ 1094105 w 3943857"/>
                    <a:gd name="connsiteY734" fmla="*/ 2966212 h 4271898"/>
                    <a:gd name="connsiteX735" fmla="*/ 1087120 w 3943857"/>
                    <a:gd name="connsiteY735" fmla="*/ 2987040 h 4271898"/>
                    <a:gd name="connsiteX736" fmla="*/ 1075055 w 3943857"/>
                    <a:gd name="connsiteY736" fmla="*/ 2996438 h 4271898"/>
                    <a:gd name="connsiteX737" fmla="*/ 1066419 w 3943857"/>
                    <a:gd name="connsiteY737" fmla="*/ 3012567 h 4271898"/>
                    <a:gd name="connsiteX738" fmla="*/ 1062990 w 3943857"/>
                    <a:gd name="connsiteY738" fmla="*/ 3035808 h 4271898"/>
                    <a:gd name="connsiteX739" fmla="*/ 1057910 w 3943857"/>
                    <a:gd name="connsiteY739" fmla="*/ 3042793 h 4271898"/>
                    <a:gd name="connsiteX740" fmla="*/ 1049274 w 3943857"/>
                    <a:gd name="connsiteY740" fmla="*/ 3038094 h 4271898"/>
                    <a:gd name="connsiteX741" fmla="*/ 1038860 w 3943857"/>
                    <a:gd name="connsiteY741" fmla="*/ 3038094 h 4271898"/>
                    <a:gd name="connsiteX742" fmla="*/ 1019937 w 3943857"/>
                    <a:gd name="connsiteY742" fmla="*/ 3042793 h 4271898"/>
                    <a:gd name="connsiteX743" fmla="*/ 1011301 w 3943857"/>
                    <a:gd name="connsiteY743" fmla="*/ 3042793 h 4271898"/>
                    <a:gd name="connsiteX744" fmla="*/ 995807 w 3943857"/>
                    <a:gd name="connsiteY744" fmla="*/ 3017266 h 4271898"/>
                    <a:gd name="connsiteX745" fmla="*/ 992378 w 3943857"/>
                    <a:gd name="connsiteY745" fmla="*/ 3017266 h 4271898"/>
                    <a:gd name="connsiteX746" fmla="*/ 985520 w 3943857"/>
                    <a:gd name="connsiteY746" fmla="*/ 3026537 h 4271898"/>
                    <a:gd name="connsiteX747" fmla="*/ 980313 w 3943857"/>
                    <a:gd name="connsiteY747" fmla="*/ 3026537 h 4271898"/>
                    <a:gd name="connsiteX748" fmla="*/ 964819 w 3943857"/>
                    <a:gd name="connsiteY748" fmla="*/ 3010281 h 4271898"/>
                    <a:gd name="connsiteX749" fmla="*/ 956183 w 3943857"/>
                    <a:gd name="connsiteY749" fmla="*/ 3007995 h 4271898"/>
                    <a:gd name="connsiteX750" fmla="*/ 949325 w 3943857"/>
                    <a:gd name="connsiteY750" fmla="*/ 2982468 h 4271898"/>
                    <a:gd name="connsiteX751" fmla="*/ 933831 w 3943857"/>
                    <a:gd name="connsiteY751" fmla="*/ 2975483 h 4271898"/>
                    <a:gd name="connsiteX752" fmla="*/ 925195 w 3943857"/>
                    <a:gd name="connsiteY752" fmla="*/ 2970911 h 4271898"/>
                    <a:gd name="connsiteX753" fmla="*/ 904494 w 3943857"/>
                    <a:gd name="connsiteY753" fmla="*/ 2970911 h 4271898"/>
                    <a:gd name="connsiteX754" fmla="*/ 887349 w 3943857"/>
                    <a:gd name="connsiteY754" fmla="*/ 2966212 h 4271898"/>
                    <a:gd name="connsiteX755" fmla="*/ 875284 w 3943857"/>
                    <a:gd name="connsiteY755" fmla="*/ 2952369 h 4271898"/>
                    <a:gd name="connsiteX756" fmla="*/ 870077 w 3943857"/>
                    <a:gd name="connsiteY756" fmla="*/ 2945384 h 4271898"/>
                    <a:gd name="connsiteX757" fmla="*/ 859663 w 3943857"/>
                    <a:gd name="connsiteY757" fmla="*/ 2945384 h 4271898"/>
                    <a:gd name="connsiteX758" fmla="*/ 864870 w 3943857"/>
                    <a:gd name="connsiteY758" fmla="*/ 2933700 h 4271898"/>
                    <a:gd name="connsiteX759" fmla="*/ 858012 w 3943857"/>
                    <a:gd name="connsiteY759" fmla="*/ 2926842 h 4271898"/>
                    <a:gd name="connsiteX760" fmla="*/ 842518 w 3943857"/>
                    <a:gd name="connsiteY760" fmla="*/ 2922143 h 4271898"/>
                    <a:gd name="connsiteX761" fmla="*/ 821817 w 3943857"/>
                    <a:gd name="connsiteY761" fmla="*/ 2919857 h 4271898"/>
                    <a:gd name="connsiteX762" fmla="*/ 794258 w 3943857"/>
                    <a:gd name="connsiteY762" fmla="*/ 2912872 h 4271898"/>
                    <a:gd name="connsiteX763" fmla="*/ 773557 w 3943857"/>
                    <a:gd name="connsiteY763" fmla="*/ 2894330 h 4271898"/>
                    <a:gd name="connsiteX764" fmla="*/ 752856 w 3943857"/>
                    <a:gd name="connsiteY764" fmla="*/ 2878074 h 4271898"/>
                    <a:gd name="connsiteX765" fmla="*/ 740791 w 3943857"/>
                    <a:gd name="connsiteY765" fmla="*/ 2871089 h 4271898"/>
                    <a:gd name="connsiteX766" fmla="*/ 730504 w 3943857"/>
                    <a:gd name="connsiteY766" fmla="*/ 2850261 h 4271898"/>
                    <a:gd name="connsiteX767" fmla="*/ 725297 w 3943857"/>
                    <a:gd name="connsiteY767" fmla="*/ 2838704 h 4271898"/>
                    <a:gd name="connsiteX768" fmla="*/ 711581 w 3943857"/>
                    <a:gd name="connsiteY768" fmla="*/ 2827020 h 4271898"/>
                    <a:gd name="connsiteX769" fmla="*/ 692658 w 3943857"/>
                    <a:gd name="connsiteY769" fmla="*/ 2822448 h 4271898"/>
                    <a:gd name="connsiteX770" fmla="*/ 682244 w 3943857"/>
                    <a:gd name="connsiteY770" fmla="*/ 2817749 h 4271898"/>
                    <a:gd name="connsiteX771" fmla="*/ 666750 w 3943857"/>
                    <a:gd name="connsiteY771" fmla="*/ 2794635 h 4271898"/>
                    <a:gd name="connsiteX772" fmla="*/ 654685 w 3943857"/>
                    <a:gd name="connsiteY772" fmla="*/ 2792349 h 4271898"/>
                    <a:gd name="connsiteX773" fmla="*/ 642620 w 3943857"/>
                    <a:gd name="connsiteY773" fmla="*/ 2778379 h 4271898"/>
                    <a:gd name="connsiteX774" fmla="*/ 635762 w 3943857"/>
                    <a:gd name="connsiteY774" fmla="*/ 2769108 h 4271898"/>
                    <a:gd name="connsiteX775" fmla="*/ 623697 w 3943857"/>
                    <a:gd name="connsiteY775" fmla="*/ 2715768 h 4271898"/>
                    <a:gd name="connsiteX776" fmla="*/ 613283 w 3943857"/>
                    <a:gd name="connsiteY776" fmla="*/ 2711069 h 4271898"/>
                    <a:gd name="connsiteX777" fmla="*/ 604774 w 3943857"/>
                    <a:gd name="connsiteY777" fmla="*/ 2683256 h 4271898"/>
                    <a:gd name="connsiteX778" fmla="*/ 594360 w 3943857"/>
                    <a:gd name="connsiteY778" fmla="*/ 2664714 h 4271898"/>
                    <a:gd name="connsiteX779" fmla="*/ 587502 w 3943857"/>
                    <a:gd name="connsiteY779" fmla="*/ 2629916 h 4271898"/>
                    <a:gd name="connsiteX780" fmla="*/ 587502 w 3943857"/>
                    <a:gd name="connsiteY780" fmla="*/ 2595118 h 4271898"/>
                    <a:gd name="connsiteX781" fmla="*/ 590931 w 3943857"/>
                    <a:gd name="connsiteY781" fmla="*/ 2569591 h 4271898"/>
                    <a:gd name="connsiteX782" fmla="*/ 585724 w 3943857"/>
                    <a:gd name="connsiteY782" fmla="*/ 2541778 h 4271898"/>
                    <a:gd name="connsiteX783" fmla="*/ 575437 w 3943857"/>
                    <a:gd name="connsiteY783" fmla="*/ 2525522 h 4271898"/>
                    <a:gd name="connsiteX784" fmla="*/ 551307 w 3943857"/>
                    <a:gd name="connsiteY784" fmla="*/ 2481453 h 4271898"/>
                    <a:gd name="connsiteX785" fmla="*/ 541020 w 3943857"/>
                    <a:gd name="connsiteY785" fmla="*/ 2476881 h 4271898"/>
                    <a:gd name="connsiteX786" fmla="*/ 541020 w 3943857"/>
                    <a:gd name="connsiteY786" fmla="*/ 2465324 h 4271898"/>
                    <a:gd name="connsiteX787" fmla="*/ 535813 w 3943857"/>
                    <a:gd name="connsiteY787" fmla="*/ 2430526 h 4271898"/>
                    <a:gd name="connsiteX788" fmla="*/ 530606 w 3943857"/>
                    <a:gd name="connsiteY788" fmla="*/ 2404999 h 4271898"/>
                    <a:gd name="connsiteX789" fmla="*/ 513461 w 3943857"/>
                    <a:gd name="connsiteY789" fmla="*/ 2391029 h 4271898"/>
                    <a:gd name="connsiteX790" fmla="*/ 504825 w 3943857"/>
                    <a:gd name="connsiteY790" fmla="*/ 2379472 h 4271898"/>
                    <a:gd name="connsiteX791" fmla="*/ 497967 w 3943857"/>
                    <a:gd name="connsiteY791" fmla="*/ 2363216 h 4271898"/>
                    <a:gd name="connsiteX792" fmla="*/ 490982 w 3943857"/>
                    <a:gd name="connsiteY792" fmla="*/ 2358644 h 4271898"/>
                    <a:gd name="connsiteX793" fmla="*/ 475488 w 3943857"/>
                    <a:gd name="connsiteY793" fmla="*/ 2353945 h 4271898"/>
                    <a:gd name="connsiteX794" fmla="*/ 461772 w 3943857"/>
                    <a:gd name="connsiteY794" fmla="*/ 2337689 h 4271898"/>
                    <a:gd name="connsiteX795" fmla="*/ 446278 w 3943857"/>
                    <a:gd name="connsiteY795" fmla="*/ 2323846 h 4271898"/>
                    <a:gd name="connsiteX796" fmla="*/ 429006 w 3943857"/>
                    <a:gd name="connsiteY796" fmla="*/ 2312162 h 4271898"/>
                    <a:gd name="connsiteX797" fmla="*/ 410083 w 3943857"/>
                    <a:gd name="connsiteY797" fmla="*/ 2305304 h 4271898"/>
                    <a:gd name="connsiteX798" fmla="*/ 378968 w 3943857"/>
                    <a:gd name="connsiteY798" fmla="*/ 2284349 h 4271898"/>
                    <a:gd name="connsiteX799" fmla="*/ 353187 w 3943857"/>
                    <a:gd name="connsiteY799" fmla="*/ 2256536 h 4271898"/>
                    <a:gd name="connsiteX800" fmla="*/ 332486 w 3943857"/>
                    <a:gd name="connsiteY800" fmla="*/ 2235708 h 4271898"/>
                    <a:gd name="connsiteX801" fmla="*/ 322199 w 3943857"/>
                    <a:gd name="connsiteY801" fmla="*/ 2214753 h 4271898"/>
                    <a:gd name="connsiteX802" fmla="*/ 316992 w 3943857"/>
                    <a:gd name="connsiteY802" fmla="*/ 2196211 h 4271898"/>
                    <a:gd name="connsiteX803" fmla="*/ 289433 w 3943857"/>
                    <a:gd name="connsiteY803" fmla="*/ 2170684 h 4271898"/>
                    <a:gd name="connsiteX804" fmla="*/ 267081 w 3943857"/>
                    <a:gd name="connsiteY804" fmla="*/ 2161413 h 4271898"/>
                    <a:gd name="connsiteX805" fmla="*/ 255016 w 3943857"/>
                    <a:gd name="connsiteY805" fmla="*/ 2145284 h 4271898"/>
                    <a:gd name="connsiteX806" fmla="*/ 234315 w 3943857"/>
                    <a:gd name="connsiteY806" fmla="*/ 2115058 h 4271898"/>
                    <a:gd name="connsiteX807" fmla="*/ 218821 w 3943857"/>
                    <a:gd name="connsiteY807" fmla="*/ 2101215 h 4271898"/>
                    <a:gd name="connsiteX808" fmla="*/ 208407 w 3943857"/>
                    <a:gd name="connsiteY808" fmla="*/ 2082673 h 4271898"/>
                    <a:gd name="connsiteX809" fmla="*/ 196342 w 3943857"/>
                    <a:gd name="connsiteY809" fmla="*/ 2068703 h 4271898"/>
                    <a:gd name="connsiteX810" fmla="*/ 187833 w 3943857"/>
                    <a:gd name="connsiteY810" fmla="*/ 2068703 h 4271898"/>
                    <a:gd name="connsiteX811" fmla="*/ 170561 w 3943857"/>
                    <a:gd name="connsiteY811" fmla="*/ 2068703 h 4271898"/>
                    <a:gd name="connsiteX812" fmla="*/ 160147 w 3943857"/>
                    <a:gd name="connsiteY812" fmla="*/ 2057146 h 4271898"/>
                    <a:gd name="connsiteX813" fmla="*/ 146431 w 3943857"/>
                    <a:gd name="connsiteY813" fmla="*/ 2045462 h 4271898"/>
                    <a:gd name="connsiteX814" fmla="*/ 130937 w 3943857"/>
                    <a:gd name="connsiteY814" fmla="*/ 2036191 h 4271898"/>
                    <a:gd name="connsiteX815" fmla="*/ 124079 w 3943857"/>
                    <a:gd name="connsiteY815" fmla="*/ 2015363 h 4271898"/>
                    <a:gd name="connsiteX816" fmla="*/ 110236 w 3943857"/>
                    <a:gd name="connsiteY816" fmla="*/ 1996821 h 4271898"/>
                    <a:gd name="connsiteX817" fmla="*/ 101600 w 3943857"/>
                    <a:gd name="connsiteY817" fmla="*/ 1975993 h 4271898"/>
                    <a:gd name="connsiteX818" fmla="*/ 92964 w 3943857"/>
                    <a:gd name="connsiteY818" fmla="*/ 1950466 h 4271898"/>
                    <a:gd name="connsiteX819" fmla="*/ 77470 w 3943857"/>
                    <a:gd name="connsiteY819" fmla="*/ 1920240 h 4271898"/>
                    <a:gd name="connsiteX820" fmla="*/ 53340 w 3943857"/>
                    <a:gd name="connsiteY820" fmla="*/ 1922653 h 4271898"/>
                    <a:gd name="connsiteX821" fmla="*/ 41275 w 3943857"/>
                    <a:gd name="connsiteY821" fmla="*/ 1917954 h 4271898"/>
                    <a:gd name="connsiteX822" fmla="*/ 30988 w 3943857"/>
                    <a:gd name="connsiteY822" fmla="*/ 1906397 h 4271898"/>
                    <a:gd name="connsiteX823" fmla="*/ 15494 w 3943857"/>
                    <a:gd name="connsiteY823" fmla="*/ 1890141 h 4271898"/>
                    <a:gd name="connsiteX824" fmla="*/ 3429 w 3943857"/>
                    <a:gd name="connsiteY824" fmla="*/ 1871599 h 4271898"/>
                    <a:gd name="connsiteX825" fmla="*/ 1651 w 3943857"/>
                    <a:gd name="connsiteY825" fmla="*/ 1857629 h 4271898"/>
                    <a:gd name="connsiteX826" fmla="*/ 3429 w 3943857"/>
                    <a:gd name="connsiteY826" fmla="*/ 1839087 h 4271898"/>
                    <a:gd name="connsiteX827" fmla="*/ 0 w 3943857"/>
                    <a:gd name="connsiteY827" fmla="*/ 1825244 h 4271898"/>
                    <a:gd name="connsiteX828" fmla="*/ 6858 w 3943857"/>
                    <a:gd name="connsiteY828" fmla="*/ 1820545 h 4271898"/>
                    <a:gd name="connsiteX829" fmla="*/ 56769 w 3943857"/>
                    <a:gd name="connsiteY829" fmla="*/ 1820545 h 4271898"/>
                    <a:gd name="connsiteX830" fmla="*/ 79248 w 3943857"/>
                    <a:gd name="connsiteY830" fmla="*/ 1822831 h 4271898"/>
                    <a:gd name="connsiteX831" fmla="*/ 196342 w 3943857"/>
                    <a:gd name="connsiteY831" fmla="*/ 1820545 h 4271898"/>
                    <a:gd name="connsiteX832" fmla="*/ 521970 w 3943857"/>
                    <a:gd name="connsiteY832" fmla="*/ 1822831 h 4271898"/>
                    <a:gd name="connsiteX833" fmla="*/ 542671 w 3943857"/>
                    <a:gd name="connsiteY833" fmla="*/ 1820545 h 4271898"/>
                    <a:gd name="connsiteX834" fmla="*/ 792480 w 3943857"/>
                    <a:gd name="connsiteY834" fmla="*/ 1820545 h 4271898"/>
                    <a:gd name="connsiteX835" fmla="*/ 807974 w 3943857"/>
                    <a:gd name="connsiteY835" fmla="*/ 1820545 h 4271898"/>
                    <a:gd name="connsiteX836" fmla="*/ 882142 w 3943857"/>
                    <a:gd name="connsiteY836" fmla="*/ 1820545 h 4271898"/>
                    <a:gd name="connsiteX837" fmla="*/ 988949 w 3943857"/>
                    <a:gd name="connsiteY837" fmla="*/ 1820545 h 4271898"/>
                    <a:gd name="connsiteX838" fmla="*/ 1075055 w 3943857"/>
                    <a:gd name="connsiteY838" fmla="*/ 1820545 h 4271898"/>
                    <a:gd name="connsiteX839" fmla="*/ 1075055 w 3943857"/>
                    <a:gd name="connsiteY839" fmla="*/ 1788033 h 4271898"/>
                    <a:gd name="connsiteX840" fmla="*/ 1075055 w 3943857"/>
                    <a:gd name="connsiteY840" fmla="*/ 1611884 h 4271898"/>
                    <a:gd name="connsiteX841" fmla="*/ 1076833 w 3943857"/>
                    <a:gd name="connsiteY841" fmla="*/ 1435608 h 4271898"/>
                    <a:gd name="connsiteX842" fmla="*/ 1078484 w 3943857"/>
                    <a:gd name="connsiteY842" fmla="*/ 1257046 h 4271898"/>
                    <a:gd name="connsiteX843" fmla="*/ 1078484 w 3943857"/>
                    <a:gd name="connsiteY843" fmla="*/ 1189736 h 4271898"/>
                    <a:gd name="connsiteX844" fmla="*/ 1080262 w 3943857"/>
                    <a:gd name="connsiteY844" fmla="*/ 1080770 h 4271898"/>
                    <a:gd name="connsiteX845" fmla="*/ 1082040 w 3943857"/>
                    <a:gd name="connsiteY845" fmla="*/ 888238 h 4271898"/>
                    <a:gd name="connsiteX846" fmla="*/ 1082040 w 3943857"/>
                    <a:gd name="connsiteY846" fmla="*/ 881253 h 4271898"/>
                    <a:gd name="connsiteX847" fmla="*/ 1083691 w 3943857"/>
                    <a:gd name="connsiteY847" fmla="*/ 711962 h 4271898"/>
                    <a:gd name="connsiteX848" fmla="*/ 1083691 w 3943857"/>
                    <a:gd name="connsiteY848" fmla="*/ 628523 h 4271898"/>
                    <a:gd name="connsiteX849" fmla="*/ 1083691 w 3943857"/>
                    <a:gd name="connsiteY849" fmla="*/ 533400 h 4271898"/>
                    <a:gd name="connsiteX850" fmla="*/ 1083691 w 3943857"/>
                    <a:gd name="connsiteY850" fmla="*/ 357124 h 4271898"/>
                    <a:gd name="connsiteX851" fmla="*/ 1083691 w 3943857"/>
                    <a:gd name="connsiteY851" fmla="*/ 308483 h 4271898"/>
                    <a:gd name="connsiteX852" fmla="*/ 1083691 w 3943857"/>
                    <a:gd name="connsiteY852" fmla="*/ 180848 h 4271898"/>
                    <a:gd name="connsiteX853" fmla="*/ 1083691 w 3943857"/>
                    <a:gd name="connsiteY853" fmla="*/ 4572 h 4271898"/>
                    <a:gd name="connsiteX854" fmla="*/ 1097534 w 3943857"/>
                    <a:gd name="connsiteY854" fmla="*/ 4572 h 4271898"/>
                    <a:gd name="connsiteX855" fmla="*/ 1350772 w 3943857"/>
                    <a:gd name="connsiteY855" fmla="*/ 0 h 4271898"/>
                    <a:gd name="connsiteX856" fmla="*/ 1393825 w 3943857"/>
                    <a:gd name="connsiteY856" fmla="*/ 0 h 4271898"/>
                    <a:gd name="connsiteX857" fmla="*/ 1511046 w 3943857"/>
                    <a:gd name="connsiteY857" fmla="*/ 0 h 4271898"/>
                    <a:gd name="connsiteX858" fmla="*/ 1676400 w 3943857"/>
                    <a:gd name="connsiteY858" fmla="*/ 2286 h 4271898"/>
                    <a:gd name="connsiteX859" fmla="*/ 1716024 w 3943857"/>
                    <a:gd name="connsiteY859" fmla="*/ 0 h 4271898"/>
                    <a:gd name="connsiteX860" fmla="*/ 1836674 w 3943857"/>
                    <a:gd name="connsiteY860" fmla="*/ 0 h 4271898"/>
                    <a:gd name="connsiteX861" fmla="*/ 1998599 w 3943857"/>
                    <a:gd name="connsiteY861" fmla="*/ 0 h 4271898"/>
                    <a:gd name="connsiteX862" fmla="*/ 1998599 w 3943857"/>
                    <a:gd name="connsiteY862" fmla="*/ 180848 h 4271898"/>
                    <a:gd name="connsiteX863" fmla="*/ 1998599 w 3943857"/>
                    <a:gd name="connsiteY863" fmla="*/ 248158 h 4271898"/>
                    <a:gd name="connsiteX864" fmla="*/ 1996821 w 3943857"/>
                    <a:gd name="connsiteY864" fmla="*/ 354838 h 4271898"/>
                    <a:gd name="connsiteX865" fmla="*/ 1998599 w 3943857"/>
                    <a:gd name="connsiteY865" fmla="*/ 435991 h 4271898"/>
                    <a:gd name="connsiteX866" fmla="*/ 1996821 w 3943857"/>
                    <a:gd name="connsiteY866" fmla="*/ 531114 h 4271898"/>
                    <a:gd name="connsiteX867" fmla="*/ 1998599 w 3943857"/>
                    <a:gd name="connsiteY867" fmla="*/ 591439 h 4271898"/>
                    <a:gd name="connsiteX868" fmla="*/ 1998599 w 3943857"/>
                    <a:gd name="connsiteY868" fmla="*/ 704977 h 4271898"/>
                    <a:gd name="connsiteX869" fmla="*/ 2000377 w 3943857"/>
                    <a:gd name="connsiteY869" fmla="*/ 781558 h 4271898"/>
                    <a:gd name="connsiteX870" fmla="*/ 2003806 w 3943857"/>
                    <a:gd name="connsiteY870" fmla="*/ 781558 h 4271898"/>
                    <a:gd name="connsiteX871" fmla="*/ 2015871 w 3943857"/>
                    <a:gd name="connsiteY871" fmla="*/ 781558 h 4271898"/>
                    <a:gd name="connsiteX872" fmla="*/ 2024380 w 3943857"/>
                    <a:gd name="connsiteY872" fmla="*/ 781558 h 4271898"/>
                    <a:gd name="connsiteX873" fmla="*/ 2033016 w 3943857"/>
                    <a:gd name="connsiteY873" fmla="*/ 786130 h 4271898"/>
                    <a:gd name="connsiteX874" fmla="*/ 2045081 w 3943857"/>
                    <a:gd name="connsiteY874" fmla="*/ 797814 h 4271898"/>
                    <a:gd name="connsiteX875" fmla="*/ 2053717 w 3943857"/>
                    <a:gd name="connsiteY875" fmla="*/ 804799 h 4271898"/>
                    <a:gd name="connsiteX876" fmla="*/ 2057146 w 3943857"/>
                    <a:gd name="connsiteY876" fmla="*/ 816356 h 4271898"/>
                    <a:gd name="connsiteX877" fmla="*/ 2072640 w 3943857"/>
                    <a:gd name="connsiteY877" fmla="*/ 832612 h 4271898"/>
                    <a:gd name="connsiteX878" fmla="*/ 2084705 w 3943857"/>
                    <a:gd name="connsiteY878" fmla="*/ 851154 h 4271898"/>
                    <a:gd name="connsiteX879" fmla="*/ 2093341 w 3943857"/>
                    <a:gd name="connsiteY879" fmla="*/ 855726 h 4271898"/>
                    <a:gd name="connsiteX880" fmla="*/ 2101977 w 3943857"/>
                    <a:gd name="connsiteY880" fmla="*/ 853440 h 4271898"/>
                    <a:gd name="connsiteX881" fmla="*/ 2117471 w 3943857"/>
                    <a:gd name="connsiteY881" fmla="*/ 858139 h 4271898"/>
                    <a:gd name="connsiteX882" fmla="*/ 2122678 w 3943857"/>
                    <a:gd name="connsiteY882" fmla="*/ 855726 h 4271898"/>
                    <a:gd name="connsiteX883" fmla="*/ 2127758 w 3943857"/>
                    <a:gd name="connsiteY883" fmla="*/ 841883 h 4271898"/>
                    <a:gd name="connsiteX884" fmla="*/ 2131314 w 3943857"/>
                    <a:gd name="connsiteY884" fmla="*/ 839470 h 4271898"/>
                    <a:gd name="connsiteX885" fmla="*/ 2150237 w 3943857"/>
                    <a:gd name="connsiteY885" fmla="*/ 839470 h 4271898"/>
                    <a:gd name="connsiteX886" fmla="*/ 2158873 w 3943857"/>
                    <a:gd name="connsiteY886" fmla="*/ 841883 h 4271898"/>
                    <a:gd name="connsiteX887" fmla="*/ 2170938 w 3943857"/>
                    <a:gd name="connsiteY887" fmla="*/ 855726 h 4271898"/>
                    <a:gd name="connsiteX888" fmla="*/ 2177796 w 3943857"/>
                    <a:gd name="connsiteY888" fmla="*/ 855726 h 4271898"/>
                    <a:gd name="connsiteX889" fmla="*/ 2183003 w 3943857"/>
                    <a:gd name="connsiteY889" fmla="*/ 846455 h 4271898"/>
                    <a:gd name="connsiteX890" fmla="*/ 2184654 w 3943857"/>
                    <a:gd name="connsiteY890" fmla="*/ 830199 h 4271898"/>
                    <a:gd name="connsiteX891" fmla="*/ 2188083 w 3943857"/>
                    <a:gd name="connsiteY891" fmla="*/ 827913 h 4271898"/>
                    <a:gd name="connsiteX892" fmla="*/ 2193290 w 3943857"/>
                    <a:gd name="connsiteY892" fmla="*/ 823341 h 4271898"/>
                    <a:gd name="connsiteX893" fmla="*/ 2200148 w 3943857"/>
                    <a:gd name="connsiteY893" fmla="*/ 827913 h 4271898"/>
                    <a:gd name="connsiteX894" fmla="*/ 2205355 w 3943857"/>
                    <a:gd name="connsiteY894" fmla="*/ 837184 h 4271898"/>
                    <a:gd name="connsiteX895" fmla="*/ 2212213 w 3943857"/>
                    <a:gd name="connsiteY895" fmla="*/ 841883 h 4271898"/>
                    <a:gd name="connsiteX896" fmla="*/ 2220849 w 3943857"/>
                    <a:gd name="connsiteY896" fmla="*/ 846455 h 4271898"/>
                    <a:gd name="connsiteX897" fmla="*/ 2229485 w 3943857"/>
                    <a:gd name="connsiteY897" fmla="*/ 860425 h 4271898"/>
                    <a:gd name="connsiteX898" fmla="*/ 2236343 w 3943857"/>
                    <a:gd name="connsiteY898" fmla="*/ 869696 h 4271898"/>
                    <a:gd name="connsiteX899" fmla="*/ 2243201 w 3943857"/>
                    <a:gd name="connsiteY899" fmla="*/ 869696 h 4271898"/>
                    <a:gd name="connsiteX900" fmla="*/ 2243201 w 3943857"/>
                    <a:gd name="connsiteY900" fmla="*/ 883539 h 4271898"/>
                    <a:gd name="connsiteX901" fmla="*/ 2239772 w 3943857"/>
                    <a:gd name="connsiteY901" fmla="*/ 909066 h 4271898"/>
                    <a:gd name="connsiteX902" fmla="*/ 2243201 w 3943857"/>
                    <a:gd name="connsiteY902" fmla="*/ 918337 h 4271898"/>
                    <a:gd name="connsiteX903" fmla="*/ 2251837 w 3943857"/>
                    <a:gd name="connsiteY903" fmla="*/ 923036 h 4271898"/>
                    <a:gd name="connsiteX904" fmla="*/ 2272538 w 3943857"/>
                    <a:gd name="connsiteY904" fmla="*/ 925322 h 4271898"/>
                    <a:gd name="connsiteX905" fmla="*/ 2288032 w 3943857"/>
                    <a:gd name="connsiteY905" fmla="*/ 925322 h 4271898"/>
                    <a:gd name="connsiteX906" fmla="*/ 2296668 w 3943857"/>
                    <a:gd name="connsiteY906" fmla="*/ 923036 h 4271898"/>
                    <a:gd name="connsiteX907" fmla="*/ 2305304 w 3943857"/>
                    <a:gd name="connsiteY907" fmla="*/ 918337 h 4271898"/>
                    <a:gd name="connsiteX908" fmla="*/ 2315591 w 3943857"/>
                    <a:gd name="connsiteY908" fmla="*/ 923036 h 4271898"/>
                    <a:gd name="connsiteX909" fmla="*/ 2324227 w 3943857"/>
                    <a:gd name="connsiteY909" fmla="*/ 934593 h 4271898"/>
                    <a:gd name="connsiteX910" fmla="*/ 2336292 w 3943857"/>
                    <a:gd name="connsiteY910" fmla="*/ 941578 h 4271898"/>
                    <a:gd name="connsiteX911" fmla="*/ 2350135 w 3943857"/>
                    <a:gd name="connsiteY911" fmla="*/ 946277 h 4271898"/>
                    <a:gd name="connsiteX912" fmla="*/ 2360422 w 3943857"/>
                    <a:gd name="connsiteY912" fmla="*/ 946277 h 4271898"/>
                    <a:gd name="connsiteX913" fmla="*/ 2370709 w 3943857"/>
                    <a:gd name="connsiteY913" fmla="*/ 948563 h 4271898"/>
                    <a:gd name="connsiteX914" fmla="*/ 2375916 w 3943857"/>
                    <a:gd name="connsiteY914" fmla="*/ 955548 h 4271898"/>
                    <a:gd name="connsiteX915" fmla="*/ 2384552 w 3943857"/>
                    <a:gd name="connsiteY915" fmla="*/ 953135 h 4271898"/>
                    <a:gd name="connsiteX916" fmla="*/ 2393188 w 3943857"/>
                    <a:gd name="connsiteY916" fmla="*/ 946277 h 4271898"/>
                    <a:gd name="connsiteX917" fmla="*/ 2403475 w 3943857"/>
                    <a:gd name="connsiteY917" fmla="*/ 946277 h 4271898"/>
                    <a:gd name="connsiteX918" fmla="*/ 2412111 w 3943857"/>
                    <a:gd name="connsiteY918" fmla="*/ 946277 h 4271898"/>
                    <a:gd name="connsiteX919" fmla="*/ 2418969 w 3943857"/>
                    <a:gd name="connsiteY919" fmla="*/ 936879 h 4271898"/>
                    <a:gd name="connsiteX920" fmla="*/ 2427605 w 3943857"/>
                    <a:gd name="connsiteY920" fmla="*/ 946277 h 4271898"/>
                    <a:gd name="connsiteX921" fmla="*/ 2434463 w 3943857"/>
                    <a:gd name="connsiteY921" fmla="*/ 950849 h 4271898"/>
                    <a:gd name="connsiteX922" fmla="*/ 2439670 w 3943857"/>
                    <a:gd name="connsiteY922" fmla="*/ 969391 h 4271898"/>
                    <a:gd name="connsiteX923" fmla="*/ 2448306 w 3943857"/>
                    <a:gd name="connsiteY923" fmla="*/ 978662 h 4271898"/>
                    <a:gd name="connsiteX924" fmla="*/ 2455164 w 3943857"/>
                    <a:gd name="connsiteY924" fmla="*/ 983361 h 4271898"/>
                    <a:gd name="connsiteX925" fmla="*/ 2467229 w 3943857"/>
                    <a:gd name="connsiteY925" fmla="*/ 980948 h 4271898"/>
                    <a:gd name="connsiteX926" fmla="*/ 2474087 w 3943857"/>
                    <a:gd name="connsiteY926" fmla="*/ 974090 h 4271898"/>
                    <a:gd name="connsiteX927" fmla="*/ 2477516 w 3943857"/>
                    <a:gd name="connsiteY927" fmla="*/ 974090 h 4271898"/>
                    <a:gd name="connsiteX928" fmla="*/ 2482723 w 3943857"/>
                    <a:gd name="connsiteY928" fmla="*/ 950849 h 4271898"/>
                    <a:gd name="connsiteX929" fmla="*/ 2486152 w 3943857"/>
                    <a:gd name="connsiteY929" fmla="*/ 946277 h 4271898"/>
                    <a:gd name="connsiteX930" fmla="*/ 2494788 w 3943857"/>
                    <a:gd name="connsiteY930" fmla="*/ 941578 h 4271898"/>
                    <a:gd name="connsiteX931" fmla="*/ 2503424 w 3943857"/>
                    <a:gd name="connsiteY931" fmla="*/ 946277 h 4271898"/>
                    <a:gd name="connsiteX932" fmla="*/ 2517140 w 3943857"/>
                    <a:gd name="connsiteY932" fmla="*/ 957834 h 4271898"/>
                    <a:gd name="connsiteX933" fmla="*/ 2537841 w 3943857"/>
                    <a:gd name="connsiteY933" fmla="*/ 960120 h 4271898"/>
                    <a:gd name="connsiteX934" fmla="*/ 2546477 w 3943857"/>
                    <a:gd name="connsiteY934" fmla="*/ 960120 h 4271898"/>
                    <a:gd name="connsiteX935" fmla="*/ 2553335 w 3943857"/>
                    <a:gd name="connsiteY935" fmla="*/ 955548 h 4271898"/>
                    <a:gd name="connsiteX936" fmla="*/ 2561971 w 3943857"/>
                    <a:gd name="connsiteY936" fmla="*/ 946277 h 4271898"/>
                    <a:gd name="connsiteX937" fmla="*/ 2567178 w 3943857"/>
                    <a:gd name="connsiteY937" fmla="*/ 948563 h 4271898"/>
                    <a:gd name="connsiteX938" fmla="*/ 2574036 w 3943857"/>
                    <a:gd name="connsiteY938" fmla="*/ 953135 h 4271898"/>
                    <a:gd name="connsiteX939" fmla="*/ 2575814 w 3943857"/>
                    <a:gd name="connsiteY939" fmla="*/ 960120 h 4271898"/>
                    <a:gd name="connsiteX940" fmla="*/ 2570607 w 3943857"/>
                    <a:gd name="connsiteY940" fmla="*/ 974090 h 4271898"/>
                    <a:gd name="connsiteX941" fmla="*/ 2572385 w 3943857"/>
                    <a:gd name="connsiteY941" fmla="*/ 992632 h 4271898"/>
                    <a:gd name="connsiteX942" fmla="*/ 2579243 w 3943857"/>
                    <a:gd name="connsiteY942" fmla="*/ 1004189 h 4271898"/>
                    <a:gd name="connsiteX943" fmla="*/ 2587879 w 3943857"/>
                    <a:gd name="connsiteY943" fmla="*/ 1008888 h 4271898"/>
                    <a:gd name="connsiteX944" fmla="*/ 2601595 w 3943857"/>
                    <a:gd name="connsiteY944" fmla="*/ 1004189 h 4271898"/>
                    <a:gd name="connsiteX945" fmla="*/ 2612009 w 3943857"/>
                    <a:gd name="connsiteY945" fmla="*/ 1011174 h 4271898"/>
                    <a:gd name="connsiteX946" fmla="*/ 2617089 w 3943857"/>
                    <a:gd name="connsiteY946" fmla="*/ 1015746 h 4271898"/>
                    <a:gd name="connsiteX947" fmla="*/ 2612009 w 3943857"/>
                    <a:gd name="connsiteY947" fmla="*/ 1027430 h 4271898"/>
                    <a:gd name="connsiteX948" fmla="*/ 2608580 w 3943857"/>
                    <a:gd name="connsiteY948" fmla="*/ 1041273 h 4271898"/>
                    <a:gd name="connsiteX949" fmla="*/ 2608580 w 3943857"/>
                    <a:gd name="connsiteY949" fmla="*/ 1043559 h 4271898"/>
                    <a:gd name="connsiteX950" fmla="*/ 2615438 w 3943857"/>
                    <a:gd name="connsiteY950" fmla="*/ 1062228 h 4271898"/>
                    <a:gd name="connsiteX951" fmla="*/ 2629154 w 3943857"/>
                    <a:gd name="connsiteY951" fmla="*/ 1069086 h 4271898"/>
                    <a:gd name="connsiteX952" fmla="*/ 2636139 w 3943857"/>
                    <a:gd name="connsiteY952" fmla="*/ 1073785 h 4271898"/>
                    <a:gd name="connsiteX953" fmla="*/ 2642997 w 3943857"/>
                    <a:gd name="connsiteY953" fmla="*/ 1073785 h 4271898"/>
                    <a:gd name="connsiteX954" fmla="*/ 2651633 w 3943857"/>
                    <a:gd name="connsiteY954" fmla="*/ 1064514 h 4271898"/>
                    <a:gd name="connsiteX955" fmla="*/ 2660269 w 3943857"/>
                    <a:gd name="connsiteY955" fmla="*/ 1050544 h 4271898"/>
                    <a:gd name="connsiteX956" fmla="*/ 2667127 w 3943857"/>
                    <a:gd name="connsiteY956" fmla="*/ 1038987 h 4271898"/>
                    <a:gd name="connsiteX957" fmla="*/ 2672207 w 3943857"/>
                    <a:gd name="connsiteY957" fmla="*/ 1032002 h 4271898"/>
                    <a:gd name="connsiteX958" fmla="*/ 2680843 w 3943857"/>
                    <a:gd name="connsiteY958" fmla="*/ 1027430 h 4271898"/>
                    <a:gd name="connsiteX959" fmla="*/ 2686050 w 3943857"/>
                    <a:gd name="connsiteY959" fmla="*/ 1018159 h 4271898"/>
                    <a:gd name="connsiteX960" fmla="*/ 2692908 w 3943857"/>
                    <a:gd name="connsiteY960" fmla="*/ 1015746 h 4271898"/>
                    <a:gd name="connsiteX961" fmla="*/ 2704973 w 3943857"/>
                    <a:gd name="connsiteY961" fmla="*/ 1015746 h 4271898"/>
                    <a:gd name="connsiteX962" fmla="*/ 2715387 w 3943857"/>
                    <a:gd name="connsiteY962" fmla="*/ 1018159 h 4271898"/>
                    <a:gd name="connsiteX963" fmla="*/ 2722245 w 3943857"/>
                    <a:gd name="connsiteY963" fmla="*/ 1032002 h 4271898"/>
                    <a:gd name="connsiteX964" fmla="*/ 2725674 w 3943857"/>
                    <a:gd name="connsiteY964" fmla="*/ 1045972 h 4271898"/>
                    <a:gd name="connsiteX965" fmla="*/ 2732532 w 3943857"/>
                    <a:gd name="connsiteY965" fmla="*/ 1048258 h 4271898"/>
                    <a:gd name="connsiteX966" fmla="*/ 2737739 w 3943857"/>
                    <a:gd name="connsiteY966" fmla="*/ 1038987 h 4271898"/>
                    <a:gd name="connsiteX967" fmla="*/ 2746375 w 3943857"/>
                    <a:gd name="connsiteY967" fmla="*/ 1043559 h 4271898"/>
                    <a:gd name="connsiteX968" fmla="*/ 2755011 w 3943857"/>
                    <a:gd name="connsiteY968" fmla="*/ 1043559 h 4271898"/>
                    <a:gd name="connsiteX969" fmla="*/ 2761869 w 3943857"/>
                    <a:gd name="connsiteY969" fmla="*/ 1057529 h 4271898"/>
                    <a:gd name="connsiteX970" fmla="*/ 2765298 w 3943857"/>
                    <a:gd name="connsiteY970" fmla="*/ 1076071 h 4271898"/>
                    <a:gd name="connsiteX971" fmla="*/ 2773934 w 3943857"/>
                    <a:gd name="connsiteY971" fmla="*/ 1085342 h 4271898"/>
                    <a:gd name="connsiteX972" fmla="*/ 2784221 w 3943857"/>
                    <a:gd name="connsiteY972" fmla="*/ 1090041 h 4271898"/>
                    <a:gd name="connsiteX973" fmla="*/ 2803271 w 3943857"/>
                    <a:gd name="connsiteY973" fmla="*/ 1062228 h 4271898"/>
                    <a:gd name="connsiteX974" fmla="*/ 2810129 w 3943857"/>
                    <a:gd name="connsiteY974" fmla="*/ 1064514 h 4271898"/>
                    <a:gd name="connsiteX975" fmla="*/ 2818765 w 3943857"/>
                    <a:gd name="connsiteY975" fmla="*/ 1064514 h 4271898"/>
                    <a:gd name="connsiteX976" fmla="*/ 2823845 w 3943857"/>
                    <a:gd name="connsiteY976" fmla="*/ 1048258 h 4271898"/>
                    <a:gd name="connsiteX977" fmla="*/ 2830830 w 3943857"/>
                    <a:gd name="connsiteY977" fmla="*/ 1043559 h 4271898"/>
                    <a:gd name="connsiteX978" fmla="*/ 2839339 w 3943857"/>
                    <a:gd name="connsiteY978" fmla="*/ 1048258 h 4271898"/>
                    <a:gd name="connsiteX979" fmla="*/ 2846324 w 3943857"/>
                    <a:gd name="connsiteY979" fmla="*/ 1062228 h 4271898"/>
                    <a:gd name="connsiteX980" fmla="*/ 2849753 w 3943857"/>
                    <a:gd name="connsiteY980" fmla="*/ 1071499 h 4271898"/>
                    <a:gd name="connsiteX981" fmla="*/ 2844546 w 3943857"/>
                    <a:gd name="connsiteY981" fmla="*/ 1080770 h 4271898"/>
                    <a:gd name="connsiteX982" fmla="*/ 2837688 w 3943857"/>
                    <a:gd name="connsiteY982" fmla="*/ 1092327 h 4271898"/>
                    <a:gd name="connsiteX983" fmla="*/ 2842895 w 3943857"/>
                    <a:gd name="connsiteY983" fmla="*/ 1108583 h 4271898"/>
                    <a:gd name="connsiteX984" fmla="*/ 2851404 w 3943857"/>
                    <a:gd name="connsiteY984" fmla="*/ 1122426 h 4271898"/>
                    <a:gd name="connsiteX985" fmla="*/ 2860040 w 3943857"/>
                    <a:gd name="connsiteY985" fmla="*/ 1124839 h 4271898"/>
                    <a:gd name="connsiteX986" fmla="*/ 2868676 w 3943857"/>
                    <a:gd name="connsiteY986" fmla="*/ 1120140 h 4271898"/>
                    <a:gd name="connsiteX987" fmla="*/ 2872105 w 3943857"/>
                    <a:gd name="connsiteY987" fmla="*/ 1108583 h 4271898"/>
                    <a:gd name="connsiteX988" fmla="*/ 2872105 w 3943857"/>
                    <a:gd name="connsiteY988" fmla="*/ 1090041 h 4271898"/>
                    <a:gd name="connsiteX989" fmla="*/ 2877312 w 3943857"/>
                    <a:gd name="connsiteY989" fmla="*/ 1085342 h 4271898"/>
                    <a:gd name="connsiteX990" fmla="*/ 2868676 w 3943857"/>
                    <a:gd name="connsiteY990" fmla="*/ 1078357 h 4271898"/>
                    <a:gd name="connsiteX991" fmla="*/ 2868676 w 3943857"/>
                    <a:gd name="connsiteY991" fmla="*/ 1069086 h 4271898"/>
                    <a:gd name="connsiteX992" fmla="*/ 2875534 w 3943857"/>
                    <a:gd name="connsiteY992" fmla="*/ 1066800 h 4271898"/>
                    <a:gd name="connsiteX993" fmla="*/ 2884170 w 3943857"/>
                    <a:gd name="connsiteY993" fmla="*/ 1071499 h 4271898"/>
                    <a:gd name="connsiteX994" fmla="*/ 2891028 w 3943857"/>
                    <a:gd name="connsiteY994" fmla="*/ 1076071 h 4271898"/>
                    <a:gd name="connsiteX995" fmla="*/ 2908300 w 3943857"/>
                    <a:gd name="connsiteY995" fmla="*/ 1055243 h 4271898"/>
                    <a:gd name="connsiteX996" fmla="*/ 2904871 w 3943857"/>
                    <a:gd name="connsiteY996" fmla="*/ 1027430 h 4271898"/>
                    <a:gd name="connsiteX997" fmla="*/ 2918587 w 3943857"/>
                    <a:gd name="connsiteY997" fmla="*/ 1027430 h 4271898"/>
                    <a:gd name="connsiteX998" fmla="*/ 2927223 w 3943857"/>
                    <a:gd name="connsiteY998" fmla="*/ 1022731 h 4271898"/>
                    <a:gd name="connsiteX999" fmla="*/ 2934208 w 3943857"/>
                    <a:gd name="connsiteY999" fmla="*/ 1029716 h 4271898"/>
                    <a:gd name="connsiteX1000" fmla="*/ 2937637 w 3943857"/>
                    <a:gd name="connsiteY1000" fmla="*/ 1066800 h 4271898"/>
                    <a:gd name="connsiteX1001" fmla="*/ 2942717 w 3943857"/>
                    <a:gd name="connsiteY1001" fmla="*/ 1071499 h 4271898"/>
                    <a:gd name="connsiteX1002" fmla="*/ 2949702 w 3943857"/>
                    <a:gd name="connsiteY1002" fmla="*/ 1064514 h 4271898"/>
                    <a:gd name="connsiteX1003" fmla="*/ 2961767 w 3943857"/>
                    <a:gd name="connsiteY1003" fmla="*/ 1064514 h 4271898"/>
                    <a:gd name="connsiteX1004" fmla="*/ 2972054 w 3943857"/>
                    <a:gd name="connsiteY1004" fmla="*/ 1076071 h 4271898"/>
                    <a:gd name="connsiteX1005" fmla="*/ 2980690 w 3943857"/>
                    <a:gd name="connsiteY1005" fmla="*/ 1080770 h 4271898"/>
                    <a:gd name="connsiteX1006" fmla="*/ 2987548 w 3943857"/>
                    <a:gd name="connsiteY1006" fmla="*/ 1076071 h 4271898"/>
                    <a:gd name="connsiteX1007" fmla="*/ 2994406 w 3943857"/>
                    <a:gd name="connsiteY1007" fmla="*/ 1055243 h 4271898"/>
                    <a:gd name="connsiteX1008" fmla="*/ 3001391 w 3943857"/>
                    <a:gd name="connsiteY1008" fmla="*/ 1043559 h 4271898"/>
                    <a:gd name="connsiteX1009" fmla="*/ 3010027 w 3943857"/>
                    <a:gd name="connsiteY1009" fmla="*/ 1045972 h 4271898"/>
                    <a:gd name="connsiteX1010" fmla="*/ 3011678 w 3943857"/>
                    <a:gd name="connsiteY1010" fmla="*/ 1055243 h 4271898"/>
                    <a:gd name="connsiteX1011" fmla="*/ 3018536 w 3943857"/>
                    <a:gd name="connsiteY1011" fmla="*/ 1055243 h 4271898"/>
                    <a:gd name="connsiteX1012" fmla="*/ 3023743 w 3943857"/>
                    <a:gd name="connsiteY1012" fmla="*/ 1052957 h 4271898"/>
                    <a:gd name="connsiteX1013" fmla="*/ 3025521 w 3943857"/>
                    <a:gd name="connsiteY1013" fmla="*/ 1062228 h 4271898"/>
                    <a:gd name="connsiteX1014" fmla="*/ 3018536 w 3943857"/>
                    <a:gd name="connsiteY1014" fmla="*/ 1069086 h 4271898"/>
                    <a:gd name="connsiteX1015" fmla="*/ 3011678 w 3943857"/>
                    <a:gd name="connsiteY1015" fmla="*/ 1071499 h 4271898"/>
                    <a:gd name="connsiteX1016" fmla="*/ 3015107 w 3943857"/>
                    <a:gd name="connsiteY1016" fmla="*/ 1080770 h 4271898"/>
                    <a:gd name="connsiteX1017" fmla="*/ 3039237 w 3943857"/>
                    <a:gd name="connsiteY1017" fmla="*/ 1085342 h 4271898"/>
                    <a:gd name="connsiteX1018" fmla="*/ 3044444 w 3943857"/>
                    <a:gd name="connsiteY1018" fmla="*/ 1094613 h 4271898"/>
                    <a:gd name="connsiteX1019" fmla="*/ 3047873 w 3943857"/>
                    <a:gd name="connsiteY1019" fmla="*/ 1103884 h 4271898"/>
                    <a:gd name="connsiteX1020" fmla="*/ 3058160 w 3943857"/>
                    <a:gd name="connsiteY1020" fmla="*/ 1103884 h 4271898"/>
                    <a:gd name="connsiteX1021" fmla="*/ 3065145 w 3943857"/>
                    <a:gd name="connsiteY1021" fmla="*/ 1101598 h 4271898"/>
                    <a:gd name="connsiteX1022" fmla="*/ 3075432 w 3943857"/>
                    <a:gd name="connsiteY1022" fmla="*/ 1110869 h 4271898"/>
                    <a:gd name="connsiteX1023" fmla="*/ 3085719 w 3943857"/>
                    <a:gd name="connsiteY1023" fmla="*/ 1120140 h 4271898"/>
                    <a:gd name="connsiteX1024" fmla="*/ 3092704 w 3943857"/>
                    <a:gd name="connsiteY1024" fmla="*/ 1131697 h 4271898"/>
                    <a:gd name="connsiteX1025" fmla="*/ 3101340 w 3943857"/>
                    <a:gd name="connsiteY1025" fmla="*/ 1131697 h 4271898"/>
                    <a:gd name="connsiteX1026" fmla="*/ 3108198 w 3943857"/>
                    <a:gd name="connsiteY1026" fmla="*/ 1113155 h 4271898"/>
                    <a:gd name="connsiteX1027" fmla="*/ 3115056 w 3943857"/>
                    <a:gd name="connsiteY1027" fmla="*/ 1110869 h 4271898"/>
                    <a:gd name="connsiteX1028" fmla="*/ 3123692 w 3943857"/>
                    <a:gd name="connsiteY1028" fmla="*/ 1108583 h 4271898"/>
                    <a:gd name="connsiteX1029" fmla="*/ 3132328 w 3943857"/>
                    <a:gd name="connsiteY1029" fmla="*/ 1108583 h 4271898"/>
                    <a:gd name="connsiteX1030" fmla="*/ 3139186 w 3943857"/>
                    <a:gd name="connsiteY1030" fmla="*/ 1108583 h 4271898"/>
                    <a:gd name="connsiteX1031" fmla="*/ 3146044 w 3943857"/>
                    <a:gd name="connsiteY1031" fmla="*/ 1101598 h 4271898"/>
                    <a:gd name="connsiteX1032" fmla="*/ 3156458 w 3943857"/>
                    <a:gd name="connsiteY1032" fmla="*/ 1080770 h 4271898"/>
                    <a:gd name="connsiteX1033" fmla="*/ 3168523 w 3943857"/>
                    <a:gd name="connsiteY1033" fmla="*/ 1076071 h 4271898"/>
                    <a:gd name="connsiteX1034" fmla="*/ 3182239 w 3943857"/>
                    <a:gd name="connsiteY1034" fmla="*/ 1066800 h 4271898"/>
                    <a:gd name="connsiteX1035" fmla="*/ 3202940 w 3943857"/>
                    <a:gd name="connsiteY1035" fmla="*/ 1069086 h 4271898"/>
                    <a:gd name="connsiteX1036" fmla="*/ 3208147 w 3943857"/>
                    <a:gd name="connsiteY1036" fmla="*/ 1073785 h 4271898"/>
                    <a:gd name="connsiteX1037" fmla="*/ 3213227 w 3943857"/>
                    <a:gd name="connsiteY1037" fmla="*/ 1062228 h 4271898"/>
                    <a:gd name="connsiteX1038" fmla="*/ 3227070 w 3943857"/>
                    <a:gd name="connsiteY1038" fmla="*/ 1062228 h 4271898"/>
                    <a:gd name="connsiteX1039" fmla="*/ 3244342 w 3943857"/>
                    <a:gd name="connsiteY1039" fmla="*/ 1062228 h 4271898"/>
                    <a:gd name="connsiteX1040" fmla="*/ 3254629 w 3943857"/>
                    <a:gd name="connsiteY1040" fmla="*/ 1062228 h 4271898"/>
                    <a:gd name="connsiteX1041" fmla="*/ 3266694 w 3943857"/>
                    <a:gd name="connsiteY1041" fmla="*/ 1062228 h 4271898"/>
                    <a:gd name="connsiteX1042" fmla="*/ 3264916 w 3943857"/>
                    <a:gd name="connsiteY1042" fmla="*/ 1050544 h 4271898"/>
                    <a:gd name="connsiteX1043" fmla="*/ 3268345 w 3943857"/>
                    <a:gd name="connsiteY1043" fmla="*/ 1043559 h 4271898"/>
                    <a:gd name="connsiteX1044" fmla="*/ 3278759 w 3943857"/>
                    <a:gd name="connsiteY1044" fmla="*/ 1045972 h 4271898"/>
                    <a:gd name="connsiteX1045" fmla="*/ 3283966 w 3943857"/>
                    <a:gd name="connsiteY1045" fmla="*/ 1041273 h 4271898"/>
                    <a:gd name="connsiteX1046" fmla="*/ 3292475 w 3943857"/>
                    <a:gd name="connsiteY1046" fmla="*/ 1045972 h 4271898"/>
                    <a:gd name="connsiteX1047" fmla="*/ 3304540 w 3943857"/>
                    <a:gd name="connsiteY1047" fmla="*/ 1038987 h 4271898"/>
                    <a:gd name="connsiteX1048" fmla="*/ 3316605 w 3943857"/>
                    <a:gd name="connsiteY1048" fmla="*/ 1025017 h 4271898"/>
                    <a:gd name="connsiteX1049" fmla="*/ 3327019 w 3943857"/>
                    <a:gd name="connsiteY1049" fmla="*/ 1025017 h 4271898"/>
                    <a:gd name="connsiteX1050" fmla="*/ 3333877 w 3943857"/>
                    <a:gd name="connsiteY1050" fmla="*/ 1027430 h 4271898"/>
                    <a:gd name="connsiteX1051" fmla="*/ 3337306 w 3943857"/>
                    <a:gd name="connsiteY1051" fmla="*/ 1043559 h 4271898"/>
                    <a:gd name="connsiteX1052" fmla="*/ 3344164 w 3943857"/>
                    <a:gd name="connsiteY1052" fmla="*/ 1050544 h 4271898"/>
                    <a:gd name="connsiteX1053" fmla="*/ 3358007 w 3943857"/>
                    <a:gd name="connsiteY1053" fmla="*/ 1048258 h 4271898"/>
                    <a:gd name="connsiteX1054" fmla="*/ 3371723 w 3943857"/>
                    <a:gd name="connsiteY1054" fmla="*/ 1052957 h 4271898"/>
                    <a:gd name="connsiteX1055" fmla="*/ 3382137 w 3943857"/>
                    <a:gd name="connsiteY1055" fmla="*/ 1055243 h 4271898"/>
                    <a:gd name="connsiteX1056" fmla="*/ 3392424 w 3943857"/>
                    <a:gd name="connsiteY1056" fmla="*/ 1048258 h 4271898"/>
                    <a:gd name="connsiteX1057" fmla="*/ 3406267 w 3943857"/>
                    <a:gd name="connsiteY1057" fmla="*/ 1043559 h 4271898"/>
                    <a:gd name="connsiteX1058" fmla="*/ 3413125 w 3943857"/>
                    <a:gd name="connsiteY1058" fmla="*/ 1045972 h 4271898"/>
                    <a:gd name="connsiteX1059" fmla="*/ 3418332 w 3943857"/>
                    <a:gd name="connsiteY1059" fmla="*/ 1043559 h 4271898"/>
                    <a:gd name="connsiteX1060" fmla="*/ 3423412 w 3943857"/>
                    <a:gd name="connsiteY1060" fmla="*/ 1025017 h 4271898"/>
                    <a:gd name="connsiteX1061" fmla="*/ 3430397 w 3943857"/>
                    <a:gd name="connsiteY1061" fmla="*/ 1015746 h 4271898"/>
                    <a:gd name="connsiteX1062" fmla="*/ 3454527 w 3943857"/>
                    <a:gd name="connsiteY1062" fmla="*/ 1018159 h 4271898"/>
                    <a:gd name="connsiteX1063" fmla="*/ 3459607 w 3943857"/>
                    <a:gd name="connsiteY1063" fmla="*/ 1022731 h 4271898"/>
                    <a:gd name="connsiteX1064" fmla="*/ 3470021 w 3943857"/>
                    <a:gd name="connsiteY1064" fmla="*/ 1032002 h 4271898"/>
                    <a:gd name="connsiteX1065" fmla="*/ 3475101 w 3943857"/>
                    <a:gd name="connsiteY1065" fmla="*/ 1041273 h 4271898"/>
                    <a:gd name="connsiteX1066" fmla="*/ 3482086 w 3943857"/>
                    <a:gd name="connsiteY1066" fmla="*/ 1050544 h 4271898"/>
                    <a:gd name="connsiteX1067" fmla="*/ 3494151 w 3943857"/>
                    <a:gd name="connsiteY1067" fmla="*/ 1055243 h 4271898"/>
                    <a:gd name="connsiteX1068" fmla="*/ 3506216 w 3943857"/>
                    <a:gd name="connsiteY1068" fmla="*/ 1052957 h 4271898"/>
                    <a:gd name="connsiteX1069" fmla="*/ 3513074 w 3943857"/>
                    <a:gd name="connsiteY1069" fmla="*/ 1057529 h 4271898"/>
                    <a:gd name="connsiteX1070" fmla="*/ 3516503 w 3943857"/>
                    <a:gd name="connsiteY1070" fmla="*/ 1069086 h 4271898"/>
                    <a:gd name="connsiteX1071" fmla="*/ 3533775 w 3943857"/>
                    <a:gd name="connsiteY1071" fmla="*/ 1092327 h 4271898"/>
                    <a:gd name="connsiteX1072" fmla="*/ 3544062 w 3943857"/>
                    <a:gd name="connsiteY1072" fmla="*/ 1099312 h 4271898"/>
                    <a:gd name="connsiteX1073" fmla="*/ 3554476 w 3943857"/>
                    <a:gd name="connsiteY1073" fmla="*/ 1099312 h 4271898"/>
                    <a:gd name="connsiteX1074" fmla="*/ 3564763 w 3943857"/>
                    <a:gd name="connsiteY1074" fmla="*/ 1099312 h 4271898"/>
                    <a:gd name="connsiteX1075" fmla="*/ 3568192 w 3943857"/>
                    <a:gd name="connsiteY1075" fmla="*/ 1108583 h 4271898"/>
                    <a:gd name="connsiteX1076" fmla="*/ 3578479 w 3943857"/>
                    <a:gd name="connsiteY1076" fmla="*/ 1110869 h 4271898"/>
                    <a:gd name="connsiteX1077" fmla="*/ 3583686 w 3943857"/>
                    <a:gd name="connsiteY1077" fmla="*/ 1117854 h 4271898"/>
                    <a:gd name="connsiteX1078" fmla="*/ 3588893 w 3943857"/>
                    <a:gd name="connsiteY1078" fmla="*/ 1115568 h 4271898"/>
                    <a:gd name="connsiteX1079" fmla="*/ 3594100 w 3943857"/>
                    <a:gd name="connsiteY1079" fmla="*/ 1122426 h 4271898"/>
                    <a:gd name="connsiteX1080" fmla="*/ 3599180 w 3943857"/>
                    <a:gd name="connsiteY1080" fmla="*/ 1117854 h 4271898"/>
                    <a:gd name="connsiteX1081" fmla="*/ 3604387 w 3943857"/>
                    <a:gd name="connsiteY1081" fmla="*/ 1120140 h 4271898"/>
                    <a:gd name="connsiteX1082" fmla="*/ 3604387 w 3943857"/>
                    <a:gd name="connsiteY1082" fmla="*/ 1131697 h 4271898"/>
                    <a:gd name="connsiteX1083" fmla="*/ 3609594 w 3943857"/>
                    <a:gd name="connsiteY1083" fmla="*/ 1131697 h 4271898"/>
                    <a:gd name="connsiteX1084" fmla="*/ 3616452 w 3943857"/>
                    <a:gd name="connsiteY1084" fmla="*/ 1127125 h 4271898"/>
                    <a:gd name="connsiteX1085" fmla="*/ 3630168 w 3943857"/>
                    <a:gd name="connsiteY1085" fmla="*/ 1134110 h 4271898"/>
                    <a:gd name="connsiteX1086" fmla="*/ 3638804 w 3943857"/>
                    <a:gd name="connsiteY1086" fmla="*/ 1145667 h 4271898"/>
                    <a:gd name="connsiteX1087" fmla="*/ 3654298 w 3943857"/>
                    <a:gd name="connsiteY1087" fmla="*/ 1143381 h 427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Lst>
                  <a:rect l="l" t="t" r="r" b="b"/>
                  <a:pathLst>
                    <a:path w="3943857" h="4271898">
                      <a:moveTo>
                        <a:pt x="3654298" y="1143381"/>
                      </a:moveTo>
                      <a:lnTo>
                        <a:pt x="3659505" y="1147953"/>
                      </a:lnTo>
                      <a:lnTo>
                        <a:pt x="3661283" y="1157224"/>
                      </a:lnTo>
                      <a:lnTo>
                        <a:pt x="3664712" y="1164209"/>
                      </a:lnTo>
                      <a:lnTo>
                        <a:pt x="3668141" y="1171194"/>
                      </a:lnTo>
                      <a:lnTo>
                        <a:pt x="3676777" y="1171194"/>
                      </a:lnTo>
                      <a:lnTo>
                        <a:pt x="3681857" y="1180465"/>
                      </a:lnTo>
                      <a:lnTo>
                        <a:pt x="3683635" y="1182751"/>
                      </a:lnTo>
                      <a:lnTo>
                        <a:pt x="3693922" y="1180465"/>
                      </a:lnTo>
                      <a:lnTo>
                        <a:pt x="3711194" y="1182751"/>
                      </a:lnTo>
                      <a:lnTo>
                        <a:pt x="3714623" y="1180465"/>
                      </a:lnTo>
                      <a:lnTo>
                        <a:pt x="3719830" y="1175766"/>
                      </a:lnTo>
                      <a:lnTo>
                        <a:pt x="3725037" y="1175766"/>
                      </a:lnTo>
                      <a:lnTo>
                        <a:pt x="3731895" y="1180465"/>
                      </a:lnTo>
                      <a:lnTo>
                        <a:pt x="3735324" y="1171194"/>
                      </a:lnTo>
                      <a:lnTo>
                        <a:pt x="3737102" y="1166495"/>
                      </a:lnTo>
                      <a:lnTo>
                        <a:pt x="3742182" y="1164209"/>
                      </a:lnTo>
                      <a:lnTo>
                        <a:pt x="3747389" y="1166495"/>
                      </a:lnTo>
                      <a:lnTo>
                        <a:pt x="3757676" y="1175766"/>
                      </a:lnTo>
                      <a:lnTo>
                        <a:pt x="3759454" y="1175766"/>
                      </a:lnTo>
                      <a:lnTo>
                        <a:pt x="3768090" y="1173480"/>
                      </a:lnTo>
                      <a:lnTo>
                        <a:pt x="3776726" y="1171194"/>
                      </a:lnTo>
                      <a:lnTo>
                        <a:pt x="3780155" y="1175766"/>
                      </a:lnTo>
                      <a:lnTo>
                        <a:pt x="3787013" y="1180465"/>
                      </a:lnTo>
                      <a:lnTo>
                        <a:pt x="3788791" y="1291717"/>
                      </a:lnTo>
                      <a:lnTo>
                        <a:pt x="3788791" y="1398397"/>
                      </a:lnTo>
                      <a:lnTo>
                        <a:pt x="3788791" y="1454150"/>
                      </a:lnTo>
                      <a:lnTo>
                        <a:pt x="3788791" y="1530604"/>
                      </a:lnTo>
                      <a:lnTo>
                        <a:pt x="3788791" y="1653540"/>
                      </a:lnTo>
                      <a:lnTo>
                        <a:pt x="3788791" y="1732407"/>
                      </a:lnTo>
                      <a:lnTo>
                        <a:pt x="3787013" y="1811274"/>
                      </a:lnTo>
                      <a:lnTo>
                        <a:pt x="3800856" y="1822831"/>
                      </a:lnTo>
                      <a:lnTo>
                        <a:pt x="3816350" y="1843786"/>
                      </a:lnTo>
                      <a:lnTo>
                        <a:pt x="3831844" y="1862328"/>
                      </a:lnTo>
                      <a:lnTo>
                        <a:pt x="3842131" y="1876171"/>
                      </a:lnTo>
                      <a:lnTo>
                        <a:pt x="3842131" y="1887855"/>
                      </a:lnTo>
                      <a:lnTo>
                        <a:pt x="3850767" y="1897126"/>
                      </a:lnTo>
                      <a:lnTo>
                        <a:pt x="3854196" y="1903984"/>
                      </a:lnTo>
                      <a:lnTo>
                        <a:pt x="3854196" y="1915668"/>
                      </a:lnTo>
                      <a:lnTo>
                        <a:pt x="3859403" y="1927225"/>
                      </a:lnTo>
                      <a:lnTo>
                        <a:pt x="3864610" y="1934210"/>
                      </a:lnTo>
                      <a:lnTo>
                        <a:pt x="3861054" y="1941195"/>
                      </a:lnTo>
                      <a:lnTo>
                        <a:pt x="3855974" y="1945767"/>
                      </a:lnTo>
                      <a:lnTo>
                        <a:pt x="3852545" y="1950466"/>
                      </a:lnTo>
                      <a:lnTo>
                        <a:pt x="3852545" y="1959737"/>
                      </a:lnTo>
                      <a:lnTo>
                        <a:pt x="3857625" y="1964309"/>
                      </a:lnTo>
                      <a:lnTo>
                        <a:pt x="3855974" y="1969008"/>
                      </a:lnTo>
                      <a:lnTo>
                        <a:pt x="3852545" y="1973580"/>
                      </a:lnTo>
                      <a:lnTo>
                        <a:pt x="3850767" y="1980565"/>
                      </a:lnTo>
                      <a:lnTo>
                        <a:pt x="3857625" y="1987550"/>
                      </a:lnTo>
                      <a:lnTo>
                        <a:pt x="3864610" y="2003806"/>
                      </a:lnTo>
                      <a:lnTo>
                        <a:pt x="3871468" y="2008378"/>
                      </a:lnTo>
                      <a:lnTo>
                        <a:pt x="3880104" y="2008378"/>
                      </a:lnTo>
                      <a:lnTo>
                        <a:pt x="3885184" y="2013077"/>
                      </a:lnTo>
                      <a:lnTo>
                        <a:pt x="3881755" y="2017649"/>
                      </a:lnTo>
                      <a:lnTo>
                        <a:pt x="3878326" y="2029333"/>
                      </a:lnTo>
                      <a:lnTo>
                        <a:pt x="3888613" y="2036191"/>
                      </a:lnTo>
                      <a:lnTo>
                        <a:pt x="3893820" y="2052447"/>
                      </a:lnTo>
                      <a:lnTo>
                        <a:pt x="3905885" y="2068703"/>
                      </a:lnTo>
                      <a:lnTo>
                        <a:pt x="3904234" y="2073402"/>
                      </a:lnTo>
                      <a:lnTo>
                        <a:pt x="3899027" y="2084959"/>
                      </a:lnTo>
                      <a:lnTo>
                        <a:pt x="3893820" y="2091944"/>
                      </a:lnTo>
                      <a:lnTo>
                        <a:pt x="3895598" y="2096516"/>
                      </a:lnTo>
                      <a:lnTo>
                        <a:pt x="3900678" y="2101215"/>
                      </a:lnTo>
                      <a:lnTo>
                        <a:pt x="3909314" y="2105787"/>
                      </a:lnTo>
                      <a:lnTo>
                        <a:pt x="3916299" y="2115058"/>
                      </a:lnTo>
                      <a:lnTo>
                        <a:pt x="3921379" y="2124329"/>
                      </a:lnTo>
                      <a:lnTo>
                        <a:pt x="3921379" y="2133600"/>
                      </a:lnTo>
                      <a:lnTo>
                        <a:pt x="3931793" y="2142871"/>
                      </a:lnTo>
                      <a:lnTo>
                        <a:pt x="3940302" y="2140585"/>
                      </a:lnTo>
                      <a:lnTo>
                        <a:pt x="3938651" y="2163826"/>
                      </a:lnTo>
                      <a:lnTo>
                        <a:pt x="3935222" y="2180082"/>
                      </a:lnTo>
                      <a:lnTo>
                        <a:pt x="3940302" y="2196211"/>
                      </a:lnTo>
                      <a:lnTo>
                        <a:pt x="3943858" y="2203196"/>
                      </a:lnTo>
                      <a:lnTo>
                        <a:pt x="3940302" y="2212467"/>
                      </a:lnTo>
                      <a:lnTo>
                        <a:pt x="3935222" y="2217166"/>
                      </a:lnTo>
                      <a:lnTo>
                        <a:pt x="3930015" y="2224024"/>
                      </a:lnTo>
                      <a:lnTo>
                        <a:pt x="3933444" y="2231009"/>
                      </a:lnTo>
                      <a:lnTo>
                        <a:pt x="3936873" y="2235708"/>
                      </a:lnTo>
                      <a:lnTo>
                        <a:pt x="3940302" y="2242693"/>
                      </a:lnTo>
                      <a:lnTo>
                        <a:pt x="3940302" y="2249551"/>
                      </a:lnTo>
                      <a:lnTo>
                        <a:pt x="3935222" y="2256536"/>
                      </a:lnTo>
                      <a:lnTo>
                        <a:pt x="3931793" y="2263521"/>
                      </a:lnTo>
                      <a:lnTo>
                        <a:pt x="3935222" y="2270506"/>
                      </a:lnTo>
                      <a:lnTo>
                        <a:pt x="3931793" y="2282063"/>
                      </a:lnTo>
                      <a:lnTo>
                        <a:pt x="3930015" y="2289048"/>
                      </a:lnTo>
                      <a:lnTo>
                        <a:pt x="3924808" y="2300605"/>
                      </a:lnTo>
                      <a:lnTo>
                        <a:pt x="3909314" y="2333117"/>
                      </a:lnTo>
                      <a:lnTo>
                        <a:pt x="3904234" y="2349373"/>
                      </a:lnTo>
                      <a:lnTo>
                        <a:pt x="3893820" y="2363216"/>
                      </a:lnTo>
                      <a:lnTo>
                        <a:pt x="3893820" y="2372487"/>
                      </a:lnTo>
                      <a:lnTo>
                        <a:pt x="3893820" y="2379472"/>
                      </a:lnTo>
                      <a:lnTo>
                        <a:pt x="3888613" y="2384171"/>
                      </a:lnTo>
                      <a:lnTo>
                        <a:pt x="3885184" y="2391029"/>
                      </a:lnTo>
                      <a:lnTo>
                        <a:pt x="3881755" y="2407285"/>
                      </a:lnTo>
                      <a:lnTo>
                        <a:pt x="3885184" y="2423541"/>
                      </a:lnTo>
                      <a:lnTo>
                        <a:pt x="3888613" y="2442083"/>
                      </a:lnTo>
                      <a:lnTo>
                        <a:pt x="3885184" y="2449068"/>
                      </a:lnTo>
                      <a:lnTo>
                        <a:pt x="3885184" y="2458339"/>
                      </a:lnTo>
                      <a:lnTo>
                        <a:pt x="3878326" y="2465324"/>
                      </a:lnTo>
                      <a:lnTo>
                        <a:pt x="3876548" y="2493137"/>
                      </a:lnTo>
                      <a:lnTo>
                        <a:pt x="3880104" y="2497709"/>
                      </a:lnTo>
                      <a:lnTo>
                        <a:pt x="3890391" y="2513965"/>
                      </a:lnTo>
                      <a:lnTo>
                        <a:pt x="3900678" y="2527935"/>
                      </a:lnTo>
                      <a:lnTo>
                        <a:pt x="3897249" y="2537206"/>
                      </a:lnTo>
                      <a:lnTo>
                        <a:pt x="3899027" y="2546477"/>
                      </a:lnTo>
                      <a:lnTo>
                        <a:pt x="3893820" y="2572004"/>
                      </a:lnTo>
                      <a:lnTo>
                        <a:pt x="3886962" y="2590546"/>
                      </a:lnTo>
                      <a:lnTo>
                        <a:pt x="3890391" y="2599817"/>
                      </a:lnTo>
                      <a:lnTo>
                        <a:pt x="3881755" y="2611374"/>
                      </a:lnTo>
                      <a:lnTo>
                        <a:pt x="3874897" y="2620645"/>
                      </a:lnTo>
                      <a:lnTo>
                        <a:pt x="3864610" y="2636901"/>
                      </a:lnTo>
                      <a:lnTo>
                        <a:pt x="3862832" y="2643886"/>
                      </a:lnTo>
                      <a:lnTo>
                        <a:pt x="3854196" y="2657729"/>
                      </a:lnTo>
                      <a:lnTo>
                        <a:pt x="3845560" y="2676271"/>
                      </a:lnTo>
                      <a:lnTo>
                        <a:pt x="3831844" y="2687955"/>
                      </a:lnTo>
                      <a:lnTo>
                        <a:pt x="3824859" y="2699512"/>
                      </a:lnTo>
                      <a:lnTo>
                        <a:pt x="3824859" y="2708783"/>
                      </a:lnTo>
                      <a:lnTo>
                        <a:pt x="3831844" y="2718054"/>
                      </a:lnTo>
                      <a:lnTo>
                        <a:pt x="3838702" y="2718054"/>
                      </a:lnTo>
                      <a:lnTo>
                        <a:pt x="3850767" y="2734310"/>
                      </a:lnTo>
                      <a:lnTo>
                        <a:pt x="3842131" y="2734310"/>
                      </a:lnTo>
                      <a:lnTo>
                        <a:pt x="3792220" y="2745867"/>
                      </a:lnTo>
                      <a:lnTo>
                        <a:pt x="3783584" y="2745867"/>
                      </a:lnTo>
                      <a:lnTo>
                        <a:pt x="3707765" y="2785364"/>
                      </a:lnTo>
                      <a:lnTo>
                        <a:pt x="3695700" y="2792349"/>
                      </a:lnTo>
                      <a:lnTo>
                        <a:pt x="3688842" y="2794635"/>
                      </a:lnTo>
                      <a:lnTo>
                        <a:pt x="3674999" y="2799207"/>
                      </a:lnTo>
                      <a:lnTo>
                        <a:pt x="3661283" y="2806192"/>
                      </a:lnTo>
                      <a:lnTo>
                        <a:pt x="3644011" y="2815463"/>
                      </a:lnTo>
                      <a:lnTo>
                        <a:pt x="3619881" y="2829433"/>
                      </a:lnTo>
                      <a:lnTo>
                        <a:pt x="3599180" y="2845689"/>
                      </a:lnTo>
                      <a:lnTo>
                        <a:pt x="3587115" y="2861818"/>
                      </a:lnTo>
                      <a:lnTo>
                        <a:pt x="3578479" y="2866517"/>
                      </a:lnTo>
                      <a:lnTo>
                        <a:pt x="3573399" y="2871089"/>
                      </a:lnTo>
                      <a:lnTo>
                        <a:pt x="3568192" y="2866517"/>
                      </a:lnTo>
                      <a:lnTo>
                        <a:pt x="3568192" y="2861818"/>
                      </a:lnTo>
                      <a:lnTo>
                        <a:pt x="3573399" y="2852547"/>
                      </a:lnTo>
                      <a:lnTo>
                        <a:pt x="3588893" y="2840990"/>
                      </a:lnTo>
                      <a:lnTo>
                        <a:pt x="3599180" y="2824734"/>
                      </a:lnTo>
                      <a:lnTo>
                        <a:pt x="3607816" y="2824734"/>
                      </a:lnTo>
                      <a:lnTo>
                        <a:pt x="3613023" y="2820162"/>
                      </a:lnTo>
                      <a:lnTo>
                        <a:pt x="3619881" y="2810891"/>
                      </a:lnTo>
                      <a:lnTo>
                        <a:pt x="3625088" y="2806192"/>
                      </a:lnTo>
                      <a:lnTo>
                        <a:pt x="3638804" y="2806192"/>
                      </a:lnTo>
                      <a:lnTo>
                        <a:pt x="3645789" y="2803906"/>
                      </a:lnTo>
                      <a:lnTo>
                        <a:pt x="3642233" y="2792349"/>
                      </a:lnTo>
                      <a:lnTo>
                        <a:pt x="3633724" y="2787650"/>
                      </a:lnTo>
                      <a:lnTo>
                        <a:pt x="3619881" y="2794635"/>
                      </a:lnTo>
                      <a:lnTo>
                        <a:pt x="3597529" y="2799207"/>
                      </a:lnTo>
                      <a:lnTo>
                        <a:pt x="3576828" y="2806192"/>
                      </a:lnTo>
                      <a:lnTo>
                        <a:pt x="3569970" y="2806192"/>
                      </a:lnTo>
                      <a:lnTo>
                        <a:pt x="3566414" y="2801620"/>
                      </a:lnTo>
                      <a:lnTo>
                        <a:pt x="3568192" y="2794635"/>
                      </a:lnTo>
                      <a:lnTo>
                        <a:pt x="3573399" y="2780665"/>
                      </a:lnTo>
                      <a:lnTo>
                        <a:pt x="3583686" y="2757551"/>
                      </a:lnTo>
                      <a:lnTo>
                        <a:pt x="3590544" y="2715768"/>
                      </a:lnTo>
                      <a:lnTo>
                        <a:pt x="3595751" y="2699512"/>
                      </a:lnTo>
                      <a:lnTo>
                        <a:pt x="3594100" y="2692527"/>
                      </a:lnTo>
                      <a:lnTo>
                        <a:pt x="3590544" y="2690241"/>
                      </a:lnTo>
                      <a:lnTo>
                        <a:pt x="3582035" y="2701798"/>
                      </a:lnTo>
                      <a:lnTo>
                        <a:pt x="3566414" y="2708783"/>
                      </a:lnTo>
                      <a:lnTo>
                        <a:pt x="3549269" y="2722753"/>
                      </a:lnTo>
                      <a:lnTo>
                        <a:pt x="3538855" y="2738882"/>
                      </a:lnTo>
                      <a:lnTo>
                        <a:pt x="3530346" y="2752852"/>
                      </a:lnTo>
                      <a:lnTo>
                        <a:pt x="3525139" y="2752852"/>
                      </a:lnTo>
                      <a:lnTo>
                        <a:pt x="3513074" y="2741295"/>
                      </a:lnTo>
                      <a:lnTo>
                        <a:pt x="3504438" y="2732024"/>
                      </a:lnTo>
                      <a:lnTo>
                        <a:pt x="3497580" y="2729611"/>
                      </a:lnTo>
                      <a:lnTo>
                        <a:pt x="3502787" y="2727325"/>
                      </a:lnTo>
                      <a:lnTo>
                        <a:pt x="3494151" y="2732024"/>
                      </a:lnTo>
                      <a:lnTo>
                        <a:pt x="3492373" y="2736596"/>
                      </a:lnTo>
                      <a:lnTo>
                        <a:pt x="3499231" y="2745867"/>
                      </a:lnTo>
                      <a:lnTo>
                        <a:pt x="3499231" y="2750566"/>
                      </a:lnTo>
                      <a:lnTo>
                        <a:pt x="3495802" y="2762123"/>
                      </a:lnTo>
                      <a:lnTo>
                        <a:pt x="3502787" y="2769108"/>
                      </a:lnTo>
                      <a:lnTo>
                        <a:pt x="3506216" y="2778379"/>
                      </a:lnTo>
                      <a:lnTo>
                        <a:pt x="3501009" y="2792349"/>
                      </a:lnTo>
                      <a:lnTo>
                        <a:pt x="3497580" y="2796921"/>
                      </a:lnTo>
                      <a:lnTo>
                        <a:pt x="3497580" y="2806192"/>
                      </a:lnTo>
                      <a:lnTo>
                        <a:pt x="3502787" y="2810891"/>
                      </a:lnTo>
                      <a:lnTo>
                        <a:pt x="3513074" y="2815463"/>
                      </a:lnTo>
                      <a:lnTo>
                        <a:pt x="3523361" y="2820162"/>
                      </a:lnTo>
                      <a:lnTo>
                        <a:pt x="3523361" y="2827020"/>
                      </a:lnTo>
                      <a:lnTo>
                        <a:pt x="3514725" y="2834005"/>
                      </a:lnTo>
                      <a:lnTo>
                        <a:pt x="3514725" y="2840990"/>
                      </a:lnTo>
                      <a:lnTo>
                        <a:pt x="3526790" y="2843276"/>
                      </a:lnTo>
                      <a:lnTo>
                        <a:pt x="3530346" y="2857246"/>
                      </a:lnTo>
                      <a:lnTo>
                        <a:pt x="3530346" y="2873502"/>
                      </a:lnTo>
                      <a:lnTo>
                        <a:pt x="3528568" y="2889631"/>
                      </a:lnTo>
                      <a:lnTo>
                        <a:pt x="3525139" y="2896616"/>
                      </a:lnTo>
                      <a:lnTo>
                        <a:pt x="3516503" y="2894330"/>
                      </a:lnTo>
                      <a:lnTo>
                        <a:pt x="3511296" y="2892044"/>
                      </a:lnTo>
                      <a:lnTo>
                        <a:pt x="3488944" y="2926842"/>
                      </a:lnTo>
                      <a:lnTo>
                        <a:pt x="3480308" y="2940685"/>
                      </a:lnTo>
                      <a:lnTo>
                        <a:pt x="3466592" y="2945384"/>
                      </a:lnTo>
                      <a:lnTo>
                        <a:pt x="3461385" y="2943098"/>
                      </a:lnTo>
                      <a:lnTo>
                        <a:pt x="3456178" y="2936113"/>
                      </a:lnTo>
                      <a:lnTo>
                        <a:pt x="3451098" y="2938399"/>
                      </a:lnTo>
                      <a:lnTo>
                        <a:pt x="3451098" y="2952369"/>
                      </a:lnTo>
                      <a:lnTo>
                        <a:pt x="3449320" y="2966212"/>
                      </a:lnTo>
                      <a:lnTo>
                        <a:pt x="3440684" y="2970911"/>
                      </a:lnTo>
                      <a:lnTo>
                        <a:pt x="3433826" y="2980182"/>
                      </a:lnTo>
                      <a:lnTo>
                        <a:pt x="3433826" y="2989453"/>
                      </a:lnTo>
                      <a:lnTo>
                        <a:pt x="3439033" y="2994025"/>
                      </a:lnTo>
                      <a:lnTo>
                        <a:pt x="3452749" y="2987040"/>
                      </a:lnTo>
                      <a:lnTo>
                        <a:pt x="3454527" y="2991739"/>
                      </a:lnTo>
                      <a:lnTo>
                        <a:pt x="3442462" y="3014980"/>
                      </a:lnTo>
                      <a:lnTo>
                        <a:pt x="3414903" y="3038094"/>
                      </a:lnTo>
                      <a:lnTo>
                        <a:pt x="3395853" y="3054350"/>
                      </a:lnTo>
                      <a:lnTo>
                        <a:pt x="3382137" y="3063621"/>
                      </a:lnTo>
                      <a:lnTo>
                        <a:pt x="3337306" y="3096133"/>
                      </a:lnTo>
                      <a:lnTo>
                        <a:pt x="3309747" y="3119247"/>
                      </a:lnTo>
                      <a:lnTo>
                        <a:pt x="3278759" y="3142488"/>
                      </a:lnTo>
                      <a:lnTo>
                        <a:pt x="3239135" y="3168015"/>
                      </a:lnTo>
                      <a:lnTo>
                        <a:pt x="3201162" y="3186557"/>
                      </a:lnTo>
                      <a:lnTo>
                        <a:pt x="3164967" y="3212084"/>
                      </a:lnTo>
                      <a:lnTo>
                        <a:pt x="3118485" y="3244469"/>
                      </a:lnTo>
                      <a:lnTo>
                        <a:pt x="3101340" y="3263138"/>
                      </a:lnTo>
                      <a:lnTo>
                        <a:pt x="3092704" y="3269996"/>
                      </a:lnTo>
                      <a:lnTo>
                        <a:pt x="3087497" y="3263138"/>
                      </a:lnTo>
                      <a:lnTo>
                        <a:pt x="3089275" y="3260725"/>
                      </a:lnTo>
                      <a:lnTo>
                        <a:pt x="3096133" y="3244469"/>
                      </a:lnTo>
                      <a:lnTo>
                        <a:pt x="3109849" y="3242183"/>
                      </a:lnTo>
                      <a:lnTo>
                        <a:pt x="3130550" y="3223641"/>
                      </a:lnTo>
                      <a:lnTo>
                        <a:pt x="3168523" y="3200527"/>
                      </a:lnTo>
                      <a:lnTo>
                        <a:pt x="3185668" y="3188843"/>
                      </a:lnTo>
                      <a:lnTo>
                        <a:pt x="3197733" y="3177286"/>
                      </a:lnTo>
                      <a:lnTo>
                        <a:pt x="3204718" y="3168015"/>
                      </a:lnTo>
                      <a:lnTo>
                        <a:pt x="3232277" y="3161030"/>
                      </a:lnTo>
                      <a:lnTo>
                        <a:pt x="3268345" y="3135503"/>
                      </a:lnTo>
                      <a:lnTo>
                        <a:pt x="3275330" y="3128518"/>
                      </a:lnTo>
                      <a:lnTo>
                        <a:pt x="3275330" y="3119247"/>
                      </a:lnTo>
                      <a:lnTo>
                        <a:pt x="3268345" y="3119247"/>
                      </a:lnTo>
                      <a:lnTo>
                        <a:pt x="3258058" y="3119247"/>
                      </a:lnTo>
                      <a:lnTo>
                        <a:pt x="3244342" y="3130931"/>
                      </a:lnTo>
                      <a:lnTo>
                        <a:pt x="3227070" y="3135503"/>
                      </a:lnTo>
                      <a:lnTo>
                        <a:pt x="3204718" y="3149473"/>
                      </a:lnTo>
                      <a:lnTo>
                        <a:pt x="3163316" y="3179572"/>
                      </a:lnTo>
                      <a:lnTo>
                        <a:pt x="3147822" y="3186557"/>
                      </a:lnTo>
                      <a:lnTo>
                        <a:pt x="3132328" y="3198114"/>
                      </a:lnTo>
                      <a:lnTo>
                        <a:pt x="3125343" y="3188843"/>
                      </a:lnTo>
                      <a:lnTo>
                        <a:pt x="3125343" y="3181858"/>
                      </a:lnTo>
                      <a:lnTo>
                        <a:pt x="3144393" y="3181858"/>
                      </a:lnTo>
                      <a:lnTo>
                        <a:pt x="3146044" y="3177286"/>
                      </a:lnTo>
                      <a:lnTo>
                        <a:pt x="3142615" y="3172587"/>
                      </a:lnTo>
                      <a:lnTo>
                        <a:pt x="3130550" y="3175000"/>
                      </a:lnTo>
                      <a:lnTo>
                        <a:pt x="3130550" y="3168015"/>
                      </a:lnTo>
                      <a:lnTo>
                        <a:pt x="3139186" y="3135503"/>
                      </a:lnTo>
                      <a:lnTo>
                        <a:pt x="3139186" y="3126232"/>
                      </a:lnTo>
                      <a:lnTo>
                        <a:pt x="3135757" y="3126232"/>
                      </a:lnTo>
                      <a:lnTo>
                        <a:pt x="3128899" y="3144774"/>
                      </a:lnTo>
                      <a:lnTo>
                        <a:pt x="3120263" y="3154045"/>
                      </a:lnTo>
                      <a:lnTo>
                        <a:pt x="3118485" y="3142488"/>
                      </a:lnTo>
                      <a:lnTo>
                        <a:pt x="3116834" y="3135503"/>
                      </a:lnTo>
                      <a:lnTo>
                        <a:pt x="3113405" y="3147060"/>
                      </a:lnTo>
                      <a:lnTo>
                        <a:pt x="3106420" y="3165729"/>
                      </a:lnTo>
                      <a:lnTo>
                        <a:pt x="3094355" y="3172587"/>
                      </a:lnTo>
                      <a:lnTo>
                        <a:pt x="3087497" y="3165729"/>
                      </a:lnTo>
                      <a:lnTo>
                        <a:pt x="3080639" y="3149473"/>
                      </a:lnTo>
                      <a:lnTo>
                        <a:pt x="3078861" y="3135503"/>
                      </a:lnTo>
                      <a:lnTo>
                        <a:pt x="3070225" y="3142488"/>
                      </a:lnTo>
                      <a:lnTo>
                        <a:pt x="3070225" y="3154045"/>
                      </a:lnTo>
                      <a:lnTo>
                        <a:pt x="3082290" y="3181858"/>
                      </a:lnTo>
                      <a:lnTo>
                        <a:pt x="3066796" y="3191129"/>
                      </a:lnTo>
                      <a:lnTo>
                        <a:pt x="3056509" y="3200527"/>
                      </a:lnTo>
                      <a:lnTo>
                        <a:pt x="3051302" y="3195828"/>
                      </a:lnTo>
                      <a:lnTo>
                        <a:pt x="3056509" y="3191129"/>
                      </a:lnTo>
                      <a:lnTo>
                        <a:pt x="3063367" y="3184271"/>
                      </a:lnTo>
                      <a:lnTo>
                        <a:pt x="3059938" y="3165729"/>
                      </a:lnTo>
                      <a:lnTo>
                        <a:pt x="3054731" y="3181858"/>
                      </a:lnTo>
                      <a:lnTo>
                        <a:pt x="3047873" y="3181858"/>
                      </a:lnTo>
                      <a:lnTo>
                        <a:pt x="3044444" y="3172587"/>
                      </a:lnTo>
                      <a:lnTo>
                        <a:pt x="3039237" y="3158744"/>
                      </a:lnTo>
                      <a:lnTo>
                        <a:pt x="3027172" y="3165729"/>
                      </a:lnTo>
                      <a:lnTo>
                        <a:pt x="3023743" y="3149473"/>
                      </a:lnTo>
                      <a:lnTo>
                        <a:pt x="3018536" y="3142488"/>
                      </a:lnTo>
                      <a:lnTo>
                        <a:pt x="3006471" y="3144774"/>
                      </a:lnTo>
                      <a:lnTo>
                        <a:pt x="3001391" y="3142488"/>
                      </a:lnTo>
                      <a:lnTo>
                        <a:pt x="3004820" y="3158744"/>
                      </a:lnTo>
                      <a:lnTo>
                        <a:pt x="3010027" y="3179572"/>
                      </a:lnTo>
                      <a:lnTo>
                        <a:pt x="3004820" y="3191129"/>
                      </a:lnTo>
                      <a:lnTo>
                        <a:pt x="3004820" y="3198114"/>
                      </a:lnTo>
                      <a:lnTo>
                        <a:pt x="3010027" y="3198114"/>
                      </a:lnTo>
                      <a:lnTo>
                        <a:pt x="3021965" y="3195828"/>
                      </a:lnTo>
                      <a:lnTo>
                        <a:pt x="3028950" y="3193542"/>
                      </a:lnTo>
                      <a:lnTo>
                        <a:pt x="3044444" y="3207385"/>
                      </a:lnTo>
                      <a:lnTo>
                        <a:pt x="3047873" y="3214370"/>
                      </a:lnTo>
                      <a:lnTo>
                        <a:pt x="3035808" y="3221355"/>
                      </a:lnTo>
                      <a:lnTo>
                        <a:pt x="3027172" y="3230626"/>
                      </a:lnTo>
                      <a:lnTo>
                        <a:pt x="3025521" y="3237611"/>
                      </a:lnTo>
                      <a:lnTo>
                        <a:pt x="3035808" y="3237611"/>
                      </a:lnTo>
                      <a:lnTo>
                        <a:pt x="3047873" y="3230626"/>
                      </a:lnTo>
                      <a:lnTo>
                        <a:pt x="3061716" y="3228340"/>
                      </a:lnTo>
                      <a:lnTo>
                        <a:pt x="3072003" y="3249168"/>
                      </a:lnTo>
                      <a:lnTo>
                        <a:pt x="3059938" y="3258439"/>
                      </a:lnTo>
                      <a:lnTo>
                        <a:pt x="3053080" y="3265424"/>
                      </a:lnTo>
                      <a:lnTo>
                        <a:pt x="3047873" y="3263138"/>
                      </a:lnTo>
                      <a:lnTo>
                        <a:pt x="3041015" y="3272409"/>
                      </a:lnTo>
                      <a:lnTo>
                        <a:pt x="3016885" y="3288538"/>
                      </a:lnTo>
                      <a:lnTo>
                        <a:pt x="3006471" y="3295523"/>
                      </a:lnTo>
                      <a:lnTo>
                        <a:pt x="2996184" y="3300222"/>
                      </a:lnTo>
                      <a:lnTo>
                        <a:pt x="2992755" y="3297809"/>
                      </a:lnTo>
                      <a:lnTo>
                        <a:pt x="2987548" y="3290951"/>
                      </a:lnTo>
                      <a:lnTo>
                        <a:pt x="2984119" y="3265424"/>
                      </a:lnTo>
                      <a:lnTo>
                        <a:pt x="2980690" y="3260725"/>
                      </a:lnTo>
                      <a:lnTo>
                        <a:pt x="2970276" y="3256153"/>
                      </a:lnTo>
                      <a:lnTo>
                        <a:pt x="2963418" y="3244469"/>
                      </a:lnTo>
                      <a:lnTo>
                        <a:pt x="2961767" y="3235198"/>
                      </a:lnTo>
                      <a:lnTo>
                        <a:pt x="2954782" y="3232912"/>
                      </a:lnTo>
                      <a:lnTo>
                        <a:pt x="2951353" y="3237611"/>
                      </a:lnTo>
                      <a:lnTo>
                        <a:pt x="2953131" y="3246882"/>
                      </a:lnTo>
                      <a:lnTo>
                        <a:pt x="2961767" y="3256153"/>
                      </a:lnTo>
                      <a:lnTo>
                        <a:pt x="2963418" y="3265424"/>
                      </a:lnTo>
                      <a:lnTo>
                        <a:pt x="2963418" y="3272409"/>
                      </a:lnTo>
                      <a:lnTo>
                        <a:pt x="2958338" y="3272409"/>
                      </a:lnTo>
                      <a:lnTo>
                        <a:pt x="2951353" y="3263138"/>
                      </a:lnTo>
                      <a:lnTo>
                        <a:pt x="2944495" y="3260725"/>
                      </a:lnTo>
                      <a:lnTo>
                        <a:pt x="2941066" y="3267710"/>
                      </a:lnTo>
                      <a:lnTo>
                        <a:pt x="2946273" y="3274695"/>
                      </a:lnTo>
                      <a:lnTo>
                        <a:pt x="2953131" y="3286252"/>
                      </a:lnTo>
                      <a:lnTo>
                        <a:pt x="2959989" y="3297809"/>
                      </a:lnTo>
                      <a:lnTo>
                        <a:pt x="2961767" y="3309493"/>
                      </a:lnTo>
                      <a:lnTo>
                        <a:pt x="2958338" y="3321050"/>
                      </a:lnTo>
                      <a:lnTo>
                        <a:pt x="2959989" y="3332607"/>
                      </a:lnTo>
                      <a:lnTo>
                        <a:pt x="2954782" y="3348863"/>
                      </a:lnTo>
                      <a:lnTo>
                        <a:pt x="2939288" y="3358134"/>
                      </a:lnTo>
                      <a:lnTo>
                        <a:pt x="2929001" y="3369818"/>
                      </a:lnTo>
                      <a:lnTo>
                        <a:pt x="2918587" y="3376676"/>
                      </a:lnTo>
                      <a:lnTo>
                        <a:pt x="2918587" y="3362833"/>
                      </a:lnTo>
                      <a:lnTo>
                        <a:pt x="2923794" y="3339592"/>
                      </a:lnTo>
                      <a:lnTo>
                        <a:pt x="2925572" y="3328035"/>
                      </a:lnTo>
                      <a:lnTo>
                        <a:pt x="2918587" y="3325749"/>
                      </a:lnTo>
                      <a:lnTo>
                        <a:pt x="2904871" y="3335020"/>
                      </a:lnTo>
                      <a:lnTo>
                        <a:pt x="2906649" y="3341878"/>
                      </a:lnTo>
                      <a:lnTo>
                        <a:pt x="2910078" y="3348863"/>
                      </a:lnTo>
                      <a:lnTo>
                        <a:pt x="2913507" y="3358134"/>
                      </a:lnTo>
                      <a:lnTo>
                        <a:pt x="2910078" y="3367405"/>
                      </a:lnTo>
                      <a:lnTo>
                        <a:pt x="2901442" y="3374390"/>
                      </a:lnTo>
                      <a:lnTo>
                        <a:pt x="2891028" y="3374390"/>
                      </a:lnTo>
                      <a:lnTo>
                        <a:pt x="2889377" y="3367405"/>
                      </a:lnTo>
                      <a:lnTo>
                        <a:pt x="2891028" y="3355848"/>
                      </a:lnTo>
                      <a:lnTo>
                        <a:pt x="2884170" y="3348863"/>
                      </a:lnTo>
                      <a:lnTo>
                        <a:pt x="2878963" y="3353562"/>
                      </a:lnTo>
                      <a:lnTo>
                        <a:pt x="2868676" y="3360547"/>
                      </a:lnTo>
                      <a:lnTo>
                        <a:pt x="2865247" y="3367405"/>
                      </a:lnTo>
                      <a:lnTo>
                        <a:pt x="2858389" y="3369818"/>
                      </a:lnTo>
                      <a:lnTo>
                        <a:pt x="2853182" y="3362833"/>
                      </a:lnTo>
                      <a:lnTo>
                        <a:pt x="2844546" y="3360547"/>
                      </a:lnTo>
                      <a:lnTo>
                        <a:pt x="2837688" y="3362833"/>
                      </a:lnTo>
                      <a:lnTo>
                        <a:pt x="2844546" y="3372104"/>
                      </a:lnTo>
                      <a:lnTo>
                        <a:pt x="2844546" y="3376676"/>
                      </a:lnTo>
                      <a:lnTo>
                        <a:pt x="2841117" y="3385947"/>
                      </a:lnTo>
                      <a:lnTo>
                        <a:pt x="2827274" y="3397631"/>
                      </a:lnTo>
                      <a:lnTo>
                        <a:pt x="2822194" y="3397631"/>
                      </a:lnTo>
                      <a:lnTo>
                        <a:pt x="2825623" y="3406902"/>
                      </a:lnTo>
                      <a:lnTo>
                        <a:pt x="2860040" y="3481070"/>
                      </a:lnTo>
                      <a:lnTo>
                        <a:pt x="2842895" y="3495040"/>
                      </a:lnTo>
                      <a:lnTo>
                        <a:pt x="2832481" y="3501898"/>
                      </a:lnTo>
                      <a:lnTo>
                        <a:pt x="2827274" y="3501898"/>
                      </a:lnTo>
                      <a:lnTo>
                        <a:pt x="2820416" y="3490341"/>
                      </a:lnTo>
                      <a:lnTo>
                        <a:pt x="2813558" y="3485769"/>
                      </a:lnTo>
                      <a:lnTo>
                        <a:pt x="2806700" y="3485769"/>
                      </a:lnTo>
                      <a:lnTo>
                        <a:pt x="2794635" y="3488055"/>
                      </a:lnTo>
                      <a:lnTo>
                        <a:pt x="2784221" y="3481070"/>
                      </a:lnTo>
                      <a:lnTo>
                        <a:pt x="2779141" y="3478784"/>
                      </a:lnTo>
                      <a:lnTo>
                        <a:pt x="2755011" y="3485769"/>
                      </a:lnTo>
                      <a:lnTo>
                        <a:pt x="2748026" y="3478784"/>
                      </a:lnTo>
                      <a:lnTo>
                        <a:pt x="2739517" y="3478784"/>
                      </a:lnTo>
                      <a:lnTo>
                        <a:pt x="2730881" y="3481070"/>
                      </a:lnTo>
                      <a:lnTo>
                        <a:pt x="2737739" y="3492627"/>
                      </a:lnTo>
                      <a:lnTo>
                        <a:pt x="2746375" y="3499612"/>
                      </a:lnTo>
                      <a:lnTo>
                        <a:pt x="2760091" y="3504311"/>
                      </a:lnTo>
                      <a:lnTo>
                        <a:pt x="2768727" y="3504311"/>
                      </a:lnTo>
                      <a:lnTo>
                        <a:pt x="2775585" y="3497326"/>
                      </a:lnTo>
                      <a:lnTo>
                        <a:pt x="2780792" y="3506597"/>
                      </a:lnTo>
                      <a:lnTo>
                        <a:pt x="2779141" y="3511296"/>
                      </a:lnTo>
                      <a:lnTo>
                        <a:pt x="2777363" y="3522853"/>
                      </a:lnTo>
                      <a:lnTo>
                        <a:pt x="2777363" y="3534410"/>
                      </a:lnTo>
                      <a:lnTo>
                        <a:pt x="2785999" y="3543681"/>
                      </a:lnTo>
                      <a:lnTo>
                        <a:pt x="2792857" y="3552952"/>
                      </a:lnTo>
                      <a:lnTo>
                        <a:pt x="2792857" y="3557651"/>
                      </a:lnTo>
                      <a:lnTo>
                        <a:pt x="2785999" y="3566922"/>
                      </a:lnTo>
                      <a:lnTo>
                        <a:pt x="2782570" y="3576193"/>
                      </a:lnTo>
                      <a:lnTo>
                        <a:pt x="2785999" y="3580765"/>
                      </a:lnTo>
                      <a:lnTo>
                        <a:pt x="2791206" y="3576193"/>
                      </a:lnTo>
                      <a:lnTo>
                        <a:pt x="2803271" y="3559937"/>
                      </a:lnTo>
                      <a:lnTo>
                        <a:pt x="2808351" y="3555238"/>
                      </a:lnTo>
                      <a:lnTo>
                        <a:pt x="2811780" y="3562223"/>
                      </a:lnTo>
                      <a:lnTo>
                        <a:pt x="2813558" y="3571494"/>
                      </a:lnTo>
                      <a:lnTo>
                        <a:pt x="2804922" y="3585464"/>
                      </a:lnTo>
                      <a:lnTo>
                        <a:pt x="2798064" y="3615563"/>
                      </a:lnTo>
                      <a:lnTo>
                        <a:pt x="2789428" y="3650361"/>
                      </a:lnTo>
                      <a:lnTo>
                        <a:pt x="2780792" y="3664331"/>
                      </a:lnTo>
                      <a:lnTo>
                        <a:pt x="2773934" y="3689858"/>
                      </a:lnTo>
                      <a:lnTo>
                        <a:pt x="2761869" y="3710686"/>
                      </a:lnTo>
                      <a:lnTo>
                        <a:pt x="2755011" y="3715385"/>
                      </a:lnTo>
                      <a:lnTo>
                        <a:pt x="2746375" y="3724656"/>
                      </a:lnTo>
                      <a:lnTo>
                        <a:pt x="2735961" y="3722243"/>
                      </a:lnTo>
                      <a:lnTo>
                        <a:pt x="2730881" y="3715385"/>
                      </a:lnTo>
                      <a:lnTo>
                        <a:pt x="2739517" y="3712972"/>
                      </a:lnTo>
                      <a:lnTo>
                        <a:pt x="2746375" y="3703701"/>
                      </a:lnTo>
                      <a:lnTo>
                        <a:pt x="2748026" y="3689858"/>
                      </a:lnTo>
                      <a:lnTo>
                        <a:pt x="2748026" y="3671316"/>
                      </a:lnTo>
                      <a:lnTo>
                        <a:pt x="2742946" y="3668903"/>
                      </a:lnTo>
                      <a:lnTo>
                        <a:pt x="2739517" y="3671316"/>
                      </a:lnTo>
                      <a:lnTo>
                        <a:pt x="2741168" y="3682873"/>
                      </a:lnTo>
                      <a:lnTo>
                        <a:pt x="2734310" y="3694430"/>
                      </a:lnTo>
                      <a:lnTo>
                        <a:pt x="2729103" y="3703701"/>
                      </a:lnTo>
                      <a:lnTo>
                        <a:pt x="2715387" y="3703701"/>
                      </a:lnTo>
                      <a:lnTo>
                        <a:pt x="2711831" y="3705987"/>
                      </a:lnTo>
                      <a:lnTo>
                        <a:pt x="2717038" y="3717671"/>
                      </a:lnTo>
                      <a:lnTo>
                        <a:pt x="2711831" y="3719957"/>
                      </a:lnTo>
                      <a:lnTo>
                        <a:pt x="2704973" y="3717671"/>
                      </a:lnTo>
                      <a:lnTo>
                        <a:pt x="2701544" y="3703701"/>
                      </a:lnTo>
                      <a:lnTo>
                        <a:pt x="2691257" y="3696716"/>
                      </a:lnTo>
                      <a:lnTo>
                        <a:pt x="2684272" y="3682873"/>
                      </a:lnTo>
                      <a:lnTo>
                        <a:pt x="2667127" y="3655060"/>
                      </a:lnTo>
                      <a:lnTo>
                        <a:pt x="2661920" y="3652647"/>
                      </a:lnTo>
                      <a:lnTo>
                        <a:pt x="2660269" y="3657346"/>
                      </a:lnTo>
                      <a:lnTo>
                        <a:pt x="2672207" y="3673602"/>
                      </a:lnTo>
                      <a:lnTo>
                        <a:pt x="2672207" y="3682873"/>
                      </a:lnTo>
                      <a:lnTo>
                        <a:pt x="2680843" y="3694430"/>
                      </a:lnTo>
                      <a:lnTo>
                        <a:pt x="2680843" y="3703701"/>
                      </a:lnTo>
                      <a:lnTo>
                        <a:pt x="2689479" y="3712972"/>
                      </a:lnTo>
                      <a:lnTo>
                        <a:pt x="2692908" y="3719957"/>
                      </a:lnTo>
                      <a:lnTo>
                        <a:pt x="2689479" y="3724656"/>
                      </a:lnTo>
                      <a:lnTo>
                        <a:pt x="2673985" y="3729228"/>
                      </a:lnTo>
                      <a:lnTo>
                        <a:pt x="2673985" y="3733927"/>
                      </a:lnTo>
                      <a:lnTo>
                        <a:pt x="2684272" y="3740785"/>
                      </a:lnTo>
                      <a:lnTo>
                        <a:pt x="2694686" y="3743198"/>
                      </a:lnTo>
                      <a:lnTo>
                        <a:pt x="2706751" y="3740785"/>
                      </a:lnTo>
                      <a:lnTo>
                        <a:pt x="2717038" y="3738499"/>
                      </a:lnTo>
                      <a:lnTo>
                        <a:pt x="2723896" y="3740785"/>
                      </a:lnTo>
                      <a:lnTo>
                        <a:pt x="2732532" y="3747770"/>
                      </a:lnTo>
                      <a:lnTo>
                        <a:pt x="2741168" y="3743198"/>
                      </a:lnTo>
                      <a:lnTo>
                        <a:pt x="2749804" y="3738499"/>
                      </a:lnTo>
                      <a:lnTo>
                        <a:pt x="2758440" y="3733927"/>
                      </a:lnTo>
                      <a:lnTo>
                        <a:pt x="2765298" y="3738499"/>
                      </a:lnTo>
                      <a:lnTo>
                        <a:pt x="2765298" y="3761740"/>
                      </a:lnTo>
                      <a:lnTo>
                        <a:pt x="2765298" y="3780282"/>
                      </a:lnTo>
                      <a:lnTo>
                        <a:pt x="2760091" y="3789553"/>
                      </a:lnTo>
                      <a:lnTo>
                        <a:pt x="2753233" y="3794125"/>
                      </a:lnTo>
                      <a:lnTo>
                        <a:pt x="2749804" y="3803396"/>
                      </a:lnTo>
                      <a:lnTo>
                        <a:pt x="2753233" y="3815080"/>
                      </a:lnTo>
                      <a:lnTo>
                        <a:pt x="2755011" y="3822065"/>
                      </a:lnTo>
                      <a:lnTo>
                        <a:pt x="2751582" y="3831336"/>
                      </a:lnTo>
                      <a:lnTo>
                        <a:pt x="2737739" y="3838194"/>
                      </a:lnTo>
                      <a:lnTo>
                        <a:pt x="2734310" y="3845179"/>
                      </a:lnTo>
                      <a:lnTo>
                        <a:pt x="2730881" y="3854450"/>
                      </a:lnTo>
                      <a:lnTo>
                        <a:pt x="2734310" y="3870706"/>
                      </a:lnTo>
                      <a:lnTo>
                        <a:pt x="2730881" y="3882263"/>
                      </a:lnTo>
                      <a:lnTo>
                        <a:pt x="2730881" y="3900805"/>
                      </a:lnTo>
                      <a:lnTo>
                        <a:pt x="2739517" y="3907790"/>
                      </a:lnTo>
                      <a:lnTo>
                        <a:pt x="2748026" y="3919474"/>
                      </a:lnTo>
                      <a:lnTo>
                        <a:pt x="2753233" y="3938016"/>
                      </a:lnTo>
                      <a:lnTo>
                        <a:pt x="2761869" y="3982085"/>
                      </a:lnTo>
                      <a:lnTo>
                        <a:pt x="2765298" y="4000627"/>
                      </a:lnTo>
                      <a:lnTo>
                        <a:pt x="2768727" y="4023741"/>
                      </a:lnTo>
                      <a:lnTo>
                        <a:pt x="2765298" y="4033012"/>
                      </a:lnTo>
                      <a:lnTo>
                        <a:pt x="2760091" y="4049268"/>
                      </a:lnTo>
                      <a:lnTo>
                        <a:pt x="2765298" y="4077081"/>
                      </a:lnTo>
                      <a:lnTo>
                        <a:pt x="2775585" y="4079494"/>
                      </a:lnTo>
                      <a:lnTo>
                        <a:pt x="2784221" y="4088765"/>
                      </a:lnTo>
                      <a:lnTo>
                        <a:pt x="2789428" y="4100322"/>
                      </a:lnTo>
                      <a:lnTo>
                        <a:pt x="2789428" y="4123563"/>
                      </a:lnTo>
                      <a:lnTo>
                        <a:pt x="2792857" y="4130421"/>
                      </a:lnTo>
                      <a:lnTo>
                        <a:pt x="2799715" y="4125849"/>
                      </a:lnTo>
                      <a:lnTo>
                        <a:pt x="2804922" y="4130421"/>
                      </a:lnTo>
                      <a:lnTo>
                        <a:pt x="2801493" y="4137406"/>
                      </a:lnTo>
                      <a:lnTo>
                        <a:pt x="2798064" y="4153662"/>
                      </a:lnTo>
                      <a:lnTo>
                        <a:pt x="2810129" y="4160647"/>
                      </a:lnTo>
                      <a:lnTo>
                        <a:pt x="2806700" y="4179189"/>
                      </a:lnTo>
                      <a:lnTo>
                        <a:pt x="2806700" y="4188460"/>
                      </a:lnTo>
                      <a:lnTo>
                        <a:pt x="2808351" y="4197731"/>
                      </a:lnTo>
                      <a:lnTo>
                        <a:pt x="2816987" y="4204716"/>
                      </a:lnTo>
                      <a:lnTo>
                        <a:pt x="2825623" y="4200017"/>
                      </a:lnTo>
                      <a:lnTo>
                        <a:pt x="2832481" y="4197731"/>
                      </a:lnTo>
                      <a:lnTo>
                        <a:pt x="2837688" y="4204716"/>
                      </a:lnTo>
                      <a:lnTo>
                        <a:pt x="2834259" y="4211574"/>
                      </a:lnTo>
                      <a:lnTo>
                        <a:pt x="2825623" y="4218559"/>
                      </a:lnTo>
                      <a:lnTo>
                        <a:pt x="2822194" y="4230243"/>
                      </a:lnTo>
                      <a:lnTo>
                        <a:pt x="2825623" y="4246372"/>
                      </a:lnTo>
                      <a:lnTo>
                        <a:pt x="2835910" y="4241800"/>
                      </a:lnTo>
                      <a:lnTo>
                        <a:pt x="2834259" y="4234815"/>
                      </a:lnTo>
                      <a:lnTo>
                        <a:pt x="2839339" y="4230243"/>
                      </a:lnTo>
                      <a:lnTo>
                        <a:pt x="2847975" y="4241800"/>
                      </a:lnTo>
                      <a:lnTo>
                        <a:pt x="2846324" y="4220845"/>
                      </a:lnTo>
                      <a:lnTo>
                        <a:pt x="2847975" y="4213987"/>
                      </a:lnTo>
                      <a:lnTo>
                        <a:pt x="2854960" y="4213987"/>
                      </a:lnTo>
                      <a:lnTo>
                        <a:pt x="2856611" y="4223258"/>
                      </a:lnTo>
                      <a:lnTo>
                        <a:pt x="2851404" y="4260342"/>
                      </a:lnTo>
                      <a:lnTo>
                        <a:pt x="2820416" y="4260342"/>
                      </a:lnTo>
                      <a:lnTo>
                        <a:pt x="2813558" y="4262628"/>
                      </a:lnTo>
                      <a:lnTo>
                        <a:pt x="2813558" y="4269613"/>
                      </a:lnTo>
                      <a:lnTo>
                        <a:pt x="2811780" y="4271899"/>
                      </a:lnTo>
                      <a:lnTo>
                        <a:pt x="2801493" y="4271899"/>
                      </a:lnTo>
                      <a:lnTo>
                        <a:pt x="2792857" y="4271899"/>
                      </a:lnTo>
                      <a:lnTo>
                        <a:pt x="2789428" y="4271899"/>
                      </a:lnTo>
                      <a:lnTo>
                        <a:pt x="2791206" y="4271899"/>
                      </a:lnTo>
                      <a:lnTo>
                        <a:pt x="2789428" y="4271899"/>
                      </a:lnTo>
                      <a:lnTo>
                        <a:pt x="2782570" y="4271899"/>
                      </a:lnTo>
                      <a:lnTo>
                        <a:pt x="2777363" y="4271899"/>
                      </a:lnTo>
                      <a:lnTo>
                        <a:pt x="2773934" y="4271899"/>
                      </a:lnTo>
                      <a:lnTo>
                        <a:pt x="2767076" y="4271899"/>
                      </a:lnTo>
                      <a:lnTo>
                        <a:pt x="2758440" y="4271899"/>
                      </a:lnTo>
                      <a:lnTo>
                        <a:pt x="2753233" y="4271899"/>
                      </a:lnTo>
                      <a:lnTo>
                        <a:pt x="2744597" y="4271899"/>
                      </a:lnTo>
                      <a:lnTo>
                        <a:pt x="2717038" y="4255643"/>
                      </a:lnTo>
                      <a:lnTo>
                        <a:pt x="2706751" y="4232529"/>
                      </a:lnTo>
                      <a:lnTo>
                        <a:pt x="2698115" y="4230243"/>
                      </a:lnTo>
                      <a:lnTo>
                        <a:pt x="2689479" y="4232529"/>
                      </a:lnTo>
                      <a:lnTo>
                        <a:pt x="2680843" y="4232529"/>
                      </a:lnTo>
                      <a:lnTo>
                        <a:pt x="2670556" y="4227830"/>
                      </a:lnTo>
                      <a:lnTo>
                        <a:pt x="2663698" y="4230243"/>
                      </a:lnTo>
                      <a:lnTo>
                        <a:pt x="2658491" y="4220845"/>
                      </a:lnTo>
                      <a:lnTo>
                        <a:pt x="2653284" y="4225544"/>
                      </a:lnTo>
                      <a:lnTo>
                        <a:pt x="2648204" y="4218559"/>
                      </a:lnTo>
                      <a:lnTo>
                        <a:pt x="2641219" y="4218559"/>
                      </a:lnTo>
                      <a:lnTo>
                        <a:pt x="2613660" y="4218559"/>
                      </a:lnTo>
                      <a:lnTo>
                        <a:pt x="2606802" y="4223258"/>
                      </a:lnTo>
                      <a:lnTo>
                        <a:pt x="2603373" y="4218559"/>
                      </a:lnTo>
                      <a:lnTo>
                        <a:pt x="2596515" y="4218559"/>
                      </a:lnTo>
                      <a:lnTo>
                        <a:pt x="2584450" y="4225544"/>
                      </a:lnTo>
                      <a:lnTo>
                        <a:pt x="2577465" y="4225544"/>
                      </a:lnTo>
                      <a:lnTo>
                        <a:pt x="2568829" y="4218559"/>
                      </a:lnTo>
                      <a:lnTo>
                        <a:pt x="2563749" y="4220845"/>
                      </a:lnTo>
                      <a:lnTo>
                        <a:pt x="2553335" y="4223258"/>
                      </a:lnTo>
                      <a:lnTo>
                        <a:pt x="2548255" y="4218559"/>
                      </a:lnTo>
                      <a:lnTo>
                        <a:pt x="2543048" y="4216273"/>
                      </a:lnTo>
                      <a:lnTo>
                        <a:pt x="2534412" y="4216273"/>
                      </a:lnTo>
                      <a:lnTo>
                        <a:pt x="2515489" y="4207002"/>
                      </a:lnTo>
                      <a:lnTo>
                        <a:pt x="2515489" y="4197731"/>
                      </a:lnTo>
                      <a:lnTo>
                        <a:pt x="2512060" y="4193032"/>
                      </a:lnTo>
                      <a:lnTo>
                        <a:pt x="2508631" y="4193032"/>
                      </a:lnTo>
                      <a:lnTo>
                        <a:pt x="2505202" y="4197731"/>
                      </a:lnTo>
                      <a:lnTo>
                        <a:pt x="2501646" y="4197731"/>
                      </a:lnTo>
                      <a:lnTo>
                        <a:pt x="2496566" y="4179189"/>
                      </a:lnTo>
                      <a:lnTo>
                        <a:pt x="2491359" y="4179189"/>
                      </a:lnTo>
                      <a:lnTo>
                        <a:pt x="2484501" y="4179189"/>
                      </a:lnTo>
                      <a:lnTo>
                        <a:pt x="2479294" y="4176903"/>
                      </a:lnTo>
                      <a:lnTo>
                        <a:pt x="2477516" y="4167505"/>
                      </a:lnTo>
                      <a:lnTo>
                        <a:pt x="2470658" y="4167505"/>
                      </a:lnTo>
                      <a:lnTo>
                        <a:pt x="2465451" y="4165219"/>
                      </a:lnTo>
                      <a:lnTo>
                        <a:pt x="2463800" y="4155948"/>
                      </a:lnTo>
                      <a:lnTo>
                        <a:pt x="2460371" y="4151376"/>
                      </a:lnTo>
                      <a:lnTo>
                        <a:pt x="2453513" y="4155948"/>
                      </a:lnTo>
                      <a:lnTo>
                        <a:pt x="2448306" y="4155948"/>
                      </a:lnTo>
                      <a:lnTo>
                        <a:pt x="2439670" y="4146677"/>
                      </a:lnTo>
                      <a:lnTo>
                        <a:pt x="2432812" y="4144391"/>
                      </a:lnTo>
                      <a:lnTo>
                        <a:pt x="2429383" y="4148963"/>
                      </a:lnTo>
                      <a:lnTo>
                        <a:pt x="2425827" y="4146677"/>
                      </a:lnTo>
                      <a:lnTo>
                        <a:pt x="2422398" y="4142105"/>
                      </a:lnTo>
                      <a:lnTo>
                        <a:pt x="2412111" y="4142105"/>
                      </a:lnTo>
                      <a:lnTo>
                        <a:pt x="2408682" y="4148963"/>
                      </a:lnTo>
                      <a:lnTo>
                        <a:pt x="2400046" y="4146677"/>
                      </a:lnTo>
                      <a:lnTo>
                        <a:pt x="2377694" y="4121150"/>
                      </a:lnTo>
                      <a:lnTo>
                        <a:pt x="2375916" y="4114165"/>
                      </a:lnTo>
                      <a:lnTo>
                        <a:pt x="2369058" y="4109593"/>
                      </a:lnTo>
                      <a:lnTo>
                        <a:pt x="2358644" y="4104894"/>
                      </a:lnTo>
                      <a:lnTo>
                        <a:pt x="2351786" y="4098036"/>
                      </a:lnTo>
                      <a:lnTo>
                        <a:pt x="2341499" y="4095623"/>
                      </a:lnTo>
                      <a:lnTo>
                        <a:pt x="2327656" y="4098036"/>
                      </a:lnTo>
                      <a:lnTo>
                        <a:pt x="2320798" y="4093337"/>
                      </a:lnTo>
                      <a:lnTo>
                        <a:pt x="2310384" y="4091051"/>
                      </a:lnTo>
                      <a:lnTo>
                        <a:pt x="2303526" y="4084066"/>
                      </a:lnTo>
                      <a:lnTo>
                        <a:pt x="2286381" y="4079494"/>
                      </a:lnTo>
                      <a:lnTo>
                        <a:pt x="2279396" y="4086352"/>
                      </a:lnTo>
                      <a:lnTo>
                        <a:pt x="2270760" y="4081780"/>
                      </a:lnTo>
                      <a:lnTo>
                        <a:pt x="2269109" y="4072509"/>
                      </a:lnTo>
                      <a:lnTo>
                        <a:pt x="2270760" y="4051554"/>
                      </a:lnTo>
                      <a:lnTo>
                        <a:pt x="2253615" y="4023741"/>
                      </a:lnTo>
                      <a:lnTo>
                        <a:pt x="2253615" y="4009898"/>
                      </a:lnTo>
                      <a:lnTo>
                        <a:pt x="2246757" y="3991356"/>
                      </a:lnTo>
                      <a:lnTo>
                        <a:pt x="2239772" y="3979672"/>
                      </a:lnTo>
                      <a:lnTo>
                        <a:pt x="2238121" y="3961130"/>
                      </a:lnTo>
                      <a:lnTo>
                        <a:pt x="2217420" y="3903218"/>
                      </a:lnTo>
                      <a:lnTo>
                        <a:pt x="2205355" y="3896233"/>
                      </a:lnTo>
                      <a:lnTo>
                        <a:pt x="2196719" y="3877691"/>
                      </a:lnTo>
                      <a:lnTo>
                        <a:pt x="2186432" y="3872992"/>
                      </a:lnTo>
                      <a:lnTo>
                        <a:pt x="2183003" y="3866134"/>
                      </a:lnTo>
                      <a:lnTo>
                        <a:pt x="2179447" y="3849878"/>
                      </a:lnTo>
                      <a:lnTo>
                        <a:pt x="2172589" y="3840607"/>
                      </a:lnTo>
                      <a:lnTo>
                        <a:pt x="2163953" y="3828923"/>
                      </a:lnTo>
                      <a:lnTo>
                        <a:pt x="2160524" y="3817366"/>
                      </a:lnTo>
                      <a:lnTo>
                        <a:pt x="2165731" y="3803396"/>
                      </a:lnTo>
                      <a:lnTo>
                        <a:pt x="2169160" y="3791839"/>
                      </a:lnTo>
                      <a:lnTo>
                        <a:pt x="2167382" y="3754755"/>
                      </a:lnTo>
                      <a:lnTo>
                        <a:pt x="2167382" y="3745484"/>
                      </a:lnTo>
                      <a:lnTo>
                        <a:pt x="2151888" y="3731514"/>
                      </a:lnTo>
                      <a:lnTo>
                        <a:pt x="2148459" y="3722243"/>
                      </a:lnTo>
                      <a:lnTo>
                        <a:pt x="2138172" y="3717671"/>
                      </a:lnTo>
                      <a:lnTo>
                        <a:pt x="2143379" y="3703701"/>
                      </a:lnTo>
                      <a:lnTo>
                        <a:pt x="2148459" y="3692144"/>
                      </a:lnTo>
                      <a:lnTo>
                        <a:pt x="2146808" y="3675888"/>
                      </a:lnTo>
                      <a:lnTo>
                        <a:pt x="2148459" y="3659632"/>
                      </a:lnTo>
                      <a:lnTo>
                        <a:pt x="2150237" y="3638804"/>
                      </a:lnTo>
                      <a:lnTo>
                        <a:pt x="2139823" y="3636518"/>
                      </a:lnTo>
                      <a:lnTo>
                        <a:pt x="2139823" y="3620262"/>
                      </a:lnTo>
                      <a:lnTo>
                        <a:pt x="2136394" y="3604006"/>
                      </a:lnTo>
                      <a:lnTo>
                        <a:pt x="2110613" y="3583178"/>
                      </a:lnTo>
                      <a:lnTo>
                        <a:pt x="2103755" y="3587750"/>
                      </a:lnTo>
                      <a:lnTo>
                        <a:pt x="2096770" y="3576193"/>
                      </a:lnTo>
                      <a:lnTo>
                        <a:pt x="2084705" y="3573907"/>
                      </a:lnTo>
                      <a:lnTo>
                        <a:pt x="2074418" y="3559937"/>
                      </a:lnTo>
                      <a:lnTo>
                        <a:pt x="2064004" y="3545967"/>
                      </a:lnTo>
                      <a:lnTo>
                        <a:pt x="2060575" y="3534410"/>
                      </a:lnTo>
                      <a:lnTo>
                        <a:pt x="2052066" y="3532124"/>
                      </a:lnTo>
                      <a:lnTo>
                        <a:pt x="2043430" y="3525139"/>
                      </a:lnTo>
                      <a:lnTo>
                        <a:pt x="2038223" y="3511296"/>
                      </a:lnTo>
                      <a:lnTo>
                        <a:pt x="2033016" y="3490341"/>
                      </a:lnTo>
                      <a:lnTo>
                        <a:pt x="2020951" y="3471799"/>
                      </a:lnTo>
                      <a:lnTo>
                        <a:pt x="2019300" y="3457956"/>
                      </a:lnTo>
                      <a:lnTo>
                        <a:pt x="2014093" y="3450971"/>
                      </a:lnTo>
                      <a:lnTo>
                        <a:pt x="2007235" y="3450971"/>
                      </a:lnTo>
                      <a:lnTo>
                        <a:pt x="2000377" y="3443986"/>
                      </a:lnTo>
                      <a:lnTo>
                        <a:pt x="1993392" y="3423158"/>
                      </a:lnTo>
                      <a:lnTo>
                        <a:pt x="1983105" y="3402203"/>
                      </a:lnTo>
                      <a:lnTo>
                        <a:pt x="1974469" y="3385947"/>
                      </a:lnTo>
                      <a:lnTo>
                        <a:pt x="1958975" y="3376676"/>
                      </a:lnTo>
                      <a:lnTo>
                        <a:pt x="1945132" y="3367405"/>
                      </a:lnTo>
                      <a:lnTo>
                        <a:pt x="1940052" y="3358134"/>
                      </a:lnTo>
                      <a:lnTo>
                        <a:pt x="1931416" y="3346577"/>
                      </a:lnTo>
                      <a:lnTo>
                        <a:pt x="1917573" y="3332607"/>
                      </a:lnTo>
                      <a:lnTo>
                        <a:pt x="1912493" y="3321050"/>
                      </a:lnTo>
                      <a:lnTo>
                        <a:pt x="1909064" y="3309493"/>
                      </a:lnTo>
                      <a:lnTo>
                        <a:pt x="1903857" y="3302508"/>
                      </a:lnTo>
                      <a:lnTo>
                        <a:pt x="1902079" y="3288538"/>
                      </a:lnTo>
                      <a:lnTo>
                        <a:pt x="1900428" y="3274695"/>
                      </a:lnTo>
                      <a:lnTo>
                        <a:pt x="1896999" y="3263138"/>
                      </a:lnTo>
                      <a:lnTo>
                        <a:pt x="1888363" y="3253867"/>
                      </a:lnTo>
                      <a:lnTo>
                        <a:pt x="1886585" y="3246882"/>
                      </a:lnTo>
                      <a:lnTo>
                        <a:pt x="1890014" y="3237611"/>
                      </a:lnTo>
                      <a:lnTo>
                        <a:pt x="1888363" y="3230626"/>
                      </a:lnTo>
                      <a:lnTo>
                        <a:pt x="1879727" y="3225927"/>
                      </a:lnTo>
                      <a:lnTo>
                        <a:pt x="1872869" y="3219069"/>
                      </a:lnTo>
                      <a:lnTo>
                        <a:pt x="1871091" y="3207385"/>
                      </a:lnTo>
                      <a:lnTo>
                        <a:pt x="1872869" y="3200527"/>
                      </a:lnTo>
                      <a:lnTo>
                        <a:pt x="1867662" y="3198114"/>
                      </a:lnTo>
                      <a:lnTo>
                        <a:pt x="1862455" y="3191129"/>
                      </a:lnTo>
                      <a:lnTo>
                        <a:pt x="1859026" y="3177286"/>
                      </a:lnTo>
                      <a:lnTo>
                        <a:pt x="1846961" y="3172587"/>
                      </a:lnTo>
                      <a:lnTo>
                        <a:pt x="1841754" y="3161030"/>
                      </a:lnTo>
                      <a:lnTo>
                        <a:pt x="1841754" y="3144774"/>
                      </a:lnTo>
                      <a:lnTo>
                        <a:pt x="1831467" y="3112389"/>
                      </a:lnTo>
                      <a:lnTo>
                        <a:pt x="1824609" y="3107690"/>
                      </a:lnTo>
                      <a:lnTo>
                        <a:pt x="1821180" y="3091434"/>
                      </a:lnTo>
                      <a:lnTo>
                        <a:pt x="1822831" y="3079877"/>
                      </a:lnTo>
                      <a:lnTo>
                        <a:pt x="1812544" y="3077591"/>
                      </a:lnTo>
                      <a:lnTo>
                        <a:pt x="1805686" y="3068320"/>
                      </a:lnTo>
                      <a:lnTo>
                        <a:pt x="1800479" y="3049778"/>
                      </a:lnTo>
                      <a:lnTo>
                        <a:pt x="1793621" y="3010281"/>
                      </a:lnTo>
                      <a:lnTo>
                        <a:pt x="1791843" y="3003296"/>
                      </a:lnTo>
                      <a:lnTo>
                        <a:pt x="1784985" y="2984754"/>
                      </a:lnTo>
                      <a:lnTo>
                        <a:pt x="1771142" y="2970911"/>
                      </a:lnTo>
                      <a:lnTo>
                        <a:pt x="1762506" y="2961640"/>
                      </a:lnTo>
                      <a:lnTo>
                        <a:pt x="1757426" y="2943098"/>
                      </a:lnTo>
                      <a:lnTo>
                        <a:pt x="1757426" y="2933700"/>
                      </a:lnTo>
                      <a:lnTo>
                        <a:pt x="1748790" y="2929128"/>
                      </a:lnTo>
                      <a:lnTo>
                        <a:pt x="1738376" y="2919857"/>
                      </a:lnTo>
                      <a:lnTo>
                        <a:pt x="1728089" y="2908300"/>
                      </a:lnTo>
                      <a:lnTo>
                        <a:pt x="1710817" y="2896616"/>
                      </a:lnTo>
                      <a:lnTo>
                        <a:pt x="1691894" y="2885059"/>
                      </a:lnTo>
                      <a:lnTo>
                        <a:pt x="1683258" y="2852547"/>
                      </a:lnTo>
                      <a:lnTo>
                        <a:pt x="1676400" y="2850261"/>
                      </a:lnTo>
                      <a:lnTo>
                        <a:pt x="1667764" y="2840990"/>
                      </a:lnTo>
                      <a:lnTo>
                        <a:pt x="1652270" y="2838704"/>
                      </a:lnTo>
                      <a:lnTo>
                        <a:pt x="1638554" y="2827020"/>
                      </a:lnTo>
                      <a:lnTo>
                        <a:pt x="1626489" y="2827020"/>
                      </a:lnTo>
                      <a:lnTo>
                        <a:pt x="1622933" y="2815463"/>
                      </a:lnTo>
                      <a:lnTo>
                        <a:pt x="1628140" y="2808478"/>
                      </a:lnTo>
                      <a:lnTo>
                        <a:pt x="1629918" y="2792349"/>
                      </a:lnTo>
                      <a:lnTo>
                        <a:pt x="1624711" y="2785364"/>
                      </a:lnTo>
                      <a:lnTo>
                        <a:pt x="1619504" y="2782951"/>
                      </a:lnTo>
                      <a:lnTo>
                        <a:pt x="1617853" y="2792349"/>
                      </a:lnTo>
                      <a:lnTo>
                        <a:pt x="1614424" y="2801620"/>
                      </a:lnTo>
                      <a:lnTo>
                        <a:pt x="1607439" y="2803906"/>
                      </a:lnTo>
                      <a:lnTo>
                        <a:pt x="1604010" y="2796921"/>
                      </a:lnTo>
                      <a:lnTo>
                        <a:pt x="1607439" y="2780665"/>
                      </a:lnTo>
                      <a:lnTo>
                        <a:pt x="1607439" y="2771394"/>
                      </a:lnTo>
                      <a:lnTo>
                        <a:pt x="1602359" y="2776093"/>
                      </a:lnTo>
                      <a:lnTo>
                        <a:pt x="1593723" y="2773680"/>
                      </a:lnTo>
                      <a:lnTo>
                        <a:pt x="1590294" y="2769108"/>
                      </a:lnTo>
                      <a:lnTo>
                        <a:pt x="1581658" y="2732024"/>
                      </a:lnTo>
                      <a:lnTo>
                        <a:pt x="1576451" y="2732024"/>
                      </a:lnTo>
                      <a:lnTo>
                        <a:pt x="1567815" y="2736596"/>
                      </a:lnTo>
                      <a:lnTo>
                        <a:pt x="1560957" y="2734310"/>
                      </a:lnTo>
                      <a:lnTo>
                        <a:pt x="1559179" y="2722753"/>
                      </a:lnTo>
                      <a:lnTo>
                        <a:pt x="1543685" y="2725039"/>
                      </a:lnTo>
                      <a:lnTo>
                        <a:pt x="1536827" y="2725039"/>
                      </a:lnTo>
                      <a:lnTo>
                        <a:pt x="1538605" y="2715768"/>
                      </a:lnTo>
                      <a:lnTo>
                        <a:pt x="1533398" y="2711069"/>
                      </a:lnTo>
                      <a:lnTo>
                        <a:pt x="1524762" y="2718054"/>
                      </a:lnTo>
                      <a:lnTo>
                        <a:pt x="1514475" y="2727325"/>
                      </a:lnTo>
                      <a:lnTo>
                        <a:pt x="1500632" y="2727325"/>
                      </a:lnTo>
                      <a:lnTo>
                        <a:pt x="1479931" y="2725039"/>
                      </a:lnTo>
                      <a:lnTo>
                        <a:pt x="1473073" y="2722753"/>
                      </a:lnTo>
                      <a:lnTo>
                        <a:pt x="1459357" y="2715768"/>
                      </a:lnTo>
                      <a:lnTo>
                        <a:pt x="1452372" y="2715768"/>
                      </a:lnTo>
                      <a:lnTo>
                        <a:pt x="1417955" y="2722753"/>
                      </a:lnTo>
                      <a:lnTo>
                        <a:pt x="1409319" y="2706497"/>
                      </a:lnTo>
                      <a:lnTo>
                        <a:pt x="1383538" y="2718054"/>
                      </a:lnTo>
                      <a:lnTo>
                        <a:pt x="1331849" y="2692527"/>
                      </a:lnTo>
                      <a:lnTo>
                        <a:pt x="1316355" y="2683256"/>
                      </a:lnTo>
                      <a:lnTo>
                        <a:pt x="1300861" y="2680970"/>
                      </a:lnTo>
                      <a:lnTo>
                        <a:pt x="1288796" y="2687955"/>
                      </a:lnTo>
                      <a:lnTo>
                        <a:pt x="1283589" y="2722753"/>
                      </a:lnTo>
                      <a:lnTo>
                        <a:pt x="1278382" y="2727325"/>
                      </a:lnTo>
                      <a:lnTo>
                        <a:pt x="1259459" y="2725039"/>
                      </a:lnTo>
                      <a:lnTo>
                        <a:pt x="1247394" y="2715768"/>
                      </a:lnTo>
                      <a:lnTo>
                        <a:pt x="1240536" y="2727325"/>
                      </a:lnTo>
                      <a:lnTo>
                        <a:pt x="1233551" y="2732024"/>
                      </a:lnTo>
                      <a:lnTo>
                        <a:pt x="1225042" y="2725039"/>
                      </a:lnTo>
                      <a:lnTo>
                        <a:pt x="1211199" y="2734310"/>
                      </a:lnTo>
                      <a:lnTo>
                        <a:pt x="1202563" y="2734310"/>
                      </a:lnTo>
                      <a:lnTo>
                        <a:pt x="1195705" y="2734310"/>
                      </a:lnTo>
                      <a:lnTo>
                        <a:pt x="1185418" y="2764409"/>
                      </a:lnTo>
                      <a:lnTo>
                        <a:pt x="1175004" y="2776093"/>
                      </a:lnTo>
                      <a:lnTo>
                        <a:pt x="1175004" y="2792349"/>
                      </a:lnTo>
                      <a:lnTo>
                        <a:pt x="1168146" y="2787650"/>
                      </a:lnTo>
                      <a:lnTo>
                        <a:pt x="1166368" y="2799207"/>
                      </a:lnTo>
                      <a:lnTo>
                        <a:pt x="1162939" y="2815463"/>
                      </a:lnTo>
                      <a:lnTo>
                        <a:pt x="1154303" y="2820162"/>
                      </a:lnTo>
                      <a:lnTo>
                        <a:pt x="1154303" y="2838704"/>
                      </a:lnTo>
                      <a:lnTo>
                        <a:pt x="1149223" y="2850261"/>
                      </a:lnTo>
                      <a:lnTo>
                        <a:pt x="1149223" y="2864231"/>
                      </a:lnTo>
                      <a:lnTo>
                        <a:pt x="1147445" y="2885059"/>
                      </a:lnTo>
                      <a:lnTo>
                        <a:pt x="1133729" y="2892044"/>
                      </a:lnTo>
                      <a:lnTo>
                        <a:pt x="1128522" y="2912872"/>
                      </a:lnTo>
                      <a:lnTo>
                        <a:pt x="1126744" y="2924429"/>
                      </a:lnTo>
                      <a:lnTo>
                        <a:pt x="1133729" y="2945384"/>
                      </a:lnTo>
                      <a:lnTo>
                        <a:pt x="1125093" y="2945384"/>
                      </a:lnTo>
                      <a:lnTo>
                        <a:pt x="1116457" y="2956941"/>
                      </a:lnTo>
                      <a:lnTo>
                        <a:pt x="1100963" y="2963926"/>
                      </a:lnTo>
                      <a:lnTo>
                        <a:pt x="1094105" y="2966212"/>
                      </a:lnTo>
                      <a:lnTo>
                        <a:pt x="1087120" y="2987040"/>
                      </a:lnTo>
                      <a:lnTo>
                        <a:pt x="1075055" y="2996438"/>
                      </a:lnTo>
                      <a:lnTo>
                        <a:pt x="1066419" y="3012567"/>
                      </a:lnTo>
                      <a:lnTo>
                        <a:pt x="1062990" y="3035808"/>
                      </a:lnTo>
                      <a:lnTo>
                        <a:pt x="1057910" y="3042793"/>
                      </a:lnTo>
                      <a:lnTo>
                        <a:pt x="1049274" y="3038094"/>
                      </a:lnTo>
                      <a:lnTo>
                        <a:pt x="1038860" y="3038094"/>
                      </a:lnTo>
                      <a:lnTo>
                        <a:pt x="1019937" y="3042793"/>
                      </a:lnTo>
                      <a:lnTo>
                        <a:pt x="1011301" y="3042793"/>
                      </a:lnTo>
                      <a:lnTo>
                        <a:pt x="995807" y="3017266"/>
                      </a:lnTo>
                      <a:lnTo>
                        <a:pt x="992378" y="3017266"/>
                      </a:lnTo>
                      <a:lnTo>
                        <a:pt x="985520" y="3026537"/>
                      </a:lnTo>
                      <a:lnTo>
                        <a:pt x="980313" y="3026537"/>
                      </a:lnTo>
                      <a:lnTo>
                        <a:pt x="964819" y="3010281"/>
                      </a:lnTo>
                      <a:lnTo>
                        <a:pt x="956183" y="3007995"/>
                      </a:lnTo>
                      <a:lnTo>
                        <a:pt x="949325" y="2982468"/>
                      </a:lnTo>
                      <a:lnTo>
                        <a:pt x="933831" y="2975483"/>
                      </a:lnTo>
                      <a:lnTo>
                        <a:pt x="925195" y="2970911"/>
                      </a:lnTo>
                      <a:lnTo>
                        <a:pt x="904494" y="2970911"/>
                      </a:lnTo>
                      <a:lnTo>
                        <a:pt x="887349" y="2966212"/>
                      </a:lnTo>
                      <a:lnTo>
                        <a:pt x="875284" y="2952369"/>
                      </a:lnTo>
                      <a:lnTo>
                        <a:pt x="870077" y="2945384"/>
                      </a:lnTo>
                      <a:lnTo>
                        <a:pt x="859663" y="2945384"/>
                      </a:lnTo>
                      <a:lnTo>
                        <a:pt x="864870" y="2933700"/>
                      </a:lnTo>
                      <a:lnTo>
                        <a:pt x="858012" y="2926842"/>
                      </a:lnTo>
                      <a:lnTo>
                        <a:pt x="842518" y="2922143"/>
                      </a:lnTo>
                      <a:lnTo>
                        <a:pt x="821817" y="2919857"/>
                      </a:lnTo>
                      <a:lnTo>
                        <a:pt x="794258" y="2912872"/>
                      </a:lnTo>
                      <a:lnTo>
                        <a:pt x="773557" y="2894330"/>
                      </a:lnTo>
                      <a:lnTo>
                        <a:pt x="752856" y="2878074"/>
                      </a:lnTo>
                      <a:lnTo>
                        <a:pt x="740791" y="2871089"/>
                      </a:lnTo>
                      <a:lnTo>
                        <a:pt x="730504" y="2850261"/>
                      </a:lnTo>
                      <a:lnTo>
                        <a:pt x="725297" y="2838704"/>
                      </a:lnTo>
                      <a:lnTo>
                        <a:pt x="711581" y="2827020"/>
                      </a:lnTo>
                      <a:lnTo>
                        <a:pt x="692658" y="2822448"/>
                      </a:lnTo>
                      <a:lnTo>
                        <a:pt x="682244" y="2817749"/>
                      </a:lnTo>
                      <a:lnTo>
                        <a:pt x="666750" y="2794635"/>
                      </a:lnTo>
                      <a:lnTo>
                        <a:pt x="654685" y="2792349"/>
                      </a:lnTo>
                      <a:lnTo>
                        <a:pt x="642620" y="2778379"/>
                      </a:lnTo>
                      <a:lnTo>
                        <a:pt x="635762" y="2769108"/>
                      </a:lnTo>
                      <a:lnTo>
                        <a:pt x="623697" y="2715768"/>
                      </a:lnTo>
                      <a:lnTo>
                        <a:pt x="613283" y="2711069"/>
                      </a:lnTo>
                      <a:lnTo>
                        <a:pt x="604774" y="2683256"/>
                      </a:lnTo>
                      <a:lnTo>
                        <a:pt x="594360" y="2664714"/>
                      </a:lnTo>
                      <a:lnTo>
                        <a:pt x="587502" y="2629916"/>
                      </a:lnTo>
                      <a:lnTo>
                        <a:pt x="587502" y="2595118"/>
                      </a:lnTo>
                      <a:lnTo>
                        <a:pt x="590931" y="2569591"/>
                      </a:lnTo>
                      <a:lnTo>
                        <a:pt x="585724" y="2541778"/>
                      </a:lnTo>
                      <a:lnTo>
                        <a:pt x="575437" y="2525522"/>
                      </a:lnTo>
                      <a:lnTo>
                        <a:pt x="551307" y="2481453"/>
                      </a:lnTo>
                      <a:lnTo>
                        <a:pt x="541020" y="2476881"/>
                      </a:lnTo>
                      <a:lnTo>
                        <a:pt x="541020" y="2465324"/>
                      </a:lnTo>
                      <a:lnTo>
                        <a:pt x="535813" y="2430526"/>
                      </a:lnTo>
                      <a:lnTo>
                        <a:pt x="530606" y="2404999"/>
                      </a:lnTo>
                      <a:lnTo>
                        <a:pt x="513461" y="2391029"/>
                      </a:lnTo>
                      <a:lnTo>
                        <a:pt x="504825" y="2379472"/>
                      </a:lnTo>
                      <a:lnTo>
                        <a:pt x="497967" y="2363216"/>
                      </a:lnTo>
                      <a:lnTo>
                        <a:pt x="490982" y="2358644"/>
                      </a:lnTo>
                      <a:lnTo>
                        <a:pt x="475488" y="2353945"/>
                      </a:lnTo>
                      <a:lnTo>
                        <a:pt x="461772" y="2337689"/>
                      </a:lnTo>
                      <a:lnTo>
                        <a:pt x="446278" y="2323846"/>
                      </a:lnTo>
                      <a:lnTo>
                        <a:pt x="429006" y="2312162"/>
                      </a:lnTo>
                      <a:lnTo>
                        <a:pt x="410083" y="2305304"/>
                      </a:lnTo>
                      <a:lnTo>
                        <a:pt x="378968" y="2284349"/>
                      </a:lnTo>
                      <a:lnTo>
                        <a:pt x="353187" y="2256536"/>
                      </a:lnTo>
                      <a:lnTo>
                        <a:pt x="332486" y="2235708"/>
                      </a:lnTo>
                      <a:lnTo>
                        <a:pt x="322199" y="2214753"/>
                      </a:lnTo>
                      <a:lnTo>
                        <a:pt x="316992" y="2196211"/>
                      </a:lnTo>
                      <a:lnTo>
                        <a:pt x="289433" y="2170684"/>
                      </a:lnTo>
                      <a:lnTo>
                        <a:pt x="267081" y="2161413"/>
                      </a:lnTo>
                      <a:lnTo>
                        <a:pt x="255016" y="2145284"/>
                      </a:lnTo>
                      <a:lnTo>
                        <a:pt x="234315" y="2115058"/>
                      </a:lnTo>
                      <a:lnTo>
                        <a:pt x="218821" y="2101215"/>
                      </a:lnTo>
                      <a:lnTo>
                        <a:pt x="208407" y="2082673"/>
                      </a:lnTo>
                      <a:lnTo>
                        <a:pt x="196342" y="2068703"/>
                      </a:lnTo>
                      <a:lnTo>
                        <a:pt x="187833" y="2068703"/>
                      </a:lnTo>
                      <a:lnTo>
                        <a:pt x="170561" y="2068703"/>
                      </a:lnTo>
                      <a:lnTo>
                        <a:pt x="160147" y="2057146"/>
                      </a:lnTo>
                      <a:lnTo>
                        <a:pt x="146431" y="2045462"/>
                      </a:lnTo>
                      <a:lnTo>
                        <a:pt x="130937" y="2036191"/>
                      </a:lnTo>
                      <a:lnTo>
                        <a:pt x="124079" y="2015363"/>
                      </a:lnTo>
                      <a:lnTo>
                        <a:pt x="110236" y="1996821"/>
                      </a:lnTo>
                      <a:lnTo>
                        <a:pt x="101600" y="1975993"/>
                      </a:lnTo>
                      <a:lnTo>
                        <a:pt x="92964" y="1950466"/>
                      </a:lnTo>
                      <a:lnTo>
                        <a:pt x="77470" y="1920240"/>
                      </a:lnTo>
                      <a:lnTo>
                        <a:pt x="53340" y="1922653"/>
                      </a:lnTo>
                      <a:lnTo>
                        <a:pt x="41275" y="1917954"/>
                      </a:lnTo>
                      <a:lnTo>
                        <a:pt x="30988" y="1906397"/>
                      </a:lnTo>
                      <a:lnTo>
                        <a:pt x="15494" y="1890141"/>
                      </a:lnTo>
                      <a:lnTo>
                        <a:pt x="3429" y="1871599"/>
                      </a:lnTo>
                      <a:lnTo>
                        <a:pt x="1651" y="1857629"/>
                      </a:lnTo>
                      <a:lnTo>
                        <a:pt x="3429" y="1839087"/>
                      </a:lnTo>
                      <a:lnTo>
                        <a:pt x="0" y="1825244"/>
                      </a:lnTo>
                      <a:lnTo>
                        <a:pt x="6858" y="1820545"/>
                      </a:lnTo>
                      <a:lnTo>
                        <a:pt x="56769" y="1820545"/>
                      </a:lnTo>
                      <a:lnTo>
                        <a:pt x="79248" y="1822831"/>
                      </a:lnTo>
                      <a:lnTo>
                        <a:pt x="196342" y="1820545"/>
                      </a:lnTo>
                      <a:lnTo>
                        <a:pt x="521970" y="1822831"/>
                      </a:lnTo>
                      <a:lnTo>
                        <a:pt x="542671" y="1820545"/>
                      </a:lnTo>
                      <a:lnTo>
                        <a:pt x="792480" y="1820545"/>
                      </a:lnTo>
                      <a:lnTo>
                        <a:pt x="807974" y="1820545"/>
                      </a:lnTo>
                      <a:lnTo>
                        <a:pt x="882142" y="1820545"/>
                      </a:lnTo>
                      <a:lnTo>
                        <a:pt x="988949" y="1820545"/>
                      </a:lnTo>
                      <a:lnTo>
                        <a:pt x="1075055" y="1820545"/>
                      </a:lnTo>
                      <a:lnTo>
                        <a:pt x="1075055" y="1788033"/>
                      </a:lnTo>
                      <a:lnTo>
                        <a:pt x="1075055" y="1611884"/>
                      </a:lnTo>
                      <a:lnTo>
                        <a:pt x="1076833" y="1435608"/>
                      </a:lnTo>
                      <a:lnTo>
                        <a:pt x="1078484" y="1257046"/>
                      </a:lnTo>
                      <a:lnTo>
                        <a:pt x="1078484" y="1189736"/>
                      </a:lnTo>
                      <a:lnTo>
                        <a:pt x="1080262" y="1080770"/>
                      </a:lnTo>
                      <a:lnTo>
                        <a:pt x="1082040" y="888238"/>
                      </a:lnTo>
                      <a:lnTo>
                        <a:pt x="1082040" y="881253"/>
                      </a:lnTo>
                      <a:lnTo>
                        <a:pt x="1083691" y="711962"/>
                      </a:lnTo>
                      <a:lnTo>
                        <a:pt x="1083691" y="628523"/>
                      </a:lnTo>
                      <a:lnTo>
                        <a:pt x="1083691" y="533400"/>
                      </a:lnTo>
                      <a:lnTo>
                        <a:pt x="1083691" y="357124"/>
                      </a:lnTo>
                      <a:lnTo>
                        <a:pt x="1083691" y="308483"/>
                      </a:lnTo>
                      <a:lnTo>
                        <a:pt x="1083691" y="180848"/>
                      </a:lnTo>
                      <a:lnTo>
                        <a:pt x="1083691" y="4572"/>
                      </a:lnTo>
                      <a:lnTo>
                        <a:pt x="1097534" y="4572"/>
                      </a:lnTo>
                      <a:lnTo>
                        <a:pt x="1350772" y="0"/>
                      </a:lnTo>
                      <a:lnTo>
                        <a:pt x="1393825" y="0"/>
                      </a:lnTo>
                      <a:lnTo>
                        <a:pt x="1511046" y="0"/>
                      </a:lnTo>
                      <a:lnTo>
                        <a:pt x="1676400" y="2286"/>
                      </a:lnTo>
                      <a:lnTo>
                        <a:pt x="1716024" y="0"/>
                      </a:lnTo>
                      <a:lnTo>
                        <a:pt x="1836674" y="0"/>
                      </a:lnTo>
                      <a:lnTo>
                        <a:pt x="1998599" y="0"/>
                      </a:lnTo>
                      <a:lnTo>
                        <a:pt x="1998599" y="180848"/>
                      </a:lnTo>
                      <a:lnTo>
                        <a:pt x="1998599" y="248158"/>
                      </a:lnTo>
                      <a:lnTo>
                        <a:pt x="1996821" y="354838"/>
                      </a:lnTo>
                      <a:lnTo>
                        <a:pt x="1998599" y="435991"/>
                      </a:lnTo>
                      <a:lnTo>
                        <a:pt x="1996821" y="531114"/>
                      </a:lnTo>
                      <a:lnTo>
                        <a:pt x="1998599" y="591439"/>
                      </a:lnTo>
                      <a:lnTo>
                        <a:pt x="1998599" y="704977"/>
                      </a:lnTo>
                      <a:lnTo>
                        <a:pt x="2000377" y="781558"/>
                      </a:lnTo>
                      <a:lnTo>
                        <a:pt x="2003806" y="781558"/>
                      </a:lnTo>
                      <a:lnTo>
                        <a:pt x="2015871" y="781558"/>
                      </a:lnTo>
                      <a:lnTo>
                        <a:pt x="2024380" y="781558"/>
                      </a:lnTo>
                      <a:lnTo>
                        <a:pt x="2033016" y="786130"/>
                      </a:lnTo>
                      <a:lnTo>
                        <a:pt x="2045081" y="797814"/>
                      </a:lnTo>
                      <a:lnTo>
                        <a:pt x="2053717" y="804799"/>
                      </a:lnTo>
                      <a:lnTo>
                        <a:pt x="2057146" y="816356"/>
                      </a:lnTo>
                      <a:lnTo>
                        <a:pt x="2072640" y="832612"/>
                      </a:lnTo>
                      <a:lnTo>
                        <a:pt x="2084705" y="851154"/>
                      </a:lnTo>
                      <a:lnTo>
                        <a:pt x="2093341" y="855726"/>
                      </a:lnTo>
                      <a:lnTo>
                        <a:pt x="2101977" y="853440"/>
                      </a:lnTo>
                      <a:lnTo>
                        <a:pt x="2117471" y="858139"/>
                      </a:lnTo>
                      <a:lnTo>
                        <a:pt x="2122678" y="855726"/>
                      </a:lnTo>
                      <a:lnTo>
                        <a:pt x="2127758" y="841883"/>
                      </a:lnTo>
                      <a:lnTo>
                        <a:pt x="2131314" y="839470"/>
                      </a:lnTo>
                      <a:lnTo>
                        <a:pt x="2150237" y="839470"/>
                      </a:lnTo>
                      <a:lnTo>
                        <a:pt x="2158873" y="841883"/>
                      </a:lnTo>
                      <a:lnTo>
                        <a:pt x="2170938" y="855726"/>
                      </a:lnTo>
                      <a:lnTo>
                        <a:pt x="2177796" y="855726"/>
                      </a:lnTo>
                      <a:lnTo>
                        <a:pt x="2183003" y="846455"/>
                      </a:lnTo>
                      <a:lnTo>
                        <a:pt x="2184654" y="830199"/>
                      </a:lnTo>
                      <a:lnTo>
                        <a:pt x="2188083" y="827913"/>
                      </a:lnTo>
                      <a:lnTo>
                        <a:pt x="2193290" y="823341"/>
                      </a:lnTo>
                      <a:lnTo>
                        <a:pt x="2200148" y="827913"/>
                      </a:lnTo>
                      <a:lnTo>
                        <a:pt x="2205355" y="837184"/>
                      </a:lnTo>
                      <a:lnTo>
                        <a:pt x="2212213" y="841883"/>
                      </a:lnTo>
                      <a:lnTo>
                        <a:pt x="2220849" y="846455"/>
                      </a:lnTo>
                      <a:lnTo>
                        <a:pt x="2229485" y="860425"/>
                      </a:lnTo>
                      <a:lnTo>
                        <a:pt x="2236343" y="869696"/>
                      </a:lnTo>
                      <a:lnTo>
                        <a:pt x="2243201" y="869696"/>
                      </a:lnTo>
                      <a:lnTo>
                        <a:pt x="2243201" y="883539"/>
                      </a:lnTo>
                      <a:lnTo>
                        <a:pt x="2239772" y="909066"/>
                      </a:lnTo>
                      <a:lnTo>
                        <a:pt x="2243201" y="918337"/>
                      </a:lnTo>
                      <a:lnTo>
                        <a:pt x="2251837" y="923036"/>
                      </a:lnTo>
                      <a:lnTo>
                        <a:pt x="2272538" y="925322"/>
                      </a:lnTo>
                      <a:lnTo>
                        <a:pt x="2288032" y="925322"/>
                      </a:lnTo>
                      <a:lnTo>
                        <a:pt x="2296668" y="923036"/>
                      </a:lnTo>
                      <a:lnTo>
                        <a:pt x="2305304" y="918337"/>
                      </a:lnTo>
                      <a:lnTo>
                        <a:pt x="2315591" y="923036"/>
                      </a:lnTo>
                      <a:lnTo>
                        <a:pt x="2324227" y="934593"/>
                      </a:lnTo>
                      <a:lnTo>
                        <a:pt x="2336292" y="941578"/>
                      </a:lnTo>
                      <a:lnTo>
                        <a:pt x="2350135" y="946277"/>
                      </a:lnTo>
                      <a:lnTo>
                        <a:pt x="2360422" y="946277"/>
                      </a:lnTo>
                      <a:lnTo>
                        <a:pt x="2370709" y="948563"/>
                      </a:lnTo>
                      <a:lnTo>
                        <a:pt x="2375916" y="955548"/>
                      </a:lnTo>
                      <a:lnTo>
                        <a:pt x="2384552" y="953135"/>
                      </a:lnTo>
                      <a:lnTo>
                        <a:pt x="2393188" y="946277"/>
                      </a:lnTo>
                      <a:lnTo>
                        <a:pt x="2403475" y="946277"/>
                      </a:lnTo>
                      <a:lnTo>
                        <a:pt x="2412111" y="946277"/>
                      </a:lnTo>
                      <a:lnTo>
                        <a:pt x="2418969" y="936879"/>
                      </a:lnTo>
                      <a:lnTo>
                        <a:pt x="2427605" y="946277"/>
                      </a:lnTo>
                      <a:lnTo>
                        <a:pt x="2434463" y="950849"/>
                      </a:lnTo>
                      <a:lnTo>
                        <a:pt x="2439670" y="969391"/>
                      </a:lnTo>
                      <a:lnTo>
                        <a:pt x="2448306" y="978662"/>
                      </a:lnTo>
                      <a:lnTo>
                        <a:pt x="2455164" y="983361"/>
                      </a:lnTo>
                      <a:lnTo>
                        <a:pt x="2467229" y="980948"/>
                      </a:lnTo>
                      <a:lnTo>
                        <a:pt x="2474087" y="974090"/>
                      </a:lnTo>
                      <a:lnTo>
                        <a:pt x="2477516" y="974090"/>
                      </a:lnTo>
                      <a:lnTo>
                        <a:pt x="2482723" y="950849"/>
                      </a:lnTo>
                      <a:lnTo>
                        <a:pt x="2486152" y="946277"/>
                      </a:lnTo>
                      <a:lnTo>
                        <a:pt x="2494788" y="941578"/>
                      </a:lnTo>
                      <a:lnTo>
                        <a:pt x="2503424" y="946277"/>
                      </a:lnTo>
                      <a:lnTo>
                        <a:pt x="2517140" y="957834"/>
                      </a:lnTo>
                      <a:lnTo>
                        <a:pt x="2537841" y="960120"/>
                      </a:lnTo>
                      <a:lnTo>
                        <a:pt x="2546477" y="960120"/>
                      </a:lnTo>
                      <a:lnTo>
                        <a:pt x="2553335" y="955548"/>
                      </a:lnTo>
                      <a:lnTo>
                        <a:pt x="2561971" y="946277"/>
                      </a:lnTo>
                      <a:lnTo>
                        <a:pt x="2567178" y="948563"/>
                      </a:lnTo>
                      <a:lnTo>
                        <a:pt x="2574036" y="953135"/>
                      </a:lnTo>
                      <a:lnTo>
                        <a:pt x="2575814" y="960120"/>
                      </a:lnTo>
                      <a:lnTo>
                        <a:pt x="2570607" y="974090"/>
                      </a:lnTo>
                      <a:lnTo>
                        <a:pt x="2572385" y="992632"/>
                      </a:lnTo>
                      <a:lnTo>
                        <a:pt x="2579243" y="1004189"/>
                      </a:lnTo>
                      <a:lnTo>
                        <a:pt x="2587879" y="1008888"/>
                      </a:lnTo>
                      <a:lnTo>
                        <a:pt x="2601595" y="1004189"/>
                      </a:lnTo>
                      <a:lnTo>
                        <a:pt x="2612009" y="1011174"/>
                      </a:lnTo>
                      <a:lnTo>
                        <a:pt x="2617089" y="1015746"/>
                      </a:lnTo>
                      <a:lnTo>
                        <a:pt x="2612009" y="1027430"/>
                      </a:lnTo>
                      <a:lnTo>
                        <a:pt x="2608580" y="1041273"/>
                      </a:lnTo>
                      <a:lnTo>
                        <a:pt x="2608580" y="1043559"/>
                      </a:lnTo>
                      <a:lnTo>
                        <a:pt x="2615438" y="1062228"/>
                      </a:lnTo>
                      <a:lnTo>
                        <a:pt x="2629154" y="1069086"/>
                      </a:lnTo>
                      <a:lnTo>
                        <a:pt x="2636139" y="1073785"/>
                      </a:lnTo>
                      <a:lnTo>
                        <a:pt x="2642997" y="1073785"/>
                      </a:lnTo>
                      <a:lnTo>
                        <a:pt x="2651633" y="1064514"/>
                      </a:lnTo>
                      <a:lnTo>
                        <a:pt x="2660269" y="1050544"/>
                      </a:lnTo>
                      <a:lnTo>
                        <a:pt x="2667127" y="1038987"/>
                      </a:lnTo>
                      <a:lnTo>
                        <a:pt x="2672207" y="1032002"/>
                      </a:lnTo>
                      <a:lnTo>
                        <a:pt x="2680843" y="1027430"/>
                      </a:lnTo>
                      <a:lnTo>
                        <a:pt x="2686050" y="1018159"/>
                      </a:lnTo>
                      <a:lnTo>
                        <a:pt x="2692908" y="1015746"/>
                      </a:lnTo>
                      <a:lnTo>
                        <a:pt x="2704973" y="1015746"/>
                      </a:lnTo>
                      <a:lnTo>
                        <a:pt x="2715387" y="1018159"/>
                      </a:lnTo>
                      <a:lnTo>
                        <a:pt x="2722245" y="1032002"/>
                      </a:lnTo>
                      <a:lnTo>
                        <a:pt x="2725674" y="1045972"/>
                      </a:lnTo>
                      <a:lnTo>
                        <a:pt x="2732532" y="1048258"/>
                      </a:lnTo>
                      <a:lnTo>
                        <a:pt x="2737739" y="1038987"/>
                      </a:lnTo>
                      <a:lnTo>
                        <a:pt x="2746375" y="1043559"/>
                      </a:lnTo>
                      <a:lnTo>
                        <a:pt x="2755011" y="1043559"/>
                      </a:lnTo>
                      <a:lnTo>
                        <a:pt x="2761869" y="1057529"/>
                      </a:lnTo>
                      <a:lnTo>
                        <a:pt x="2765298" y="1076071"/>
                      </a:lnTo>
                      <a:lnTo>
                        <a:pt x="2773934" y="1085342"/>
                      </a:lnTo>
                      <a:lnTo>
                        <a:pt x="2784221" y="1090041"/>
                      </a:lnTo>
                      <a:lnTo>
                        <a:pt x="2803271" y="1062228"/>
                      </a:lnTo>
                      <a:lnTo>
                        <a:pt x="2810129" y="1064514"/>
                      </a:lnTo>
                      <a:lnTo>
                        <a:pt x="2818765" y="1064514"/>
                      </a:lnTo>
                      <a:lnTo>
                        <a:pt x="2823845" y="1048258"/>
                      </a:lnTo>
                      <a:lnTo>
                        <a:pt x="2830830" y="1043559"/>
                      </a:lnTo>
                      <a:lnTo>
                        <a:pt x="2839339" y="1048258"/>
                      </a:lnTo>
                      <a:lnTo>
                        <a:pt x="2846324" y="1062228"/>
                      </a:lnTo>
                      <a:lnTo>
                        <a:pt x="2849753" y="1071499"/>
                      </a:lnTo>
                      <a:lnTo>
                        <a:pt x="2844546" y="1080770"/>
                      </a:lnTo>
                      <a:lnTo>
                        <a:pt x="2837688" y="1092327"/>
                      </a:lnTo>
                      <a:lnTo>
                        <a:pt x="2842895" y="1108583"/>
                      </a:lnTo>
                      <a:lnTo>
                        <a:pt x="2851404" y="1122426"/>
                      </a:lnTo>
                      <a:lnTo>
                        <a:pt x="2860040" y="1124839"/>
                      </a:lnTo>
                      <a:lnTo>
                        <a:pt x="2868676" y="1120140"/>
                      </a:lnTo>
                      <a:lnTo>
                        <a:pt x="2872105" y="1108583"/>
                      </a:lnTo>
                      <a:lnTo>
                        <a:pt x="2872105" y="1090041"/>
                      </a:lnTo>
                      <a:lnTo>
                        <a:pt x="2877312" y="1085342"/>
                      </a:lnTo>
                      <a:lnTo>
                        <a:pt x="2868676" y="1078357"/>
                      </a:lnTo>
                      <a:lnTo>
                        <a:pt x="2868676" y="1069086"/>
                      </a:lnTo>
                      <a:lnTo>
                        <a:pt x="2875534" y="1066800"/>
                      </a:lnTo>
                      <a:lnTo>
                        <a:pt x="2884170" y="1071499"/>
                      </a:lnTo>
                      <a:lnTo>
                        <a:pt x="2891028" y="1076071"/>
                      </a:lnTo>
                      <a:lnTo>
                        <a:pt x="2908300" y="1055243"/>
                      </a:lnTo>
                      <a:lnTo>
                        <a:pt x="2904871" y="1027430"/>
                      </a:lnTo>
                      <a:lnTo>
                        <a:pt x="2918587" y="1027430"/>
                      </a:lnTo>
                      <a:lnTo>
                        <a:pt x="2927223" y="1022731"/>
                      </a:lnTo>
                      <a:lnTo>
                        <a:pt x="2934208" y="1029716"/>
                      </a:lnTo>
                      <a:lnTo>
                        <a:pt x="2937637" y="1066800"/>
                      </a:lnTo>
                      <a:lnTo>
                        <a:pt x="2942717" y="1071499"/>
                      </a:lnTo>
                      <a:lnTo>
                        <a:pt x="2949702" y="1064514"/>
                      </a:lnTo>
                      <a:lnTo>
                        <a:pt x="2961767" y="1064514"/>
                      </a:lnTo>
                      <a:lnTo>
                        <a:pt x="2972054" y="1076071"/>
                      </a:lnTo>
                      <a:lnTo>
                        <a:pt x="2980690" y="1080770"/>
                      </a:lnTo>
                      <a:lnTo>
                        <a:pt x="2987548" y="1076071"/>
                      </a:lnTo>
                      <a:lnTo>
                        <a:pt x="2994406" y="1055243"/>
                      </a:lnTo>
                      <a:lnTo>
                        <a:pt x="3001391" y="1043559"/>
                      </a:lnTo>
                      <a:lnTo>
                        <a:pt x="3010027" y="1045972"/>
                      </a:lnTo>
                      <a:lnTo>
                        <a:pt x="3011678" y="1055243"/>
                      </a:lnTo>
                      <a:lnTo>
                        <a:pt x="3018536" y="1055243"/>
                      </a:lnTo>
                      <a:lnTo>
                        <a:pt x="3023743" y="1052957"/>
                      </a:lnTo>
                      <a:lnTo>
                        <a:pt x="3025521" y="1062228"/>
                      </a:lnTo>
                      <a:lnTo>
                        <a:pt x="3018536" y="1069086"/>
                      </a:lnTo>
                      <a:lnTo>
                        <a:pt x="3011678" y="1071499"/>
                      </a:lnTo>
                      <a:lnTo>
                        <a:pt x="3015107" y="1080770"/>
                      </a:lnTo>
                      <a:lnTo>
                        <a:pt x="3039237" y="1085342"/>
                      </a:lnTo>
                      <a:lnTo>
                        <a:pt x="3044444" y="1094613"/>
                      </a:lnTo>
                      <a:lnTo>
                        <a:pt x="3047873" y="1103884"/>
                      </a:lnTo>
                      <a:lnTo>
                        <a:pt x="3058160" y="1103884"/>
                      </a:lnTo>
                      <a:lnTo>
                        <a:pt x="3065145" y="1101598"/>
                      </a:lnTo>
                      <a:lnTo>
                        <a:pt x="3075432" y="1110869"/>
                      </a:lnTo>
                      <a:lnTo>
                        <a:pt x="3085719" y="1120140"/>
                      </a:lnTo>
                      <a:lnTo>
                        <a:pt x="3092704" y="1131697"/>
                      </a:lnTo>
                      <a:lnTo>
                        <a:pt x="3101340" y="1131697"/>
                      </a:lnTo>
                      <a:lnTo>
                        <a:pt x="3108198" y="1113155"/>
                      </a:lnTo>
                      <a:lnTo>
                        <a:pt x="3115056" y="1110869"/>
                      </a:lnTo>
                      <a:lnTo>
                        <a:pt x="3123692" y="1108583"/>
                      </a:lnTo>
                      <a:lnTo>
                        <a:pt x="3132328" y="1108583"/>
                      </a:lnTo>
                      <a:lnTo>
                        <a:pt x="3139186" y="1108583"/>
                      </a:lnTo>
                      <a:lnTo>
                        <a:pt x="3146044" y="1101598"/>
                      </a:lnTo>
                      <a:lnTo>
                        <a:pt x="3156458" y="1080770"/>
                      </a:lnTo>
                      <a:lnTo>
                        <a:pt x="3168523" y="1076071"/>
                      </a:lnTo>
                      <a:lnTo>
                        <a:pt x="3182239" y="1066800"/>
                      </a:lnTo>
                      <a:lnTo>
                        <a:pt x="3202940" y="1069086"/>
                      </a:lnTo>
                      <a:lnTo>
                        <a:pt x="3208147" y="1073785"/>
                      </a:lnTo>
                      <a:lnTo>
                        <a:pt x="3213227" y="1062228"/>
                      </a:lnTo>
                      <a:lnTo>
                        <a:pt x="3227070" y="1062228"/>
                      </a:lnTo>
                      <a:lnTo>
                        <a:pt x="3244342" y="1062228"/>
                      </a:lnTo>
                      <a:lnTo>
                        <a:pt x="3254629" y="1062228"/>
                      </a:lnTo>
                      <a:lnTo>
                        <a:pt x="3266694" y="1062228"/>
                      </a:lnTo>
                      <a:lnTo>
                        <a:pt x="3264916" y="1050544"/>
                      </a:lnTo>
                      <a:lnTo>
                        <a:pt x="3268345" y="1043559"/>
                      </a:lnTo>
                      <a:lnTo>
                        <a:pt x="3278759" y="1045972"/>
                      </a:lnTo>
                      <a:lnTo>
                        <a:pt x="3283966" y="1041273"/>
                      </a:lnTo>
                      <a:lnTo>
                        <a:pt x="3292475" y="1045972"/>
                      </a:lnTo>
                      <a:lnTo>
                        <a:pt x="3304540" y="1038987"/>
                      </a:lnTo>
                      <a:lnTo>
                        <a:pt x="3316605" y="1025017"/>
                      </a:lnTo>
                      <a:lnTo>
                        <a:pt x="3327019" y="1025017"/>
                      </a:lnTo>
                      <a:lnTo>
                        <a:pt x="3333877" y="1027430"/>
                      </a:lnTo>
                      <a:lnTo>
                        <a:pt x="3337306" y="1043559"/>
                      </a:lnTo>
                      <a:lnTo>
                        <a:pt x="3344164" y="1050544"/>
                      </a:lnTo>
                      <a:lnTo>
                        <a:pt x="3358007" y="1048258"/>
                      </a:lnTo>
                      <a:lnTo>
                        <a:pt x="3371723" y="1052957"/>
                      </a:lnTo>
                      <a:lnTo>
                        <a:pt x="3382137" y="1055243"/>
                      </a:lnTo>
                      <a:lnTo>
                        <a:pt x="3392424" y="1048258"/>
                      </a:lnTo>
                      <a:lnTo>
                        <a:pt x="3406267" y="1043559"/>
                      </a:lnTo>
                      <a:lnTo>
                        <a:pt x="3413125" y="1045972"/>
                      </a:lnTo>
                      <a:lnTo>
                        <a:pt x="3418332" y="1043559"/>
                      </a:lnTo>
                      <a:lnTo>
                        <a:pt x="3423412" y="1025017"/>
                      </a:lnTo>
                      <a:lnTo>
                        <a:pt x="3430397" y="1015746"/>
                      </a:lnTo>
                      <a:lnTo>
                        <a:pt x="3454527" y="1018159"/>
                      </a:lnTo>
                      <a:lnTo>
                        <a:pt x="3459607" y="1022731"/>
                      </a:lnTo>
                      <a:lnTo>
                        <a:pt x="3470021" y="1032002"/>
                      </a:lnTo>
                      <a:lnTo>
                        <a:pt x="3475101" y="1041273"/>
                      </a:lnTo>
                      <a:lnTo>
                        <a:pt x="3482086" y="1050544"/>
                      </a:lnTo>
                      <a:lnTo>
                        <a:pt x="3494151" y="1055243"/>
                      </a:lnTo>
                      <a:lnTo>
                        <a:pt x="3506216" y="1052957"/>
                      </a:lnTo>
                      <a:lnTo>
                        <a:pt x="3513074" y="1057529"/>
                      </a:lnTo>
                      <a:lnTo>
                        <a:pt x="3516503" y="1069086"/>
                      </a:lnTo>
                      <a:lnTo>
                        <a:pt x="3533775" y="1092327"/>
                      </a:lnTo>
                      <a:lnTo>
                        <a:pt x="3544062" y="1099312"/>
                      </a:lnTo>
                      <a:lnTo>
                        <a:pt x="3554476" y="1099312"/>
                      </a:lnTo>
                      <a:lnTo>
                        <a:pt x="3564763" y="1099312"/>
                      </a:lnTo>
                      <a:lnTo>
                        <a:pt x="3568192" y="1108583"/>
                      </a:lnTo>
                      <a:lnTo>
                        <a:pt x="3578479" y="1110869"/>
                      </a:lnTo>
                      <a:lnTo>
                        <a:pt x="3583686" y="1117854"/>
                      </a:lnTo>
                      <a:lnTo>
                        <a:pt x="3588893" y="1115568"/>
                      </a:lnTo>
                      <a:lnTo>
                        <a:pt x="3594100" y="1122426"/>
                      </a:lnTo>
                      <a:lnTo>
                        <a:pt x="3599180" y="1117854"/>
                      </a:lnTo>
                      <a:lnTo>
                        <a:pt x="3604387" y="1120140"/>
                      </a:lnTo>
                      <a:lnTo>
                        <a:pt x="3604387" y="1131697"/>
                      </a:lnTo>
                      <a:lnTo>
                        <a:pt x="3609594" y="1131697"/>
                      </a:lnTo>
                      <a:lnTo>
                        <a:pt x="3616452" y="1127125"/>
                      </a:lnTo>
                      <a:lnTo>
                        <a:pt x="3630168" y="1134110"/>
                      </a:lnTo>
                      <a:lnTo>
                        <a:pt x="3638804" y="1145667"/>
                      </a:lnTo>
                      <a:lnTo>
                        <a:pt x="3654298" y="1143381"/>
                      </a:lnTo>
                      <a:close/>
                    </a:path>
                  </a:pathLst>
                </a:custGeom>
                <a:solidFill>
                  <a:srgbClr val="68AB67"/>
                </a:solidFill>
                <a:ln w="5461" cap="flat">
                  <a:solidFill>
                    <a:srgbClr val="BEBEBE"/>
                  </a:solidFill>
                  <a:prstDash val="solid"/>
                  <a:round/>
                </a:ln>
              </p:spPr>
              <p:txBody>
                <a:bodyPr rtlCol="0" anchor="ctr"/>
                <a:lstStyle/>
                <a:p>
                  <a:endParaRPr lang="en-US"/>
                </a:p>
              </p:txBody>
            </p:sp>
            <p:sp>
              <p:nvSpPr>
                <p:cNvPr id="1237" name="Freeform: Shape 1236">
                  <a:extLst>
                    <a:ext uri="{FF2B5EF4-FFF2-40B4-BE49-F238E27FC236}">
                      <a16:creationId xmlns:a16="http://schemas.microsoft.com/office/drawing/2014/main" id="{E87F9796-8707-F936-2E21-71533BF7F10D}"/>
                    </a:ext>
                  </a:extLst>
                </p:cNvPr>
                <p:cNvSpPr/>
                <p:nvPr/>
              </p:nvSpPr>
              <p:spPr>
                <a:xfrm>
                  <a:off x="19714083" y="16349217"/>
                  <a:ext cx="1505965" cy="2026920"/>
                </a:xfrm>
                <a:custGeom>
                  <a:avLst/>
                  <a:gdLst>
                    <a:gd name="connsiteX0" fmla="*/ 0 w 1505965"/>
                    <a:gd name="connsiteY0" fmla="*/ 0 h 2026920"/>
                    <a:gd name="connsiteX1" fmla="*/ 310134 w 1505965"/>
                    <a:gd name="connsiteY1" fmla="*/ 2286 h 2026920"/>
                    <a:gd name="connsiteX2" fmla="*/ 563499 w 1505965"/>
                    <a:gd name="connsiteY2" fmla="*/ 2286 h 2026920"/>
                    <a:gd name="connsiteX3" fmla="*/ 582422 w 1505965"/>
                    <a:gd name="connsiteY3" fmla="*/ 0 h 2026920"/>
                    <a:gd name="connsiteX4" fmla="*/ 759841 w 1505965"/>
                    <a:gd name="connsiteY4" fmla="*/ 0 h 2026920"/>
                    <a:gd name="connsiteX5" fmla="*/ 768477 w 1505965"/>
                    <a:gd name="connsiteY5" fmla="*/ 2286 h 2026920"/>
                    <a:gd name="connsiteX6" fmla="*/ 901192 w 1505965"/>
                    <a:gd name="connsiteY6" fmla="*/ 2286 h 2026920"/>
                    <a:gd name="connsiteX7" fmla="*/ 899414 w 1505965"/>
                    <a:gd name="connsiteY7" fmla="*/ 171577 h 2026920"/>
                    <a:gd name="connsiteX8" fmla="*/ 899414 w 1505965"/>
                    <a:gd name="connsiteY8" fmla="*/ 313055 h 2026920"/>
                    <a:gd name="connsiteX9" fmla="*/ 899414 w 1505965"/>
                    <a:gd name="connsiteY9" fmla="*/ 408178 h 2026920"/>
                    <a:gd name="connsiteX10" fmla="*/ 1200912 w 1505965"/>
                    <a:gd name="connsiteY10" fmla="*/ 405765 h 2026920"/>
                    <a:gd name="connsiteX11" fmla="*/ 1214755 w 1505965"/>
                    <a:gd name="connsiteY11" fmla="*/ 405765 h 2026920"/>
                    <a:gd name="connsiteX12" fmla="*/ 1502410 w 1505965"/>
                    <a:gd name="connsiteY12" fmla="*/ 408178 h 2026920"/>
                    <a:gd name="connsiteX13" fmla="*/ 1500759 w 1505965"/>
                    <a:gd name="connsiteY13" fmla="*/ 544957 h 2026920"/>
                    <a:gd name="connsiteX14" fmla="*/ 1500759 w 1505965"/>
                    <a:gd name="connsiteY14" fmla="*/ 721233 h 2026920"/>
                    <a:gd name="connsiteX15" fmla="*/ 1500759 w 1505965"/>
                    <a:gd name="connsiteY15" fmla="*/ 950849 h 2026920"/>
                    <a:gd name="connsiteX16" fmla="*/ 1498981 w 1505965"/>
                    <a:gd name="connsiteY16" fmla="*/ 1013460 h 2026920"/>
                    <a:gd name="connsiteX17" fmla="*/ 1500759 w 1505965"/>
                    <a:gd name="connsiteY17" fmla="*/ 1069086 h 2026920"/>
                    <a:gd name="connsiteX18" fmla="*/ 1500759 w 1505965"/>
                    <a:gd name="connsiteY18" fmla="*/ 1414653 h 2026920"/>
                    <a:gd name="connsiteX19" fmla="*/ 1502410 w 1505965"/>
                    <a:gd name="connsiteY19" fmla="*/ 1558417 h 2026920"/>
                    <a:gd name="connsiteX20" fmla="*/ 1504188 w 1505965"/>
                    <a:gd name="connsiteY20" fmla="*/ 1674368 h 2026920"/>
                    <a:gd name="connsiteX21" fmla="*/ 1502410 w 1505965"/>
                    <a:gd name="connsiteY21" fmla="*/ 1769491 h 2026920"/>
                    <a:gd name="connsiteX22" fmla="*/ 1505966 w 1505965"/>
                    <a:gd name="connsiteY22" fmla="*/ 2026920 h 2026920"/>
                    <a:gd name="connsiteX23" fmla="*/ 1473200 w 1505965"/>
                    <a:gd name="connsiteY23" fmla="*/ 2026920 h 2026920"/>
                    <a:gd name="connsiteX24" fmla="*/ 1393952 w 1505965"/>
                    <a:gd name="connsiteY24" fmla="*/ 2026920 h 2026920"/>
                    <a:gd name="connsiteX25" fmla="*/ 1302639 w 1505965"/>
                    <a:gd name="connsiteY25" fmla="*/ 2026920 h 2026920"/>
                    <a:gd name="connsiteX26" fmla="*/ 1237107 w 1505965"/>
                    <a:gd name="connsiteY26" fmla="*/ 2026920 h 2026920"/>
                    <a:gd name="connsiteX27" fmla="*/ 1214755 w 1505965"/>
                    <a:gd name="connsiteY27" fmla="*/ 2024634 h 2026920"/>
                    <a:gd name="connsiteX28" fmla="*/ 1190625 w 1505965"/>
                    <a:gd name="connsiteY28" fmla="*/ 2024634 h 2026920"/>
                    <a:gd name="connsiteX29" fmla="*/ 1125093 w 1505965"/>
                    <a:gd name="connsiteY29" fmla="*/ 2024634 h 2026920"/>
                    <a:gd name="connsiteX30" fmla="*/ 1052830 w 1505965"/>
                    <a:gd name="connsiteY30" fmla="*/ 2026920 h 2026920"/>
                    <a:gd name="connsiteX31" fmla="*/ 1011428 w 1505965"/>
                    <a:gd name="connsiteY31" fmla="*/ 2026920 h 2026920"/>
                    <a:gd name="connsiteX32" fmla="*/ 989076 w 1505965"/>
                    <a:gd name="connsiteY32" fmla="*/ 2026920 h 2026920"/>
                    <a:gd name="connsiteX33" fmla="*/ 963168 w 1505965"/>
                    <a:gd name="connsiteY33" fmla="*/ 2024634 h 2026920"/>
                    <a:gd name="connsiteX34" fmla="*/ 878713 w 1505965"/>
                    <a:gd name="connsiteY34" fmla="*/ 2026920 h 2026920"/>
                    <a:gd name="connsiteX35" fmla="*/ 840867 w 1505965"/>
                    <a:gd name="connsiteY35" fmla="*/ 2026920 h 2026920"/>
                    <a:gd name="connsiteX36" fmla="*/ 820166 w 1505965"/>
                    <a:gd name="connsiteY36" fmla="*/ 2024634 h 2026920"/>
                    <a:gd name="connsiteX37" fmla="*/ 792607 w 1505965"/>
                    <a:gd name="connsiteY37" fmla="*/ 2024634 h 2026920"/>
                    <a:gd name="connsiteX38" fmla="*/ 709930 w 1505965"/>
                    <a:gd name="connsiteY38" fmla="*/ 2024634 h 2026920"/>
                    <a:gd name="connsiteX39" fmla="*/ 630682 w 1505965"/>
                    <a:gd name="connsiteY39" fmla="*/ 2024634 h 2026920"/>
                    <a:gd name="connsiteX40" fmla="*/ 553085 w 1505965"/>
                    <a:gd name="connsiteY40" fmla="*/ 2026920 h 2026920"/>
                    <a:gd name="connsiteX41" fmla="*/ 491109 w 1505965"/>
                    <a:gd name="connsiteY41" fmla="*/ 2026920 h 2026920"/>
                    <a:gd name="connsiteX42" fmla="*/ 453136 w 1505965"/>
                    <a:gd name="connsiteY42" fmla="*/ 2026920 h 2026920"/>
                    <a:gd name="connsiteX43" fmla="*/ 396367 w 1505965"/>
                    <a:gd name="connsiteY43" fmla="*/ 2024634 h 2026920"/>
                    <a:gd name="connsiteX44" fmla="*/ 342900 w 1505965"/>
                    <a:gd name="connsiteY44" fmla="*/ 2026920 h 2026920"/>
                    <a:gd name="connsiteX45" fmla="*/ 313690 w 1505965"/>
                    <a:gd name="connsiteY45" fmla="*/ 2024634 h 2026920"/>
                    <a:gd name="connsiteX46" fmla="*/ 230886 w 1505965"/>
                    <a:gd name="connsiteY46" fmla="*/ 2024634 h 2026920"/>
                    <a:gd name="connsiteX47" fmla="*/ 153416 w 1505965"/>
                    <a:gd name="connsiteY47" fmla="*/ 2024634 h 2026920"/>
                    <a:gd name="connsiteX48" fmla="*/ 67183 w 1505965"/>
                    <a:gd name="connsiteY48" fmla="*/ 2026920 h 2026920"/>
                    <a:gd name="connsiteX49" fmla="*/ 1778 w 1505965"/>
                    <a:gd name="connsiteY49" fmla="*/ 2026920 h 2026920"/>
                    <a:gd name="connsiteX50" fmla="*/ 0 w 1505965"/>
                    <a:gd name="connsiteY50" fmla="*/ 1778762 h 2026920"/>
                    <a:gd name="connsiteX51" fmla="*/ 1778 w 1505965"/>
                    <a:gd name="connsiteY51" fmla="*/ 1563116 h 2026920"/>
                    <a:gd name="connsiteX52" fmla="*/ 0 w 1505965"/>
                    <a:gd name="connsiteY52" fmla="*/ 1382141 h 2026920"/>
                    <a:gd name="connsiteX53" fmla="*/ 0 w 1505965"/>
                    <a:gd name="connsiteY53" fmla="*/ 1349756 h 2026920"/>
                    <a:gd name="connsiteX54" fmla="*/ 1778 w 1505965"/>
                    <a:gd name="connsiteY54" fmla="*/ 997204 h 2026920"/>
                    <a:gd name="connsiteX55" fmla="*/ 3556 w 1505965"/>
                    <a:gd name="connsiteY55" fmla="*/ 851027 h 2026920"/>
                    <a:gd name="connsiteX56" fmla="*/ 1778 w 1505965"/>
                    <a:gd name="connsiteY56" fmla="*/ 758317 h 2026920"/>
                    <a:gd name="connsiteX57" fmla="*/ 1778 w 1505965"/>
                    <a:gd name="connsiteY57" fmla="*/ 403479 h 2026920"/>
                    <a:gd name="connsiteX58" fmla="*/ 0 w 1505965"/>
                    <a:gd name="connsiteY58" fmla="*/ 0 h 202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505965" h="2026920">
                      <a:moveTo>
                        <a:pt x="0" y="0"/>
                      </a:moveTo>
                      <a:lnTo>
                        <a:pt x="310134" y="2286"/>
                      </a:lnTo>
                      <a:lnTo>
                        <a:pt x="563499" y="2286"/>
                      </a:lnTo>
                      <a:lnTo>
                        <a:pt x="582422" y="0"/>
                      </a:lnTo>
                      <a:lnTo>
                        <a:pt x="759841" y="0"/>
                      </a:lnTo>
                      <a:lnTo>
                        <a:pt x="768477" y="2286"/>
                      </a:lnTo>
                      <a:lnTo>
                        <a:pt x="901192" y="2286"/>
                      </a:lnTo>
                      <a:lnTo>
                        <a:pt x="899414" y="171577"/>
                      </a:lnTo>
                      <a:lnTo>
                        <a:pt x="899414" y="313055"/>
                      </a:lnTo>
                      <a:lnTo>
                        <a:pt x="899414" y="408178"/>
                      </a:lnTo>
                      <a:lnTo>
                        <a:pt x="1200912" y="405765"/>
                      </a:lnTo>
                      <a:lnTo>
                        <a:pt x="1214755" y="405765"/>
                      </a:lnTo>
                      <a:lnTo>
                        <a:pt x="1502410" y="408178"/>
                      </a:lnTo>
                      <a:lnTo>
                        <a:pt x="1500759" y="544957"/>
                      </a:lnTo>
                      <a:lnTo>
                        <a:pt x="1500759" y="721233"/>
                      </a:lnTo>
                      <a:lnTo>
                        <a:pt x="1500759" y="950849"/>
                      </a:lnTo>
                      <a:lnTo>
                        <a:pt x="1498981" y="1013460"/>
                      </a:lnTo>
                      <a:lnTo>
                        <a:pt x="1500759" y="1069086"/>
                      </a:lnTo>
                      <a:lnTo>
                        <a:pt x="1500759" y="1414653"/>
                      </a:lnTo>
                      <a:lnTo>
                        <a:pt x="1502410" y="1558417"/>
                      </a:lnTo>
                      <a:lnTo>
                        <a:pt x="1504188" y="1674368"/>
                      </a:lnTo>
                      <a:lnTo>
                        <a:pt x="1502410" y="1769491"/>
                      </a:lnTo>
                      <a:lnTo>
                        <a:pt x="1505966" y="2026920"/>
                      </a:lnTo>
                      <a:lnTo>
                        <a:pt x="1473200" y="2026920"/>
                      </a:lnTo>
                      <a:lnTo>
                        <a:pt x="1393952" y="2026920"/>
                      </a:lnTo>
                      <a:lnTo>
                        <a:pt x="1302639" y="2026920"/>
                      </a:lnTo>
                      <a:lnTo>
                        <a:pt x="1237107" y="2026920"/>
                      </a:lnTo>
                      <a:lnTo>
                        <a:pt x="1214755" y="2024634"/>
                      </a:lnTo>
                      <a:lnTo>
                        <a:pt x="1190625" y="2024634"/>
                      </a:lnTo>
                      <a:lnTo>
                        <a:pt x="1125093" y="2024634"/>
                      </a:lnTo>
                      <a:lnTo>
                        <a:pt x="1052830" y="2026920"/>
                      </a:lnTo>
                      <a:lnTo>
                        <a:pt x="1011428" y="2026920"/>
                      </a:lnTo>
                      <a:lnTo>
                        <a:pt x="989076" y="2026920"/>
                      </a:lnTo>
                      <a:lnTo>
                        <a:pt x="963168" y="2024634"/>
                      </a:lnTo>
                      <a:lnTo>
                        <a:pt x="878713" y="2026920"/>
                      </a:lnTo>
                      <a:lnTo>
                        <a:pt x="840867" y="2026920"/>
                      </a:lnTo>
                      <a:lnTo>
                        <a:pt x="820166" y="2024634"/>
                      </a:lnTo>
                      <a:lnTo>
                        <a:pt x="792607" y="2024634"/>
                      </a:lnTo>
                      <a:lnTo>
                        <a:pt x="709930" y="2024634"/>
                      </a:lnTo>
                      <a:lnTo>
                        <a:pt x="630682" y="2024634"/>
                      </a:lnTo>
                      <a:lnTo>
                        <a:pt x="553085" y="2026920"/>
                      </a:lnTo>
                      <a:lnTo>
                        <a:pt x="491109" y="2026920"/>
                      </a:lnTo>
                      <a:lnTo>
                        <a:pt x="453136" y="2026920"/>
                      </a:lnTo>
                      <a:lnTo>
                        <a:pt x="396367" y="2024634"/>
                      </a:lnTo>
                      <a:lnTo>
                        <a:pt x="342900" y="2026920"/>
                      </a:lnTo>
                      <a:lnTo>
                        <a:pt x="313690" y="2024634"/>
                      </a:lnTo>
                      <a:lnTo>
                        <a:pt x="230886" y="2024634"/>
                      </a:lnTo>
                      <a:lnTo>
                        <a:pt x="153416" y="2024634"/>
                      </a:lnTo>
                      <a:lnTo>
                        <a:pt x="67183" y="2026920"/>
                      </a:lnTo>
                      <a:lnTo>
                        <a:pt x="1778" y="2026920"/>
                      </a:lnTo>
                      <a:lnTo>
                        <a:pt x="0" y="1778762"/>
                      </a:lnTo>
                      <a:lnTo>
                        <a:pt x="1778" y="1563116"/>
                      </a:lnTo>
                      <a:lnTo>
                        <a:pt x="0" y="1382141"/>
                      </a:lnTo>
                      <a:lnTo>
                        <a:pt x="0" y="1349756"/>
                      </a:lnTo>
                      <a:lnTo>
                        <a:pt x="1778" y="997204"/>
                      </a:lnTo>
                      <a:lnTo>
                        <a:pt x="3556" y="851027"/>
                      </a:lnTo>
                      <a:lnTo>
                        <a:pt x="1778" y="758317"/>
                      </a:lnTo>
                      <a:lnTo>
                        <a:pt x="1778" y="403479"/>
                      </a:lnTo>
                      <a:lnTo>
                        <a:pt x="0" y="0"/>
                      </a:lnTo>
                      <a:close/>
                    </a:path>
                  </a:pathLst>
                </a:custGeom>
                <a:solidFill>
                  <a:srgbClr val="428E43"/>
                </a:solidFill>
                <a:ln w="5461" cap="flat">
                  <a:solidFill>
                    <a:srgbClr val="BEBEBE"/>
                  </a:solidFill>
                  <a:prstDash val="solid"/>
                  <a:round/>
                </a:ln>
              </p:spPr>
              <p:txBody>
                <a:bodyPr rtlCol="0" anchor="ctr"/>
                <a:lstStyle/>
                <a:p>
                  <a:endParaRPr lang="en-US"/>
                </a:p>
              </p:txBody>
            </p:sp>
            <p:sp>
              <p:nvSpPr>
                <p:cNvPr id="1238" name="Freeform: Shape 1237">
                  <a:extLst>
                    <a:ext uri="{FF2B5EF4-FFF2-40B4-BE49-F238E27FC236}">
                      <a16:creationId xmlns:a16="http://schemas.microsoft.com/office/drawing/2014/main" id="{125FB29D-D4C0-C1D5-4245-70DC00E18CCC}"/>
                    </a:ext>
                  </a:extLst>
                </p:cNvPr>
                <p:cNvSpPr/>
                <p:nvPr/>
              </p:nvSpPr>
              <p:spPr>
                <a:xfrm>
                  <a:off x="31921195" y="15126970"/>
                  <a:ext cx="585851" cy="927608"/>
                </a:xfrm>
                <a:custGeom>
                  <a:avLst/>
                  <a:gdLst>
                    <a:gd name="connsiteX0" fmla="*/ 27560 w 585851"/>
                    <a:gd name="connsiteY0" fmla="*/ 4572 h 927608"/>
                    <a:gd name="connsiteX1" fmla="*/ 77597 w 585851"/>
                    <a:gd name="connsiteY1" fmla="*/ 4572 h 927608"/>
                    <a:gd name="connsiteX2" fmla="*/ 267081 w 585851"/>
                    <a:gd name="connsiteY2" fmla="*/ 4572 h 927608"/>
                    <a:gd name="connsiteX3" fmla="*/ 470409 w 585851"/>
                    <a:gd name="connsiteY3" fmla="*/ 0 h 927608"/>
                    <a:gd name="connsiteX4" fmla="*/ 585851 w 585851"/>
                    <a:gd name="connsiteY4" fmla="*/ 4572 h 927608"/>
                    <a:gd name="connsiteX5" fmla="*/ 577216 w 585851"/>
                    <a:gd name="connsiteY5" fmla="*/ 9271 h 927608"/>
                    <a:gd name="connsiteX6" fmla="*/ 573787 w 585851"/>
                    <a:gd name="connsiteY6" fmla="*/ 16256 h 927608"/>
                    <a:gd name="connsiteX7" fmla="*/ 578993 w 585851"/>
                    <a:gd name="connsiteY7" fmla="*/ 39370 h 927608"/>
                    <a:gd name="connsiteX8" fmla="*/ 578993 w 585851"/>
                    <a:gd name="connsiteY8" fmla="*/ 53340 h 927608"/>
                    <a:gd name="connsiteX9" fmla="*/ 559943 w 585851"/>
                    <a:gd name="connsiteY9" fmla="*/ 90424 h 927608"/>
                    <a:gd name="connsiteX10" fmla="*/ 549656 w 585851"/>
                    <a:gd name="connsiteY10" fmla="*/ 111252 h 927608"/>
                    <a:gd name="connsiteX11" fmla="*/ 566928 w 585851"/>
                    <a:gd name="connsiteY11" fmla="*/ 155321 h 927608"/>
                    <a:gd name="connsiteX12" fmla="*/ 572009 w 585851"/>
                    <a:gd name="connsiteY12" fmla="*/ 171577 h 927608"/>
                    <a:gd name="connsiteX13" fmla="*/ 568579 w 585851"/>
                    <a:gd name="connsiteY13" fmla="*/ 178562 h 927608"/>
                    <a:gd name="connsiteX14" fmla="*/ 563372 w 585851"/>
                    <a:gd name="connsiteY14" fmla="*/ 190119 h 927608"/>
                    <a:gd name="connsiteX15" fmla="*/ 559943 w 585851"/>
                    <a:gd name="connsiteY15" fmla="*/ 206375 h 927608"/>
                    <a:gd name="connsiteX16" fmla="*/ 556515 w 585851"/>
                    <a:gd name="connsiteY16" fmla="*/ 213360 h 927608"/>
                    <a:gd name="connsiteX17" fmla="*/ 542798 w 585851"/>
                    <a:gd name="connsiteY17" fmla="*/ 231902 h 927608"/>
                    <a:gd name="connsiteX18" fmla="*/ 528955 w 585851"/>
                    <a:gd name="connsiteY18" fmla="*/ 243459 h 927608"/>
                    <a:gd name="connsiteX19" fmla="*/ 511684 w 585851"/>
                    <a:gd name="connsiteY19" fmla="*/ 252730 h 927608"/>
                    <a:gd name="connsiteX20" fmla="*/ 504825 w 585851"/>
                    <a:gd name="connsiteY20" fmla="*/ 257429 h 927608"/>
                    <a:gd name="connsiteX21" fmla="*/ 494539 w 585851"/>
                    <a:gd name="connsiteY21" fmla="*/ 268986 h 927608"/>
                    <a:gd name="connsiteX22" fmla="*/ 485902 w 585851"/>
                    <a:gd name="connsiteY22" fmla="*/ 275971 h 927608"/>
                    <a:gd name="connsiteX23" fmla="*/ 477267 w 585851"/>
                    <a:gd name="connsiteY23" fmla="*/ 278257 h 927608"/>
                    <a:gd name="connsiteX24" fmla="*/ 449707 w 585851"/>
                    <a:gd name="connsiteY24" fmla="*/ 280543 h 927608"/>
                    <a:gd name="connsiteX25" fmla="*/ 439420 w 585851"/>
                    <a:gd name="connsiteY25" fmla="*/ 287528 h 927608"/>
                    <a:gd name="connsiteX26" fmla="*/ 434214 w 585851"/>
                    <a:gd name="connsiteY26" fmla="*/ 296799 h 927608"/>
                    <a:gd name="connsiteX27" fmla="*/ 429006 w 585851"/>
                    <a:gd name="connsiteY27" fmla="*/ 308483 h 927608"/>
                    <a:gd name="connsiteX28" fmla="*/ 427355 w 585851"/>
                    <a:gd name="connsiteY28" fmla="*/ 331597 h 927608"/>
                    <a:gd name="connsiteX29" fmla="*/ 422148 w 585851"/>
                    <a:gd name="connsiteY29" fmla="*/ 347853 h 927608"/>
                    <a:gd name="connsiteX30" fmla="*/ 425577 w 585851"/>
                    <a:gd name="connsiteY30" fmla="*/ 357124 h 927608"/>
                    <a:gd name="connsiteX31" fmla="*/ 423926 w 585851"/>
                    <a:gd name="connsiteY31" fmla="*/ 380365 h 927608"/>
                    <a:gd name="connsiteX32" fmla="*/ 418719 w 585851"/>
                    <a:gd name="connsiteY32" fmla="*/ 387223 h 927608"/>
                    <a:gd name="connsiteX33" fmla="*/ 410084 w 585851"/>
                    <a:gd name="connsiteY33" fmla="*/ 401193 h 927608"/>
                    <a:gd name="connsiteX34" fmla="*/ 404876 w 585851"/>
                    <a:gd name="connsiteY34" fmla="*/ 412750 h 927608"/>
                    <a:gd name="connsiteX35" fmla="*/ 406654 w 585851"/>
                    <a:gd name="connsiteY35" fmla="*/ 419735 h 927608"/>
                    <a:gd name="connsiteX36" fmla="*/ 403225 w 585851"/>
                    <a:gd name="connsiteY36" fmla="*/ 431292 h 927608"/>
                    <a:gd name="connsiteX37" fmla="*/ 398018 w 585851"/>
                    <a:gd name="connsiteY37" fmla="*/ 442976 h 927608"/>
                    <a:gd name="connsiteX38" fmla="*/ 382524 w 585851"/>
                    <a:gd name="connsiteY38" fmla="*/ 470789 h 927608"/>
                    <a:gd name="connsiteX39" fmla="*/ 382524 w 585851"/>
                    <a:gd name="connsiteY39" fmla="*/ 484632 h 927608"/>
                    <a:gd name="connsiteX40" fmla="*/ 379095 w 585851"/>
                    <a:gd name="connsiteY40" fmla="*/ 493903 h 927608"/>
                    <a:gd name="connsiteX41" fmla="*/ 372238 w 585851"/>
                    <a:gd name="connsiteY41" fmla="*/ 505587 h 927608"/>
                    <a:gd name="connsiteX42" fmla="*/ 365252 w 585851"/>
                    <a:gd name="connsiteY42" fmla="*/ 517144 h 927608"/>
                    <a:gd name="connsiteX43" fmla="*/ 351537 w 585851"/>
                    <a:gd name="connsiteY43" fmla="*/ 533400 h 927608"/>
                    <a:gd name="connsiteX44" fmla="*/ 346329 w 585851"/>
                    <a:gd name="connsiteY44" fmla="*/ 542671 h 927608"/>
                    <a:gd name="connsiteX45" fmla="*/ 344678 w 585851"/>
                    <a:gd name="connsiteY45" fmla="*/ 561213 h 927608"/>
                    <a:gd name="connsiteX46" fmla="*/ 341122 w 585851"/>
                    <a:gd name="connsiteY46" fmla="*/ 565912 h 927608"/>
                    <a:gd name="connsiteX47" fmla="*/ 332614 w 585851"/>
                    <a:gd name="connsiteY47" fmla="*/ 577469 h 927608"/>
                    <a:gd name="connsiteX48" fmla="*/ 323977 w 585851"/>
                    <a:gd name="connsiteY48" fmla="*/ 589026 h 927608"/>
                    <a:gd name="connsiteX49" fmla="*/ 322199 w 585851"/>
                    <a:gd name="connsiteY49" fmla="*/ 596011 h 927608"/>
                    <a:gd name="connsiteX50" fmla="*/ 313564 w 585851"/>
                    <a:gd name="connsiteY50" fmla="*/ 647065 h 927608"/>
                    <a:gd name="connsiteX51" fmla="*/ 311913 w 585851"/>
                    <a:gd name="connsiteY51" fmla="*/ 688721 h 927608"/>
                    <a:gd name="connsiteX52" fmla="*/ 304927 w 585851"/>
                    <a:gd name="connsiteY52" fmla="*/ 709676 h 927608"/>
                    <a:gd name="connsiteX53" fmla="*/ 301498 w 585851"/>
                    <a:gd name="connsiteY53" fmla="*/ 728218 h 927608"/>
                    <a:gd name="connsiteX54" fmla="*/ 303276 w 585851"/>
                    <a:gd name="connsiteY54" fmla="*/ 763016 h 927608"/>
                    <a:gd name="connsiteX55" fmla="*/ 304927 w 585851"/>
                    <a:gd name="connsiteY55" fmla="*/ 774573 h 927608"/>
                    <a:gd name="connsiteX56" fmla="*/ 299847 w 585851"/>
                    <a:gd name="connsiteY56" fmla="*/ 788543 h 927608"/>
                    <a:gd name="connsiteX57" fmla="*/ 296418 w 585851"/>
                    <a:gd name="connsiteY57" fmla="*/ 797814 h 927608"/>
                    <a:gd name="connsiteX58" fmla="*/ 299847 w 585851"/>
                    <a:gd name="connsiteY58" fmla="*/ 809371 h 927608"/>
                    <a:gd name="connsiteX59" fmla="*/ 294641 w 585851"/>
                    <a:gd name="connsiteY59" fmla="*/ 823341 h 927608"/>
                    <a:gd name="connsiteX60" fmla="*/ 286004 w 585851"/>
                    <a:gd name="connsiteY60" fmla="*/ 832612 h 927608"/>
                    <a:gd name="connsiteX61" fmla="*/ 279146 w 585851"/>
                    <a:gd name="connsiteY61" fmla="*/ 841883 h 927608"/>
                    <a:gd name="connsiteX62" fmla="*/ 277368 w 585851"/>
                    <a:gd name="connsiteY62" fmla="*/ 855726 h 927608"/>
                    <a:gd name="connsiteX63" fmla="*/ 270511 w 585851"/>
                    <a:gd name="connsiteY63" fmla="*/ 871982 h 927608"/>
                    <a:gd name="connsiteX64" fmla="*/ 277368 w 585851"/>
                    <a:gd name="connsiteY64" fmla="*/ 902081 h 927608"/>
                    <a:gd name="connsiteX65" fmla="*/ 286004 w 585851"/>
                    <a:gd name="connsiteY65" fmla="*/ 916051 h 927608"/>
                    <a:gd name="connsiteX66" fmla="*/ 294641 w 585851"/>
                    <a:gd name="connsiteY66" fmla="*/ 927608 h 927608"/>
                    <a:gd name="connsiteX67" fmla="*/ 158496 w 585851"/>
                    <a:gd name="connsiteY67" fmla="*/ 925322 h 927608"/>
                    <a:gd name="connsiteX68" fmla="*/ 127509 w 585851"/>
                    <a:gd name="connsiteY68" fmla="*/ 925322 h 927608"/>
                    <a:gd name="connsiteX69" fmla="*/ 51690 w 585851"/>
                    <a:gd name="connsiteY69" fmla="*/ 923036 h 927608"/>
                    <a:gd name="connsiteX70" fmla="*/ 51690 w 585851"/>
                    <a:gd name="connsiteY70" fmla="*/ 904494 h 927608"/>
                    <a:gd name="connsiteX71" fmla="*/ 51690 w 585851"/>
                    <a:gd name="connsiteY71" fmla="*/ 892810 h 927608"/>
                    <a:gd name="connsiteX72" fmla="*/ 53467 w 585851"/>
                    <a:gd name="connsiteY72" fmla="*/ 883539 h 927608"/>
                    <a:gd name="connsiteX73" fmla="*/ 51690 w 585851"/>
                    <a:gd name="connsiteY73" fmla="*/ 860425 h 927608"/>
                    <a:gd name="connsiteX74" fmla="*/ 51690 w 585851"/>
                    <a:gd name="connsiteY74" fmla="*/ 841883 h 927608"/>
                    <a:gd name="connsiteX75" fmla="*/ 51690 w 585851"/>
                    <a:gd name="connsiteY75" fmla="*/ 820928 h 927608"/>
                    <a:gd name="connsiteX76" fmla="*/ 53467 w 585851"/>
                    <a:gd name="connsiteY76" fmla="*/ 788543 h 927608"/>
                    <a:gd name="connsiteX77" fmla="*/ 55118 w 585851"/>
                    <a:gd name="connsiteY77" fmla="*/ 774573 h 927608"/>
                    <a:gd name="connsiteX78" fmla="*/ 53467 w 585851"/>
                    <a:gd name="connsiteY78" fmla="*/ 753745 h 927608"/>
                    <a:gd name="connsiteX79" fmla="*/ 51690 w 585851"/>
                    <a:gd name="connsiteY79" fmla="*/ 742061 h 927608"/>
                    <a:gd name="connsiteX80" fmla="*/ 55118 w 585851"/>
                    <a:gd name="connsiteY80" fmla="*/ 691134 h 927608"/>
                    <a:gd name="connsiteX81" fmla="*/ 58547 w 585851"/>
                    <a:gd name="connsiteY81" fmla="*/ 663321 h 927608"/>
                    <a:gd name="connsiteX82" fmla="*/ 58547 w 585851"/>
                    <a:gd name="connsiteY82" fmla="*/ 635381 h 927608"/>
                    <a:gd name="connsiteX83" fmla="*/ 56896 w 585851"/>
                    <a:gd name="connsiteY83" fmla="*/ 621538 h 927608"/>
                    <a:gd name="connsiteX84" fmla="*/ 58547 w 585851"/>
                    <a:gd name="connsiteY84" fmla="*/ 598297 h 927608"/>
                    <a:gd name="connsiteX85" fmla="*/ 56896 w 585851"/>
                    <a:gd name="connsiteY85" fmla="*/ 593725 h 927608"/>
                    <a:gd name="connsiteX86" fmla="*/ 53467 w 585851"/>
                    <a:gd name="connsiteY86" fmla="*/ 589026 h 927608"/>
                    <a:gd name="connsiteX87" fmla="*/ 50039 w 585851"/>
                    <a:gd name="connsiteY87" fmla="*/ 582041 h 927608"/>
                    <a:gd name="connsiteX88" fmla="*/ 44831 w 585851"/>
                    <a:gd name="connsiteY88" fmla="*/ 572770 h 927608"/>
                    <a:gd name="connsiteX89" fmla="*/ 39624 w 585851"/>
                    <a:gd name="connsiteY89" fmla="*/ 568198 h 927608"/>
                    <a:gd name="connsiteX90" fmla="*/ 32767 w 585851"/>
                    <a:gd name="connsiteY90" fmla="*/ 565912 h 927608"/>
                    <a:gd name="connsiteX91" fmla="*/ 25908 w 585851"/>
                    <a:gd name="connsiteY91" fmla="*/ 570484 h 927608"/>
                    <a:gd name="connsiteX92" fmla="*/ 20701 w 585851"/>
                    <a:gd name="connsiteY92" fmla="*/ 579755 h 927608"/>
                    <a:gd name="connsiteX93" fmla="*/ 15494 w 585851"/>
                    <a:gd name="connsiteY93" fmla="*/ 589026 h 927608"/>
                    <a:gd name="connsiteX94" fmla="*/ 8637 w 585851"/>
                    <a:gd name="connsiteY94" fmla="*/ 584454 h 927608"/>
                    <a:gd name="connsiteX95" fmla="*/ 6986 w 585851"/>
                    <a:gd name="connsiteY95" fmla="*/ 554228 h 927608"/>
                    <a:gd name="connsiteX96" fmla="*/ 15494 w 585851"/>
                    <a:gd name="connsiteY96" fmla="*/ 540385 h 927608"/>
                    <a:gd name="connsiteX97" fmla="*/ 20701 w 585851"/>
                    <a:gd name="connsiteY97" fmla="*/ 526415 h 927608"/>
                    <a:gd name="connsiteX98" fmla="*/ 24130 w 585851"/>
                    <a:gd name="connsiteY98" fmla="*/ 517144 h 927608"/>
                    <a:gd name="connsiteX99" fmla="*/ 25908 w 585851"/>
                    <a:gd name="connsiteY99" fmla="*/ 505587 h 927608"/>
                    <a:gd name="connsiteX100" fmla="*/ 24130 w 585851"/>
                    <a:gd name="connsiteY100" fmla="*/ 498602 h 927608"/>
                    <a:gd name="connsiteX101" fmla="*/ 18923 w 585851"/>
                    <a:gd name="connsiteY101" fmla="*/ 489331 h 927608"/>
                    <a:gd name="connsiteX102" fmla="*/ 18923 w 585851"/>
                    <a:gd name="connsiteY102" fmla="*/ 473075 h 927608"/>
                    <a:gd name="connsiteX103" fmla="*/ 17272 w 585851"/>
                    <a:gd name="connsiteY103" fmla="*/ 456819 h 927608"/>
                    <a:gd name="connsiteX104" fmla="*/ 12066 w 585851"/>
                    <a:gd name="connsiteY104" fmla="*/ 440563 h 927608"/>
                    <a:gd name="connsiteX105" fmla="*/ 8637 w 585851"/>
                    <a:gd name="connsiteY105" fmla="*/ 426720 h 927608"/>
                    <a:gd name="connsiteX106" fmla="*/ 8637 w 585851"/>
                    <a:gd name="connsiteY106" fmla="*/ 410464 h 927608"/>
                    <a:gd name="connsiteX107" fmla="*/ 0 w 585851"/>
                    <a:gd name="connsiteY107" fmla="*/ 387223 h 927608"/>
                    <a:gd name="connsiteX108" fmla="*/ 10415 w 585851"/>
                    <a:gd name="connsiteY108" fmla="*/ 359410 h 927608"/>
                    <a:gd name="connsiteX109" fmla="*/ 12066 w 585851"/>
                    <a:gd name="connsiteY109" fmla="*/ 345567 h 927608"/>
                    <a:gd name="connsiteX110" fmla="*/ 17272 w 585851"/>
                    <a:gd name="connsiteY110" fmla="*/ 336296 h 927608"/>
                    <a:gd name="connsiteX111" fmla="*/ 32767 w 585851"/>
                    <a:gd name="connsiteY111" fmla="*/ 320040 h 927608"/>
                    <a:gd name="connsiteX112" fmla="*/ 37973 w 585851"/>
                    <a:gd name="connsiteY112" fmla="*/ 303784 h 927608"/>
                    <a:gd name="connsiteX113" fmla="*/ 37973 w 585851"/>
                    <a:gd name="connsiteY113" fmla="*/ 289814 h 927608"/>
                    <a:gd name="connsiteX114" fmla="*/ 37973 w 585851"/>
                    <a:gd name="connsiteY114" fmla="*/ 266700 h 927608"/>
                    <a:gd name="connsiteX115" fmla="*/ 39624 w 585851"/>
                    <a:gd name="connsiteY115" fmla="*/ 243459 h 927608"/>
                    <a:gd name="connsiteX116" fmla="*/ 36195 w 585851"/>
                    <a:gd name="connsiteY116" fmla="*/ 222631 h 927608"/>
                    <a:gd name="connsiteX117" fmla="*/ 30989 w 585851"/>
                    <a:gd name="connsiteY117" fmla="*/ 206375 h 927608"/>
                    <a:gd name="connsiteX118" fmla="*/ 24130 w 585851"/>
                    <a:gd name="connsiteY118" fmla="*/ 192532 h 927608"/>
                    <a:gd name="connsiteX119" fmla="*/ 24130 w 585851"/>
                    <a:gd name="connsiteY119" fmla="*/ 183134 h 927608"/>
                    <a:gd name="connsiteX120" fmla="*/ 20701 w 585851"/>
                    <a:gd name="connsiteY120" fmla="*/ 167005 h 927608"/>
                    <a:gd name="connsiteX121" fmla="*/ 22479 w 585851"/>
                    <a:gd name="connsiteY121" fmla="*/ 136779 h 927608"/>
                    <a:gd name="connsiteX122" fmla="*/ 27560 w 585851"/>
                    <a:gd name="connsiteY122" fmla="*/ 97409 h 927608"/>
                    <a:gd name="connsiteX123" fmla="*/ 25908 w 585851"/>
                    <a:gd name="connsiteY123" fmla="*/ 88138 h 927608"/>
                    <a:gd name="connsiteX124" fmla="*/ 18923 w 585851"/>
                    <a:gd name="connsiteY124" fmla="*/ 76454 h 927608"/>
                    <a:gd name="connsiteX125" fmla="*/ 18923 w 585851"/>
                    <a:gd name="connsiteY125" fmla="*/ 62611 h 927608"/>
                    <a:gd name="connsiteX126" fmla="*/ 32767 w 585851"/>
                    <a:gd name="connsiteY126" fmla="*/ 32385 h 927608"/>
                    <a:gd name="connsiteX127" fmla="*/ 29338 w 585851"/>
                    <a:gd name="connsiteY127" fmla="*/ 23114 h 927608"/>
                    <a:gd name="connsiteX128" fmla="*/ 27560 w 585851"/>
                    <a:gd name="connsiteY128" fmla="*/ 4572 h 927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85851" h="927608">
                      <a:moveTo>
                        <a:pt x="27560" y="4572"/>
                      </a:moveTo>
                      <a:lnTo>
                        <a:pt x="77597" y="4572"/>
                      </a:lnTo>
                      <a:lnTo>
                        <a:pt x="267081" y="4572"/>
                      </a:lnTo>
                      <a:lnTo>
                        <a:pt x="470409" y="0"/>
                      </a:lnTo>
                      <a:lnTo>
                        <a:pt x="585851" y="4572"/>
                      </a:lnTo>
                      <a:lnTo>
                        <a:pt x="577216" y="9271"/>
                      </a:lnTo>
                      <a:lnTo>
                        <a:pt x="573787" y="16256"/>
                      </a:lnTo>
                      <a:lnTo>
                        <a:pt x="578993" y="39370"/>
                      </a:lnTo>
                      <a:lnTo>
                        <a:pt x="578993" y="53340"/>
                      </a:lnTo>
                      <a:lnTo>
                        <a:pt x="559943" y="90424"/>
                      </a:lnTo>
                      <a:lnTo>
                        <a:pt x="549656" y="111252"/>
                      </a:lnTo>
                      <a:lnTo>
                        <a:pt x="566928" y="155321"/>
                      </a:lnTo>
                      <a:lnTo>
                        <a:pt x="572009" y="171577"/>
                      </a:lnTo>
                      <a:lnTo>
                        <a:pt x="568579" y="178562"/>
                      </a:lnTo>
                      <a:lnTo>
                        <a:pt x="563372" y="190119"/>
                      </a:lnTo>
                      <a:lnTo>
                        <a:pt x="559943" y="206375"/>
                      </a:lnTo>
                      <a:lnTo>
                        <a:pt x="556515" y="213360"/>
                      </a:lnTo>
                      <a:lnTo>
                        <a:pt x="542798" y="231902"/>
                      </a:lnTo>
                      <a:lnTo>
                        <a:pt x="528955" y="243459"/>
                      </a:lnTo>
                      <a:lnTo>
                        <a:pt x="511684" y="252730"/>
                      </a:lnTo>
                      <a:lnTo>
                        <a:pt x="504825" y="257429"/>
                      </a:lnTo>
                      <a:lnTo>
                        <a:pt x="494539" y="268986"/>
                      </a:lnTo>
                      <a:lnTo>
                        <a:pt x="485902" y="275971"/>
                      </a:lnTo>
                      <a:lnTo>
                        <a:pt x="477267" y="278257"/>
                      </a:lnTo>
                      <a:lnTo>
                        <a:pt x="449707" y="280543"/>
                      </a:lnTo>
                      <a:lnTo>
                        <a:pt x="439420" y="287528"/>
                      </a:lnTo>
                      <a:lnTo>
                        <a:pt x="434214" y="296799"/>
                      </a:lnTo>
                      <a:lnTo>
                        <a:pt x="429006" y="308483"/>
                      </a:lnTo>
                      <a:lnTo>
                        <a:pt x="427355" y="331597"/>
                      </a:lnTo>
                      <a:lnTo>
                        <a:pt x="422148" y="347853"/>
                      </a:lnTo>
                      <a:lnTo>
                        <a:pt x="425577" y="357124"/>
                      </a:lnTo>
                      <a:lnTo>
                        <a:pt x="423926" y="380365"/>
                      </a:lnTo>
                      <a:lnTo>
                        <a:pt x="418719" y="387223"/>
                      </a:lnTo>
                      <a:lnTo>
                        <a:pt x="410084" y="401193"/>
                      </a:lnTo>
                      <a:lnTo>
                        <a:pt x="404876" y="412750"/>
                      </a:lnTo>
                      <a:lnTo>
                        <a:pt x="406654" y="419735"/>
                      </a:lnTo>
                      <a:lnTo>
                        <a:pt x="403225" y="431292"/>
                      </a:lnTo>
                      <a:lnTo>
                        <a:pt x="398018" y="442976"/>
                      </a:lnTo>
                      <a:lnTo>
                        <a:pt x="382524" y="470789"/>
                      </a:lnTo>
                      <a:lnTo>
                        <a:pt x="382524" y="484632"/>
                      </a:lnTo>
                      <a:lnTo>
                        <a:pt x="379095" y="493903"/>
                      </a:lnTo>
                      <a:lnTo>
                        <a:pt x="372238" y="505587"/>
                      </a:lnTo>
                      <a:lnTo>
                        <a:pt x="365252" y="517144"/>
                      </a:lnTo>
                      <a:lnTo>
                        <a:pt x="351537" y="533400"/>
                      </a:lnTo>
                      <a:lnTo>
                        <a:pt x="346329" y="542671"/>
                      </a:lnTo>
                      <a:lnTo>
                        <a:pt x="344678" y="561213"/>
                      </a:lnTo>
                      <a:lnTo>
                        <a:pt x="341122" y="565912"/>
                      </a:lnTo>
                      <a:lnTo>
                        <a:pt x="332614" y="577469"/>
                      </a:lnTo>
                      <a:lnTo>
                        <a:pt x="323977" y="589026"/>
                      </a:lnTo>
                      <a:lnTo>
                        <a:pt x="322199" y="596011"/>
                      </a:lnTo>
                      <a:lnTo>
                        <a:pt x="313564" y="647065"/>
                      </a:lnTo>
                      <a:lnTo>
                        <a:pt x="311913" y="688721"/>
                      </a:lnTo>
                      <a:lnTo>
                        <a:pt x="304927" y="709676"/>
                      </a:lnTo>
                      <a:lnTo>
                        <a:pt x="301498" y="728218"/>
                      </a:lnTo>
                      <a:lnTo>
                        <a:pt x="303276" y="763016"/>
                      </a:lnTo>
                      <a:lnTo>
                        <a:pt x="304927" y="774573"/>
                      </a:lnTo>
                      <a:lnTo>
                        <a:pt x="299847" y="788543"/>
                      </a:lnTo>
                      <a:lnTo>
                        <a:pt x="296418" y="797814"/>
                      </a:lnTo>
                      <a:lnTo>
                        <a:pt x="299847" y="809371"/>
                      </a:lnTo>
                      <a:lnTo>
                        <a:pt x="294641" y="823341"/>
                      </a:lnTo>
                      <a:lnTo>
                        <a:pt x="286004" y="832612"/>
                      </a:lnTo>
                      <a:lnTo>
                        <a:pt x="279146" y="841883"/>
                      </a:lnTo>
                      <a:lnTo>
                        <a:pt x="277368" y="855726"/>
                      </a:lnTo>
                      <a:lnTo>
                        <a:pt x="270511" y="871982"/>
                      </a:lnTo>
                      <a:lnTo>
                        <a:pt x="277368" y="902081"/>
                      </a:lnTo>
                      <a:lnTo>
                        <a:pt x="286004" y="916051"/>
                      </a:lnTo>
                      <a:lnTo>
                        <a:pt x="294641" y="927608"/>
                      </a:lnTo>
                      <a:lnTo>
                        <a:pt x="158496" y="925322"/>
                      </a:lnTo>
                      <a:lnTo>
                        <a:pt x="127509" y="925322"/>
                      </a:lnTo>
                      <a:lnTo>
                        <a:pt x="51690" y="923036"/>
                      </a:lnTo>
                      <a:lnTo>
                        <a:pt x="51690" y="904494"/>
                      </a:lnTo>
                      <a:lnTo>
                        <a:pt x="51690" y="892810"/>
                      </a:lnTo>
                      <a:lnTo>
                        <a:pt x="53467" y="883539"/>
                      </a:lnTo>
                      <a:lnTo>
                        <a:pt x="51690" y="860425"/>
                      </a:lnTo>
                      <a:lnTo>
                        <a:pt x="51690" y="841883"/>
                      </a:lnTo>
                      <a:lnTo>
                        <a:pt x="51690" y="820928"/>
                      </a:lnTo>
                      <a:lnTo>
                        <a:pt x="53467" y="788543"/>
                      </a:lnTo>
                      <a:lnTo>
                        <a:pt x="55118" y="774573"/>
                      </a:lnTo>
                      <a:lnTo>
                        <a:pt x="53467" y="753745"/>
                      </a:lnTo>
                      <a:lnTo>
                        <a:pt x="51690" y="742061"/>
                      </a:lnTo>
                      <a:lnTo>
                        <a:pt x="55118" y="691134"/>
                      </a:lnTo>
                      <a:lnTo>
                        <a:pt x="58547" y="663321"/>
                      </a:lnTo>
                      <a:lnTo>
                        <a:pt x="58547" y="635381"/>
                      </a:lnTo>
                      <a:lnTo>
                        <a:pt x="56896" y="621538"/>
                      </a:lnTo>
                      <a:lnTo>
                        <a:pt x="58547" y="598297"/>
                      </a:lnTo>
                      <a:lnTo>
                        <a:pt x="56896" y="593725"/>
                      </a:lnTo>
                      <a:lnTo>
                        <a:pt x="53467" y="589026"/>
                      </a:lnTo>
                      <a:lnTo>
                        <a:pt x="50039" y="582041"/>
                      </a:lnTo>
                      <a:lnTo>
                        <a:pt x="44831" y="572770"/>
                      </a:lnTo>
                      <a:lnTo>
                        <a:pt x="39624" y="568198"/>
                      </a:lnTo>
                      <a:lnTo>
                        <a:pt x="32767" y="565912"/>
                      </a:lnTo>
                      <a:lnTo>
                        <a:pt x="25908" y="570484"/>
                      </a:lnTo>
                      <a:lnTo>
                        <a:pt x="20701" y="579755"/>
                      </a:lnTo>
                      <a:lnTo>
                        <a:pt x="15494" y="589026"/>
                      </a:lnTo>
                      <a:lnTo>
                        <a:pt x="8637" y="584454"/>
                      </a:lnTo>
                      <a:lnTo>
                        <a:pt x="6986" y="554228"/>
                      </a:lnTo>
                      <a:lnTo>
                        <a:pt x="15494" y="540385"/>
                      </a:lnTo>
                      <a:lnTo>
                        <a:pt x="20701" y="526415"/>
                      </a:lnTo>
                      <a:lnTo>
                        <a:pt x="24130" y="517144"/>
                      </a:lnTo>
                      <a:lnTo>
                        <a:pt x="25908" y="505587"/>
                      </a:lnTo>
                      <a:lnTo>
                        <a:pt x="24130" y="498602"/>
                      </a:lnTo>
                      <a:lnTo>
                        <a:pt x="18923" y="489331"/>
                      </a:lnTo>
                      <a:lnTo>
                        <a:pt x="18923" y="473075"/>
                      </a:lnTo>
                      <a:lnTo>
                        <a:pt x="17272" y="456819"/>
                      </a:lnTo>
                      <a:lnTo>
                        <a:pt x="12066" y="440563"/>
                      </a:lnTo>
                      <a:lnTo>
                        <a:pt x="8637" y="426720"/>
                      </a:lnTo>
                      <a:lnTo>
                        <a:pt x="8637" y="410464"/>
                      </a:lnTo>
                      <a:lnTo>
                        <a:pt x="0" y="387223"/>
                      </a:lnTo>
                      <a:lnTo>
                        <a:pt x="10415" y="359410"/>
                      </a:lnTo>
                      <a:lnTo>
                        <a:pt x="12066" y="345567"/>
                      </a:lnTo>
                      <a:lnTo>
                        <a:pt x="17272" y="336296"/>
                      </a:lnTo>
                      <a:lnTo>
                        <a:pt x="32767" y="320040"/>
                      </a:lnTo>
                      <a:lnTo>
                        <a:pt x="37973" y="303784"/>
                      </a:lnTo>
                      <a:lnTo>
                        <a:pt x="37973" y="289814"/>
                      </a:lnTo>
                      <a:lnTo>
                        <a:pt x="37973" y="266700"/>
                      </a:lnTo>
                      <a:lnTo>
                        <a:pt x="39624" y="243459"/>
                      </a:lnTo>
                      <a:lnTo>
                        <a:pt x="36195" y="222631"/>
                      </a:lnTo>
                      <a:lnTo>
                        <a:pt x="30989" y="206375"/>
                      </a:lnTo>
                      <a:lnTo>
                        <a:pt x="24130" y="192532"/>
                      </a:lnTo>
                      <a:lnTo>
                        <a:pt x="24130" y="183134"/>
                      </a:lnTo>
                      <a:lnTo>
                        <a:pt x="20701" y="167005"/>
                      </a:lnTo>
                      <a:lnTo>
                        <a:pt x="22479" y="136779"/>
                      </a:lnTo>
                      <a:lnTo>
                        <a:pt x="27560" y="97409"/>
                      </a:lnTo>
                      <a:lnTo>
                        <a:pt x="25908" y="88138"/>
                      </a:lnTo>
                      <a:lnTo>
                        <a:pt x="18923" y="76454"/>
                      </a:lnTo>
                      <a:lnTo>
                        <a:pt x="18923" y="62611"/>
                      </a:lnTo>
                      <a:lnTo>
                        <a:pt x="32767" y="32385"/>
                      </a:lnTo>
                      <a:lnTo>
                        <a:pt x="29338" y="23114"/>
                      </a:lnTo>
                      <a:lnTo>
                        <a:pt x="27560" y="4572"/>
                      </a:lnTo>
                      <a:close/>
                    </a:path>
                  </a:pathLst>
                </a:custGeom>
                <a:solidFill>
                  <a:srgbClr val="9FCBA0"/>
                </a:solidFill>
                <a:ln w="5461" cap="flat">
                  <a:solidFill>
                    <a:srgbClr val="BEBEBE"/>
                  </a:solidFill>
                  <a:prstDash val="solid"/>
                  <a:round/>
                </a:ln>
              </p:spPr>
              <p:txBody>
                <a:bodyPr rtlCol="0" anchor="ctr"/>
                <a:lstStyle/>
                <a:p>
                  <a:endParaRPr lang="en-US"/>
                </a:p>
              </p:txBody>
            </p:sp>
            <p:sp>
              <p:nvSpPr>
                <p:cNvPr id="1239" name="Freeform: Shape 1238">
                  <a:extLst>
                    <a:ext uri="{FF2B5EF4-FFF2-40B4-BE49-F238E27FC236}">
                      <a16:creationId xmlns:a16="http://schemas.microsoft.com/office/drawing/2014/main" id="{7AA2BCBE-5C44-29CD-1C12-64FACEC92CE2}"/>
                    </a:ext>
                  </a:extLst>
                </p:cNvPr>
                <p:cNvSpPr/>
                <p:nvPr/>
              </p:nvSpPr>
              <p:spPr>
                <a:xfrm>
                  <a:off x="31151067" y="17958689"/>
                  <a:ext cx="196470" cy="366395"/>
                </a:xfrm>
                <a:custGeom>
                  <a:avLst/>
                  <a:gdLst>
                    <a:gd name="connsiteX0" fmla="*/ 112015 w 196470"/>
                    <a:gd name="connsiteY0" fmla="*/ 25527 h 366395"/>
                    <a:gd name="connsiteX1" fmla="*/ 118872 w 196470"/>
                    <a:gd name="connsiteY1" fmla="*/ 11557 h 366395"/>
                    <a:gd name="connsiteX2" fmla="*/ 196470 w 196470"/>
                    <a:gd name="connsiteY2" fmla="*/ 0 h 366395"/>
                    <a:gd name="connsiteX3" fmla="*/ 186055 w 196470"/>
                    <a:gd name="connsiteY3" fmla="*/ 13843 h 366395"/>
                    <a:gd name="connsiteX4" fmla="*/ 179197 w 196470"/>
                    <a:gd name="connsiteY4" fmla="*/ 23114 h 366395"/>
                    <a:gd name="connsiteX5" fmla="*/ 175769 w 196470"/>
                    <a:gd name="connsiteY5" fmla="*/ 34798 h 366395"/>
                    <a:gd name="connsiteX6" fmla="*/ 177420 w 196470"/>
                    <a:gd name="connsiteY6" fmla="*/ 39370 h 366395"/>
                    <a:gd name="connsiteX7" fmla="*/ 173991 w 196470"/>
                    <a:gd name="connsiteY7" fmla="*/ 48641 h 366395"/>
                    <a:gd name="connsiteX8" fmla="*/ 168911 w 196470"/>
                    <a:gd name="connsiteY8" fmla="*/ 55626 h 366395"/>
                    <a:gd name="connsiteX9" fmla="*/ 170562 w 196470"/>
                    <a:gd name="connsiteY9" fmla="*/ 62611 h 366395"/>
                    <a:gd name="connsiteX10" fmla="*/ 170562 w 196470"/>
                    <a:gd name="connsiteY10" fmla="*/ 67183 h 366395"/>
                    <a:gd name="connsiteX11" fmla="*/ 160274 w 196470"/>
                    <a:gd name="connsiteY11" fmla="*/ 83439 h 366395"/>
                    <a:gd name="connsiteX12" fmla="*/ 155068 w 196470"/>
                    <a:gd name="connsiteY12" fmla="*/ 95123 h 366395"/>
                    <a:gd name="connsiteX13" fmla="*/ 148210 w 196470"/>
                    <a:gd name="connsiteY13" fmla="*/ 106680 h 366395"/>
                    <a:gd name="connsiteX14" fmla="*/ 136145 w 196470"/>
                    <a:gd name="connsiteY14" fmla="*/ 118237 h 366395"/>
                    <a:gd name="connsiteX15" fmla="*/ 130938 w 196470"/>
                    <a:gd name="connsiteY15" fmla="*/ 132207 h 366395"/>
                    <a:gd name="connsiteX16" fmla="*/ 129160 w 196470"/>
                    <a:gd name="connsiteY16" fmla="*/ 141478 h 366395"/>
                    <a:gd name="connsiteX17" fmla="*/ 125730 w 196470"/>
                    <a:gd name="connsiteY17" fmla="*/ 155321 h 366395"/>
                    <a:gd name="connsiteX18" fmla="*/ 127509 w 196470"/>
                    <a:gd name="connsiteY18" fmla="*/ 164592 h 366395"/>
                    <a:gd name="connsiteX19" fmla="*/ 122301 w 196470"/>
                    <a:gd name="connsiteY19" fmla="*/ 176276 h 366395"/>
                    <a:gd name="connsiteX20" fmla="*/ 120650 w 196470"/>
                    <a:gd name="connsiteY20" fmla="*/ 178562 h 366395"/>
                    <a:gd name="connsiteX21" fmla="*/ 115444 w 196470"/>
                    <a:gd name="connsiteY21" fmla="*/ 176276 h 366395"/>
                    <a:gd name="connsiteX22" fmla="*/ 110237 w 196470"/>
                    <a:gd name="connsiteY22" fmla="*/ 183261 h 366395"/>
                    <a:gd name="connsiteX23" fmla="*/ 103378 w 196470"/>
                    <a:gd name="connsiteY23" fmla="*/ 192532 h 366395"/>
                    <a:gd name="connsiteX24" fmla="*/ 101600 w 196470"/>
                    <a:gd name="connsiteY24" fmla="*/ 204089 h 366395"/>
                    <a:gd name="connsiteX25" fmla="*/ 96520 w 196470"/>
                    <a:gd name="connsiteY25" fmla="*/ 206375 h 366395"/>
                    <a:gd name="connsiteX26" fmla="*/ 93092 w 196470"/>
                    <a:gd name="connsiteY26" fmla="*/ 215646 h 366395"/>
                    <a:gd name="connsiteX27" fmla="*/ 91314 w 196470"/>
                    <a:gd name="connsiteY27" fmla="*/ 220345 h 366395"/>
                    <a:gd name="connsiteX28" fmla="*/ 82677 w 196470"/>
                    <a:gd name="connsiteY28" fmla="*/ 217932 h 366395"/>
                    <a:gd name="connsiteX29" fmla="*/ 74042 w 196470"/>
                    <a:gd name="connsiteY29" fmla="*/ 222631 h 366395"/>
                    <a:gd name="connsiteX30" fmla="*/ 67184 w 196470"/>
                    <a:gd name="connsiteY30" fmla="*/ 227203 h 366395"/>
                    <a:gd name="connsiteX31" fmla="*/ 63754 w 196470"/>
                    <a:gd name="connsiteY31" fmla="*/ 236601 h 366395"/>
                    <a:gd name="connsiteX32" fmla="*/ 65532 w 196470"/>
                    <a:gd name="connsiteY32" fmla="*/ 257429 h 366395"/>
                    <a:gd name="connsiteX33" fmla="*/ 63754 w 196470"/>
                    <a:gd name="connsiteY33" fmla="*/ 264414 h 366395"/>
                    <a:gd name="connsiteX34" fmla="*/ 60325 w 196470"/>
                    <a:gd name="connsiteY34" fmla="*/ 268986 h 366395"/>
                    <a:gd name="connsiteX35" fmla="*/ 53468 w 196470"/>
                    <a:gd name="connsiteY35" fmla="*/ 273685 h 366395"/>
                    <a:gd name="connsiteX36" fmla="*/ 48261 w 196470"/>
                    <a:gd name="connsiteY36" fmla="*/ 280543 h 366395"/>
                    <a:gd name="connsiteX37" fmla="*/ 44831 w 196470"/>
                    <a:gd name="connsiteY37" fmla="*/ 287528 h 366395"/>
                    <a:gd name="connsiteX38" fmla="*/ 39624 w 196470"/>
                    <a:gd name="connsiteY38" fmla="*/ 303784 h 366395"/>
                    <a:gd name="connsiteX39" fmla="*/ 39624 w 196470"/>
                    <a:gd name="connsiteY39" fmla="*/ 310769 h 366395"/>
                    <a:gd name="connsiteX40" fmla="*/ 34418 w 196470"/>
                    <a:gd name="connsiteY40" fmla="*/ 317754 h 366395"/>
                    <a:gd name="connsiteX41" fmla="*/ 30989 w 196470"/>
                    <a:gd name="connsiteY41" fmla="*/ 322326 h 366395"/>
                    <a:gd name="connsiteX42" fmla="*/ 24130 w 196470"/>
                    <a:gd name="connsiteY42" fmla="*/ 343281 h 366395"/>
                    <a:gd name="connsiteX43" fmla="*/ 24130 w 196470"/>
                    <a:gd name="connsiteY43" fmla="*/ 352552 h 366395"/>
                    <a:gd name="connsiteX44" fmla="*/ 25781 w 196470"/>
                    <a:gd name="connsiteY44" fmla="*/ 357124 h 366395"/>
                    <a:gd name="connsiteX45" fmla="*/ 22352 w 196470"/>
                    <a:gd name="connsiteY45" fmla="*/ 364109 h 366395"/>
                    <a:gd name="connsiteX46" fmla="*/ 17272 w 196470"/>
                    <a:gd name="connsiteY46" fmla="*/ 366395 h 366395"/>
                    <a:gd name="connsiteX47" fmla="*/ 12066 w 196470"/>
                    <a:gd name="connsiteY47" fmla="*/ 361823 h 366395"/>
                    <a:gd name="connsiteX48" fmla="*/ 1778 w 196470"/>
                    <a:gd name="connsiteY48" fmla="*/ 329311 h 366395"/>
                    <a:gd name="connsiteX49" fmla="*/ 3429 w 196470"/>
                    <a:gd name="connsiteY49" fmla="*/ 327025 h 366395"/>
                    <a:gd name="connsiteX50" fmla="*/ 5207 w 196470"/>
                    <a:gd name="connsiteY50" fmla="*/ 317754 h 366395"/>
                    <a:gd name="connsiteX51" fmla="*/ 0 w 196470"/>
                    <a:gd name="connsiteY51" fmla="*/ 310769 h 366395"/>
                    <a:gd name="connsiteX52" fmla="*/ 1778 w 196470"/>
                    <a:gd name="connsiteY52" fmla="*/ 299212 h 366395"/>
                    <a:gd name="connsiteX53" fmla="*/ 6858 w 196470"/>
                    <a:gd name="connsiteY53" fmla="*/ 289941 h 366395"/>
                    <a:gd name="connsiteX54" fmla="*/ 6858 w 196470"/>
                    <a:gd name="connsiteY54" fmla="*/ 282956 h 366395"/>
                    <a:gd name="connsiteX55" fmla="*/ 6858 w 196470"/>
                    <a:gd name="connsiteY55" fmla="*/ 273685 h 366395"/>
                    <a:gd name="connsiteX56" fmla="*/ 15495 w 196470"/>
                    <a:gd name="connsiteY56" fmla="*/ 264414 h 366395"/>
                    <a:gd name="connsiteX57" fmla="*/ 17272 w 196470"/>
                    <a:gd name="connsiteY57" fmla="*/ 257429 h 366395"/>
                    <a:gd name="connsiteX58" fmla="*/ 17272 w 196470"/>
                    <a:gd name="connsiteY58" fmla="*/ 250444 h 366395"/>
                    <a:gd name="connsiteX59" fmla="*/ 10288 w 196470"/>
                    <a:gd name="connsiteY59" fmla="*/ 245872 h 366395"/>
                    <a:gd name="connsiteX60" fmla="*/ 10288 w 196470"/>
                    <a:gd name="connsiteY60" fmla="*/ 238887 h 366395"/>
                    <a:gd name="connsiteX61" fmla="*/ 22352 w 196470"/>
                    <a:gd name="connsiteY61" fmla="*/ 227203 h 366395"/>
                    <a:gd name="connsiteX62" fmla="*/ 20701 w 196470"/>
                    <a:gd name="connsiteY62" fmla="*/ 217932 h 366395"/>
                    <a:gd name="connsiteX63" fmla="*/ 24130 w 196470"/>
                    <a:gd name="connsiteY63" fmla="*/ 201803 h 366395"/>
                    <a:gd name="connsiteX64" fmla="*/ 25781 w 196470"/>
                    <a:gd name="connsiteY64" fmla="*/ 192532 h 366395"/>
                    <a:gd name="connsiteX65" fmla="*/ 25781 w 196470"/>
                    <a:gd name="connsiteY65" fmla="*/ 187833 h 366395"/>
                    <a:gd name="connsiteX66" fmla="*/ 29338 w 196470"/>
                    <a:gd name="connsiteY66" fmla="*/ 183261 h 366395"/>
                    <a:gd name="connsiteX67" fmla="*/ 30989 w 196470"/>
                    <a:gd name="connsiteY67" fmla="*/ 173863 h 366395"/>
                    <a:gd name="connsiteX68" fmla="*/ 39624 w 196470"/>
                    <a:gd name="connsiteY68" fmla="*/ 171577 h 366395"/>
                    <a:gd name="connsiteX69" fmla="*/ 43053 w 196470"/>
                    <a:gd name="connsiteY69" fmla="*/ 169291 h 366395"/>
                    <a:gd name="connsiteX70" fmla="*/ 39624 w 196470"/>
                    <a:gd name="connsiteY70" fmla="*/ 164592 h 366395"/>
                    <a:gd name="connsiteX71" fmla="*/ 41402 w 196470"/>
                    <a:gd name="connsiteY71" fmla="*/ 155321 h 366395"/>
                    <a:gd name="connsiteX72" fmla="*/ 46482 w 196470"/>
                    <a:gd name="connsiteY72" fmla="*/ 150749 h 366395"/>
                    <a:gd name="connsiteX73" fmla="*/ 48261 w 196470"/>
                    <a:gd name="connsiteY73" fmla="*/ 143764 h 366395"/>
                    <a:gd name="connsiteX74" fmla="*/ 53468 w 196470"/>
                    <a:gd name="connsiteY74" fmla="*/ 141478 h 366395"/>
                    <a:gd name="connsiteX75" fmla="*/ 56896 w 196470"/>
                    <a:gd name="connsiteY75" fmla="*/ 134493 h 366395"/>
                    <a:gd name="connsiteX76" fmla="*/ 56896 w 196470"/>
                    <a:gd name="connsiteY76" fmla="*/ 125222 h 366395"/>
                    <a:gd name="connsiteX77" fmla="*/ 58547 w 196470"/>
                    <a:gd name="connsiteY77" fmla="*/ 122936 h 366395"/>
                    <a:gd name="connsiteX78" fmla="*/ 63754 w 196470"/>
                    <a:gd name="connsiteY78" fmla="*/ 113665 h 366395"/>
                    <a:gd name="connsiteX79" fmla="*/ 61976 w 196470"/>
                    <a:gd name="connsiteY79" fmla="*/ 101981 h 366395"/>
                    <a:gd name="connsiteX80" fmla="*/ 68962 w 196470"/>
                    <a:gd name="connsiteY80" fmla="*/ 99695 h 366395"/>
                    <a:gd name="connsiteX81" fmla="*/ 72391 w 196470"/>
                    <a:gd name="connsiteY81" fmla="*/ 101981 h 366395"/>
                    <a:gd name="connsiteX82" fmla="*/ 84455 w 196470"/>
                    <a:gd name="connsiteY82" fmla="*/ 104394 h 366395"/>
                    <a:gd name="connsiteX83" fmla="*/ 91314 w 196470"/>
                    <a:gd name="connsiteY83" fmla="*/ 101981 h 366395"/>
                    <a:gd name="connsiteX84" fmla="*/ 87885 w 196470"/>
                    <a:gd name="connsiteY84" fmla="*/ 90424 h 366395"/>
                    <a:gd name="connsiteX85" fmla="*/ 93092 w 196470"/>
                    <a:gd name="connsiteY85" fmla="*/ 78867 h 366395"/>
                    <a:gd name="connsiteX86" fmla="*/ 98171 w 196470"/>
                    <a:gd name="connsiteY86" fmla="*/ 78867 h 366395"/>
                    <a:gd name="connsiteX87" fmla="*/ 99949 w 196470"/>
                    <a:gd name="connsiteY87" fmla="*/ 74168 h 366395"/>
                    <a:gd name="connsiteX88" fmla="*/ 94743 w 196470"/>
                    <a:gd name="connsiteY88" fmla="*/ 62611 h 366395"/>
                    <a:gd name="connsiteX89" fmla="*/ 94743 w 196470"/>
                    <a:gd name="connsiteY89" fmla="*/ 55626 h 366395"/>
                    <a:gd name="connsiteX90" fmla="*/ 86106 w 196470"/>
                    <a:gd name="connsiteY90" fmla="*/ 53340 h 366395"/>
                    <a:gd name="connsiteX91" fmla="*/ 86106 w 196470"/>
                    <a:gd name="connsiteY91" fmla="*/ 46355 h 366395"/>
                    <a:gd name="connsiteX92" fmla="*/ 93092 w 196470"/>
                    <a:gd name="connsiteY92" fmla="*/ 41783 h 366395"/>
                    <a:gd name="connsiteX93" fmla="*/ 108586 w 196470"/>
                    <a:gd name="connsiteY93" fmla="*/ 39370 h 366395"/>
                    <a:gd name="connsiteX94" fmla="*/ 112015 w 196470"/>
                    <a:gd name="connsiteY94" fmla="*/ 34798 h 366395"/>
                    <a:gd name="connsiteX95" fmla="*/ 112015 w 196470"/>
                    <a:gd name="connsiteY95" fmla="*/ 25527 h 36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96470" h="366395">
                      <a:moveTo>
                        <a:pt x="112015" y="25527"/>
                      </a:moveTo>
                      <a:lnTo>
                        <a:pt x="118872" y="11557"/>
                      </a:lnTo>
                      <a:lnTo>
                        <a:pt x="196470" y="0"/>
                      </a:lnTo>
                      <a:lnTo>
                        <a:pt x="186055" y="13843"/>
                      </a:lnTo>
                      <a:lnTo>
                        <a:pt x="179197" y="23114"/>
                      </a:lnTo>
                      <a:lnTo>
                        <a:pt x="175769" y="34798"/>
                      </a:lnTo>
                      <a:lnTo>
                        <a:pt x="177420" y="39370"/>
                      </a:lnTo>
                      <a:lnTo>
                        <a:pt x="173991" y="48641"/>
                      </a:lnTo>
                      <a:lnTo>
                        <a:pt x="168911" y="55626"/>
                      </a:lnTo>
                      <a:lnTo>
                        <a:pt x="170562" y="62611"/>
                      </a:lnTo>
                      <a:lnTo>
                        <a:pt x="170562" y="67183"/>
                      </a:lnTo>
                      <a:lnTo>
                        <a:pt x="160274" y="83439"/>
                      </a:lnTo>
                      <a:lnTo>
                        <a:pt x="155068" y="95123"/>
                      </a:lnTo>
                      <a:lnTo>
                        <a:pt x="148210" y="106680"/>
                      </a:lnTo>
                      <a:lnTo>
                        <a:pt x="136145" y="118237"/>
                      </a:lnTo>
                      <a:lnTo>
                        <a:pt x="130938" y="132207"/>
                      </a:lnTo>
                      <a:lnTo>
                        <a:pt x="129160" y="141478"/>
                      </a:lnTo>
                      <a:lnTo>
                        <a:pt x="125730" y="155321"/>
                      </a:lnTo>
                      <a:lnTo>
                        <a:pt x="127509" y="164592"/>
                      </a:lnTo>
                      <a:lnTo>
                        <a:pt x="122301" y="176276"/>
                      </a:lnTo>
                      <a:lnTo>
                        <a:pt x="120650" y="178562"/>
                      </a:lnTo>
                      <a:lnTo>
                        <a:pt x="115444" y="176276"/>
                      </a:lnTo>
                      <a:lnTo>
                        <a:pt x="110237" y="183261"/>
                      </a:lnTo>
                      <a:lnTo>
                        <a:pt x="103378" y="192532"/>
                      </a:lnTo>
                      <a:lnTo>
                        <a:pt x="101600" y="204089"/>
                      </a:lnTo>
                      <a:lnTo>
                        <a:pt x="96520" y="206375"/>
                      </a:lnTo>
                      <a:lnTo>
                        <a:pt x="93092" y="215646"/>
                      </a:lnTo>
                      <a:lnTo>
                        <a:pt x="91314" y="220345"/>
                      </a:lnTo>
                      <a:lnTo>
                        <a:pt x="82677" y="217932"/>
                      </a:lnTo>
                      <a:lnTo>
                        <a:pt x="74042" y="222631"/>
                      </a:lnTo>
                      <a:lnTo>
                        <a:pt x="67184" y="227203"/>
                      </a:lnTo>
                      <a:lnTo>
                        <a:pt x="63754" y="236601"/>
                      </a:lnTo>
                      <a:lnTo>
                        <a:pt x="65532" y="257429"/>
                      </a:lnTo>
                      <a:lnTo>
                        <a:pt x="63754" y="264414"/>
                      </a:lnTo>
                      <a:lnTo>
                        <a:pt x="60325" y="268986"/>
                      </a:lnTo>
                      <a:lnTo>
                        <a:pt x="53468" y="273685"/>
                      </a:lnTo>
                      <a:lnTo>
                        <a:pt x="48261" y="280543"/>
                      </a:lnTo>
                      <a:lnTo>
                        <a:pt x="44831" y="287528"/>
                      </a:lnTo>
                      <a:lnTo>
                        <a:pt x="39624" y="303784"/>
                      </a:lnTo>
                      <a:lnTo>
                        <a:pt x="39624" y="310769"/>
                      </a:lnTo>
                      <a:lnTo>
                        <a:pt x="34418" y="317754"/>
                      </a:lnTo>
                      <a:lnTo>
                        <a:pt x="30989" y="322326"/>
                      </a:lnTo>
                      <a:lnTo>
                        <a:pt x="24130" y="343281"/>
                      </a:lnTo>
                      <a:lnTo>
                        <a:pt x="24130" y="352552"/>
                      </a:lnTo>
                      <a:lnTo>
                        <a:pt x="25781" y="357124"/>
                      </a:lnTo>
                      <a:lnTo>
                        <a:pt x="22352" y="364109"/>
                      </a:lnTo>
                      <a:lnTo>
                        <a:pt x="17272" y="366395"/>
                      </a:lnTo>
                      <a:lnTo>
                        <a:pt x="12066" y="361823"/>
                      </a:lnTo>
                      <a:lnTo>
                        <a:pt x="1778" y="329311"/>
                      </a:lnTo>
                      <a:lnTo>
                        <a:pt x="3429" y="327025"/>
                      </a:lnTo>
                      <a:lnTo>
                        <a:pt x="5207" y="317754"/>
                      </a:lnTo>
                      <a:lnTo>
                        <a:pt x="0" y="310769"/>
                      </a:lnTo>
                      <a:lnTo>
                        <a:pt x="1778" y="299212"/>
                      </a:lnTo>
                      <a:lnTo>
                        <a:pt x="6858" y="289941"/>
                      </a:lnTo>
                      <a:lnTo>
                        <a:pt x="6858" y="282956"/>
                      </a:lnTo>
                      <a:lnTo>
                        <a:pt x="6858" y="273685"/>
                      </a:lnTo>
                      <a:lnTo>
                        <a:pt x="15495" y="264414"/>
                      </a:lnTo>
                      <a:lnTo>
                        <a:pt x="17272" y="257429"/>
                      </a:lnTo>
                      <a:lnTo>
                        <a:pt x="17272" y="250444"/>
                      </a:lnTo>
                      <a:lnTo>
                        <a:pt x="10288" y="245872"/>
                      </a:lnTo>
                      <a:lnTo>
                        <a:pt x="10288" y="238887"/>
                      </a:lnTo>
                      <a:lnTo>
                        <a:pt x="22352" y="227203"/>
                      </a:lnTo>
                      <a:lnTo>
                        <a:pt x="20701" y="217932"/>
                      </a:lnTo>
                      <a:lnTo>
                        <a:pt x="24130" y="201803"/>
                      </a:lnTo>
                      <a:lnTo>
                        <a:pt x="25781" y="192532"/>
                      </a:lnTo>
                      <a:lnTo>
                        <a:pt x="25781" y="187833"/>
                      </a:lnTo>
                      <a:lnTo>
                        <a:pt x="29338" y="183261"/>
                      </a:lnTo>
                      <a:lnTo>
                        <a:pt x="30989" y="173863"/>
                      </a:lnTo>
                      <a:lnTo>
                        <a:pt x="39624" y="171577"/>
                      </a:lnTo>
                      <a:lnTo>
                        <a:pt x="43053" y="169291"/>
                      </a:lnTo>
                      <a:lnTo>
                        <a:pt x="39624" y="164592"/>
                      </a:lnTo>
                      <a:lnTo>
                        <a:pt x="41402" y="155321"/>
                      </a:lnTo>
                      <a:lnTo>
                        <a:pt x="46482" y="150749"/>
                      </a:lnTo>
                      <a:lnTo>
                        <a:pt x="48261" y="143764"/>
                      </a:lnTo>
                      <a:lnTo>
                        <a:pt x="53468" y="141478"/>
                      </a:lnTo>
                      <a:lnTo>
                        <a:pt x="56896" y="134493"/>
                      </a:lnTo>
                      <a:lnTo>
                        <a:pt x="56896" y="125222"/>
                      </a:lnTo>
                      <a:lnTo>
                        <a:pt x="58547" y="122936"/>
                      </a:lnTo>
                      <a:lnTo>
                        <a:pt x="63754" y="113665"/>
                      </a:lnTo>
                      <a:lnTo>
                        <a:pt x="61976" y="101981"/>
                      </a:lnTo>
                      <a:lnTo>
                        <a:pt x="68962" y="99695"/>
                      </a:lnTo>
                      <a:lnTo>
                        <a:pt x="72391" y="101981"/>
                      </a:lnTo>
                      <a:lnTo>
                        <a:pt x="84455" y="104394"/>
                      </a:lnTo>
                      <a:lnTo>
                        <a:pt x="91314" y="101981"/>
                      </a:lnTo>
                      <a:lnTo>
                        <a:pt x="87885" y="90424"/>
                      </a:lnTo>
                      <a:lnTo>
                        <a:pt x="93092" y="78867"/>
                      </a:lnTo>
                      <a:lnTo>
                        <a:pt x="98171" y="78867"/>
                      </a:lnTo>
                      <a:lnTo>
                        <a:pt x="99949" y="74168"/>
                      </a:lnTo>
                      <a:lnTo>
                        <a:pt x="94743" y="62611"/>
                      </a:lnTo>
                      <a:lnTo>
                        <a:pt x="94743" y="55626"/>
                      </a:lnTo>
                      <a:lnTo>
                        <a:pt x="86106" y="53340"/>
                      </a:lnTo>
                      <a:lnTo>
                        <a:pt x="86106" y="46355"/>
                      </a:lnTo>
                      <a:lnTo>
                        <a:pt x="93092" y="41783"/>
                      </a:lnTo>
                      <a:lnTo>
                        <a:pt x="108586" y="39370"/>
                      </a:lnTo>
                      <a:lnTo>
                        <a:pt x="112015" y="34798"/>
                      </a:lnTo>
                      <a:lnTo>
                        <a:pt x="112015" y="25527"/>
                      </a:lnTo>
                      <a:close/>
                    </a:path>
                  </a:pathLst>
                </a:custGeom>
                <a:solidFill>
                  <a:srgbClr val="A7CFA7"/>
                </a:solidFill>
                <a:ln w="5461" cap="flat">
                  <a:solidFill>
                    <a:srgbClr val="BEBEBE"/>
                  </a:solidFill>
                  <a:prstDash val="solid"/>
                  <a:round/>
                </a:ln>
              </p:spPr>
              <p:txBody>
                <a:bodyPr rtlCol="0" anchor="ctr"/>
                <a:lstStyle/>
                <a:p>
                  <a:endParaRPr lang="en-US"/>
                </a:p>
              </p:txBody>
            </p:sp>
            <p:sp>
              <p:nvSpPr>
                <p:cNvPr id="1240" name="Freeform: Shape 1239">
                  <a:extLst>
                    <a:ext uri="{FF2B5EF4-FFF2-40B4-BE49-F238E27FC236}">
                      <a16:creationId xmlns:a16="http://schemas.microsoft.com/office/drawing/2014/main" id="{A6E33F86-1696-68FF-FBAA-B2813D78E34D}"/>
                    </a:ext>
                  </a:extLst>
                </p:cNvPr>
                <p:cNvSpPr/>
                <p:nvPr/>
              </p:nvSpPr>
              <p:spPr>
                <a:xfrm>
                  <a:off x="31345759" y="17953990"/>
                  <a:ext cx="44829" cy="76580"/>
                </a:xfrm>
                <a:custGeom>
                  <a:avLst/>
                  <a:gdLst>
                    <a:gd name="connsiteX0" fmla="*/ 27558 w 44829"/>
                    <a:gd name="connsiteY0" fmla="*/ 0 h 76580"/>
                    <a:gd name="connsiteX1" fmla="*/ 44830 w 44829"/>
                    <a:gd name="connsiteY1" fmla="*/ 4699 h 76580"/>
                    <a:gd name="connsiteX2" fmla="*/ 36195 w 44829"/>
                    <a:gd name="connsiteY2" fmla="*/ 18542 h 76580"/>
                    <a:gd name="connsiteX3" fmla="*/ 18923 w 44829"/>
                    <a:gd name="connsiteY3" fmla="*/ 39497 h 76580"/>
                    <a:gd name="connsiteX4" fmla="*/ 15494 w 44829"/>
                    <a:gd name="connsiteY4" fmla="*/ 44069 h 76580"/>
                    <a:gd name="connsiteX5" fmla="*/ 10286 w 44829"/>
                    <a:gd name="connsiteY5" fmla="*/ 67310 h 76580"/>
                    <a:gd name="connsiteX6" fmla="*/ 8635 w 44829"/>
                    <a:gd name="connsiteY6" fmla="*/ 76581 h 76580"/>
                    <a:gd name="connsiteX7" fmla="*/ 1778 w 44829"/>
                    <a:gd name="connsiteY7" fmla="*/ 76581 h 76580"/>
                    <a:gd name="connsiteX8" fmla="*/ 0 w 44829"/>
                    <a:gd name="connsiteY8" fmla="*/ 69596 h 76580"/>
                    <a:gd name="connsiteX9" fmla="*/ 0 w 44829"/>
                    <a:gd name="connsiteY9" fmla="*/ 55753 h 76580"/>
                    <a:gd name="connsiteX10" fmla="*/ 1778 w 44829"/>
                    <a:gd name="connsiteY10" fmla="*/ 44069 h 76580"/>
                    <a:gd name="connsiteX11" fmla="*/ 5206 w 44829"/>
                    <a:gd name="connsiteY11" fmla="*/ 37211 h 76580"/>
                    <a:gd name="connsiteX12" fmla="*/ 15494 w 44829"/>
                    <a:gd name="connsiteY12" fmla="*/ 20955 h 76580"/>
                    <a:gd name="connsiteX13" fmla="*/ 22352 w 44829"/>
                    <a:gd name="connsiteY13" fmla="*/ 13970 h 76580"/>
                    <a:gd name="connsiteX14" fmla="*/ 27558 w 44829"/>
                    <a:gd name="connsiteY14" fmla="*/ 0 h 7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29" h="76580">
                      <a:moveTo>
                        <a:pt x="27558" y="0"/>
                      </a:moveTo>
                      <a:lnTo>
                        <a:pt x="44830" y="4699"/>
                      </a:lnTo>
                      <a:lnTo>
                        <a:pt x="36195" y="18542"/>
                      </a:lnTo>
                      <a:lnTo>
                        <a:pt x="18923" y="39497"/>
                      </a:lnTo>
                      <a:lnTo>
                        <a:pt x="15494" y="44069"/>
                      </a:lnTo>
                      <a:lnTo>
                        <a:pt x="10286" y="67310"/>
                      </a:lnTo>
                      <a:lnTo>
                        <a:pt x="8635" y="76581"/>
                      </a:lnTo>
                      <a:lnTo>
                        <a:pt x="1778" y="76581"/>
                      </a:lnTo>
                      <a:lnTo>
                        <a:pt x="0" y="69596"/>
                      </a:lnTo>
                      <a:lnTo>
                        <a:pt x="0" y="55753"/>
                      </a:lnTo>
                      <a:lnTo>
                        <a:pt x="1778" y="44069"/>
                      </a:lnTo>
                      <a:lnTo>
                        <a:pt x="5206" y="37211"/>
                      </a:lnTo>
                      <a:lnTo>
                        <a:pt x="15494" y="20955"/>
                      </a:lnTo>
                      <a:lnTo>
                        <a:pt x="22352" y="13970"/>
                      </a:lnTo>
                      <a:lnTo>
                        <a:pt x="27558" y="0"/>
                      </a:lnTo>
                      <a:close/>
                    </a:path>
                  </a:pathLst>
                </a:custGeom>
                <a:solidFill>
                  <a:srgbClr val="A7CFA7"/>
                </a:solidFill>
                <a:ln w="5461" cap="flat">
                  <a:solidFill>
                    <a:srgbClr val="BEBEBE"/>
                  </a:solidFill>
                  <a:prstDash val="solid"/>
                  <a:round/>
                </a:ln>
              </p:spPr>
              <p:txBody>
                <a:bodyPr rtlCol="0" anchor="ctr"/>
                <a:lstStyle/>
                <a:p>
                  <a:endParaRPr lang="en-US"/>
                </a:p>
              </p:txBody>
            </p:sp>
            <p:sp>
              <p:nvSpPr>
                <p:cNvPr id="1241" name="Freeform: Shape 1240">
                  <a:extLst>
                    <a:ext uri="{FF2B5EF4-FFF2-40B4-BE49-F238E27FC236}">
                      <a16:creationId xmlns:a16="http://schemas.microsoft.com/office/drawing/2014/main" id="{8A1844BF-3A9F-2317-A593-F6F7D36369AE}"/>
                    </a:ext>
                  </a:extLst>
                </p:cNvPr>
                <p:cNvSpPr/>
                <p:nvPr/>
              </p:nvSpPr>
              <p:spPr>
                <a:xfrm>
                  <a:off x="28856051" y="17378934"/>
                  <a:ext cx="2341498" cy="1182750"/>
                </a:xfrm>
                <a:custGeom>
                  <a:avLst/>
                  <a:gdLst>
                    <a:gd name="connsiteX0" fmla="*/ 1783335 w 2341498"/>
                    <a:gd name="connsiteY0" fmla="*/ 53340 h 1182750"/>
                    <a:gd name="connsiteX1" fmla="*/ 1791970 w 2341498"/>
                    <a:gd name="connsiteY1" fmla="*/ 55626 h 1182750"/>
                    <a:gd name="connsiteX2" fmla="*/ 1805687 w 2341498"/>
                    <a:gd name="connsiteY2" fmla="*/ 60198 h 1182750"/>
                    <a:gd name="connsiteX3" fmla="*/ 1814322 w 2341498"/>
                    <a:gd name="connsiteY3" fmla="*/ 60198 h 1182750"/>
                    <a:gd name="connsiteX4" fmla="*/ 1831594 w 2341498"/>
                    <a:gd name="connsiteY4" fmla="*/ 74168 h 1182750"/>
                    <a:gd name="connsiteX5" fmla="*/ 1838452 w 2341498"/>
                    <a:gd name="connsiteY5" fmla="*/ 76454 h 1182750"/>
                    <a:gd name="connsiteX6" fmla="*/ 1848738 w 2341498"/>
                    <a:gd name="connsiteY6" fmla="*/ 83439 h 1182750"/>
                    <a:gd name="connsiteX7" fmla="*/ 1855724 w 2341498"/>
                    <a:gd name="connsiteY7" fmla="*/ 85725 h 1182750"/>
                    <a:gd name="connsiteX8" fmla="*/ 1859153 w 2341498"/>
                    <a:gd name="connsiteY8" fmla="*/ 92710 h 1182750"/>
                    <a:gd name="connsiteX9" fmla="*/ 1857375 w 2341498"/>
                    <a:gd name="connsiteY9" fmla="*/ 97409 h 1182750"/>
                    <a:gd name="connsiteX10" fmla="*/ 1847087 w 2341498"/>
                    <a:gd name="connsiteY10" fmla="*/ 106680 h 1182750"/>
                    <a:gd name="connsiteX11" fmla="*/ 1838452 w 2341498"/>
                    <a:gd name="connsiteY11" fmla="*/ 115951 h 1182750"/>
                    <a:gd name="connsiteX12" fmla="*/ 1835023 w 2341498"/>
                    <a:gd name="connsiteY12" fmla="*/ 122809 h 1182750"/>
                    <a:gd name="connsiteX13" fmla="*/ 1835023 w 2341498"/>
                    <a:gd name="connsiteY13" fmla="*/ 129794 h 1182750"/>
                    <a:gd name="connsiteX14" fmla="*/ 1841881 w 2341498"/>
                    <a:gd name="connsiteY14" fmla="*/ 139065 h 1182750"/>
                    <a:gd name="connsiteX15" fmla="*/ 1853946 w 2341498"/>
                    <a:gd name="connsiteY15" fmla="*/ 148336 h 1182750"/>
                    <a:gd name="connsiteX16" fmla="*/ 1869439 w 2341498"/>
                    <a:gd name="connsiteY16" fmla="*/ 160020 h 1182750"/>
                    <a:gd name="connsiteX17" fmla="*/ 1893570 w 2341498"/>
                    <a:gd name="connsiteY17" fmla="*/ 162306 h 1182750"/>
                    <a:gd name="connsiteX18" fmla="*/ 1912493 w 2341498"/>
                    <a:gd name="connsiteY18" fmla="*/ 171577 h 1182750"/>
                    <a:gd name="connsiteX19" fmla="*/ 1919351 w 2341498"/>
                    <a:gd name="connsiteY19" fmla="*/ 185420 h 1182750"/>
                    <a:gd name="connsiteX20" fmla="*/ 1922907 w 2341498"/>
                    <a:gd name="connsiteY20" fmla="*/ 192405 h 1182750"/>
                    <a:gd name="connsiteX21" fmla="*/ 1931416 w 2341498"/>
                    <a:gd name="connsiteY21" fmla="*/ 197104 h 1182750"/>
                    <a:gd name="connsiteX22" fmla="*/ 1943481 w 2341498"/>
                    <a:gd name="connsiteY22" fmla="*/ 199390 h 1182750"/>
                    <a:gd name="connsiteX23" fmla="*/ 1957324 w 2341498"/>
                    <a:gd name="connsiteY23" fmla="*/ 208661 h 1182750"/>
                    <a:gd name="connsiteX24" fmla="*/ 1969388 w 2341498"/>
                    <a:gd name="connsiteY24" fmla="*/ 222631 h 1182750"/>
                    <a:gd name="connsiteX25" fmla="*/ 1976247 w 2341498"/>
                    <a:gd name="connsiteY25" fmla="*/ 231902 h 1182750"/>
                    <a:gd name="connsiteX26" fmla="*/ 1979676 w 2341498"/>
                    <a:gd name="connsiteY26" fmla="*/ 241173 h 1182750"/>
                    <a:gd name="connsiteX27" fmla="*/ 1983105 w 2341498"/>
                    <a:gd name="connsiteY27" fmla="*/ 255016 h 1182750"/>
                    <a:gd name="connsiteX28" fmla="*/ 1983105 w 2341498"/>
                    <a:gd name="connsiteY28" fmla="*/ 264287 h 1182750"/>
                    <a:gd name="connsiteX29" fmla="*/ 1979676 w 2341498"/>
                    <a:gd name="connsiteY29" fmla="*/ 275971 h 1182750"/>
                    <a:gd name="connsiteX30" fmla="*/ 1981454 w 2341498"/>
                    <a:gd name="connsiteY30" fmla="*/ 292100 h 1182750"/>
                    <a:gd name="connsiteX31" fmla="*/ 1981454 w 2341498"/>
                    <a:gd name="connsiteY31" fmla="*/ 299085 h 1182750"/>
                    <a:gd name="connsiteX32" fmla="*/ 1974596 w 2341498"/>
                    <a:gd name="connsiteY32" fmla="*/ 306070 h 1182750"/>
                    <a:gd name="connsiteX33" fmla="*/ 1971039 w 2341498"/>
                    <a:gd name="connsiteY33" fmla="*/ 308356 h 1182750"/>
                    <a:gd name="connsiteX34" fmla="*/ 1957324 w 2341498"/>
                    <a:gd name="connsiteY34" fmla="*/ 315341 h 1182750"/>
                    <a:gd name="connsiteX35" fmla="*/ 1953895 w 2341498"/>
                    <a:gd name="connsiteY35" fmla="*/ 320040 h 1182750"/>
                    <a:gd name="connsiteX36" fmla="*/ 1952117 w 2341498"/>
                    <a:gd name="connsiteY36" fmla="*/ 331597 h 1182750"/>
                    <a:gd name="connsiteX37" fmla="*/ 1945260 w 2341498"/>
                    <a:gd name="connsiteY37" fmla="*/ 338582 h 1182750"/>
                    <a:gd name="connsiteX38" fmla="*/ 1929764 w 2341498"/>
                    <a:gd name="connsiteY38" fmla="*/ 345440 h 1182750"/>
                    <a:gd name="connsiteX39" fmla="*/ 1924559 w 2341498"/>
                    <a:gd name="connsiteY39" fmla="*/ 347853 h 1182750"/>
                    <a:gd name="connsiteX40" fmla="*/ 1919351 w 2341498"/>
                    <a:gd name="connsiteY40" fmla="*/ 354838 h 1182750"/>
                    <a:gd name="connsiteX41" fmla="*/ 1914271 w 2341498"/>
                    <a:gd name="connsiteY41" fmla="*/ 370967 h 1182750"/>
                    <a:gd name="connsiteX42" fmla="*/ 1910842 w 2341498"/>
                    <a:gd name="connsiteY42" fmla="*/ 375666 h 1182750"/>
                    <a:gd name="connsiteX43" fmla="*/ 1903857 w 2341498"/>
                    <a:gd name="connsiteY43" fmla="*/ 387223 h 1182750"/>
                    <a:gd name="connsiteX44" fmla="*/ 1900428 w 2341498"/>
                    <a:gd name="connsiteY44" fmla="*/ 398780 h 1182750"/>
                    <a:gd name="connsiteX45" fmla="*/ 1900428 w 2341498"/>
                    <a:gd name="connsiteY45" fmla="*/ 417449 h 1182750"/>
                    <a:gd name="connsiteX46" fmla="*/ 1900428 w 2341498"/>
                    <a:gd name="connsiteY46" fmla="*/ 426720 h 1182750"/>
                    <a:gd name="connsiteX47" fmla="*/ 1903857 w 2341498"/>
                    <a:gd name="connsiteY47" fmla="*/ 440563 h 1182750"/>
                    <a:gd name="connsiteX48" fmla="*/ 1912493 w 2341498"/>
                    <a:gd name="connsiteY48" fmla="*/ 452120 h 1182750"/>
                    <a:gd name="connsiteX49" fmla="*/ 1917700 w 2341498"/>
                    <a:gd name="connsiteY49" fmla="*/ 459105 h 1182750"/>
                    <a:gd name="connsiteX50" fmla="*/ 1922907 w 2341498"/>
                    <a:gd name="connsiteY50" fmla="*/ 459105 h 1182750"/>
                    <a:gd name="connsiteX51" fmla="*/ 1931416 w 2341498"/>
                    <a:gd name="connsiteY51" fmla="*/ 456819 h 1182750"/>
                    <a:gd name="connsiteX52" fmla="*/ 1953895 w 2341498"/>
                    <a:gd name="connsiteY52" fmla="*/ 445262 h 1182750"/>
                    <a:gd name="connsiteX53" fmla="*/ 1964182 w 2341498"/>
                    <a:gd name="connsiteY53" fmla="*/ 445262 h 1182750"/>
                    <a:gd name="connsiteX54" fmla="*/ 1976247 w 2341498"/>
                    <a:gd name="connsiteY54" fmla="*/ 435991 h 1182750"/>
                    <a:gd name="connsiteX55" fmla="*/ 1981454 w 2341498"/>
                    <a:gd name="connsiteY55" fmla="*/ 433578 h 1182750"/>
                    <a:gd name="connsiteX56" fmla="*/ 1988311 w 2341498"/>
                    <a:gd name="connsiteY56" fmla="*/ 440563 h 1182750"/>
                    <a:gd name="connsiteX57" fmla="*/ 1990089 w 2341498"/>
                    <a:gd name="connsiteY57" fmla="*/ 452120 h 1182750"/>
                    <a:gd name="connsiteX58" fmla="*/ 1983105 w 2341498"/>
                    <a:gd name="connsiteY58" fmla="*/ 463804 h 1182750"/>
                    <a:gd name="connsiteX59" fmla="*/ 1986662 w 2341498"/>
                    <a:gd name="connsiteY59" fmla="*/ 466090 h 1182750"/>
                    <a:gd name="connsiteX60" fmla="*/ 1988311 w 2341498"/>
                    <a:gd name="connsiteY60" fmla="*/ 470789 h 1182750"/>
                    <a:gd name="connsiteX61" fmla="*/ 1993519 w 2341498"/>
                    <a:gd name="connsiteY61" fmla="*/ 480060 h 1182750"/>
                    <a:gd name="connsiteX62" fmla="*/ 2003806 w 2341498"/>
                    <a:gd name="connsiteY62" fmla="*/ 486918 h 1182750"/>
                    <a:gd name="connsiteX63" fmla="*/ 2010791 w 2341498"/>
                    <a:gd name="connsiteY63" fmla="*/ 493903 h 1182750"/>
                    <a:gd name="connsiteX64" fmla="*/ 2009012 w 2341498"/>
                    <a:gd name="connsiteY64" fmla="*/ 505587 h 1182750"/>
                    <a:gd name="connsiteX65" fmla="*/ 2012442 w 2341498"/>
                    <a:gd name="connsiteY65" fmla="*/ 510159 h 1182750"/>
                    <a:gd name="connsiteX66" fmla="*/ 2017649 w 2341498"/>
                    <a:gd name="connsiteY66" fmla="*/ 512445 h 1182750"/>
                    <a:gd name="connsiteX67" fmla="*/ 2029713 w 2341498"/>
                    <a:gd name="connsiteY67" fmla="*/ 519430 h 1182750"/>
                    <a:gd name="connsiteX68" fmla="*/ 2041779 w 2341498"/>
                    <a:gd name="connsiteY68" fmla="*/ 526415 h 1182750"/>
                    <a:gd name="connsiteX69" fmla="*/ 2053844 w 2341498"/>
                    <a:gd name="connsiteY69" fmla="*/ 528701 h 1182750"/>
                    <a:gd name="connsiteX70" fmla="*/ 2062480 w 2341498"/>
                    <a:gd name="connsiteY70" fmla="*/ 533400 h 1182750"/>
                    <a:gd name="connsiteX71" fmla="*/ 2072767 w 2341498"/>
                    <a:gd name="connsiteY71" fmla="*/ 537972 h 1182750"/>
                    <a:gd name="connsiteX72" fmla="*/ 2076196 w 2341498"/>
                    <a:gd name="connsiteY72" fmla="*/ 542671 h 1182750"/>
                    <a:gd name="connsiteX73" fmla="*/ 2083054 w 2341498"/>
                    <a:gd name="connsiteY73" fmla="*/ 542671 h 1182750"/>
                    <a:gd name="connsiteX74" fmla="*/ 2084832 w 2341498"/>
                    <a:gd name="connsiteY74" fmla="*/ 533400 h 1182750"/>
                    <a:gd name="connsiteX75" fmla="*/ 2091689 w 2341498"/>
                    <a:gd name="connsiteY75" fmla="*/ 533400 h 1182750"/>
                    <a:gd name="connsiteX76" fmla="*/ 2091689 w 2341498"/>
                    <a:gd name="connsiteY76" fmla="*/ 537972 h 1182750"/>
                    <a:gd name="connsiteX77" fmla="*/ 2095119 w 2341498"/>
                    <a:gd name="connsiteY77" fmla="*/ 542671 h 1182750"/>
                    <a:gd name="connsiteX78" fmla="*/ 2100326 w 2341498"/>
                    <a:gd name="connsiteY78" fmla="*/ 547243 h 1182750"/>
                    <a:gd name="connsiteX79" fmla="*/ 2103755 w 2341498"/>
                    <a:gd name="connsiteY79" fmla="*/ 549529 h 1182750"/>
                    <a:gd name="connsiteX80" fmla="*/ 2107185 w 2341498"/>
                    <a:gd name="connsiteY80" fmla="*/ 540258 h 1182750"/>
                    <a:gd name="connsiteX81" fmla="*/ 2110612 w 2341498"/>
                    <a:gd name="connsiteY81" fmla="*/ 540258 h 1182750"/>
                    <a:gd name="connsiteX82" fmla="*/ 2114042 w 2341498"/>
                    <a:gd name="connsiteY82" fmla="*/ 544957 h 1182750"/>
                    <a:gd name="connsiteX83" fmla="*/ 2119249 w 2341498"/>
                    <a:gd name="connsiteY83" fmla="*/ 556514 h 1182750"/>
                    <a:gd name="connsiteX84" fmla="*/ 2129662 w 2341498"/>
                    <a:gd name="connsiteY84" fmla="*/ 563499 h 1182750"/>
                    <a:gd name="connsiteX85" fmla="*/ 2133092 w 2341498"/>
                    <a:gd name="connsiteY85" fmla="*/ 572770 h 1182750"/>
                    <a:gd name="connsiteX86" fmla="*/ 2133092 w 2341498"/>
                    <a:gd name="connsiteY86" fmla="*/ 582041 h 1182750"/>
                    <a:gd name="connsiteX87" fmla="*/ 2136521 w 2341498"/>
                    <a:gd name="connsiteY87" fmla="*/ 584327 h 1182750"/>
                    <a:gd name="connsiteX88" fmla="*/ 2146809 w 2341498"/>
                    <a:gd name="connsiteY88" fmla="*/ 586740 h 1182750"/>
                    <a:gd name="connsiteX89" fmla="*/ 2148587 w 2341498"/>
                    <a:gd name="connsiteY89" fmla="*/ 598297 h 1182750"/>
                    <a:gd name="connsiteX90" fmla="*/ 2152015 w 2341498"/>
                    <a:gd name="connsiteY90" fmla="*/ 602869 h 1182750"/>
                    <a:gd name="connsiteX91" fmla="*/ 2165731 w 2341498"/>
                    <a:gd name="connsiteY91" fmla="*/ 593598 h 1182750"/>
                    <a:gd name="connsiteX92" fmla="*/ 2183003 w 2341498"/>
                    <a:gd name="connsiteY92" fmla="*/ 607568 h 1182750"/>
                    <a:gd name="connsiteX93" fmla="*/ 2191638 w 2341498"/>
                    <a:gd name="connsiteY93" fmla="*/ 614553 h 1182750"/>
                    <a:gd name="connsiteX94" fmla="*/ 2205483 w 2341498"/>
                    <a:gd name="connsiteY94" fmla="*/ 621538 h 1182750"/>
                    <a:gd name="connsiteX95" fmla="*/ 2220976 w 2341498"/>
                    <a:gd name="connsiteY95" fmla="*/ 626110 h 1182750"/>
                    <a:gd name="connsiteX96" fmla="*/ 2226056 w 2341498"/>
                    <a:gd name="connsiteY96" fmla="*/ 630809 h 1182750"/>
                    <a:gd name="connsiteX97" fmla="*/ 2227835 w 2341498"/>
                    <a:gd name="connsiteY97" fmla="*/ 640080 h 1182750"/>
                    <a:gd name="connsiteX98" fmla="*/ 2227835 w 2341498"/>
                    <a:gd name="connsiteY98" fmla="*/ 651637 h 1182750"/>
                    <a:gd name="connsiteX99" fmla="*/ 2224405 w 2341498"/>
                    <a:gd name="connsiteY99" fmla="*/ 658622 h 1182750"/>
                    <a:gd name="connsiteX100" fmla="*/ 2220976 w 2341498"/>
                    <a:gd name="connsiteY100" fmla="*/ 660908 h 1182750"/>
                    <a:gd name="connsiteX101" fmla="*/ 2217547 w 2341498"/>
                    <a:gd name="connsiteY101" fmla="*/ 658622 h 1182750"/>
                    <a:gd name="connsiteX102" fmla="*/ 2207134 w 2341498"/>
                    <a:gd name="connsiteY102" fmla="*/ 658622 h 1182750"/>
                    <a:gd name="connsiteX103" fmla="*/ 2200275 w 2341498"/>
                    <a:gd name="connsiteY103" fmla="*/ 651637 h 1182750"/>
                    <a:gd name="connsiteX104" fmla="*/ 2196846 w 2341498"/>
                    <a:gd name="connsiteY104" fmla="*/ 651637 h 1182750"/>
                    <a:gd name="connsiteX105" fmla="*/ 2195068 w 2341498"/>
                    <a:gd name="connsiteY105" fmla="*/ 656209 h 1182750"/>
                    <a:gd name="connsiteX106" fmla="*/ 2200275 w 2341498"/>
                    <a:gd name="connsiteY106" fmla="*/ 665607 h 1182750"/>
                    <a:gd name="connsiteX107" fmla="*/ 2198497 w 2341498"/>
                    <a:gd name="connsiteY107" fmla="*/ 674878 h 1182750"/>
                    <a:gd name="connsiteX108" fmla="*/ 2200275 w 2341498"/>
                    <a:gd name="connsiteY108" fmla="*/ 677164 h 1182750"/>
                    <a:gd name="connsiteX109" fmla="*/ 2203704 w 2341498"/>
                    <a:gd name="connsiteY109" fmla="*/ 681736 h 1182750"/>
                    <a:gd name="connsiteX110" fmla="*/ 2205483 w 2341498"/>
                    <a:gd name="connsiteY110" fmla="*/ 688721 h 1182750"/>
                    <a:gd name="connsiteX111" fmla="*/ 2203704 w 2341498"/>
                    <a:gd name="connsiteY111" fmla="*/ 691007 h 1182750"/>
                    <a:gd name="connsiteX112" fmla="*/ 2200275 w 2341498"/>
                    <a:gd name="connsiteY112" fmla="*/ 697992 h 1182750"/>
                    <a:gd name="connsiteX113" fmla="*/ 2200275 w 2341498"/>
                    <a:gd name="connsiteY113" fmla="*/ 707263 h 1182750"/>
                    <a:gd name="connsiteX114" fmla="*/ 2193417 w 2341498"/>
                    <a:gd name="connsiteY114" fmla="*/ 714248 h 1182750"/>
                    <a:gd name="connsiteX115" fmla="*/ 2193417 w 2341498"/>
                    <a:gd name="connsiteY115" fmla="*/ 716534 h 1182750"/>
                    <a:gd name="connsiteX116" fmla="*/ 2195068 w 2341498"/>
                    <a:gd name="connsiteY116" fmla="*/ 723519 h 1182750"/>
                    <a:gd name="connsiteX117" fmla="*/ 2198497 w 2341498"/>
                    <a:gd name="connsiteY117" fmla="*/ 732790 h 1182750"/>
                    <a:gd name="connsiteX118" fmla="*/ 2198497 w 2341498"/>
                    <a:gd name="connsiteY118" fmla="*/ 739775 h 1182750"/>
                    <a:gd name="connsiteX119" fmla="*/ 2195068 w 2341498"/>
                    <a:gd name="connsiteY119" fmla="*/ 744347 h 1182750"/>
                    <a:gd name="connsiteX120" fmla="*/ 2189862 w 2341498"/>
                    <a:gd name="connsiteY120" fmla="*/ 744347 h 1182750"/>
                    <a:gd name="connsiteX121" fmla="*/ 2179574 w 2341498"/>
                    <a:gd name="connsiteY121" fmla="*/ 739775 h 1182750"/>
                    <a:gd name="connsiteX122" fmla="*/ 2167510 w 2341498"/>
                    <a:gd name="connsiteY122" fmla="*/ 735076 h 1182750"/>
                    <a:gd name="connsiteX123" fmla="*/ 2160651 w 2341498"/>
                    <a:gd name="connsiteY123" fmla="*/ 723519 h 1182750"/>
                    <a:gd name="connsiteX124" fmla="*/ 2155444 w 2341498"/>
                    <a:gd name="connsiteY124" fmla="*/ 723519 h 1182750"/>
                    <a:gd name="connsiteX125" fmla="*/ 2152015 w 2341498"/>
                    <a:gd name="connsiteY125" fmla="*/ 728218 h 1182750"/>
                    <a:gd name="connsiteX126" fmla="*/ 2146809 w 2341498"/>
                    <a:gd name="connsiteY126" fmla="*/ 730504 h 1182750"/>
                    <a:gd name="connsiteX127" fmla="*/ 2143379 w 2341498"/>
                    <a:gd name="connsiteY127" fmla="*/ 728218 h 1182750"/>
                    <a:gd name="connsiteX128" fmla="*/ 2139950 w 2341498"/>
                    <a:gd name="connsiteY128" fmla="*/ 714248 h 1182750"/>
                    <a:gd name="connsiteX129" fmla="*/ 2134743 w 2341498"/>
                    <a:gd name="connsiteY129" fmla="*/ 700278 h 1182750"/>
                    <a:gd name="connsiteX130" fmla="*/ 2129662 w 2341498"/>
                    <a:gd name="connsiteY130" fmla="*/ 697992 h 1182750"/>
                    <a:gd name="connsiteX131" fmla="*/ 2119249 w 2341498"/>
                    <a:gd name="connsiteY131" fmla="*/ 688721 h 1182750"/>
                    <a:gd name="connsiteX132" fmla="*/ 2114042 w 2341498"/>
                    <a:gd name="connsiteY132" fmla="*/ 681736 h 1182750"/>
                    <a:gd name="connsiteX133" fmla="*/ 2107185 w 2341498"/>
                    <a:gd name="connsiteY133" fmla="*/ 674878 h 1182750"/>
                    <a:gd name="connsiteX134" fmla="*/ 2093468 w 2341498"/>
                    <a:gd name="connsiteY134" fmla="*/ 667893 h 1182750"/>
                    <a:gd name="connsiteX135" fmla="*/ 2086484 w 2341498"/>
                    <a:gd name="connsiteY135" fmla="*/ 660908 h 1182750"/>
                    <a:gd name="connsiteX136" fmla="*/ 2081403 w 2341498"/>
                    <a:gd name="connsiteY136" fmla="*/ 651637 h 1182750"/>
                    <a:gd name="connsiteX137" fmla="*/ 2076196 w 2341498"/>
                    <a:gd name="connsiteY137" fmla="*/ 637667 h 1182750"/>
                    <a:gd name="connsiteX138" fmla="*/ 2062480 w 2341498"/>
                    <a:gd name="connsiteY138" fmla="*/ 630809 h 1182750"/>
                    <a:gd name="connsiteX139" fmla="*/ 2053844 w 2341498"/>
                    <a:gd name="connsiteY139" fmla="*/ 621538 h 1182750"/>
                    <a:gd name="connsiteX140" fmla="*/ 2048636 w 2341498"/>
                    <a:gd name="connsiteY140" fmla="*/ 614553 h 1182750"/>
                    <a:gd name="connsiteX141" fmla="*/ 2041779 w 2341498"/>
                    <a:gd name="connsiteY141" fmla="*/ 605282 h 1182750"/>
                    <a:gd name="connsiteX142" fmla="*/ 2026286 w 2341498"/>
                    <a:gd name="connsiteY142" fmla="*/ 579755 h 1182750"/>
                    <a:gd name="connsiteX143" fmla="*/ 2017649 w 2341498"/>
                    <a:gd name="connsiteY143" fmla="*/ 579755 h 1182750"/>
                    <a:gd name="connsiteX144" fmla="*/ 2015871 w 2341498"/>
                    <a:gd name="connsiteY144" fmla="*/ 579755 h 1182750"/>
                    <a:gd name="connsiteX145" fmla="*/ 2015871 w 2341498"/>
                    <a:gd name="connsiteY145" fmla="*/ 584327 h 1182750"/>
                    <a:gd name="connsiteX146" fmla="*/ 2019300 w 2341498"/>
                    <a:gd name="connsiteY146" fmla="*/ 593598 h 1182750"/>
                    <a:gd name="connsiteX147" fmla="*/ 2034794 w 2341498"/>
                    <a:gd name="connsiteY147" fmla="*/ 616839 h 1182750"/>
                    <a:gd name="connsiteX148" fmla="*/ 2041779 w 2341498"/>
                    <a:gd name="connsiteY148" fmla="*/ 628396 h 1182750"/>
                    <a:gd name="connsiteX149" fmla="*/ 2050414 w 2341498"/>
                    <a:gd name="connsiteY149" fmla="*/ 633095 h 1182750"/>
                    <a:gd name="connsiteX150" fmla="*/ 2055495 w 2341498"/>
                    <a:gd name="connsiteY150" fmla="*/ 637667 h 1182750"/>
                    <a:gd name="connsiteX151" fmla="*/ 2062480 w 2341498"/>
                    <a:gd name="connsiteY151" fmla="*/ 651637 h 1182750"/>
                    <a:gd name="connsiteX152" fmla="*/ 2067561 w 2341498"/>
                    <a:gd name="connsiteY152" fmla="*/ 663194 h 1182750"/>
                    <a:gd name="connsiteX153" fmla="*/ 2074418 w 2341498"/>
                    <a:gd name="connsiteY153" fmla="*/ 667893 h 1182750"/>
                    <a:gd name="connsiteX154" fmla="*/ 2081403 w 2341498"/>
                    <a:gd name="connsiteY154" fmla="*/ 670179 h 1182750"/>
                    <a:gd name="connsiteX155" fmla="*/ 2084832 w 2341498"/>
                    <a:gd name="connsiteY155" fmla="*/ 677164 h 1182750"/>
                    <a:gd name="connsiteX156" fmla="*/ 2090038 w 2341498"/>
                    <a:gd name="connsiteY156" fmla="*/ 688721 h 1182750"/>
                    <a:gd name="connsiteX157" fmla="*/ 2100326 w 2341498"/>
                    <a:gd name="connsiteY157" fmla="*/ 697992 h 1182750"/>
                    <a:gd name="connsiteX158" fmla="*/ 2114042 w 2341498"/>
                    <a:gd name="connsiteY158" fmla="*/ 704977 h 1182750"/>
                    <a:gd name="connsiteX159" fmla="*/ 2119249 w 2341498"/>
                    <a:gd name="connsiteY159" fmla="*/ 711962 h 1182750"/>
                    <a:gd name="connsiteX160" fmla="*/ 2122678 w 2341498"/>
                    <a:gd name="connsiteY160" fmla="*/ 723519 h 1182750"/>
                    <a:gd name="connsiteX161" fmla="*/ 2122678 w 2341498"/>
                    <a:gd name="connsiteY161" fmla="*/ 735076 h 1182750"/>
                    <a:gd name="connsiteX162" fmla="*/ 2126108 w 2341498"/>
                    <a:gd name="connsiteY162" fmla="*/ 744347 h 1182750"/>
                    <a:gd name="connsiteX163" fmla="*/ 2131313 w 2341498"/>
                    <a:gd name="connsiteY163" fmla="*/ 749046 h 1182750"/>
                    <a:gd name="connsiteX164" fmla="*/ 2138172 w 2341498"/>
                    <a:gd name="connsiteY164" fmla="*/ 753618 h 1182750"/>
                    <a:gd name="connsiteX165" fmla="*/ 2152015 w 2341498"/>
                    <a:gd name="connsiteY165" fmla="*/ 751332 h 1182750"/>
                    <a:gd name="connsiteX166" fmla="*/ 2160651 w 2341498"/>
                    <a:gd name="connsiteY166" fmla="*/ 751332 h 1182750"/>
                    <a:gd name="connsiteX167" fmla="*/ 2167510 w 2341498"/>
                    <a:gd name="connsiteY167" fmla="*/ 753618 h 1182750"/>
                    <a:gd name="connsiteX168" fmla="*/ 2177796 w 2341498"/>
                    <a:gd name="connsiteY168" fmla="*/ 763016 h 1182750"/>
                    <a:gd name="connsiteX169" fmla="*/ 2183003 w 2341498"/>
                    <a:gd name="connsiteY169" fmla="*/ 767588 h 1182750"/>
                    <a:gd name="connsiteX170" fmla="*/ 2196846 w 2341498"/>
                    <a:gd name="connsiteY170" fmla="*/ 767588 h 1182750"/>
                    <a:gd name="connsiteX171" fmla="*/ 2201926 w 2341498"/>
                    <a:gd name="connsiteY171" fmla="*/ 767588 h 1182750"/>
                    <a:gd name="connsiteX172" fmla="*/ 2207134 w 2341498"/>
                    <a:gd name="connsiteY172" fmla="*/ 769874 h 1182750"/>
                    <a:gd name="connsiteX173" fmla="*/ 2205483 w 2341498"/>
                    <a:gd name="connsiteY173" fmla="*/ 776859 h 1182750"/>
                    <a:gd name="connsiteX174" fmla="*/ 2203704 w 2341498"/>
                    <a:gd name="connsiteY174" fmla="*/ 781558 h 1182750"/>
                    <a:gd name="connsiteX175" fmla="*/ 2198497 w 2341498"/>
                    <a:gd name="connsiteY175" fmla="*/ 781558 h 1182750"/>
                    <a:gd name="connsiteX176" fmla="*/ 2186433 w 2341498"/>
                    <a:gd name="connsiteY176" fmla="*/ 781558 h 1182750"/>
                    <a:gd name="connsiteX177" fmla="*/ 2170937 w 2341498"/>
                    <a:gd name="connsiteY177" fmla="*/ 779145 h 1182750"/>
                    <a:gd name="connsiteX178" fmla="*/ 2164080 w 2341498"/>
                    <a:gd name="connsiteY178" fmla="*/ 779145 h 1182750"/>
                    <a:gd name="connsiteX179" fmla="*/ 2158873 w 2341498"/>
                    <a:gd name="connsiteY179" fmla="*/ 783844 h 1182750"/>
                    <a:gd name="connsiteX180" fmla="*/ 2160651 w 2341498"/>
                    <a:gd name="connsiteY180" fmla="*/ 790829 h 1182750"/>
                    <a:gd name="connsiteX181" fmla="*/ 2165731 w 2341498"/>
                    <a:gd name="connsiteY181" fmla="*/ 793115 h 1182750"/>
                    <a:gd name="connsiteX182" fmla="*/ 2174367 w 2341498"/>
                    <a:gd name="connsiteY182" fmla="*/ 790829 h 1182750"/>
                    <a:gd name="connsiteX183" fmla="*/ 2183003 w 2341498"/>
                    <a:gd name="connsiteY183" fmla="*/ 793115 h 1182750"/>
                    <a:gd name="connsiteX184" fmla="*/ 2193417 w 2341498"/>
                    <a:gd name="connsiteY184" fmla="*/ 797687 h 1182750"/>
                    <a:gd name="connsiteX185" fmla="*/ 2201926 w 2341498"/>
                    <a:gd name="connsiteY185" fmla="*/ 804672 h 1182750"/>
                    <a:gd name="connsiteX186" fmla="*/ 2205483 w 2341498"/>
                    <a:gd name="connsiteY186" fmla="*/ 809371 h 1182750"/>
                    <a:gd name="connsiteX187" fmla="*/ 2207134 w 2341498"/>
                    <a:gd name="connsiteY187" fmla="*/ 816356 h 1182750"/>
                    <a:gd name="connsiteX188" fmla="*/ 2217547 w 2341498"/>
                    <a:gd name="connsiteY188" fmla="*/ 816356 h 1182750"/>
                    <a:gd name="connsiteX189" fmla="*/ 2220976 w 2341498"/>
                    <a:gd name="connsiteY189" fmla="*/ 818642 h 1182750"/>
                    <a:gd name="connsiteX190" fmla="*/ 2222627 w 2341498"/>
                    <a:gd name="connsiteY190" fmla="*/ 830199 h 1182750"/>
                    <a:gd name="connsiteX191" fmla="*/ 2224405 w 2341498"/>
                    <a:gd name="connsiteY191" fmla="*/ 837184 h 1182750"/>
                    <a:gd name="connsiteX192" fmla="*/ 2222627 w 2341498"/>
                    <a:gd name="connsiteY192" fmla="*/ 841756 h 1182750"/>
                    <a:gd name="connsiteX193" fmla="*/ 2217547 w 2341498"/>
                    <a:gd name="connsiteY193" fmla="*/ 846455 h 1182750"/>
                    <a:gd name="connsiteX194" fmla="*/ 2215769 w 2341498"/>
                    <a:gd name="connsiteY194" fmla="*/ 853440 h 1182750"/>
                    <a:gd name="connsiteX195" fmla="*/ 2215769 w 2341498"/>
                    <a:gd name="connsiteY195" fmla="*/ 860298 h 1182750"/>
                    <a:gd name="connsiteX196" fmla="*/ 2217547 w 2341498"/>
                    <a:gd name="connsiteY196" fmla="*/ 867283 h 1182750"/>
                    <a:gd name="connsiteX197" fmla="*/ 2212340 w 2341498"/>
                    <a:gd name="connsiteY197" fmla="*/ 867283 h 1182750"/>
                    <a:gd name="connsiteX198" fmla="*/ 2208912 w 2341498"/>
                    <a:gd name="connsiteY198" fmla="*/ 860298 h 1182750"/>
                    <a:gd name="connsiteX199" fmla="*/ 2201926 w 2341498"/>
                    <a:gd name="connsiteY199" fmla="*/ 853440 h 1182750"/>
                    <a:gd name="connsiteX200" fmla="*/ 2201926 w 2341498"/>
                    <a:gd name="connsiteY200" fmla="*/ 844169 h 1182750"/>
                    <a:gd name="connsiteX201" fmla="*/ 2198497 w 2341498"/>
                    <a:gd name="connsiteY201" fmla="*/ 839470 h 1182750"/>
                    <a:gd name="connsiteX202" fmla="*/ 2195068 w 2341498"/>
                    <a:gd name="connsiteY202" fmla="*/ 839470 h 1182750"/>
                    <a:gd name="connsiteX203" fmla="*/ 2189862 w 2341498"/>
                    <a:gd name="connsiteY203" fmla="*/ 844169 h 1182750"/>
                    <a:gd name="connsiteX204" fmla="*/ 2183003 w 2341498"/>
                    <a:gd name="connsiteY204" fmla="*/ 837184 h 1182750"/>
                    <a:gd name="connsiteX205" fmla="*/ 2179574 w 2341498"/>
                    <a:gd name="connsiteY205" fmla="*/ 827913 h 1182750"/>
                    <a:gd name="connsiteX206" fmla="*/ 2170937 w 2341498"/>
                    <a:gd name="connsiteY206" fmla="*/ 827913 h 1182750"/>
                    <a:gd name="connsiteX207" fmla="*/ 2167510 w 2341498"/>
                    <a:gd name="connsiteY207" fmla="*/ 830199 h 1182750"/>
                    <a:gd name="connsiteX208" fmla="*/ 2169286 w 2341498"/>
                    <a:gd name="connsiteY208" fmla="*/ 839470 h 1182750"/>
                    <a:gd name="connsiteX209" fmla="*/ 2160651 w 2341498"/>
                    <a:gd name="connsiteY209" fmla="*/ 841756 h 1182750"/>
                    <a:gd name="connsiteX210" fmla="*/ 2158873 w 2341498"/>
                    <a:gd name="connsiteY210" fmla="*/ 844169 h 1182750"/>
                    <a:gd name="connsiteX211" fmla="*/ 2158873 w 2341498"/>
                    <a:gd name="connsiteY211" fmla="*/ 848741 h 1182750"/>
                    <a:gd name="connsiteX212" fmla="*/ 2162302 w 2341498"/>
                    <a:gd name="connsiteY212" fmla="*/ 851027 h 1182750"/>
                    <a:gd name="connsiteX213" fmla="*/ 2167510 w 2341498"/>
                    <a:gd name="connsiteY213" fmla="*/ 853440 h 1182750"/>
                    <a:gd name="connsiteX214" fmla="*/ 2169286 w 2341498"/>
                    <a:gd name="connsiteY214" fmla="*/ 860298 h 1182750"/>
                    <a:gd name="connsiteX215" fmla="*/ 2167510 w 2341498"/>
                    <a:gd name="connsiteY215" fmla="*/ 862711 h 1182750"/>
                    <a:gd name="connsiteX216" fmla="*/ 2158873 w 2341498"/>
                    <a:gd name="connsiteY216" fmla="*/ 867283 h 1182750"/>
                    <a:gd name="connsiteX217" fmla="*/ 2157222 w 2341498"/>
                    <a:gd name="connsiteY217" fmla="*/ 869696 h 1182750"/>
                    <a:gd name="connsiteX218" fmla="*/ 2158873 w 2341498"/>
                    <a:gd name="connsiteY218" fmla="*/ 876554 h 1182750"/>
                    <a:gd name="connsiteX219" fmla="*/ 2164080 w 2341498"/>
                    <a:gd name="connsiteY219" fmla="*/ 878967 h 1182750"/>
                    <a:gd name="connsiteX220" fmla="*/ 2179574 w 2341498"/>
                    <a:gd name="connsiteY220" fmla="*/ 874268 h 1182750"/>
                    <a:gd name="connsiteX221" fmla="*/ 2181352 w 2341498"/>
                    <a:gd name="connsiteY221" fmla="*/ 876554 h 1182750"/>
                    <a:gd name="connsiteX222" fmla="*/ 2184781 w 2341498"/>
                    <a:gd name="connsiteY222" fmla="*/ 876554 h 1182750"/>
                    <a:gd name="connsiteX223" fmla="*/ 2186433 w 2341498"/>
                    <a:gd name="connsiteY223" fmla="*/ 883539 h 1182750"/>
                    <a:gd name="connsiteX224" fmla="*/ 2184781 w 2341498"/>
                    <a:gd name="connsiteY224" fmla="*/ 890524 h 1182750"/>
                    <a:gd name="connsiteX225" fmla="*/ 2179574 w 2341498"/>
                    <a:gd name="connsiteY225" fmla="*/ 895096 h 1182750"/>
                    <a:gd name="connsiteX226" fmla="*/ 2169286 w 2341498"/>
                    <a:gd name="connsiteY226" fmla="*/ 892810 h 1182750"/>
                    <a:gd name="connsiteX227" fmla="*/ 2160651 w 2341498"/>
                    <a:gd name="connsiteY227" fmla="*/ 892810 h 1182750"/>
                    <a:gd name="connsiteX228" fmla="*/ 2153793 w 2341498"/>
                    <a:gd name="connsiteY228" fmla="*/ 892810 h 1182750"/>
                    <a:gd name="connsiteX229" fmla="*/ 2143379 w 2341498"/>
                    <a:gd name="connsiteY229" fmla="*/ 885825 h 1182750"/>
                    <a:gd name="connsiteX230" fmla="*/ 2134743 w 2341498"/>
                    <a:gd name="connsiteY230" fmla="*/ 878967 h 1182750"/>
                    <a:gd name="connsiteX231" fmla="*/ 2127886 w 2341498"/>
                    <a:gd name="connsiteY231" fmla="*/ 867283 h 1182750"/>
                    <a:gd name="connsiteX232" fmla="*/ 2103755 w 2341498"/>
                    <a:gd name="connsiteY232" fmla="*/ 839470 h 1182750"/>
                    <a:gd name="connsiteX233" fmla="*/ 2091689 w 2341498"/>
                    <a:gd name="connsiteY233" fmla="*/ 825627 h 1182750"/>
                    <a:gd name="connsiteX234" fmla="*/ 2086484 w 2341498"/>
                    <a:gd name="connsiteY234" fmla="*/ 816356 h 1182750"/>
                    <a:gd name="connsiteX235" fmla="*/ 2081403 w 2341498"/>
                    <a:gd name="connsiteY235" fmla="*/ 806958 h 1182750"/>
                    <a:gd name="connsiteX236" fmla="*/ 2065910 w 2341498"/>
                    <a:gd name="connsiteY236" fmla="*/ 786130 h 1182750"/>
                    <a:gd name="connsiteX237" fmla="*/ 2060702 w 2341498"/>
                    <a:gd name="connsiteY237" fmla="*/ 783844 h 1182750"/>
                    <a:gd name="connsiteX238" fmla="*/ 2055495 w 2341498"/>
                    <a:gd name="connsiteY238" fmla="*/ 783844 h 1182750"/>
                    <a:gd name="connsiteX239" fmla="*/ 2053844 w 2341498"/>
                    <a:gd name="connsiteY239" fmla="*/ 790829 h 1182750"/>
                    <a:gd name="connsiteX240" fmla="*/ 2053844 w 2341498"/>
                    <a:gd name="connsiteY240" fmla="*/ 795401 h 1182750"/>
                    <a:gd name="connsiteX241" fmla="*/ 2058924 w 2341498"/>
                    <a:gd name="connsiteY241" fmla="*/ 802386 h 1182750"/>
                    <a:gd name="connsiteX242" fmla="*/ 2064131 w 2341498"/>
                    <a:gd name="connsiteY242" fmla="*/ 806958 h 1182750"/>
                    <a:gd name="connsiteX243" fmla="*/ 2067561 w 2341498"/>
                    <a:gd name="connsiteY243" fmla="*/ 818642 h 1182750"/>
                    <a:gd name="connsiteX244" fmla="*/ 2074418 w 2341498"/>
                    <a:gd name="connsiteY244" fmla="*/ 825627 h 1182750"/>
                    <a:gd name="connsiteX245" fmla="*/ 2081403 w 2341498"/>
                    <a:gd name="connsiteY245" fmla="*/ 832485 h 1182750"/>
                    <a:gd name="connsiteX246" fmla="*/ 2091689 w 2341498"/>
                    <a:gd name="connsiteY246" fmla="*/ 851027 h 1182750"/>
                    <a:gd name="connsiteX247" fmla="*/ 2098548 w 2341498"/>
                    <a:gd name="connsiteY247" fmla="*/ 860298 h 1182750"/>
                    <a:gd name="connsiteX248" fmla="*/ 2117598 w 2341498"/>
                    <a:gd name="connsiteY248" fmla="*/ 883539 h 1182750"/>
                    <a:gd name="connsiteX249" fmla="*/ 2126108 w 2341498"/>
                    <a:gd name="connsiteY249" fmla="*/ 890524 h 1182750"/>
                    <a:gd name="connsiteX250" fmla="*/ 2138172 w 2341498"/>
                    <a:gd name="connsiteY250" fmla="*/ 902081 h 1182750"/>
                    <a:gd name="connsiteX251" fmla="*/ 2150236 w 2341498"/>
                    <a:gd name="connsiteY251" fmla="*/ 909066 h 1182750"/>
                    <a:gd name="connsiteX252" fmla="*/ 2160651 w 2341498"/>
                    <a:gd name="connsiteY252" fmla="*/ 911352 h 1182750"/>
                    <a:gd name="connsiteX253" fmla="*/ 2167510 w 2341498"/>
                    <a:gd name="connsiteY253" fmla="*/ 911352 h 1182750"/>
                    <a:gd name="connsiteX254" fmla="*/ 2170937 w 2341498"/>
                    <a:gd name="connsiteY254" fmla="*/ 913638 h 1182750"/>
                    <a:gd name="connsiteX255" fmla="*/ 2172716 w 2341498"/>
                    <a:gd name="connsiteY255" fmla="*/ 916051 h 1182750"/>
                    <a:gd name="connsiteX256" fmla="*/ 2174367 w 2341498"/>
                    <a:gd name="connsiteY256" fmla="*/ 925322 h 1182750"/>
                    <a:gd name="connsiteX257" fmla="*/ 2179574 w 2341498"/>
                    <a:gd name="connsiteY257" fmla="*/ 932307 h 1182750"/>
                    <a:gd name="connsiteX258" fmla="*/ 2181352 w 2341498"/>
                    <a:gd name="connsiteY258" fmla="*/ 934593 h 1182750"/>
                    <a:gd name="connsiteX259" fmla="*/ 2184781 w 2341498"/>
                    <a:gd name="connsiteY259" fmla="*/ 932307 h 1182750"/>
                    <a:gd name="connsiteX260" fmla="*/ 2189862 w 2341498"/>
                    <a:gd name="connsiteY260" fmla="*/ 932307 h 1182750"/>
                    <a:gd name="connsiteX261" fmla="*/ 2195068 w 2341498"/>
                    <a:gd name="connsiteY261" fmla="*/ 932307 h 1182750"/>
                    <a:gd name="connsiteX262" fmla="*/ 2201926 w 2341498"/>
                    <a:gd name="connsiteY262" fmla="*/ 934593 h 1182750"/>
                    <a:gd name="connsiteX263" fmla="*/ 2201926 w 2341498"/>
                    <a:gd name="connsiteY263" fmla="*/ 941578 h 1182750"/>
                    <a:gd name="connsiteX264" fmla="*/ 2201926 w 2341498"/>
                    <a:gd name="connsiteY264" fmla="*/ 946150 h 1182750"/>
                    <a:gd name="connsiteX265" fmla="*/ 2195068 w 2341498"/>
                    <a:gd name="connsiteY265" fmla="*/ 955421 h 1182750"/>
                    <a:gd name="connsiteX266" fmla="*/ 2196846 w 2341498"/>
                    <a:gd name="connsiteY266" fmla="*/ 955421 h 1182750"/>
                    <a:gd name="connsiteX267" fmla="*/ 2196846 w 2341498"/>
                    <a:gd name="connsiteY267" fmla="*/ 960120 h 1182750"/>
                    <a:gd name="connsiteX268" fmla="*/ 2201926 w 2341498"/>
                    <a:gd name="connsiteY268" fmla="*/ 960120 h 1182750"/>
                    <a:gd name="connsiteX269" fmla="*/ 2207134 w 2341498"/>
                    <a:gd name="connsiteY269" fmla="*/ 957707 h 1182750"/>
                    <a:gd name="connsiteX270" fmla="*/ 2212340 w 2341498"/>
                    <a:gd name="connsiteY270" fmla="*/ 957707 h 1182750"/>
                    <a:gd name="connsiteX271" fmla="*/ 2213991 w 2341498"/>
                    <a:gd name="connsiteY271" fmla="*/ 960120 h 1182750"/>
                    <a:gd name="connsiteX272" fmla="*/ 2217547 w 2341498"/>
                    <a:gd name="connsiteY272" fmla="*/ 964692 h 1182750"/>
                    <a:gd name="connsiteX273" fmla="*/ 2219198 w 2341498"/>
                    <a:gd name="connsiteY273" fmla="*/ 971677 h 1182750"/>
                    <a:gd name="connsiteX274" fmla="*/ 2217547 w 2341498"/>
                    <a:gd name="connsiteY274" fmla="*/ 978662 h 1182750"/>
                    <a:gd name="connsiteX275" fmla="*/ 2213991 w 2341498"/>
                    <a:gd name="connsiteY275" fmla="*/ 985647 h 1182750"/>
                    <a:gd name="connsiteX276" fmla="*/ 2213991 w 2341498"/>
                    <a:gd name="connsiteY276" fmla="*/ 990219 h 1182750"/>
                    <a:gd name="connsiteX277" fmla="*/ 2208912 w 2341498"/>
                    <a:gd name="connsiteY277" fmla="*/ 990219 h 1182750"/>
                    <a:gd name="connsiteX278" fmla="*/ 2196846 w 2341498"/>
                    <a:gd name="connsiteY278" fmla="*/ 990219 h 1182750"/>
                    <a:gd name="connsiteX279" fmla="*/ 2191638 w 2341498"/>
                    <a:gd name="connsiteY279" fmla="*/ 994918 h 1182750"/>
                    <a:gd name="connsiteX280" fmla="*/ 2179574 w 2341498"/>
                    <a:gd name="connsiteY280" fmla="*/ 1001776 h 1182750"/>
                    <a:gd name="connsiteX281" fmla="*/ 2174367 w 2341498"/>
                    <a:gd name="connsiteY281" fmla="*/ 1004189 h 1182750"/>
                    <a:gd name="connsiteX282" fmla="*/ 2170937 w 2341498"/>
                    <a:gd name="connsiteY282" fmla="*/ 1006475 h 1182750"/>
                    <a:gd name="connsiteX283" fmla="*/ 2158873 w 2341498"/>
                    <a:gd name="connsiteY283" fmla="*/ 985647 h 1182750"/>
                    <a:gd name="connsiteX284" fmla="*/ 2153793 w 2341498"/>
                    <a:gd name="connsiteY284" fmla="*/ 978662 h 1182750"/>
                    <a:gd name="connsiteX285" fmla="*/ 2148587 w 2341498"/>
                    <a:gd name="connsiteY285" fmla="*/ 978662 h 1182750"/>
                    <a:gd name="connsiteX286" fmla="*/ 2143379 w 2341498"/>
                    <a:gd name="connsiteY286" fmla="*/ 973963 h 1182750"/>
                    <a:gd name="connsiteX287" fmla="*/ 2134743 w 2341498"/>
                    <a:gd name="connsiteY287" fmla="*/ 957707 h 1182750"/>
                    <a:gd name="connsiteX288" fmla="*/ 2124456 w 2341498"/>
                    <a:gd name="connsiteY288" fmla="*/ 960120 h 1182750"/>
                    <a:gd name="connsiteX289" fmla="*/ 2112391 w 2341498"/>
                    <a:gd name="connsiteY289" fmla="*/ 948436 h 1182750"/>
                    <a:gd name="connsiteX290" fmla="*/ 2117598 w 2341498"/>
                    <a:gd name="connsiteY290" fmla="*/ 936879 h 1182750"/>
                    <a:gd name="connsiteX291" fmla="*/ 2117598 w 2341498"/>
                    <a:gd name="connsiteY291" fmla="*/ 932307 h 1182750"/>
                    <a:gd name="connsiteX292" fmla="*/ 2115820 w 2341498"/>
                    <a:gd name="connsiteY292" fmla="*/ 925322 h 1182750"/>
                    <a:gd name="connsiteX293" fmla="*/ 2114042 w 2341498"/>
                    <a:gd name="connsiteY293" fmla="*/ 918337 h 1182750"/>
                    <a:gd name="connsiteX294" fmla="*/ 2108961 w 2341498"/>
                    <a:gd name="connsiteY294" fmla="*/ 911352 h 1182750"/>
                    <a:gd name="connsiteX295" fmla="*/ 2098548 w 2341498"/>
                    <a:gd name="connsiteY295" fmla="*/ 909066 h 1182750"/>
                    <a:gd name="connsiteX296" fmla="*/ 2090038 w 2341498"/>
                    <a:gd name="connsiteY296" fmla="*/ 906780 h 1182750"/>
                    <a:gd name="connsiteX297" fmla="*/ 2084832 w 2341498"/>
                    <a:gd name="connsiteY297" fmla="*/ 909066 h 1182750"/>
                    <a:gd name="connsiteX298" fmla="*/ 2076196 w 2341498"/>
                    <a:gd name="connsiteY298" fmla="*/ 911352 h 1182750"/>
                    <a:gd name="connsiteX299" fmla="*/ 2064131 w 2341498"/>
                    <a:gd name="connsiteY299" fmla="*/ 906780 h 1182750"/>
                    <a:gd name="connsiteX300" fmla="*/ 2058924 w 2341498"/>
                    <a:gd name="connsiteY300" fmla="*/ 902081 h 1182750"/>
                    <a:gd name="connsiteX301" fmla="*/ 2052066 w 2341498"/>
                    <a:gd name="connsiteY301" fmla="*/ 899795 h 1182750"/>
                    <a:gd name="connsiteX302" fmla="*/ 2046860 w 2341498"/>
                    <a:gd name="connsiteY302" fmla="*/ 899795 h 1182750"/>
                    <a:gd name="connsiteX303" fmla="*/ 2041779 w 2341498"/>
                    <a:gd name="connsiteY303" fmla="*/ 899795 h 1182750"/>
                    <a:gd name="connsiteX304" fmla="*/ 2040001 w 2341498"/>
                    <a:gd name="connsiteY304" fmla="*/ 895096 h 1182750"/>
                    <a:gd name="connsiteX305" fmla="*/ 2040001 w 2341498"/>
                    <a:gd name="connsiteY305" fmla="*/ 878967 h 1182750"/>
                    <a:gd name="connsiteX306" fmla="*/ 2040001 w 2341498"/>
                    <a:gd name="connsiteY306" fmla="*/ 871982 h 1182750"/>
                    <a:gd name="connsiteX307" fmla="*/ 2033143 w 2341498"/>
                    <a:gd name="connsiteY307" fmla="*/ 871982 h 1182750"/>
                    <a:gd name="connsiteX308" fmla="*/ 2029713 w 2341498"/>
                    <a:gd name="connsiteY308" fmla="*/ 874268 h 1182750"/>
                    <a:gd name="connsiteX309" fmla="*/ 2029713 w 2341498"/>
                    <a:gd name="connsiteY309" fmla="*/ 883539 h 1182750"/>
                    <a:gd name="connsiteX310" fmla="*/ 2026286 w 2341498"/>
                    <a:gd name="connsiteY310" fmla="*/ 892810 h 1182750"/>
                    <a:gd name="connsiteX311" fmla="*/ 2024507 w 2341498"/>
                    <a:gd name="connsiteY311" fmla="*/ 895096 h 1182750"/>
                    <a:gd name="connsiteX312" fmla="*/ 2014220 w 2341498"/>
                    <a:gd name="connsiteY312" fmla="*/ 895096 h 1182750"/>
                    <a:gd name="connsiteX313" fmla="*/ 2005585 w 2341498"/>
                    <a:gd name="connsiteY313" fmla="*/ 892810 h 1182750"/>
                    <a:gd name="connsiteX314" fmla="*/ 2003806 w 2341498"/>
                    <a:gd name="connsiteY314" fmla="*/ 899795 h 1182750"/>
                    <a:gd name="connsiteX315" fmla="*/ 2005585 w 2341498"/>
                    <a:gd name="connsiteY315" fmla="*/ 904367 h 1182750"/>
                    <a:gd name="connsiteX316" fmla="*/ 2009012 w 2341498"/>
                    <a:gd name="connsiteY316" fmla="*/ 906780 h 1182750"/>
                    <a:gd name="connsiteX317" fmla="*/ 2019300 w 2341498"/>
                    <a:gd name="connsiteY317" fmla="*/ 909066 h 1182750"/>
                    <a:gd name="connsiteX318" fmla="*/ 2026286 w 2341498"/>
                    <a:gd name="connsiteY318" fmla="*/ 916051 h 1182750"/>
                    <a:gd name="connsiteX319" fmla="*/ 2033143 w 2341498"/>
                    <a:gd name="connsiteY319" fmla="*/ 918337 h 1182750"/>
                    <a:gd name="connsiteX320" fmla="*/ 2040001 w 2341498"/>
                    <a:gd name="connsiteY320" fmla="*/ 918337 h 1182750"/>
                    <a:gd name="connsiteX321" fmla="*/ 2050414 w 2341498"/>
                    <a:gd name="connsiteY321" fmla="*/ 916051 h 1182750"/>
                    <a:gd name="connsiteX322" fmla="*/ 2058924 w 2341498"/>
                    <a:gd name="connsiteY322" fmla="*/ 916051 h 1182750"/>
                    <a:gd name="connsiteX323" fmla="*/ 2065910 w 2341498"/>
                    <a:gd name="connsiteY323" fmla="*/ 927608 h 1182750"/>
                    <a:gd name="connsiteX324" fmla="*/ 2069337 w 2341498"/>
                    <a:gd name="connsiteY324" fmla="*/ 932307 h 1182750"/>
                    <a:gd name="connsiteX325" fmla="*/ 2074418 w 2341498"/>
                    <a:gd name="connsiteY325" fmla="*/ 934593 h 1182750"/>
                    <a:gd name="connsiteX326" fmla="*/ 2083054 w 2341498"/>
                    <a:gd name="connsiteY326" fmla="*/ 934593 h 1182750"/>
                    <a:gd name="connsiteX327" fmla="*/ 2088262 w 2341498"/>
                    <a:gd name="connsiteY327" fmla="*/ 927608 h 1182750"/>
                    <a:gd name="connsiteX328" fmla="*/ 2093468 w 2341498"/>
                    <a:gd name="connsiteY328" fmla="*/ 932307 h 1182750"/>
                    <a:gd name="connsiteX329" fmla="*/ 2095119 w 2341498"/>
                    <a:gd name="connsiteY329" fmla="*/ 934593 h 1182750"/>
                    <a:gd name="connsiteX330" fmla="*/ 2096897 w 2341498"/>
                    <a:gd name="connsiteY330" fmla="*/ 946150 h 1182750"/>
                    <a:gd name="connsiteX331" fmla="*/ 2098548 w 2341498"/>
                    <a:gd name="connsiteY331" fmla="*/ 955421 h 1182750"/>
                    <a:gd name="connsiteX332" fmla="*/ 2096897 w 2341498"/>
                    <a:gd name="connsiteY332" fmla="*/ 969391 h 1182750"/>
                    <a:gd name="connsiteX333" fmla="*/ 2096897 w 2341498"/>
                    <a:gd name="connsiteY333" fmla="*/ 978662 h 1182750"/>
                    <a:gd name="connsiteX334" fmla="*/ 2103755 w 2341498"/>
                    <a:gd name="connsiteY334" fmla="*/ 983234 h 1182750"/>
                    <a:gd name="connsiteX335" fmla="*/ 2108961 w 2341498"/>
                    <a:gd name="connsiteY335" fmla="*/ 987933 h 1182750"/>
                    <a:gd name="connsiteX336" fmla="*/ 2119249 w 2341498"/>
                    <a:gd name="connsiteY336" fmla="*/ 987933 h 1182750"/>
                    <a:gd name="connsiteX337" fmla="*/ 2121027 w 2341498"/>
                    <a:gd name="connsiteY337" fmla="*/ 997204 h 1182750"/>
                    <a:gd name="connsiteX338" fmla="*/ 2121027 w 2341498"/>
                    <a:gd name="connsiteY338" fmla="*/ 1001776 h 1182750"/>
                    <a:gd name="connsiteX339" fmla="*/ 2124456 w 2341498"/>
                    <a:gd name="connsiteY339" fmla="*/ 1001776 h 1182750"/>
                    <a:gd name="connsiteX340" fmla="*/ 2136521 w 2341498"/>
                    <a:gd name="connsiteY340" fmla="*/ 1001776 h 1182750"/>
                    <a:gd name="connsiteX341" fmla="*/ 2143379 w 2341498"/>
                    <a:gd name="connsiteY341" fmla="*/ 1011047 h 1182750"/>
                    <a:gd name="connsiteX342" fmla="*/ 2150236 w 2341498"/>
                    <a:gd name="connsiteY342" fmla="*/ 1013460 h 1182750"/>
                    <a:gd name="connsiteX343" fmla="*/ 2153793 w 2341498"/>
                    <a:gd name="connsiteY343" fmla="*/ 1015746 h 1182750"/>
                    <a:gd name="connsiteX344" fmla="*/ 2153793 w 2341498"/>
                    <a:gd name="connsiteY344" fmla="*/ 1020445 h 1182750"/>
                    <a:gd name="connsiteX345" fmla="*/ 2153793 w 2341498"/>
                    <a:gd name="connsiteY345" fmla="*/ 1032002 h 1182750"/>
                    <a:gd name="connsiteX346" fmla="*/ 2153793 w 2341498"/>
                    <a:gd name="connsiteY346" fmla="*/ 1041273 h 1182750"/>
                    <a:gd name="connsiteX347" fmla="*/ 2155444 w 2341498"/>
                    <a:gd name="connsiteY347" fmla="*/ 1048258 h 1182750"/>
                    <a:gd name="connsiteX348" fmla="*/ 2162302 w 2341498"/>
                    <a:gd name="connsiteY348" fmla="*/ 1038987 h 1182750"/>
                    <a:gd name="connsiteX349" fmla="*/ 2170937 w 2341498"/>
                    <a:gd name="connsiteY349" fmla="*/ 1036574 h 1182750"/>
                    <a:gd name="connsiteX350" fmla="*/ 2174367 w 2341498"/>
                    <a:gd name="connsiteY350" fmla="*/ 1036574 h 1182750"/>
                    <a:gd name="connsiteX351" fmla="*/ 2201926 w 2341498"/>
                    <a:gd name="connsiteY351" fmla="*/ 1041273 h 1182750"/>
                    <a:gd name="connsiteX352" fmla="*/ 2207134 w 2341498"/>
                    <a:gd name="connsiteY352" fmla="*/ 1034288 h 1182750"/>
                    <a:gd name="connsiteX353" fmla="*/ 2203704 w 2341498"/>
                    <a:gd name="connsiteY353" fmla="*/ 1025017 h 1182750"/>
                    <a:gd name="connsiteX354" fmla="*/ 2203704 w 2341498"/>
                    <a:gd name="connsiteY354" fmla="*/ 1020445 h 1182750"/>
                    <a:gd name="connsiteX355" fmla="*/ 2208912 w 2341498"/>
                    <a:gd name="connsiteY355" fmla="*/ 1013460 h 1182750"/>
                    <a:gd name="connsiteX356" fmla="*/ 2213991 w 2341498"/>
                    <a:gd name="connsiteY356" fmla="*/ 1011047 h 1182750"/>
                    <a:gd name="connsiteX357" fmla="*/ 2220976 w 2341498"/>
                    <a:gd name="connsiteY357" fmla="*/ 1015746 h 1182750"/>
                    <a:gd name="connsiteX358" fmla="*/ 2229486 w 2341498"/>
                    <a:gd name="connsiteY358" fmla="*/ 1018032 h 1182750"/>
                    <a:gd name="connsiteX359" fmla="*/ 2238121 w 2341498"/>
                    <a:gd name="connsiteY359" fmla="*/ 1025017 h 1182750"/>
                    <a:gd name="connsiteX360" fmla="*/ 2246758 w 2341498"/>
                    <a:gd name="connsiteY360" fmla="*/ 1027303 h 1182750"/>
                    <a:gd name="connsiteX361" fmla="*/ 2251963 w 2341498"/>
                    <a:gd name="connsiteY361" fmla="*/ 1027303 h 1182750"/>
                    <a:gd name="connsiteX362" fmla="*/ 2258822 w 2341498"/>
                    <a:gd name="connsiteY362" fmla="*/ 1029716 h 1182750"/>
                    <a:gd name="connsiteX363" fmla="*/ 2267459 w 2341498"/>
                    <a:gd name="connsiteY363" fmla="*/ 1036574 h 1182750"/>
                    <a:gd name="connsiteX364" fmla="*/ 2272665 w 2341498"/>
                    <a:gd name="connsiteY364" fmla="*/ 1038987 h 1182750"/>
                    <a:gd name="connsiteX365" fmla="*/ 2277745 w 2341498"/>
                    <a:gd name="connsiteY365" fmla="*/ 1034288 h 1182750"/>
                    <a:gd name="connsiteX366" fmla="*/ 2286381 w 2341498"/>
                    <a:gd name="connsiteY366" fmla="*/ 1029716 h 1182750"/>
                    <a:gd name="connsiteX367" fmla="*/ 2291587 w 2341498"/>
                    <a:gd name="connsiteY367" fmla="*/ 1027303 h 1182750"/>
                    <a:gd name="connsiteX368" fmla="*/ 2296795 w 2341498"/>
                    <a:gd name="connsiteY368" fmla="*/ 1029716 h 1182750"/>
                    <a:gd name="connsiteX369" fmla="*/ 2301875 w 2341498"/>
                    <a:gd name="connsiteY369" fmla="*/ 1034288 h 1182750"/>
                    <a:gd name="connsiteX370" fmla="*/ 2303653 w 2341498"/>
                    <a:gd name="connsiteY370" fmla="*/ 1038987 h 1182750"/>
                    <a:gd name="connsiteX371" fmla="*/ 2307083 w 2341498"/>
                    <a:gd name="connsiteY371" fmla="*/ 1048258 h 1182750"/>
                    <a:gd name="connsiteX372" fmla="*/ 2312288 w 2341498"/>
                    <a:gd name="connsiteY372" fmla="*/ 1064387 h 1182750"/>
                    <a:gd name="connsiteX373" fmla="*/ 2319147 w 2341498"/>
                    <a:gd name="connsiteY373" fmla="*/ 1094613 h 1182750"/>
                    <a:gd name="connsiteX374" fmla="*/ 2320798 w 2341498"/>
                    <a:gd name="connsiteY374" fmla="*/ 1106170 h 1182750"/>
                    <a:gd name="connsiteX375" fmla="*/ 2331211 w 2341498"/>
                    <a:gd name="connsiteY375" fmla="*/ 1129411 h 1182750"/>
                    <a:gd name="connsiteX376" fmla="*/ 2339848 w 2341498"/>
                    <a:gd name="connsiteY376" fmla="*/ 1159510 h 1182750"/>
                    <a:gd name="connsiteX377" fmla="*/ 2341499 w 2341498"/>
                    <a:gd name="connsiteY377" fmla="*/ 1175766 h 1182750"/>
                    <a:gd name="connsiteX378" fmla="*/ 2331211 w 2341498"/>
                    <a:gd name="connsiteY378" fmla="*/ 1175766 h 1182750"/>
                    <a:gd name="connsiteX379" fmla="*/ 2332862 w 2341498"/>
                    <a:gd name="connsiteY379" fmla="*/ 1166495 h 1182750"/>
                    <a:gd name="connsiteX380" fmla="*/ 2331211 w 2341498"/>
                    <a:gd name="connsiteY380" fmla="*/ 1154938 h 1182750"/>
                    <a:gd name="connsiteX381" fmla="*/ 2327784 w 2341498"/>
                    <a:gd name="connsiteY381" fmla="*/ 1147953 h 1182750"/>
                    <a:gd name="connsiteX382" fmla="*/ 2320798 w 2341498"/>
                    <a:gd name="connsiteY382" fmla="*/ 1140968 h 1182750"/>
                    <a:gd name="connsiteX383" fmla="*/ 2312288 w 2341498"/>
                    <a:gd name="connsiteY383" fmla="*/ 1136396 h 1182750"/>
                    <a:gd name="connsiteX384" fmla="*/ 2307083 w 2341498"/>
                    <a:gd name="connsiteY384" fmla="*/ 1140968 h 1182750"/>
                    <a:gd name="connsiteX385" fmla="*/ 2303653 w 2341498"/>
                    <a:gd name="connsiteY385" fmla="*/ 1145667 h 1182750"/>
                    <a:gd name="connsiteX386" fmla="*/ 2305304 w 2341498"/>
                    <a:gd name="connsiteY386" fmla="*/ 1164209 h 1182750"/>
                    <a:gd name="connsiteX387" fmla="*/ 2308861 w 2341498"/>
                    <a:gd name="connsiteY387" fmla="*/ 1171194 h 1182750"/>
                    <a:gd name="connsiteX388" fmla="*/ 2310512 w 2341498"/>
                    <a:gd name="connsiteY388" fmla="*/ 1175766 h 1182750"/>
                    <a:gd name="connsiteX389" fmla="*/ 2320798 w 2341498"/>
                    <a:gd name="connsiteY389" fmla="*/ 1178052 h 1182750"/>
                    <a:gd name="connsiteX390" fmla="*/ 2317369 w 2341498"/>
                    <a:gd name="connsiteY390" fmla="*/ 1175766 h 1182750"/>
                    <a:gd name="connsiteX391" fmla="*/ 2298446 w 2341498"/>
                    <a:gd name="connsiteY391" fmla="*/ 1175766 h 1182750"/>
                    <a:gd name="connsiteX392" fmla="*/ 2293238 w 2341498"/>
                    <a:gd name="connsiteY392" fmla="*/ 1171194 h 1182750"/>
                    <a:gd name="connsiteX393" fmla="*/ 2289811 w 2341498"/>
                    <a:gd name="connsiteY393" fmla="*/ 1164209 h 1182750"/>
                    <a:gd name="connsiteX394" fmla="*/ 2286381 w 2341498"/>
                    <a:gd name="connsiteY394" fmla="*/ 1164209 h 1182750"/>
                    <a:gd name="connsiteX395" fmla="*/ 2284730 w 2341498"/>
                    <a:gd name="connsiteY395" fmla="*/ 1164209 h 1182750"/>
                    <a:gd name="connsiteX396" fmla="*/ 2282952 w 2341498"/>
                    <a:gd name="connsiteY396" fmla="*/ 1168781 h 1182750"/>
                    <a:gd name="connsiteX397" fmla="*/ 2286381 w 2341498"/>
                    <a:gd name="connsiteY397" fmla="*/ 1180465 h 1182750"/>
                    <a:gd name="connsiteX398" fmla="*/ 2284730 w 2341498"/>
                    <a:gd name="connsiteY398" fmla="*/ 1175766 h 1182750"/>
                    <a:gd name="connsiteX399" fmla="*/ 2265680 w 2341498"/>
                    <a:gd name="connsiteY399" fmla="*/ 1175766 h 1182750"/>
                    <a:gd name="connsiteX400" fmla="*/ 2196846 w 2341498"/>
                    <a:gd name="connsiteY400" fmla="*/ 1178052 h 1182750"/>
                    <a:gd name="connsiteX401" fmla="*/ 2152015 w 2341498"/>
                    <a:gd name="connsiteY401" fmla="*/ 1178052 h 1182750"/>
                    <a:gd name="connsiteX402" fmla="*/ 2139950 w 2341498"/>
                    <a:gd name="connsiteY402" fmla="*/ 1178052 h 1182750"/>
                    <a:gd name="connsiteX403" fmla="*/ 2022729 w 2341498"/>
                    <a:gd name="connsiteY403" fmla="*/ 1178052 h 1182750"/>
                    <a:gd name="connsiteX404" fmla="*/ 1952117 w 2341498"/>
                    <a:gd name="connsiteY404" fmla="*/ 1180465 h 1182750"/>
                    <a:gd name="connsiteX405" fmla="*/ 1896999 w 2341498"/>
                    <a:gd name="connsiteY405" fmla="*/ 1180465 h 1182750"/>
                    <a:gd name="connsiteX406" fmla="*/ 1769491 w 2341498"/>
                    <a:gd name="connsiteY406" fmla="*/ 1180465 h 1182750"/>
                    <a:gd name="connsiteX407" fmla="*/ 1729867 w 2341498"/>
                    <a:gd name="connsiteY407" fmla="*/ 1182751 h 1182750"/>
                    <a:gd name="connsiteX408" fmla="*/ 1685037 w 2341498"/>
                    <a:gd name="connsiteY408" fmla="*/ 1182751 h 1182750"/>
                    <a:gd name="connsiteX409" fmla="*/ 1602360 w 2341498"/>
                    <a:gd name="connsiteY409" fmla="*/ 1182751 h 1182750"/>
                    <a:gd name="connsiteX410" fmla="*/ 1564512 w 2341498"/>
                    <a:gd name="connsiteY410" fmla="*/ 1182751 h 1182750"/>
                    <a:gd name="connsiteX411" fmla="*/ 1483486 w 2341498"/>
                    <a:gd name="connsiteY411" fmla="*/ 1180465 h 1182750"/>
                    <a:gd name="connsiteX412" fmla="*/ 1457706 w 2341498"/>
                    <a:gd name="connsiteY412" fmla="*/ 1182751 h 1182750"/>
                    <a:gd name="connsiteX413" fmla="*/ 1359409 w 2341498"/>
                    <a:gd name="connsiteY413" fmla="*/ 1182751 h 1182750"/>
                    <a:gd name="connsiteX414" fmla="*/ 1331849 w 2341498"/>
                    <a:gd name="connsiteY414" fmla="*/ 1180465 h 1182750"/>
                    <a:gd name="connsiteX415" fmla="*/ 1250950 w 2341498"/>
                    <a:gd name="connsiteY415" fmla="*/ 1180465 h 1182750"/>
                    <a:gd name="connsiteX416" fmla="*/ 1183767 w 2341498"/>
                    <a:gd name="connsiteY416" fmla="*/ 1178052 h 1182750"/>
                    <a:gd name="connsiteX417" fmla="*/ 1087247 w 2341498"/>
                    <a:gd name="connsiteY417" fmla="*/ 1178052 h 1182750"/>
                    <a:gd name="connsiteX418" fmla="*/ 1068324 w 2341498"/>
                    <a:gd name="connsiteY418" fmla="*/ 1178052 h 1182750"/>
                    <a:gd name="connsiteX419" fmla="*/ 963168 w 2341498"/>
                    <a:gd name="connsiteY419" fmla="*/ 1175766 h 1182750"/>
                    <a:gd name="connsiteX420" fmla="*/ 916687 w 2341498"/>
                    <a:gd name="connsiteY420" fmla="*/ 1173480 h 1182750"/>
                    <a:gd name="connsiteX421" fmla="*/ 846074 w 2341498"/>
                    <a:gd name="connsiteY421" fmla="*/ 1173480 h 1182750"/>
                    <a:gd name="connsiteX422" fmla="*/ 830453 w 2341498"/>
                    <a:gd name="connsiteY422" fmla="*/ 1173480 h 1182750"/>
                    <a:gd name="connsiteX423" fmla="*/ 685800 w 2341498"/>
                    <a:gd name="connsiteY423" fmla="*/ 1166495 h 1182750"/>
                    <a:gd name="connsiteX424" fmla="*/ 601345 w 2341498"/>
                    <a:gd name="connsiteY424" fmla="*/ 1159510 h 1182750"/>
                    <a:gd name="connsiteX425" fmla="*/ 599694 w 2341498"/>
                    <a:gd name="connsiteY425" fmla="*/ 1150239 h 1182750"/>
                    <a:gd name="connsiteX426" fmla="*/ 548005 w 2341498"/>
                    <a:gd name="connsiteY426" fmla="*/ 1150239 h 1182750"/>
                    <a:gd name="connsiteX427" fmla="*/ 523875 w 2341498"/>
                    <a:gd name="connsiteY427" fmla="*/ 1150239 h 1182750"/>
                    <a:gd name="connsiteX428" fmla="*/ 516889 w 2341498"/>
                    <a:gd name="connsiteY428" fmla="*/ 1157224 h 1182750"/>
                    <a:gd name="connsiteX429" fmla="*/ 406654 w 2341498"/>
                    <a:gd name="connsiteY429" fmla="*/ 1159510 h 1182750"/>
                    <a:gd name="connsiteX430" fmla="*/ 315340 w 2341498"/>
                    <a:gd name="connsiteY430" fmla="*/ 1159510 h 1182750"/>
                    <a:gd name="connsiteX431" fmla="*/ 242951 w 2341498"/>
                    <a:gd name="connsiteY431" fmla="*/ 1164209 h 1182750"/>
                    <a:gd name="connsiteX432" fmla="*/ 198247 w 2341498"/>
                    <a:gd name="connsiteY432" fmla="*/ 1159510 h 1182750"/>
                    <a:gd name="connsiteX433" fmla="*/ 51688 w 2341498"/>
                    <a:gd name="connsiteY433" fmla="*/ 1159510 h 1182750"/>
                    <a:gd name="connsiteX434" fmla="*/ 3556 w 2341498"/>
                    <a:gd name="connsiteY434" fmla="*/ 1157224 h 1182750"/>
                    <a:gd name="connsiteX435" fmla="*/ 0 w 2341498"/>
                    <a:gd name="connsiteY435" fmla="*/ 1157224 h 1182750"/>
                    <a:gd name="connsiteX436" fmla="*/ 8637 w 2341498"/>
                    <a:gd name="connsiteY436" fmla="*/ 1150239 h 1182750"/>
                    <a:gd name="connsiteX437" fmla="*/ 25908 w 2341498"/>
                    <a:gd name="connsiteY437" fmla="*/ 1143254 h 1182750"/>
                    <a:gd name="connsiteX438" fmla="*/ 46610 w 2341498"/>
                    <a:gd name="connsiteY438" fmla="*/ 1133983 h 1182750"/>
                    <a:gd name="connsiteX439" fmla="*/ 60325 w 2341498"/>
                    <a:gd name="connsiteY439" fmla="*/ 1131697 h 1182750"/>
                    <a:gd name="connsiteX440" fmla="*/ 77597 w 2341498"/>
                    <a:gd name="connsiteY440" fmla="*/ 1127125 h 1182750"/>
                    <a:gd name="connsiteX441" fmla="*/ 136144 w 2341498"/>
                    <a:gd name="connsiteY441" fmla="*/ 1101598 h 1182750"/>
                    <a:gd name="connsiteX442" fmla="*/ 151637 w 2341498"/>
                    <a:gd name="connsiteY442" fmla="*/ 1099185 h 1182750"/>
                    <a:gd name="connsiteX443" fmla="*/ 158623 w 2341498"/>
                    <a:gd name="connsiteY443" fmla="*/ 1096899 h 1182750"/>
                    <a:gd name="connsiteX444" fmla="*/ 162052 w 2341498"/>
                    <a:gd name="connsiteY444" fmla="*/ 1094613 h 1182750"/>
                    <a:gd name="connsiteX445" fmla="*/ 170562 w 2341498"/>
                    <a:gd name="connsiteY445" fmla="*/ 1062101 h 1182750"/>
                    <a:gd name="connsiteX446" fmla="*/ 182626 w 2341498"/>
                    <a:gd name="connsiteY446" fmla="*/ 1055116 h 1182750"/>
                    <a:gd name="connsiteX447" fmla="*/ 194690 w 2341498"/>
                    <a:gd name="connsiteY447" fmla="*/ 1052830 h 1182750"/>
                    <a:gd name="connsiteX448" fmla="*/ 206756 w 2341498"/>
                    <a:gd name="connsiteY448" fmla="*/ 1050544 h 1182750"/>
                    <a:gd name="connsiteX449" fmla="*/ 229236 w 2341498"/>
                    <a:gd name="connsiteY449" fmla="*/ 1038987 h 1182750"/>
                    <a:gd name="connsiteX450" fmla="*/ 234314 w 2341498"/>
                    <a:gd name="connsiteY450" fmla="*/ 1036574 h 1182750"/>
                    <a:gd name="connsiteX451" fmla="*/ 236093 w 2341498"/>
                    <a:gd name="connsiteY451" fmla="*/ 1029716 h 1182750"/>
                    <a:gd name="connsiteX452" fmla="*/ 239522 w 2341498"/>
                    <a:gd name="connsiteY452" fmla="*/ 1020445 h 1182750"/>
                    <a:gd name="connsiteX453" fmla="*/ 237871 w 2341498"/>
                    <a:gd name="connsiteY453" fmla="*/ 1011047 h 1182750"/>
                    <a:gd name="connsiteX454" fmla="*/ 237871 w 2341498"/>
                    <a:gd name="connsiteY454" fmla="*/ 1004189 h 1182750"/>
                    <a:gd name="connsiteX455" fmla="*/ 244729 w 2341498"/>
                    <a:gd name="connsiteY455" fmla="*/ 994918 h 1182750"/>
                    <a:gd name="connsiteX456" fmla="*/ 253364 w 2341498"/>
                    <a:gd name="connsiteY456" fmla="*/ 992505 h 1182750"/>
                    <a:gd name="connsiteX457" fmla="*/ 267081 w 2341498"/>
                    <a:gd name="connsiteY457" fmla="*/ 987933 h 1182750"/>
                    <a:gd name="connsiteX458" fmla="*/ 268860 w 2341498"/>
                    <a:gd name="connsiteY458" fmla="*/ 985647 h 1182750"/>
                    <a:gd name="connsiteX459" fmla="*/ 272287 w 2341498"/>
                    <a:gd name="connsiteY459" fmla="*/ 978662 h 1182750"/>
                    <a:gd name="connsiteX460" fmla="*/ 280924 w 2341498"/>
                    <a:gd name="connsiteY460" fmla="*/ 978662 h 1182750"/>
                    <a:gd name="connsiteX461" fmla="*/ 280924 w 2341498"/>
                    <a:gd name="connsiteY461" fmla="*/ 955421 h 1182750"/>
                    <a:gd name="connsiteX462" fmla="*/ 280924 w 2341498"/>
                    <a:gd name="connsiteY462" fmla="*/ 946150 h 1182750"/>
                    <a:gd name="connsiteX463" fmla="*/ 287782 w 2341498"/>
                    <a:gd name="connsiteY463" fmla="*/ 941578 h 1182750"/>
                    <a:gd name="connsiteX464" fmla="*/ 329185 w 2341498"/>
                    <a:gd name="connsiteY464" fmla="*/ 916051 h 1182750"/>
                    <a:gd name="connsiteX465" fmla="*/ 332612 w 2341498"/>
                    <a:gd name="connsiteY465" fmla="*/ 909066 h 1182750"/>
                    <a:gd name="connsiteX466" fmla="*/ 349759 w 2341498"/>
                    <a:gd name="connsiteY466" fmla="*/ 902081 h 1182750"/>
                    <a:gd name="connsiteX467" fmla="*/ 372236 w 2341498"/>
                    <a:gd name="connsiteY467" fmla="*/ 892810 h 1182750"/>
                    <a:gd name="connsiteX468" fmla="*/ 387731 w 2341498"/>
                    <a:gd name="connsiteY468" fmla="*/ 888238 h 1182750"/>
                    <a:gd name="connsiteX469" fmla="*/ 398018 w 2341498"/>
                    <a:gd name="connsiteY469" fmla="*/ 883539 h 1182750"/>
                    <a:gd name="connsiteX470" fmla="*/ 406654 w 2341498"/>
                    <a:gd name="connsiteY470" fmla="*/ 871982 h 1182750"/>
                    <a:gd name="connsiteX471" fmla="*/ 422148 w 2341498"/>
                    <a:gd name="connsiteY471" fmla="*/ 853440 h 1182750"/>
                    <a:gd name="connsiteX472" fmla="*/ 446278 w 2341498"/>
                    <a:gd name="connsiteY472" fmla="*/ 837184 h 1182750"/>
                    <a:gd name="connsiteX473" fmla="*/ 504825 w 2341498"/>
                    <a:gd name="connsiteY473" fmla="*/ 776859 h 1182750"/>
                    <a:gd name="connsiteX474" fmla="*/ 513462 w 2341498"/>
                    <a:gd name="connsiteY474" fmla="*/ 790829 h 1182750"/>
                    <a:gd name="connsiteX475" fmla="*/ 511811 w 2341498"/>
                    <a:gd name="connsiteY475" fmla="*/ 795401 h 1182750"/>
                    <a:gd name="connsiteX476" fmla="*/ 504825 w 2341498"/>
                    <a:gd name="connsiteY476" fmla="*/ 800100 h 1182750"/>
                    <a:gd name="connsiteX477" fmla="*/ 499745 w 2341498"/>
                    <a:gd name="connsiteY477" fmla="*/ 804672 h 1182750"/>
                    <a:gd name="connsiteX478" fmla="*/ 499745 w 2341498"/>
                    <a:gd name="connsiteY478" fmla="*/ 813943 h 1182750"/>
                    <a:gd name="connsiteX479" fmla="*/ 506603 w 2341498"/>
                    <a:gd name="connsiteY479" fmla="*/ 816356 h 1182750"/>
                    <a:gd name="connsiteX480" fmla="*/ 511811 w 2341498"/>
                    <a:gd name="connsiteY480" fmla="*/ 825627 h 1182750"/>
                    <a:gd name="connsiteX481" fmla="*/ 511811 w 2341498"/>
                    <a:gd name="connsiteY481" fmla="*/ 839470 h 1182750"/>
                    <a:gd name="connsiteX482" fmla="*/ 516889 w 2341498"/>
                    <a:gd name="connsiteY482" fmla="*/ 851027 h 1182750"/>
                    <a:gd name="connsiteX483" fmla="*/ 522097 w 2341498"/>
                    <a:gd name="connsiteY483" fmla="*/ 860298 h 1182750"/>
                    <a:gd name="connsiteX484" fmla="*/ 532385 w 2341498"/>
                    <a:gd name="connsiteY484" fmla="*/ 867283 h 1182750"/>
                    <a:gd name="connsiteX485" fmla="*/ 539369 w 2341498"/>
                    <a:gd name="connsiteY485" fmla="*/ 878967 h 1182750"/>
                    <a:gd name="connsiteX486" fmla="*/ 554862 w 2341498"/>
                    <a:gd name="connsiteY486" fmla="*/ 878967 h 1182750"/>
                    <a:gd name="connsiteX487" fmla="*/ 565150 w 2341498"/>
                    <a:gd name="connsiteY487" fmla="*/ 885825 h 1182750"/>
                    <a:gd name="connsiteX488" fmla="*/ 568579 w 2341498"/>
                    <a:gd name="connsiteY488" fmla="*/ 892810 h 1182750"/>
                    <a:gd name="connsiteX489" fmla="*/ 573787 w 2341498"/>
                    <a:gd name="connsiteY489" fmla="*/ 897509 h 1182750"/>
                    <a:gd name="connsiteX490" fmla="*/ 582422 w 2341498"/>
                    <a:gd name="connsiteY490" fmla="*/ 906780 h 1182750"/>
                    <a:gd name="connsiteX491" fmla="*/ 594486 w 2341498"/>
                    <a:gd name="connsiteY491" fmla="*/ 911352 h 1182750"/>
                    <a:gd name="connsiteX492" fmla="*/ 615187 w 2341498"/>
                    <a:gd name="connsiteY492" fmla="*/ 913638 h 1182750"/>
                    <a:gd name="connsiteX493" fmla="*/ 625475 w 2341498"/>
                    <a:gd name="connsiteY493" fmla="*/ 913638 h 1182750"/>
                    <a:gd name="connsiteX494" fmla="*/ 635761 w 2341498"/>
                    <a:gd name="connsiteY494" fmla="*/ 902081 h 1182750"/>
                    <a:gd name="connsiteX495" fmla="*/ 640969 w 2341498"/>
                    <a:gd name="connsiteY495" fmla="*/ 895096 h 1182750"/>
                    <a:gd name="connsiteX496" fmla="*/ 649605 w 2341498"/>
                    <a:gd name="connsiteY496" fmla="*/ 895096 h 1182750"/>
                    <a:gd name="connsiteX497" fmla="*/ 656462 w 2341498"/>
                    <a:gd name="connsiteY497" fmla="*/ 890524 h 1182750"/>
                    <a:gd name="connsiteX498" fmla="*/ 666877 w 2341498"/>
                    <a:gd name="connsiteY498" fmla="*/ 883539 h 1182750"/>
                    <a:gd name="connsiteX499" fmla="*/ 675387 w 2341498"/>
                    <a:gd name="connsiteY499" fmla="*/ 871982 h 1182750"/>
                    <a:gd name="connsiteX500" fmla="*/ 680593 w 2341498"/>
                    <a:gd name="connsiteY500" fmla="*/ 860298 h 1182750"/>
                    <a:gd name="connsiteX501" fmla="*/ 687451 w 2341498"/>
                    <a:gd name="connsiteY501" fmla="*/ 860298 h 1182750"/>
                    <a:gd name="connsiteX502" fmla="*/ 691007 w 2341498"/>
                    <a:gd name="connsiteY502" fmla="*/ 867283 h 1182750"/>
                    <a:gd name="connsiteX503" fmla="*/ 703072 w 2341498"/>
                    <a:gd name="connsiteY503" fmla="*/ 878967 h 1182750"/>
                    <a:gd name="connsiteX504" fmla="*/ 713360 w 2341498"/>
                    <a:gd name="connsiteY504" fmla="*/ 895096 h 1182750"/>
                    <a:gd name="connsiteX505" fmla="*/ 725424 w 2341498"/>
                    <a:gd name="connsiteY505" fmla="*/ 899795 h 1182750"/>
                    <a:gd name="connsiteX506" fmla="*/ 730631 w 2341498"/>
                    <a:gd name="connsiteY506" fmla="*/ 899795 h 1182750"/>
                    <a:gd name="connsiteX507" fmla="*/ 746125 w 2341498"/>
                    <a:gd name="connsiteY507" fmla="*/ 890524 h 1182750"/>
                    <a:gd name="connsiteX508" fmla="*/ 759840 w 2341498"/>
                    <a:gd name="connsiteY508" fmla="*/ 885825 h 1182750"/>
                    <a:gd name="connsiteX509" fmla="*/ 771906 w 2341498"/>
                    <a:gd name="connsiteY509" fmla="*/ 883539 h 1182750"/>
                    <a:gd name="connsiteX510" fmla="*/ 794386 w 2341498"/>
                    <a:gd name="connsiteY510" fmla="*/ 876554 h 1182750"/>
                    <a:gd name="connsiteX511" fmla="*/ 799464 w 2341498"/>
                    <a:gd name="connsiteY511" fmla="*/ 871982 h 1182750"/>
                    <a:gd name="connsiteX512" fmla="*/ 804672 w 2341498"/>
                    <a:gd name="connsiteY512" fmla="*/ 871982 h 1182750"/>
                    <a:gd name="connsiteX513" fmla="*/ 809879 w 2341498"/>
                    <a:gd name="connsiteY513" fmla="*/ 878967 h 1182750"/>
                    <a:gd name="connsiteX514" fmla="*/ 834010 w 2341498"/>
                    <a:gd name="connsiteY514" fmla="*/ 864997 h 1182750"/>
                    <a:gd name="connsiteX515" fmla="*/ 842518 w 2341498"/>
                    <a:gd name="connsiteY515" fmla="*/ 855726 h 1182750"/>
                    <a:gd name="connsiteX516" fmla="*/ 830453 w 2341498"/>
                    <a:gd name="connsiteY516" fmla="*/ 846455 h 1182750"/>
                    <a:gd name="connsiteX517" fmla="*/ 828802 w 2341498"/>
                    <a:gd name="connsiteY517" fmla="*/ 839470 h 1182750"/>
                    <a:gd name="connsiteX518" fmla="*/ 842518 w 2341498"/>
                    <a:gd name="connsiteY518" fmla="*/ 825627 h 1182750"/>
                    <a:gd name="connsiteX519" fmla="*/ 858138 w 2341498"/>
                    <a:gd name="connsiteY519" fmla="*/ 830199 h 1182750"/>
                    <a:gd name="connsiteX520" fmla="*/ 864997 w 2341498"/>
                    <a:gd name="connsiteY520" fmla="*/ 844169 h 1182750"/>
                    <a:gd name="connsiteX521" fmla="*/ 928751 w 2341498"/>
                    <a:gd name="connsiteY521" fmla="*/ 809371 h 1182750"/>
                    <a:gd name="connsiteX522" fmla="*/ 939037 w 2341498"/>
                    <a:gd name="connsiteY522" fmla="*/ 804672 h 1182750"/>
                    <a:gd name="connsiteX523" fmla="*/ 945896 w 2341498"/>
                    <a:gd name="connsiteY523" fmla="*/ 806958 h 1182750"/>
                    <a:gd name="connsiteX524" fmla="*/ 952881 w 2341498"/>
                    <a:gd name="connsiteY524" fmla="*/ 820928 h 1182750"/>
                    <a:gd name="connsiteX525" fmla="*/ 963168 w 2341498"/>
                    <a:gd name="connsiteY525" fmla="*/ 823214 h 1182750"/>
                    <a:gd name="connsiteX526" fmla="*/ 968375 w 2341498"/>
                    <a:gd name="connsiteY526" fmla="*/ 818642 h 1182750"/>
                    <a:gd name="connsiteX527" fmla="*/ 990727 w 2341498"/>
                    <a:gd name="connsiteY527" fmla="*/ 797687 h 1182750"/>
                    <a:gd name="connsiteX528" fmla="*/ 1004570 w 2341498"/>
                    <a:gd name="connsiteY528" fmla="*/ 790829 h 1182750"/>
                    <a:gd name="connsiteX529" fmla="*/ 1009650 w 2341498"/>
                    <a:gd name="connsiteY529" fmla="*/ 781558 h 1182750"/>
                    <a:gd name="connsiteX530" fmla="*/ 995935 w 2341498"/>
                    <a:gd name="connsiteY530" fmla="*/ 776859 h 1182750"/>
                    <a:gd name="connsiteX531" fmla="*/ 999362 w 2341498"/>
                    <a:gd name="connsiteY531" fmla="*/ 772287 h 1182750"/>
                    <a:gd name="connsiteX532" fmla="*/ 997586 w 2341498"/>
                    <a:gd name="connsiteY532" fmla="*/ 767588 h 1182750"/>
                    <a:gd name="connsiteX533" fmla="*/ 1033780 w 2341498"/>
                    <a:gd name="connsiteY533" fmla="*/ 749046 h 1182750"/>
                    <a:gd name="connsiteX534" fmla="*/ 1013079 w 2341498"/>
                    <a:gd name="connsiteY534" fmla="*/ 737489 h 1182750"/>
                    <a:gd name="connsiteX535" fmla="*/ 1007999 w 2341498"/>
                    <a:gd name="connsiteY535" fmla="*/ 721233 h 1182750"/>
                    <a:gd name="connsiteX536" fmla="*/ 1007999 w 2341498"/>
                    <a:gd name="connsiteY536" fmla="*/ 714248 h 1182750"/>
                    <a:gd name="connsiteX537" fmla="*/ 1013079 w 2341498"/>
                    <a:gd name="connsiteY537" fmla="*/ 711962 h 1182750"/>
                    <a:gd name="connsiteX538" fmla="*/ 1016636 w 2341498"/>
                    <a:gd name="connsiteY538" fmla="*/ 704977 h 1182750"/>
                    <a:gd name="connsiteX539" fmla="*/ 1020063 w 2341498"/>
                    <a:gd name="connsiteY539" fmla="*/ 691007 h 1182750"/>
                    <a:gd name="connsiteX540" fmla="*/ 1025144 w 2341498"/>
                    <a:gd name="connsiteY540" fmla="*/ 681736 h 1182750"/>
                    <a:gd name="connsiteX541" fmla="*/ 1033780 w 2341498"/>
                    <a:gd name="connsiteY541" fmla="*/ 663194 h 1182750"/>
                    <a:gd name="connsiteX542" fmla="*/ 1049274 w 2341498"/>
                    <a:gd name="connsiteY542" fmla="*/ 644652 h 1182750"/>
                    <a:gd name="connsiteX543" fmla="*/ 1066546 w 2341498"/>
                    <a:gd name="connsiteY543" fmla="*/ 623824 h 1182750"/>
                    <a:gd name="connsiteX544" fmla="*/ 1076834 w 2341498"/>
                    <a:gd name="connsiteY544" fmla="*/ 616839 h 1182750"/>
                    <a:gd name="connsiteX545" fmla="*/ 1080388 w 2341498"/>
                    <a:gd name="connsiteY545" fmla="*/ 609854 h 1182750"/>
                    <a:gd name="connsiteX546" fmla="*/ 1088898 w 2341498"/>
                    <a:gd name="connsiteY546" fmla="*/ 598297 h 1182750"/>
                    <a:gd name="connsiteX547" fmla="*/ 1102741 w 2341498"/>
                    <a:gd name="connsiteY547" fmla="*/ 579755 h 1182750"/>
                    <a:gd name="connsiteX548" fmla="*/ 1106170 w 2341498"/>
                    <a:gd name="connsiteY548" fmla="*/ 568198 h 1182750"/>
                    <a:gd name="connsiteX549" fmla="*/ 1113028 w 2341498"/>
                    <a:gd name="connsiteY549" fmla="*/ 549529 h 1182750"/>
                    <a:gd name="connsiteX550" fmla="*/ 1116457 w 2341498"/>
                    <a:gd name="connsiteY550" fmla="*/ 535686 h 1182750"/>
                    <a:gd name="connsiteX551" fmla="*/ 1120012 w 2341498"/>
                    <a:gd name="connsiteY551" fmla="*/ 519430 h 1182750"/>
                    <a:gd name="connsiteX552" fmla="*/ 1128522 w 2341498"/>
                    <a:gd name="connsiteY552" fmla="*/ 505587 h 1182750"/>
                    <a:gd name="connsiteX553" fmla="*/ 1151001 w 2341498"/>
                    <a:gd name="connsiteY553" fmla="*/ 486918 h 1182750"/>
                    <a:gd name="connsiteX554" fmla="*/ 1157860 w 2341498"/>
                    <a:gd name="connsiteY554" fmla="*/ 480060 h 1182750"/>
                    <a:gd name="connsiteX555" fmla="*/ 1152652 w 2341498"/>
                    <a:gd name="connsiteY555" fmla="*/ 473075 h 1182750"/>
                    <a:gd name="connsiteX556" fmla="*/ 1152652 w 2341498"/>
                    <a:gd name="connsiteY556" fmla="*/ 466090 h 1182750"/>
                    <a:gd name="connsiteX557" fmla="*/ 1157860 w 2341498"/>
                    <a:gd name="connsiteY557" fmla="*/ 456819 h 1182750"/>
                    <a:gd name="connsiteX558" fmla="*/ 1166495 w 2341498"/>
                    <a:gd name="connsiteY558" fmla="*/ 449834 h 1182750"/>
                    <a:gd name="connsiteX559" fmla="*/ 1176782 w 2341498"/>
                    <a:gd name="connsiteY559" fmla="*/ 445262 h 1182750"/>
                    <a:gd name="connsiteX560" fmla="*/ 1176782 w 2341498"/>
                    <a:gd name="connsiteY560" fmla="*/ 442849 h 1182750"/>
                    <a:gd name="connsiteX561" fmla="*/ 1176782 w 2341498"/>
                    <a:gd name="connsiteY561" fmla="*/ 435991 h 1182750"/>
                    <a:gd name="connsiteX562" fmla="*/ 1185418 w 2341498"/>
                    <a:gd name="connsiteY562" fmla="*/ 412750 h 1182750"/>
                    <a:gd name="connsiteX563" fmla="*/ 1185418 w 2341498"/>
                    <a:gd name="connsiteY563" fmla="*/ 380238 h 1182750"/>
                    <a:gd name="connsiteX564" fmla="*/ 1195832 w 2341498"/>
                    <a:gd name="connsiteY564" fmla="*/ 357124 h 1182750"/>
                    <a:gd name="connsiteX565" fmla="*/ 1206119 w 2341498"/>
                    <a:gd name="connsiteY565" fmla="*/ 350139 h 1182750"/>
                    <a:gd name="connsiteX566" fmla="*/ 1235456 w 2341498"/>
                    <a:gd name="connsiteY566" fmla="*/ 370967 h 1182750"/>
                    <a:gd name="connsiteX567" fmla="*/ 1245743 w 2341498"/>
                    <a:gd name="connsiteY567" fmla="*/ 401193 h 1182750"/>
                    <a:gd name="connsiteX568" fmla="*/ 1247521 w 2341498"/>
                    <a:gd name="connsiteY568" fmla="*/ 408178 h 1182750"/>
                    <a:gd name="connsiteX569" fmla="*/ 1254379 w 2341498"/>
                    <a:gd name="connsiteY569" fmla="*/ 410464 h 1182750"/>
                    <a:gd name="connsiteX570" fmla="*/ 1281937 w 2341498"/>
                    <a:gd name="connsiteY570" fmla="*/ 419735 h 1182750"/>
                    <a:gd name="connsiteX571" fmla="*/ 1302638 w 2341498"/>
                    <a:gd name="connsiteY571" fmla="*/ 422021 h 1182750"/>
                    <a:gd name="connsiteX572" fmla="*/ 1306068 w 2341498"/>
                    <a:gd name="connsiteY572" fmla="*/ 419735 h 1182750"/>
                    <a:gd name="connsiteX573" fmla="*/ 1314704 w 2341498"/>
                    <a:gd name="connsiteY573" fmla="*/ 412750 h 1182750"/>
                    <a:gd name="connsiteX574" fmla="*/ 1321561 w 2341498"/>
                    <a:gd name="connsiteY574" fmla="*/ 403479 h 1182750"/>
                    <a:gd name="connsiteX575" fmla="*/ 1326769 w 2341498"/>
                    <a:gd name="connsiteY575" fmla="*/ 398780 h 1182750"/>
                    <a:gd name="connsiteX576" fmla="*/ 1333627 w 2341498"/>
                    <a:gd name="connsiteY576" fmla="*/ 384937 h 1182750"/>
                    <a:gd name="connsiteX577" fmla="*/ 1338835 w 2341498"/>
                    <a:gd name="connsiteY577" fmla="*/ 366395 h 1182750"/>
                    <a:gd name="connsiteX578" fmla="*/ 1347343 w 2341498"/>
                    <a:gd name="connsiteY578" fmla="*/ 343154 h 1182750"/>
                    <a:gd name="connsiteX579" fmla="*/ 1355979 w 2341498"/>
                    <a:gd name="connsiteY579" fmla="*/ 324612 h 1182750"/>
                    <a:gd name="connsiteX580" fmla="*/ 1364614 w 2341498"/>
                    <a:gd name="connsiteY580" fmla="*/ 315341 h 1182750"/>
                    <a:gd name="connsiteX581" fmla="*/ 1368044 w 2341498"/>
                    <a:gd name="connsiteY581" fmla="*/ 310769 h 1182750"/>
                    <a:gd name="connsiteX582" fmla="*/ 1369822 w 2341498"/>
                    <a:gd name="connsiteY582" fmla="*/ 294513 h 1182750"/>
                    <a:gd name="connsiteX583" fmla="*/ 1373251 w 2341498"/>
                    <a:gd name="connsiteY583" fmla="*/ 287528 h 1182750"/>
                    <a:gd name="connsiteX584" fmla="*/ 1380110 w 2341498"/>
                    <a:gd name="connsiteY584" fmla="*/ 280543 h 1182750"/>
                    <a:gd name="connsiteX585" fmla="*/ 1380110 w 2341498"/>
                    <a:gd name="connsiteY585" fmla="*/ 266700 h 1182750"/>
                    <a:gd name="connsiteX586" fmla="*/ 1381886 w 2341498"/>
                    <a:gd name="connsiteY586" fmla="*/ 264287 h 1182750"/>
                    <a:gd name="connsiteX587" fmla="*/ 1388745 w 2341498"/>
                    <a:gd name="connsiteY587" fmla="*/ 262001 h 1182750"/>
                    <a:gd name="connsiteX588" fmla="*/ 1395603 w 2341498"/>
                    <a:gd name="connsiteY588" fmla="*/ 255016 h 1182750"/>
                    <a:gd name="connsiteX589" fmla="*/ 1400811 w 2341498"/>
                    <a:gd name="connsiteY589" fmla="*/ 248031 h 1182750"/>
                    <a:gd name="connsiteX590" fmla="*/ 1437005 w 2341498"/>
                    <a:gd name="connsiteY590" fmla="*/ 280543 h 1182750"/>
                    <a:gd name="connsiteX591" fmla="*/ 1449070 w 2341498"/>
                    <a:gd name="connsiteY591" fmla="*/ 252730 h 1182750"/>
                    <a:gd name="connsiteX592" fmla="*/ 1469771 w 2341498"/>
                    <a:gd name="connsiteY592" fmla="*/ 215646 h 1182750"/>
                    <a:gd name="connsiteX593" fmla="*/ 1474851 w 2341498"/>
                    <a:gd name="connsiteY593" fmla="*/ 210947 h 1182750"/>
                    <a:gd name="connsiteX594" fmla="*/ 1478280 w 2341498"/>
                    <a:gd name="connsiteY594" fmla="*/ 208661 h 1182750"/>
                    <a:gd name="connsiteX595" fmla="*/ 1486916 w 2341498"/>
                    <a:gd name="connsiteY595" fmla="*/ 215646 h 1182750"/>
                    <a:gd name="connsiteX596" fmla="*/ 1502411 w 2341498"/>
                    <a:gd name="connsiteY596" fmla="*/ 192405 h 1182750"/>
                    <a:gd name="connsiteX597" fmla="*/ 1509395 w 2341498"/>
                    <a:gd name="connsiteY597" fmla="*/ 187833 h 1182750"/>
                    <a:gd name="connsiteX598" fmla="*/ 1517904 w 2341498"/>
                    <a:gd name="connsiteY598" fmla="*/ 190119 h 1182750"/>
                    <a:gd name="connsiteX599" fmla="*/ 1529969 w 2341498"/>
                    <a:gd name="connsiteY599" fmla="*/ 173863 h 1182750"/>
                    <a:gd name="connsiteX600" fmla="*/ 1526539 w 2341498"/>
                    <a:gd name="connsiteY600" fmla="*/ 169291 h 1182750"/>
                    <a:gd name="connsiteX601" fmla="*/ 1524888 w 2341498"/>
                    <a:gd name="connsiteY601" fmla="*/ 166878 h 1182750"/>
                    <a:gd name="connsiteX602" fmla="*/ 1528318 w 2341498"/>
                    <a:gd name="connsiteY602" fmla="*/ 162306 h 1182750"/>
                    <a:gd name="connsiteX603" fmla="*/ 1542035 w 2341498"/>
                    <a:gd name="connsiteY603" fmla="*/ 150749 h 1182750"/>
                    <a:gd name="connsiteX604" fmla="*/ 1564512 w 2341498"/>
                    <a:gd name="connsiteY604" fmla="*/ 127508 h 1182750"/>
                    <a:gd name="connsiteX605" fmla="*/ 1571371 w 2341498"/>
                    <a:gd name="connsiteY605" fmla="*/ 118237 h 1182750"/>
                    <a:gd name="connsiteX606" fmla="*/ 1571371 w 2341498"/>
                    <a:gd name="connsiteY606" fmla="*/ 113538 h 1182750"/>
                    <a:gd name="connsiteX607" fmla="*/ 1561085 w 2341498"/>
                    <a:gd name="connsiteY607" fmla="*/ 104267 h 1182750"/>
                    <a:gd name="connsiteX608" fmla="*/ 1573149 w 2341498"/>
                    <a:gd name="connsiteY608" fmla="*/ 81153 h 1182750"/>
                    <a:gd name="connsiteX609" fmla="*/ 1566163 w 2341498"/>
                    <a:gd name="connsiteY609" fmla="*/ 76454 h 1182750"/>
                    <a:gd name="connsiteX610" fmla="*/ 1588643 w 2341498"/>
                    <a:gd name="connsiteY610" fmla="*/ 39370 h 1182750"/>
                    <a:gd name="connsiteX611" fmla="*/ 1580007 w 2341498"/>
                    <a:gd name="connsiteY611" fmla="*/ 37084 h 1182750"/>
                    <a:gd name="connsiteX612" fmla="*/ 1590294 w 2341498"/>
                    <a:gd name="connsiteY612" fmla="*/ 20828 h 1182750"/>
                    <a:gd name="connsiteX613" fmla="*/ 1583437 w 2341498"/>
                    <a:gd name="connsiteY613" fmla="*/ 18542 h 1182750"/>
                    <a:gd name="connsiteX614" fmla="*/ 1593723 w 2341498"/>
                    <a:gd name="connsiteY614" fmla="*/ 0 h 1182750"/>
                    <a:gd name="connsiteX615" fmla="*/ 1626488 w 2341498"/>
                    <a:gd name="connsiteY615" fmla="*/ 25400 h 1182750"/>
                    <a:gd name="connsiteX616" fmla="*/ 1685037 w 2341498"/>
                    <a:gd name="connsiteY616" fmla="*/ 76454 h 1182750"/>
                    <a:gd name="connsiteX617" fmla="*/ 1743711 w 2341498"/>
                    <a:gd name="connsiteY617" fmla="*/ 127508 h 1182750"/>
                    <a:gd name="connsiteX618" fmla="*/ 1748789 w 2341498"/>
                    <a:gd name="connsiteY618" fmla="*/ 125222 h 1182750"/>
                    <a:gd name="connsiteX619" fmla="*/ 1753997 w 2341498"/>
                    <a:gd name="connsiteY619" fmla="*/ 113538 h 1182750"/>
                    <a:gd name="connsiteX620" fmla="*/ 1762634 w 2341498"/>
                    <a:gd name="connsiteY620" fmla="*/ 90424 h 1182750"/>
                    <a:gd name="connsiteX621" fmla="*/ 1771269 w 2341498"/>
                    <a:gd name="connsiteY621" fmla="*/ 74168 h 1182750"/>
                    <a:gd name="connsiteX622" fmla="*/ 1783335 w 2341498"/>
                    <a:gd name="connsiteY622" fmla="*/ 53340 h 11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Lst>
                  <a:rect l="l" t="t" r="r" b="b"/>
                  <a:pathLst>
                    <a:path w="2341498" h="1182750">
                      <a:moveTo>
                        <a:pt x="1783335" y="53340"/>
                      </a:moveTo>
                      <a:lnTo>
                        <a:pt x="1791970" y="55626"/>
                      </a:lnTo>
                      <a:lnTo>
                        <a:pt x="1805687" y="60198"/>
                      </a:lnTo>
                      <a:lnTo>
                        <a:pt x="1814322" y="60198"/>
                      </a:lnTo>
                      <a:lnTo>
                        <a:pt x="1831594" y="74168"/>
                      </a:lnTo>
                      <a:lnTo>
                        <a:pt x="1838452" y="76454"/>
                      </a:lnTo>
                      <a:lnTo>
                        <a:pt x="1848738" y="83439"/>
                      </a:lnTo>
                      <a:lnTo>
                        <a:pt x="1855724" y="85725"/>
                      </a:lnTo>
                      <a:lnTo>
                        <a:pt x="1859153" y="92710"/>
                      </a:lnTo>
                      <a:lnTo>
                        <a:pt x="1857375" y="97409"/>
                      </a:lnTo>
                      <a:lnTo>
                        <a:pt x="1847087" y="106680"/>
                      </a:lnTo>
                      <a:lnTo>
                        <a:pt x="1838452" y="115951"/>
                      </a:lnTo>
                      <a:lnTo>
                        <a:pt x="1835023" y="122809"/>
                      </a:lnTo>
                      <a:lnTo>
                        <a:pt x="1835023" y="129794"/>
                      </a:lnTo>
                      <a:lnTo>
                        <a:pt x="1841881" y="139065"/>
                      </a:lnTo>
                      <a:lnTo>
                        <a:pt x="1853946" y="148336"/>
                      </a:lnTo>
                      <a:lnTo>
                        <a:pt x="1869439" y="160020"/>
                      </a:lnTo>
                      <a:lnTo>
                        <a:pt x="1893570" y="162306"/>
                      </a:lnTo>
                      <a:lnTo>
                        <a:pt x="1912493" y="171577"/>
                      </a:lnTo>
                      <a:lnTo>
                        <a:pt x="1919351" y="185420"/>
                      </a:lnTo>
                      <a:lnTo>
                        <a:pt x="1922907" y="192405"/>
                      </a:lnTo>
                      <a:lnTo>
                        <a:pt x="1931416" y="197104"/>
                      </a:lnTo>
                      <a:lnTo>
                        <a:pt x="1943481" y="199390"/>
                      </a:lnTo>
                      <a:lnTo>
                        <a:pt x="1957324" y="208661"/>
                      </a:lnTo>
                      <a:lnTo>
                        <a:pt x="1969388" y="222631"/>
                      </a:lnTo>
                      <a:lnTo>
                        <a:pt x="1976247" y="231902"/>
                      </a:lnTo>
                      <a:lnTo>
                        <a:pt x="1979676" y="241173"/>
                      </a:lnTo>
                      <a:lnTo>
                        <a:pt x="1983105" y="255016"/>
                      </a:lnTo>
                      <a:lnTo>
                        <a:pt x="1983105" y="264287"/>
                      </a:lnTo>
                      <a:lnTo>
                        <a:pt x="1979676" y="275971"/>
                      </a:lnTo>
                      <a:lnTo>
                        <a:pt x="1981454" y="292100"/>
                      </a:lnTo>
                      <a:lnTo>
                        <a:pt x="1981454" y="299085"/>
                      </a:lnTo>
                      <a:lnTo>
                        <a:pt x="1974596" y="306070"/>
                      </a:lnTo>
                      <a:lnTo>
                        <a:pt x="1971039" y="308356"/>
                      </a:lnTo>
                      <a:lnTo>
                        <a:pt x="1957324" y="315341"/>
                      </a:lnTo>
                      <a:lnTo>
                        <a:pt x="1953895" y="320040"/>
                      </a:lnTo>
                      <a:lnTo>
                        <a:pt x="1952117" y="331597"/>
                      </a:lnTo>
                      <a:lnTo>
                        <a:pt x="1945260" y="338582"/>
                      </a:lnTo>
                      <a:lnTo>
                        <a:pt x="1929764" y="345440"/>
                      </a:lnTo>
                      <a:lnTo>
                        <a:pt x="1924559" y="347853"/>
                      </a:lnTo>
                      <a:lnTo>
                        <a:pt x="1919351" y="354838"/>
                      </a:lnTo>
                      <a:lnTo>
                        <a:pt x="1914271" y="370967"/>
                      </a:lnTo>
                      <a:lnTo>
                        <a:pt x="1910842" y="375666"/>
                      </a:lnTo>
                      <a:lnTo>
                        <a:pt x="1903857" y="387223"/>
                      </a:lnTo>
                      <a:lnTo>
                        <a:pt x="1900428" y="398780"/>
                      </a:lnTo>
                      <a:lnTo>
                        <a:pt x="1900428" y="417449"/>
                      </a:lnTo>
                      <a:lnTo>
                        <a:pt x="1900428" y="426720"/>
                      </a:lnTo>
                      <a:lnTo>
                        <a:pt x="1903857" y="440563"/>
                      </a:lnTo>
                      <a:lnTo>
                        <a:pt x="1912493" y="452120"/>
                      </a:lnTo>
                      <a:lnTo>
                        <a:pt x="1917700" y="459105"/>
                      </a:lnTo>
                      <a:lnTo>
                        <a:pt x="1922907" y="459105"/>
                      </a:lnTo>
                      <a:lnTo>
                        <a:pt x="1931416" y="456819"/>
                      </a:lnTo>
                      <a:lnTo>
                        <a:pt x="1953895" y="445262"/>
                      </a:lnTo>
                      <a:lnTo>
                        <a:pt x="1964182" y="445262"/>
                      </a:lnTo>
                      <a:lnTo>
                        <a:pt x="1976247" y="435991"/>
                      </a:lnTo>
                      <a:lnTo>
                        <a:pt x="1981454" y="433578"/>
                      </a:lnTo>
                      <a:lnTo>
                        <a:pt x="1988311" y="440563"/>
                      </a:lnTo>
                      <a:lnTo>
                        <a:pt x="1990089" y="452120"/>
                      </a:lnTo>
                      <a:lnTo>
                        <a:pt x="1983105" y="463804"/>
                      </a:lnTo>
                      <a:lnTo>
                        <a:pt x="1986662" y="466090"/>
                      </a:lnTo>
                      <a:lnTo>
                        <a:pt x="1988311" y="470789"/>
                      </a:lnTo>
                      <a:lnTo>
                        <a:pt x="1993519" y="480060"/>
                      </a:lnTo>
                      <a:lnTo>
                        <a:pt x="2003806" y="486918"/>
                      </a:lnTo>
                      <a:lnTo>
                        <a:pt x="2010791" y="493903"/>
                      </a:lnTo>
                      <a:lnTo>
                        <a:pt x="2009012" y="505587"/>
                      </a:lnTo>
                      <a:lnTo>
                        <a:pt x="2012442" y="510159"/>
                      </a:lnTo>
                      <a:lnTo>
                        <a:pt x="2017649" y="512445"/>
                      </a:lnTo>
                      <a:lnTo>
                        <a:pt x="2029713" y="519430"/>
                      </a:lnTo>
                      <a:lnTo>
                        <a:pt x="2041779" y="526415"/>
                      </a:lnTo>
                      <a:lnTo>
                        <a:pt x="2053844" y="528701"/>
                      </a:lnTo>
                      <a:lnTo>
                        <a:pt x="2062480" y="533400"/>
                      </a:lnTo>
                      <a:lnTo>
                        <a:pt x="2072767" y="537972"/>
                      </a:lnTo>
                      <a:lnTo>
                        <a:pt x="2076196" y="542671"/>
                      </a:lnTo>
                      <a:lnTo>
                        <a:pt x="2083054" y="542671"/>
                      </a:lnTo>
                      <a:lnTo>
                        <a:pt x="2084832" y="533400"/>
                      </a:lnTo>
                      <a:lnTo>
                        <a:pt x="2091689" y="533400"/>
                      </a:lnTo>
                      <a:lnTo>
                        <a:pt x="2091689" y="537972"/>
                      </a:lnTo>
                      <a:lnTo>
                        <a:pt x="2095119" y="542671"/>
                      </a:lnTo>
                      <a:lnTo>
                        <a:pt x="2100326" y="547243"/>
                      </a:lnTo>
                      <a:lnTo>
                        <a:pt x="2103755" y="549529"/>
                      </a:lnTo>
                      <a:lnTo>
                        <a:pt x="2107185" y="540258"/>
                      </a:lnTo>
                      <a:lnTo>
                        <a:pt x="2110612" y="540258"/>
                      </a:lnTo>
                      <a:lnTo>
                        <a:pt x="2114042" y="544957"/>
                      </a:lnTo>
                      <a:lnTo>
                        <a:pt x="2119249" y="556514"/>
                      </a:lnTo>
                      <a:lnTo>
                        <a:pt x="2129662" y="563499"/>
                      </a:lnTo>
                      <a:lnTo>
                        <a:pt x="2133092" y="572770"/>
                      </a:lnTo>
                      <a:lnTo>
                        <a:pt x="2133092" y="582041"/>
                      </a:lnTo>
                      <a:lnTo>
                        <a:pt x="2136521" y="584327"/>
                      </a:lnTo>
                      <a:lnTo>
                        <a:pt x="2146809" y="586740"/>
                      </a:lnTo>
                      <a:lnTo>
                        <a:pt x="2148587" y="598297"/>
                      </a:lnTo>
                      <a:lnTo>
                        <a:pt x="2152015" y="602869"/>
                      </a:lnTo>
                      <a:lnTo>
                        <a:pt x="2165731" y="593598"/>
                      </a:lnTo>
                      <a:lnTo>
                        <a:pt x="2183003" y="607568"/>
                      </a:lnTo>
                      <a:lnTo>
                        <a:pt x="2191638" y="614553"/>
                      </a:lnTo>
                      <a:lnTo>
                        <a:pt x="2205483" y="621538"/>
                      </a:lnTo>
                      <a:lnTo>
                        <a:pt x="2220976" y="626110"/>
                      </a:lnTo>
                      <a:lnTo>
                        <a:pt x="2226056" y="630809"/>
                      </a:lnTo>
                      <a:lnTo>
                        <a:pt x="2227835" y="640080"/>
                      </a:lnTo>
                      <a:lnTo>
                        <a:pt x="2227835" y="651637"/>
                      </a:lnTo>
                      <a:lnTo>
                        <a:pt x="2224405" y="658622"/>
                      </a:lnTo>
                      <a:lnTo>
                        <a:pt x="2220976" y="660908"/>
                      </a:lnTo>
                      <a:lnTo>
                        <a:pt x="2217547" y="658622"/>
                      </a:lnTo>
                      <a:lnTo>
                        <a:pt x="2207134" y="658622"/>
                      </a:lnTo>
                      <a:lnTo>
                        <a:pt x="2200275" y="651637"/>
                      </a:lnTo>
                      <a:lnTo>
                        <a:pt x="2196846" y="651637"/>
                      </a:lnTo>
                      <a:lnTo>
                        <a:pt x="2195068" y="656209"/>
                      </a:lnTo>
                      <a:lnTo>
                        <a:pt x="2200275" y="665607"/>
                      </a:lnTo>
                      <a:lnTo>
                        <a:pt x="2198497" y="674878"/>
                      </a:lnTo>
                      <a:lnTo>
                        <a:pt x="2200275" y="677164"/>
                      </a:lnTo>
                      <a:lnTo>
                        <a:pt x="2203704" y="681736"/>
                      </a:lnTo>
                      <a:lnTo>
                        <a:pt x="2205483" y="688721"/>
                      </a:lnTo>
                      <a:lnTo>
                        <a:pt x="2203704" y="691007"/>
                      </a:lnTo>
                      <a:lnTo>
                        <a:pt x="2200275" y="697992"/>
                      </a:lnTo>
                      <a:lnTo>
                        <a:pt x="2200275" y="707263"/>
                      </a:lnTo>
                      <a:lnTo>
                        <a:pt x="2193417" y="714248"/>
                      </a:lnTo>
                      <a:lnTo>
                        <a:pt x="2193417" y="716534"/>
                      </a:lnTo>
                      <a:lnTo>
                        <a:pt x="2195068" y="723519"/>
                      </a:lnTo>
                      <a:lnTo>
                        <a:pt x="2198497" y="732790"/>
                      </a:lnTo>
                      <a:lnTo>
                        <a:pt x="2198497" y="739775"/>
                      </a:lnTo>
                      <a:lnTo>
                        <a:pt x="2195068" y="744347"/>
                      </a:lnTo>
                      <a:lnTo>
                        <a:pt x="2189862" y="744347"/>
                      </a:lnTo>
                      <a:lnTo>
                        <a:pt x="2179574" y="739775"/>
                      </a:lnTo>
                      <a:lnTo>
                        <a:pt x="2167510" y="735076"/>
                      </a:lnTo>
                      <a:lnTo>
                        <a:pt x="2160651" y="723519"/>
                      </a:lnTo>
                      <a:lnTo>
                        <a:pt x="2155444" y="723519"/>
                      </a:lnTo>
                      <a:lnTo>
                        <a:pt x="2152015" y="728218"/>
                      </a:lnTo>
                      <a:lnTo>
                        <a:pt x="2146809" y="730504"/>
                      </a:lnTo>
                      <a:lnTo>
                        <a:pt x="2143379" y="728218"/>
                      </a:lnTo>
                      <a:lnTo>
                        <a:pt x="2139950" y="714248"/>
                      </a:lnTo>
                      <a:lnTo>
                        <a:pt x="2134743" y="700278"/>
                      </a:lnTo>
                      <a:lnTo>
                        <a:pt x="2129662" y="697992"/>
                      </a:lnTo>
                      <a:lnTo>
                        <a:pt x="2119249" y="688721"/>
                      </a:lnTo>
                      <a:lnTo>
                        <a:pt x="2114042" y="681736"/>
                      </a:lnTo>
                      <a:lnTo>
                        <a:pt x="2107185" y="674878"/>
                      </a:lnTo>
                      <a:lnTo>
                        <a:pt x="2093468" y="667893"/>
                      </a:lnTo>
                      <a:lnTo>
                        <a:pt x="2086484" y="660908"/>
                      </a:lnTo>
                      <a:lnTo>
                        <a:pt x="2081403" y="651637"/>
                      </a:lnTo>
                      <a:lnTo>
                        <a:pt x="2076196" y="637667"/>
                      </a:lnTo>
                      <a:lnTo>
                        <a:pt x="2062480" y="630809"/>
                      </a:lnTo>
                      <a:lnTo>
                        <a:pt x="2053844" y="621538"/>
                      </a:lnTo>
                      <a:lnTo>
                        <a:pt x="2048636" y="614553"/>
                      </a:lnTo>
                      <a:lnTo>
                        <a:pt x="2041779" y="605282"/>
                      </a:lnTo>
                      <a:lnTo>
                        <a:pt x="2026286" y="579755"/>
                      </a:lnTo>
                      <a:lnTo>
                        <a:pt x="2017649" y="579755"/>
                      </a:lnTo>
                      <a:lnTo>
                        <a:pt x="2015871" y="579755"/>
                      </a:lnTo>
                      <a:lnTo>
                        <a:pt x="2015871" y="584327"/>
                      </a:lnTo>
                      <a:lnTo>
                        <a:pt x="2019300" y="593598"/>
                      </a:lnTo>
                      <a:lnTo>
                        <a:pt x="2034794" y="616839"/>
                      </a:lnTo>
                      <a:lnTo>
                        <a:pt x="2041779" y="628396"/>
                      </a:lnTo>
                      <a:lnTo>
                        <a:pt x="2050414" y="633095"/>
                      </a:lnTo>
                      <a:lnTo>
                        <a:pt x="2055495" y="637667"/>
                      </a:lnTo>
                      <a:lnTo>
                        <a:pt x="2062480" y="651637"/>
                      </a:lnTo>
                      <a:lnTo>
                        <a:pt x="2067561" y="663194"/>
                      </a:lnTo>
                      <a:lnTo>
                        <a:pt x="2074418" y="667893"/>
                      </a:lnTo>
                      <a:lnTo>
                        <a:pt x="2081403" y="670179"/>
                      </a:lnTo>
                      <a:lnTo>
                        <a:pt x="2084832" y="677164"/>
                      </a:lnTo>
                      <a:lnTo>
                        <a:pt x="2090038" y="688721"/>
                      </a:lnTo>
                      <a:lnTo>
                        <a:pt x="2100326" y="697992"/>
                      </a:lnTo>
                      <a:lnTo>
                        <a:pt x="2114042" y="704977"/>
                      </a:lnTo>
                      <a:lnTo>
                        <a:pt x="2119249" y="711962"/>
                      </a:lnTo>
                      <a:lnTo>
                        <a:pt x="2122678" y="723519"/>
                      </a:lnTo>
                      <a:lnTo>
                        <a:pt x="2122678" y="735076"/>
                      </a:lnTo>
                      <a:lnTo>
                        <a:pt x="2126108" y="744347"/>
                      </a:lnTo>
                      <a:lnTo>
                        <a:pt x="2131313" y="749046"/>
                      </a:lnTo>
                      <a:lnTo>
                        <a:pt x="2138172" y="753618"/>
                      </a:lnTo>
                      <a:lnTo>
                        <a:pt x="2152015" y="751332"/>
                      </a:lnTo>
                      <a:lnTo>
                        <a:pt x="2160651" y="751332"/>
                      </a:lnTo>
                      <a:lnTo>
                        <a:pt x="2167510" y="753618"/>
                      </a:lnTo>
                      <a:lnTo>
                        <a:pt x="2177796" y="763016"/>
                      </a:lnTo>
                      <a:lnTo>
                        <a:pt x="2183003" y="767588"/>
                      </a:lnTo>
                      <a:lnTo>
                        <a:pt x="2196846" y="767588"/>
                      </a:lnTo>
                      <a:lnTo>
                        <a:pt x="2201926" y="767588"/>
                      </a:lnTo>
                      <a:lnTo>
                        <a:pt x="2207134" y="769874"/>
                      </a:lnTo>
                      <a:lnTo>
                        <a:pt x="2205483" y="776859"/>
                      </a:lnTo>
                      <a:lnTo>
                        <a:pt x="2203704" y="781558"/>
                      </a:lnTo>
                      <a:lnTo>
                        <a:pt x="2198497" y="781558"/>
                      </a:lnTo>
                      <a:lnTo>
                        <a:pt x="2186433" y="781558"/>
                      </a:lnTo>
                      <a:lnTo>
                        <a:pt x="2170937" y="779145"/>
                      </a:lnTo>
                      <a:lnTo>
                        <a:pt x="2164080" y="779145"/>
                      </a:lnTo>
                      <a:lnTo>
                        <a:pt x="2158873" y="783844"/>
                      </a:lnTo>
                      <a:lnTo>
                        <a:pt x="2160651" y="790829"/>
                      </a:lnTo>
                      <a:lnTo>
                        <a:pt x="2165731" y="793115"/>
                      </a:lnTo>
                      <a:lnTo>
                        <a:pt x="2174367" y="790829"/>
                      </a:lnTo>
                      <a:lnTo>
                        <a:pt x="2183003" y="793115"/>
                      </a:lnTo>
                      <a:lnTo>
                        <a:pt x="2193417" y="797687"/>
                      </a:lnTo>
                      <a:lnTo>
                        <a:pt x="2201926" y="804672"/>
                      </a:lnTo>
                      <a:lnTo>
                        <a:pt x="2205483" y="809371"/>
                      </a:lnTo>
                      <a:lnTo>
                        <a:pt x="2207134" y="816356"/>
                      </a:lnTo>
                      <a:lnTo>
                        <a:pt x="2217547" y="816356"/>
                      </a:lnTo>
                      <a:lnTo>
                        <a:pt x="2220976" y="818642"/>
                      </a:lnTo>
                      <a:lnTo>
                        <a:pt x="2222627" y="830199"/>
                      </a:lnTo>
                      <a:lnTo>
                        <a:pt x="2224405" y="837184"/>
                      </a:lnTo>
                      <a:lnTo>
                        <a:pt x="2222627" y="841756"/>
                      </a:lnTo>
                      <a:lnTo>
                        <a:pt x="2217547" y="846455"/>
                      </a:lnTo>
                      <a:lnTo>
                        <a:pt x="2215769" y="853440"/>
                      </a:lnTo>
                      <a:lnTo>
                        <a:pt x="2215769" y="860298"/>
                      </a:lnTo>
                      <a:lnTo>
                        <a:pt x="2217547" y="867283"/>
                      </a:lnTo>
                      <a:lnTo>
                        <a:pt x="2212340" y="867283"/>
                      </a:lnTo>
                      <a:lnTo>
                        <a:pt x="2208912" y="860298"/>
                      </a:lnTo>
                      <a:lnTo>
                        <a:pt x="2201926" y="853440"/>
                      </a:lnTo>
                      <a:lnTo>
                        <a:pt x="2201926" y="844169"/>
                      </a:lnTo>
                      <a:lnTo>
                        <a:pt x="2198497" y="839470"/>
                      </a:lnTo>
                      <a:lnTo>
                        <a:pt x="2195068" y="839470"/>
                      </a:lnTo>
                      <a:lnTo>
                        <a:pt x="2189862" y="844169"/>
                      </a:lnTo>
                      <a:lnTo>
                        <a:pt x="2183003" y="837184"/>
                      </a:lnTo>
                      <a:lnTo>
                        <a:pt x="2179574" y="827913"/>
                      </a:lnTo>
                      <a:lnTo>
                        <a:pt x="2170937" y="827913"/>
                      </a:lnTo>
                      <a:lnTo>
                        <a:pt x="2167510" y="830199"/>
                      </a:lnTo>
                      <a:lnTo>
                        <a:pt x="2169286" y="839470"/>
                      </a:lnTo>
                      <a:lnTo>
                        <a:pt x="2160651" y="841756"/>
                      </a:lnTo>
                      <a:lnTo>
                        <a:pt x="2158873" y="844169"/>
                      </a:lnTo>
                      <a:lnTo>
                        <a:pt x="2158873" y="848741"/>
                      </a:lnTo>
                      <a:lnTo>
                        <a:pt x="2162302" y="851027"/>
                      </a:lnTo>
                      <a:lnTo>
                        <a:pt x="2167510" y="853440"/>
                      </a:lnTo>
                      <a:lnTo>
                        <a:pt x="2169286" y="860298"/>
                      </a:lnTo>
                      <a:lnTo>
                        <a:pt x="2167510" y="862711"/>
                      </a:lnTo>
                      <a:lnTo>
                        <a:pt x="2158873" y="867283"/>
                      </a:lnTo>
                      <a:lnTo>
                        <a:pt x="2157222" y="869696"/>
                      </a:lnTo>
                      <a:lnTo>
                        <a:pt x="2158873" y="876554"/>
                      </a:lnTo>
                      <a:lnTo>
                        <a:pt x="2164080" y="878967"/>
                      </a:lnTo>
                      <a:lnTo>
                        <a:pt x="2179574" y="874268"/>
                      </a:lnTo>
                      <a:lnTo>
                        <a:pt x="2181352" y="876554"/>
                      </a:lnTo>
                      <a:lnTo>
                        <a:pt x="2184781" y="876554"/>
                      </a:lnTo>
                      <a:lnTo>
                        <a:pt x="2186433" y="883539"/>
                      </a:lnTo>
                      <a:lnTo>
                        <a:pt x="2184781" y="890524"/>
                      </a:lnTo>
                      <a:lnTo>
                        <a:pt x="2179574" y="895096"/>
                      </a:lnTo>
                      <a:lnTo>
                        <a:pt x="2169286" y="892810"/>
                      </a:lnTo>
                      <a:lnTo>
                        <a:pt x="2160651" y="892810"/>
                      </a:lnTo>
                      <a:lnTo>
                        <a:pt x="2153793" y="892810"/>
                      </a:lnTo>
                      <a:lnTo>
                        <a:pt x="2143379" y="885825"/>
                      </a:lnTo>
                      <a:lnTo>
                        <a:pt x="2134743" y="878967"/>
                      </a:lnTo>
                      <a:lnTo>
                        <a:pt x="2127886" y="867283"/>
                      </a:lnTo>
                      <a:lnTo>
                        <a:pt x="2103755" y="839470"/>
                      </a:lnTo>
                      <a:lnTo>
                        <a:pt x="2091689" y="825627"/>
                      </a:lnTo>
                      <a:lnTo>
                        <a:pt x="2086484" y="816356"/>
                      </a:lnTo>
                      <a:lnTo>
                        <a:pt x="2081403" y="806958"/>
                      </a:lnTo>
                      <a:lnTo>
                        <a:pt x="2065910" y="786130"/>
                      </a:lnTo>
                      <a:lnTo>
                        <a:pt x="2060702" y="783844"/>
                      </a:lnTo>
                      <a:lnTo>
                        <a:pt x="2055495" y="783844"/>
                      </a:lnTo>
                      <a:lnTo>
                        <a:pt x="2053844" y="790829"/>
                      </a:lnTo>
                      <a:lnTo>
                        <a:pt x="2053844" y="795401"/>
                      </a:lnTo>
                      <a:lnTo>
                        <a:pt x="2058924" y="802386"/>
                      </a:lnTo>
                      <a:lnTo>
                        <a:pt x="2064131" y="806958"/>
                      </a:lnTo>
                      <a:lnTo>
                        <a:pt x="2067561" y="818642"/>
                      </a:lnTo>
                      <a:lnTo>
                        <a:pt x="2074418" y="825627"/>
                      </a:lnTo>
                      <a:lnTo>
                        <a:pt x="2081403" y="832485"/>
                      </a:lnTo>
                      <a:lnTo>
                        <a:pt x="2091689" y="851027"/>
                      </a:lnTo>
                      <a:lnTo>
                        <a:pt x="2098548" y="860298"/>
                      </a:lnTo>
                      <a:lnTo>
                        <a:pt x="2117598" y="883539"/>
                      </a:lnTo>
                      <a:lnTo>
                        <a:pt x="2126108" y="890524"/>
                      </a:lnTo>
                      <a:lnTo>
                        <a:pt x="2138172" y="902081"/>
                      </a:lnTo>
                      <a:lnTo>
                        <a:pt x="2150236" y="909066"/>
                      </a:lnTo>
                      <a:lnTo>
                        <a:pt x="2160651" y="911352"/>
                      </a:lnTo>
                      <a:lnTo>
                        <a:pt x="2167510" y="911352"/>
                      </a:lnTo>
                      <a:lnTo>
                        <a:pt x="2170937" y="913638"/>
                      </a:lnTo>
                      <a:lnTo>
                        <a:pt x="2172716" y="916051"/>
                      </a:lnTo>
                      <a:lnTo>
                        <a:pt x="2174367" y="925322"/>
                      </a:lnTo>
                      <a:lnTo>
                        <a:pt x="2179574" y="932307"/>
                      </a:lnTo>
                      <a:lnTo>
                        <a:pt x="2181352" y="934593"/>
                      </a:lnTo>
                      <a:lnTo>
                        <a:pt x="2184781" y="932307"/>
                      </a:lnTo>
                      <a:lnTo>
                        <a:pt x="2189862" y="932307"/>
                      </a:lnTo>
                      <a:lnTo>
                        <a:pt x="2195068" y="932307"/>
                      </a:lnTo>
                      <a:lnTo>
                        <a:pt x="2201926" y="934593"/>
                      </a:lnTo>
                      <a:lnTo>
                        <a:pt x="2201926" y="941578"/>
                      </a:lnTo>
                      <a:lnTo>
                        <a:pt x="2201926" y="946150"/>
                      </a:lnTo>
                      <a:lnTo>
                        <a:pt x="2195068" y="955421"/>
                      </a:lnTo>
                      <a:lnTo>
                        <a:pt x="2196846" y="955421"/>
                      </a:lnTo>
                      <a:lnTo>
                        <a:pt x="2196846" y="960120"/>
                      </a:lnTo>
                      <a:lnTo>
                        <a:pt x="2201926" y="960120"/>
                      </a:lnTo>
                      <a:lnTo>
                        <a:pt x="2207134" y="957707"/>
                      </a:lnTo>
                      <a:lnTo>
                        <a:pt x="2212340" y="957707"/>
                      </a:lnTo>
                      <a:lnTo>
                        <a:pt x="2213991" y="960120"/>
                      </a:lnTo>
                      <a:lnTo>
                        <a:pt x="2217547" y="964692"/>
                      </a:lnTo>
                      <a:lnTo>
                        <a:pt x="2219198" y="971677"/>
                      </a:lnTo>
                      <a:lnTo>
                        <a:pt x="2217547" y="978662"/>
                      </a:lnTo>
                      <a:lnTo>
                        <a:pt x="2213991" y="985647"/>
                      </a:lnTo>
                      <a:lnTo>
                        <a:pt x="2213991" y="990219"/>
                      </a:lnTo>
                      <a:lnTo>
                        <a:pt x="2208912" y="990219"/>
                      </a:lnTo>
                      <a:lnTo>
                        <a:pt x="2196846" y="990219"/>
                      </a:lnTo>
                      <a:lnTo>
                        <a:pt x="2191638" y="994918"/>
                      </a:lnTo>
                      <a:lnTo>
                        <a:pt x="2179574" y="1001776"/>
                      </a:lnTo>
                      <a:lnTo>
                        <a:pt x="2174367" y="1004189"/>
                      </a:lnTo>
                      <a:lnTo>
                        <a:pt x="2170937" y="1006475"/>
                      </a:lnTo>
                      <a:lnTo>
                        <a:pt x="2158873" y="985647"/>
                      </a:lnTo>
                      <a:lnTo>
                        <a:pt x="2153793" y="978662"/>
                      </a:lnTo>
                      <a:lnTo>
                        <a:pt x="2148587" y="978662"/>
                      </a:lnTo>
                      <a:lnTo>
                        <a:pt x="2143379" y="973963"/>
                      </a:lnTo>
                      <a:lnTo>
                        <a:pt x="2134743" y="957707"/>
                      </a:lnTo>
                      <a:lnTo>
                        <a:pt x="2124456" y="960120"/>
                      </a:lnTo>
                      <a:lnTo>
                        <a:pt x="2112391" y="948436"/>
                      </a:lnTo>
                      <a:lnTo>
                        <a:pt x="2117598" y="936879"/>
                      </a:lnTo>
                      <a:lnTo>
                        <a:pt x="2117598" y="932307"/>
                      </a:lnTo>
                      <a:lnTo>
                        <a:pt x="2115820" y="925322"/>
                      </a:lnTo>
                      <a:lnTo>
                        <a:pt x="2114042" y="918337"/>
                      </a:lnTo>
                      <a:lnTo>
                        <a:pt x="2108961" y="911352"/>
                      </a:lnTo>
                      <a:lnTo>
                        <a:pt x="2098548" y="909066"/>
                      </a:lnTo>
                      <a:lnTo>
                        <a:pt x="2090038" y="906780"/>
                      </a:lnTo>
                      <a:lnTo>
                        <a:pt x="2084832" y="909066"/>
                      </a:lnTo>
                      <a:lnTo>
                        <a:pt x="2076196" y="911352"/>
                      </a:lnTo>
                      <a:lnTo>
                        <a:pt x="2064131" y="906780"/>
                      </a:lnTo>
                      <a:lnTo>
                        <a:pt x="2058924" y="902081"/>
                      </a:lnTo>
                      <a:lnTo>
                        <a:pt x="2052066" y="899795"/>
                      </a:lnTo>
                      <a:lnTo>
                        <a:pt x="2046860" y="899795"/>
                      </a:lnTo>
                      <a:lnTo>
                        <a:pt x="2041779" y="899795"/>
                      </a:lnTo>
                      <a:lnTo>
                        <a:pt x="2040001" y="895096"/>
                      </a:lnTo>
                      <a:lnTo>
                        <a:pt x="2040001" y="878967"/>
                      </a:lnTo>
                      <a:lnTo>
                        <a:pt x="2040001" y="871982"/>
                      </a:lnTo>
                      <a:lnTo>
                        <a:pt x="2033143" y="871982"/>
                      </a:lnTo>
                      <a:lnTo>
                        <a:pt x="2029713" y="874268"/>
                      </a:lnTo>
                      <a:lnTo>
                        <a:pt x="2029713" y="883539"/>
                      </a:lnTo>
                      <a:lnTo>
                        <a:pt x="2026286" y="892810"/>
                      </a:lnTo>
                      <a:lnTo>
                        <a:pt x="2024507" y="895096"/>
                      </a:lnTo>
                      <a:lnTo>
                        <a:pt x="2014220" y="895096"/>
                      </a:lnTo>
                      <a:lnTo>
                        <a:pt x="2005585" y="892810"/>
                      </a:lnTo>
                      <a:lnTo>
                        <a:pt x="2003806" y="899795"/>
                      </a:lnTo>
                      <a:lnTo>
                        <a:pt x="2005585" y="904367"/>
                      </a:lnTo>
                      <a:lnTo>
                        <a:pt x="2009012" y="906780"/>
                      </a:lnTo>
                      <a:lnTo>
                        <a:pt x="2019300" y="909066"/>
                      </a:lnTo>
                      <a:lnTo>
                        <a:pt x="2026286" y="916051"/>
                      </a:lnTo>
                      <a:lnTo>
                        <a:pt x="2033143" y="918337"/>
                      </a:lnTo>
                      <a:lnTo>
                        <a:pt x="2040001" y="918337"/>
                      </a:lnTo>
                      <a:lnTo>
                        <a:pt x="2050414" y="916051"/>
                      </a:lnTo>
                      <a:lnTo>
                        <a:pt x="2058924" y="916051"/>
                      </a:lnTo>
                      <a:lnTo>
                        <a:pt x="2065910" y="927608"/>
                      </a:lnTo>
                      <a:lnTo>
                        <a:pt x="2069337" y="932307"/>
                      </a:lnTo>
                      <a:lnTo>
                        <a:pt x="2074418" y="934593"/>
                      </a:lnTo>
                      <a:lnTo>
                        <a:pt x="2083054" y="934593"/>
                      </a:lnTo>
                      <a:lnTo>
                        <a:pt x="2088262" y="927608"/>
                      </a:lnTo>
                      <a:lnTo>
                        <a:pt x="2093468" y="932307"/>
                      </a:lnTo>
                      <a:lnTo>
                        <a:pt x="2095119" y="934593"/>
                      </a:lnTo>
                      <a:lnTo>
                        <a:pt x="2096897" y="946150"/>
                      </a:lnTo>
                      <a:lnTo>
                        <a:pt x="2098548" y="955421"/>
                      </a:lnTo>
                      <a:lnTo>
                        <a:pt x="2096897" y="969391"/>
                      </a:lnTo>
                      <a:lnTo>
                        <a:pt x="2096897" y="978662"/>
                      </a:lnTo>
                      <a:lnTo>
                        <a:pt x="2103755" y="983234"/>
                      </a:lnTo>
                      <a:lnTo>
                        <a:pt x="2108961" y="987933"/>
                      </a:lnTo>
                      <a:lnTo>
                        <a:pt x="2119249" y="987933"/>
                      </a:lnTo>
                      <a:lnTo>
                        <a:pt x="2121027" y="997204"/>
                      </a:lnTo>
                      <a:lnTo>
                        <a:pt x="2121027" y="1001776"/>
                      </a:lnTo>
                      <a:lnTo>
                        <a:pt x="2124456" y="1001776"/>
                      </a:lnTo>
                      <a:lnTo>
                        <a:pt x="2136521" y="1001776"/>
                      </a:lnTo>
                      <a:lnTo>
                        <a:pt x="2143379" y="1011047"/>
                      </a:lnTo>
                      <a:lnTo>
                        <a:pt x="2150236" y="1013460"/>
                      </a:lnTo>
                      <a:lnTo>
                        <a:pt x="2153793" y="1015746"/>
                      </a:lnTo>
                      <a:lnTo>
                        <a:pt x="2153793" y="1020445"/>
                      </a:lnTo>
                      <a:lnTo>
                        <a:pt x="2153793" y="1032002"/>
                      </a:lnTo>
                      <a:lnTo>
                        <a:pt x="2153793" y="1041273"/>
                      </a:lnTo>
                      <a:lnTo>
                        <a:pt x="2155444" y="1048258"/>
                      </a:lnTo>
                      <a:lnTo>
                        <a:pt x="2162302" y="1038987"/>
                      </a:lnTo>
                      <a:lnTo>
                        <a:pt x="2170937" y="1036574"/>
                      </a:lnTo>
                      <a:lnTo>
                        <a:pt x="2174367" y="1036574"/>
                      </a:lnTo>
                      <a:lnTo>
                        <a:pt x="2201926" y="1041273"/>
                      </a:lnTo>
                      <a:lnTo>
                        <a:pt x="2207134" y="1034288"/>
                      </a:lnTo>
                      <a:lnTo>
                        <a:pt x="2203704" y="1025017"/>
                      </a:lnTo>
                      <a:lnTo>
                        <a:pt x="2203704" y="1020445"/>
                      </a:lnTo>
                      <a:lnTo>
                        <a:pt x="2208912" y="1013460"/>
                      </a:lnTo>
                      <a:lnTo>
                        <a:pt x="2213991" y="1011047"/>
                      </a:lnTo>
                      <a:lnTo>
                        <a:pt x="2220976" y="1015746"/>
                      </a:lnTo>
                      <a:lnTo>
                        <a:pt x="2229486" y="1018032"/>
                      </a:lnTo>
                      <a:lnTo>
                        <a:pt x="2238121" y="1025017"/>
                      </a:lnTo>
                      <a:lnTo>
                        <a:pt x="2246758" y="1027303"/>
                      </a:lnTo>
                      <a:lnTo>
                        <a:pt x="2251963" y="1027303"/>
                      </a:lnTo>
                      <a:lnTo>
                        <a:pt x="2258822" y="1029716"/>
                      </a:lnTo>
                      <a:lnTo>
                        <a:pt x="2267459" y="1036574"/>
                      </a:lnTo>
                      <a:lnTo>
                        <a:pt x="2272665" y="1038987"/>
                      </a:lnTo>
                      <a:lnTo>
                        <a:pt x="2277745" y="1034288"/>
                      </a:lnTo>
                      <a:lnTo>
                        <a:pt x="2286381" y="1029716"/>
                      </a:lnTo>
                      <a:lnTo>
                        <a:pt x="2291587" y="1027303"/>
                      </a:lnTo>
                      <a:lnTo>
                        <a:pt x="2296795" y="1029716"/>
                      </a:lnTo>
                      <a:lnTo>
                        <a:pt x="2301875" y="1034288"/>
                      </a:lnTo>
                      <a:lnTo>
                        <a:pt x="2303653" y="1038987"/>
                      </a:lnTo>
                      <a:lnTo>
                        <a:pt x="2307083" y="1048258"/>
                      </a:lnTo>
                      <a:lnTo>
                        <a:pt x="2312288" y="1064387"/>
                      </a:lnTo>
                      <a:lnTo>
                        <a:pt x="2319147" y="1094613"/>
                      </a:lnTo>
                      <a:lnTo>
                        <a:pt x="2320798" y="1106170"/>
                      </a:lnTo>
                      <a:lnTo>
                        <a:pt x="2331211" y="1129411"/>
                      </a:lnTo>
                      <a:lnTo>
                        <a:pt x="2339848" y="1159510"/>
                      </a:lnTo>
                      <a:lnTo>
                        <a:pt x="2341499" y="1175766"/>
                      </a:lnTo>
                      <a:lnTo>
                        <a:pt x="2331211" y="1175766"/>
                      </a:lnTo>
                      <a:lnTo>
                        <a:pt x="2332862" y="1166495"/>
                      </a:lnTo>
                      <a:lnTo>
                        <a:pt x="2331211" y="1154938"/>
                      </a:lnTo>
                      <a:lnTo>
                        <a:pt x="2327784" y="1147953"/>
                      </a:lnTo>
                      <a:lnTo>
                        <a:pt x="2320798" y="1140968"/>
                      </a:lnTo>
                      <a:lnTo>
                        <a:pt x="2312288" y="1136396"/>
                      </a:lnTo>
                      <a:lnTo>
                        <a:pt x="2307083" y="1140968"/>
                      </a:lnTo>
                      <a:lnTo>
                        <a:pt x="2303653" y="1145667"/>
                      </a:lnTo>
                      <a:lnTo>
                        <a:pt x="2305304" y="1164209"/>
                      </a:lnTo>
                      <a:lnTo>
                        <a:pt x="2308861" y="1171194"/>
                      </a:lnTo>
                      <a:lnTo>
                        <a:pt x="2310512" y="1175766"/>
                      </a:lnTo>
                      <a:lnTo>
                        <a:pt x="2320798" y="1178052"/>
                      </a:lnTo>
                      <a:lnTo>
                        <a:pt x="2317369" y="1175766"/>
                      </a:lnTo>
                      <a:lnTo>
                        <a:pt x="2298446" y="1175766"/>
                      </a:lnTo>
                      <a:lnTo>
                        <a:pt x="2293238" y="1171194"/>
                      </a:lnTo>
                      <a:lnTo>
                        <a:pt x="2289811" y="1164209"/>
                      </a:lnTo>
                      <a:lnTo>
                        <a:pt x="2286381" y="1164209"/>
                      </a:lnTo>
                      <a:lnTo>
                        <a:pt x="2284730" y="1164209"/>
                      </a:lnTo>
                      <a:lnTo>
                        <a:pt x="2282952" y="1168781"/>
                      </a:lnTo>
                      <a:lnTo>
                        <a:pt x="2286381" y="1180465"/>
                      </a:lnTo>
                      <a:lnTo>
                        <a:pt x="2284730" y="1175766"/>
                      </a:lnTo>
                      <a:lnTo>
                        <a:pt x="2265680" y="1175766"/>
                      </a:lnTo>
                      <a:lnTo>
                        <a:pt x="2196846" y="1178052"/>
                      </a:lnTo>
                      <a:lnTo>
                        <a:pt x="2152015" y="1178052"/>
                      </a:lnTo>
                      <a:lnTo>
                        <a:pt x="2139950" y="1178052"/>
                      </a:lnTo>
                      <a:lnTo>
                        <a:pt x="2022729" y="1178052"/>
                      </a:lnTo>
                      <a:lnTo>
                        <a:pt x="1952117" y="1180465"/>
                      </a:lnTo>
                      <a:lnTo>
                        <a:pt x="1896999" y="1180465"/>
                      </a:lnTo>
                      <a:lnTo>
                        <a:pt x="1769491" y="1180465"/>
                      </a:lnTo>
                      <a:lnTo>
                        <a:pt x="1729867" y="1182751"/>
                      </a:lnTo>
                      <a:lnTo>
                        <a:pt x="1685037" y="1182751"/>
                      </a:lnTo>
                      <a:lnTo>
                        <a:pt x="1602360" y="1182751"/>
                      </a:lnTo>
                      <a:lnTo>
                        <a:pt x="1564512" y="1182751"/>
                      </a:lnTo>
                      <a:lnTo>
                        <a:pt x="1483486" y="1180465"/>
                      </a:lnTo>
                      <a:lnTo>
                        <a:pt x="1457706" y="1182751"/>
                      </a:lnTo>
                      <a:lnTo>
                        <a:pt x="1359409" y="1182751"/>
                      </a:lnTo>
                      <a:lnTo>
                        <a:pt x="1331849" y="1180465"/>
                      </a:lnTo>
                      <a:lnTo>
                        <a:pt x="1250950" y="1180465"/>
                      </a:lnTo>
                      <a:lnTo>
                        <a:pt x="1183767" y="1178052"/>
                      </a:lnTo>
                      <a:lnTo>
                        <a:pt x="1087247" y="1178052"/>
                      </a:lnTo>
                      <a:lnTo>
                        <a:pt x="1068324" y="1178052"/>
                      </a:lnTo>
                      <a:lnTo>
                        <a:pt x="963168" y="1175766"/>
                      </a:lnTo>
                      <a:lnTo>
                        <a:pt x="916687" y="1173480"/>
                      </a:lnTo>
                      <a:lnTo>
                        <a:pt x="846074" y="1173480"/>
                      </a:lnTo>
                      <a:lnTo>
                        <a:pt x="830453" y="1173480"/>
                      </a:lnTo>
                      <a:lnTo>
                        <a:pt x="685800" y="1166495"/>
                      </a:lnTo>
                      <a:lnTo>
                        <a:pt x="601345" y="1159510"/>
                      </a:lnTo>
                      <a:lnTo>
                        <a:pt x="599694" y="1150239"/>
                      </a:lnTo>
                      <a:lnTo>
                        <a:pt x="548005" y="1150239"/>
                      </a:lnTo>
                      <a:lnTo>
                        <a:pt x="523875" y="1150239"/>
                      </a:lnTo>
                      <a:lnTo>
                        <a:pt x="516889" y="1157224"/>
                      </a:lnTo>
                      <a:lnTo>
                        <a:pt x="406654" y="1159510"/>
                      </a:lnTo>
                      <a:lnTo>
                        <a:pt x="315340" y="1159510"/>
                      </a:lnTo>
                      <a:lnTo>
                        <a:pt x="242951" y="1164209"/>
                      </a:lnTo>
                      <a:lnTo>
                        <a:pt x="198247" y="1159510"/>
                      </a:lnTo>
                      <a:lnTo>
                        <a:pt x="51688" y="1159510"/>
                      </a:lnTo>
                      <a:lnTo>
                        <a:pt x="3556" y="1157224"/>
                      </a:lnTo>
                      <a:lnTo>
                        <a:pt x="0" y="1157224"/>
                      </a:lnTo>
                      <a:lnTo>
                        <a:pt x="8637" y="1150239"/>
                      </a:lnTo>
                      <a:lnTo>
                        <a:pt x="25908" y="1143254"/>
                      </a:lnTo>
                      <a:lnTo>
                        <a:pt x="46610" y="1133983"/>
                      </a:lnTo>
                      <a:lnTo>
                        <a:pt x="60325" y="1131697"/>
                      </a:lnTo>
                      <a:lnTo>
                        <a:pt x="77597" y="1127125"/>
                      </a:lnTo>
                      <a:lnTo>
                        <a:pt x="136144" y="1101598"/>
                      </a:lnTo>
                      <a:lnTo>
                        <a:pt x="151637" y="1099185"/>
                      </a:lnTo>
                      <a:lnTo>
                        <a:pt x="158623" y="1096899"/>
                      </a:lnTo>
                      <a:lnTo>
                        <a:pt x="162052" y="1094613"/>
                      </a:lnTo>
                      <a:lnTo>
                        <a:pt x="170562" y="1062101"/>
                      </a:lnTo>
                      <a:lnTo>
                        <a:pt x="182626" y="1055116"/>
                      </a:lnTo>
                      <a:lnTo>
                        <a:pt x="194690" y="1052830"/>
                      </a:lnTo>
                      <a:lnTo>
                        <a:pt x="206756" y="1050544"/>
                      </a:lnTo>
                      <a:lnTo>
                        <a:pt x="229236" y="1038987"/>
                      </a:lnTo>
                      <a:lnTo>
                        <a:pt x="234314" y="1036574"/>
                      </a:lnTo>
                      <a:lnTo>
                        <a:pt x="236093" y="1029716"/>
                      </a:lnTo>
                      <a:lnTo>
                        <a:pt x="239522" y="1020445"/>
                      </a:lnTo>
                      <a:lnTo>
                        <a:pt x="237871" y="1011047"/>
                      </a:lnTo>
                      <a:lnTo>
                        <a:pt x="237871" y="1004189"/>
                      </a:lnTo>
                      <a:lnTo>
                        <a:pt x="244729" y="994918"/>
                      </a:lnTo>
                      <a:lnTo>
                        <a:pt x="253364" y="992505"/>
                      </a:lnTo>
                      <a:lnTo>
                        <a:pt x="267081" y="987933"/>
                      </a:lnTo>
                      <a:lnTo>
                        <a:pt x="268860" y="985647"/>
                      </a:lnTo>
                      <a:lnTo>
                        <a:pt x="272287" y="978662"/>
                      </a:lnTo>
                      <a:lnTo>
                        <a:pt x="280924" y="978662"/>
                      </a:lnTo>
                      <a:lnTo>
                        <a:pt x="280924" y="955421"/>
                      </a:lnTo>
                      <a:lnTo>
                        <a:pt x="280924" y="946150"/>
                      </a:lnTo>
                      <a:lnTo>
                        <a:pt x="287782" y="941578"/>
                      </a:lnTo>
                      <a:lnTo>
                        <a:pt x="329185" y="916051"/>
                      </a:lnTo>
                      <a:lnTo>
                        <a:pt x="332612" y="909066"/>
                      </a:lnTo>
                      <a:lnTo>
                        <a:pt x="349759" y="902081"/>
                      </a:lnTo>
                      <a:lnTo>
                        <a:pt x="372236" y="892810"/>
                      </a:lnTo>
                      <a:lnTo>
                        <a:pt x="387731" y="888238"/>
                      </a:lnTo>
                      <a:lnTo>
                        <a:pt x="398018" y="883539"/>
                      </a:lnTo>
                      <a:lnTo>
                        <a:pt x="406654" y="871982"/>
                      </a:lnTo>
                      <a:lnTo>
                        <a:pt x="422148" y="853440"/>
                      </a:lnTo>
                      <a:lnTo>
                        <a:pt x="446278" y="837184"/>
                      </a:lnTo>
                      <a:lnTo>
                        <a:pt x="504825" y="776859"/>
                      </a:lnTo>
                      <a:lnTo>
                        <a:pt x="513462" y="790829"/>
                      </a:lnTo>
                      <a:lnTo>
                        <a:pt x="511811" y="795401"/>
                      </a:lnTo>
                      <a:lnTo>
                        <a:pt x="504825" y="800100"/>
                      </a:lnTo>
                      <a:lnTo>
                        <a:pt x="499745" y="804672"/>
                      </a:lnTo>
                      <a:lnTo>
                        <a:pt x="499745" y="813943"/>
                      </a:lnTo>
                      <a:lnTo>
                        <a:pt x="506603" y="816356"/>
                      </a:lnTo>
                      <a:lnTo>
                        <a:pt x="511811" y="825627"/>
                      </a:lnTo>
                      <a:lnTo>
                        <a:pt x="511811" y="839470"/>
                      </a:lnTo>
                      <a:lnTo>
                        <a:pt x="516889" y="851027"/>
                      </a:lnTo>
                      <a:lnTo>
                        <a:pt x="522097" y="860298"/>
                      </a:lnTo>
                      <a:lnTo>
                        <a:pt x="532385" y="867283"/>
                      </a:lnTo>
                      <a:lnTo>
                        <a:pt x="539369" y="878967"/>
                      </a:lnTo>
                      <a:lnTo>
                        <a:pt x="554862" y="878967"/>
                      </a:lnTo>
                      <a:lnTo>
                        <a:pt x="565150" y="885825"/>
                      </a:lnTo>
                      <a:lnTo>
                        <a:pt x="568579" y="892810"/>
                      </a:lnTo>
                      <a:lnTo>
                        <a:pt x="573787" y="897509"/>
                      </a:lnTo>
                      <a:lnTo>
                        <a:pt x="582422" y="906780"/>
                      </a:lnTo>
                      <a:lnTo>
                        <a:pt x="594486" y="911352"/>
                      </a:lnTo>
                      <a:lnTo>
                        <a:pt x="615187" y="913638"/>
                      </a:lnTo>
                      <a:lnTo>
                        <a:pt x="625475" y="913638"/>
                      </a:lnTo>
                      <a:lnTo>
                        <a:pt x="635761" y="902081"/>
                      </a:lnTo>
                      <a:lnTo>
                        <a:pt x="640969" y="895096"/>
                      </a:lnTo>
                      <a:lnTo>
                        <a:pt x="649605" y="895096"/>
                      </a:lnTo>
                      <a:lnTo>
                        <a:pt x="656462" y="890524"/>
                      </a:lnTo>
                      <a:lnTo>
                        <a:pt x="666877" y="883539"/>
                      </a:lnTo>
                      <a:lnTo>
                        <a:pt x="675387" y="871982"/>
                      </a:lnTo>
                      <a:lnTo>
                        <a:pt x="680593" y="860298"/>
                      </a:lnTo>
                      <a:lnTo>
                        <a:pt x="687451" y="860298"/>
                      </a:lnTo>
                      <a:lnTo>
                        <a:pt x="691007" y="867283"/>
                      </a:lnTo>
                      <a:lnTo>
                        <a:pt x="703072" y="878967"/>
                      </a:lnTo>
                      <a:lnTo>
                        <a:pt x="713360" y="895096"/>
                      </a:lnTo>
                      <a:lnTo>
                        <a:pt x="725424" y="899795"/>
                      </a:lnTo>
                      <a:lnTo>
                        <a:pt x="730631" y="899795"/>
                      </a:lnTo>
                      <a:lnTo>
                        <a:pt x="746125" y="890524"/>
                      </a:lnTo>
                      <a:lnTo>
                        <a:pt x="759840" y="885825"/>
                      </a:lnTo>
                      <a:lnTo>
                        <a:pt x="771906" y="883539"/>
                      </a:lnTo>
                      <a:lnTo>
                        <a:pt x="794386" y="876554"/>
                      </a:lnTo>
                      <a:lnTo>
                        <a:pt x="799464" y="871982"/>
                      </a:lnTo>
                      <a:lnTo>
                        <a:pt x="804672" y="871982"/>
                      </a:lnTo>
                      <a:lnTo>
                        <a:pt x="809879" y="878967"/>
                      </a:lnTo>
                      <a:lnTo>
                        <a:pt x="834010" y="864997"/>
                      </a:lnTo>
                      <a:lnTo>
                        <a:pt x="842518" y="855726"/>
                      </a:lnTo>
                      <a:lnTo>
                        <a:pt x="830453" y="846455"/>
                      </a:lnTo>
                      <a:lnTo>
                        <a:pt x="828802" y="839470"/>
                      </a:lnTo>
                      <a:lnTo>
                        <a:pt x="842518" y="825627"/>
                      </a:lnTo>
                      <a:lnTo>
                        <a:pt x="858138" y="830199"/>
                      </a:lnTo>
                      <a:lnTo>
                        <a:pt x="864997" y="844169"/>
                      </a:lnTo>
                      <a:lnTo>
                        <a:pt x="928751" y="809371"/>
                      </a:lnTo>
                      <a:lnTo>
                        <a:pt x="939037" y="804672"/>
                      </a:lnTo>
                      <a:lnTo>
                        <a:pt x="945896" y="806958"/>
                      </a:lnTo>
                      <a:lnTo>
                        <a:pt x="952881" y="820928"/>
                      </a:lnTo>
                      <a:lnTo>
                        <a:pt x="963168" y="823214"/>
                      </a:lnTo>
                      <a:lnTo>
                        <a:pt x="968375" y="818642"/>
                      </a:lnTo>
                      <a:lnTo>
                        <a:pt x="990727" y="797687"/>
                      </a:lnTo>
                      <a:lnTo>
                        <a:pt x="1004570" y="790829"/>
                      </a:lnTo>
                      <a:lnTo>
                        <a:pt x="1009650" y="781558"/>
                      </a:lnTo>
                      <a:lnTo>
                        <a:pt x="995935" y="776859"/>
                      </a:lnTo>
                      <a:lnTo>
                        <a:pt x="999362" y="772287"/>
                      </a:lnTo>
                      <a:lnTo>
                        <a:pt x="997586" y="767588"/>
                      </a:lnTo>
                      <a:lnTo>
                        <a:pt x="1033780" y="749046"/>
                      </a:lnTo>
                      <a:lnTo>
                        <a:pt x="1013079" y="737489"/>
                      </a:lnTo>
                      <a:lnTo>
                        <a:pt x="1007999" y="721233"/>
                      </a:lnTo>
                      <a:lnTo>
                        <a:pt x="1007999" y="714248"/>
                      </a:lnTo>
                      <a:lnTo>
                        <a:pt x="1013079" y="711962"/>
                      </a:lnTo>
                      <a:lnTo>
                        <a:pt x="1016636" y="704977"/>
                      </a:lnTo>
                      <a:lnTo>
                        <a:pt x="1020063" y="691007"/>
                      </a:lnTo>
                      <a:lnTo>
                        <a:pt x="1025144" y="681736"/>
                      </a:lnTo>
                      <a:lnTo>
                        <a:pt x="1033780" y="663194"/>
                      </a:lnTo>
                      <a:lnTo>
                        <a:pt x="1049274" y="644652"/>
                      </a:lnTo>
                      <a:lnTo>
                        <a:pt x="1066546" y="623824"/>
                      </a:lnTo>
                      <a:lnTo>
                        <a:pt x="1076834" y="616839"/>
                      </a:lnTo>
                      <a:lnTo>
                        <a:pt x="1080388" y="609854"/>
                      </a:lnTo>
                      <a:lnTo>
                        <a:pt x="1088898" y="598297"/>
                      </a:lnTo>
                      <a:lnTo>
                        <a:pt x="1102741" y="579755"/>
                      </a:lnTo>
                      <a:lnTo>
                        <a:pt x="1106170" y="568198"/>
                      </a:lnTo>
                      <a:lnTo>
                        <a:pt x="1113028" y="549529"/>
                      </a:lnTo>
                      <a:lnTo>
                        <a:pt x="1116457" y="535686"/>
                      </a:lnTo>
                      <a:lnTo>
                        <a:pt x="1120012" y="519430"/>
                      </a:lnTo>
                      <a:lnTo>
                        <a:pt x="1128522" y="505587"/>
                      </a:lnTo>
                      <a:lnTo>
                        <a:pt x="1151001" y="486918"/>
                      </a:lnTo>
                      <a:lnTo>
                        <a:pt x="1157860" y="480060"/>
                      </a:lnTo>
                      <a:lnTo>
                        <a:pt x="1152652" y="473075"/>
                      </a:lnTo>
                      <a:lnTo>
                        <a:pt x="1152652" y="466090"/>
                      </a:lnTo>
                      <a:lnTo>
                        <a:pt x="1157860" y="456819"/>
                      </a:lnTo>
                      <a:lnTo>
                        <a:pt x="1166495" y="449834"/>
                      </a:lnTo>
                      <a:lnTo>
                        <a:pt x="1176782" y="445262"/>
                      </a:lnTo>
                      <a:lnTo>
                        <a:pt x="1176782" y="442849"/>
                      </a:lnTo>
                      <a:lnTo>
                        <a:pt x="1176782" y="435991"/>
                      </a:lnTo>
                      <a:lnTo>
                        <a:pt x="1185418" y="412750"/>
                      </a:lnTo>
                      <a:lnTo>
                        <a:pt x="1185418" y="380238"/>
                      </a:lnTo>
                      <a:lnTo>
                        <a:pt x="1195832" y="357124"/>
                      </a:lnTo>
                      <a:lnTo>
                        <a:pt x="1206119" y="350139"/>
                      </a:lnTo>
                      <a:lnTo>
                        <a:pt x="1235456" y="370967"/>
                      </a:lnTo>
                      <a:lnTo>
                        <a:pt x="1245743" y="401193"/>
                      </a:lnTo>
                      <a:lnTo>
                        <a:pt x="1247521" y="408178"/>
                      </a:lnTo>
                      <a:lnTo>
                        <a:pt x="1254379" y="410464"/>
                      </a:lnTo>
                      <a:lnTo>
                        <a:pt x="1281937" y="419735"/>
                      </a:lnTo>
                      <a:lnTo>
                        <a:pt x="1302638" y="422021"/>
                      </a:lnTo>
                      <a:lnTo>
                        <a:pt x="1306068" y="419735"/>
                      </a:lnTo>
                      <a:lnTo>
                        <a:pt x="1314704" y="412750"/>
                      </a:lnTo>
                      <a:lnTo>
                        <a:pt x="1321561" y="403479"/>
                      </a:lnTo>
                      <a:lnTo>
                        <a:pt x="1326769" y="398780"/>
                      </a:lnTo>
                      <a:lnTo>
                        <a:pt x="1333627" y="384937"/>
                      </a:lnTo>
                      <a:lnTo>
                        <a:pt x="1338835" y="366395"/>
                      </a:lnTo>
                      <a:lnTo>
                        <a:pt x="1347343" y="343154"/>
                      </a:lnTo>
                      <a:lnTo>
                        <a:pt x="1355979" y="324612"/>
                      </a:lnTo>
                      <a:lnTo>
                        <a:pt x="1364614" y="315341"/>
                      </a:lnTo>
                      <a:lnTo>
                        <a:pt x="1368044" y="310769"/>
                      </a:lnTo>
                      <a:lnTo>
                        <a:pt x="1369822" y="294513"/>
                      </a:lnTo>
                      <a:lnTo>
                        <a:pt x="1373251" y="287528"/>
                      </a:lnTo>
                      <a:lnTo>
                        <a:pt x="1380110" y="280543"/>
                      </a:lnTo>
                      <a:lnTo>
                        <a:pt x="1380110" y="266700"/>
                      </a:lnTo>
                      <a:lnTo>
                        <a:pt x="1381886" y="264287"/>
                      </a:lnTo>
                      <a:lnTo>
                        <a:pt x="1388745" y="262001"/>
                      </a:lnTo>
                      <a:lnTo>
                        <a:pt x="1395603" y="255016"/>
                      </a:lnTo>
                      <a:lnTo>
                        <a:pt x="1400811" y="248031"/>
                      </a:lnTo>
                      <a:lnTo>
                        <a:pt x="1437005" y="280543"/>
                      </a:lnTo>
                      <a:lnTo>
                        <a:pt x="1449070" y="252730"/>
                      </a:lnTo>
                      <a:lnTo>
                        <a:pt x="1469771" y="215646"/>
                      </a:lnTo>
                      <a:lnTo>
                        <a:pt x="1474851" y="210947"/>
                      </a:lnTo>
                      <a:lnTo>
                        <a:pt x="1478280" y="208661"/>
                      </a:lnTo>
                      <a:lnTo>
                        <a:pt x="1486916" y="215646"/>
                      </a:lnTo>
                      <a:lnTo>
                        <a:pt x="1502411" y="192405"/>
                      </a:lnTo>
                      <a:lnTo>
                        <a:pt x="1509395" y="187833"/>
                      </a:lnTo>
                      <a:lnTo>
                        <a:pt x="1517904" y="190119"/>
                      </a:lnTo>
                      <a:lnTo>
                        <a:pt x="1529969" y="173863"/>
                      </a:lnTo>
                      <a:lnTo>
                        <a:pt x="1526539" y="169291"/>
                      </a:lnTo>
                      <a:lnTo>
                        <a:pt x="1524888" y="166878"/>
                      </a:lnTo>
                      <a:lnTo>
                        <a:pt x="1528318" y="162306"/>
                      </a:lnTo>
                      <a:lnTo>
                        <a:pt x="1542035" y="150749"/>
                      </a:lnTo>
                      <a:lnTo>
                        <a:pt x="1564512" y="127508"/>
                      </a:lnTo>
                      <a:lnTo>
                        <a:pt x="1571371" y="118237"/>
                      </a:lnTo>
                      <a:lnTo>
                        <a:pt x="1571371" y="113538"/>
                      </a:lnTo>
                      <a:lnTo>
                        <a:pt x="1561085" y="104267"/>
                      </a:lnTo>
                      <a:lnTo>
                        <a:pt x="1573149" y="81153"/>
                      </a:lnTo>
                      <a:lnTo>
                        <a:pt x="1566163" y="76454"/>
                      </a:lnTo>
                      <a:lnTo>
                        <a:pt x="1588643" y="39370"/>
                      </a:lnTo>
                      <a:lnTo>
                        <a:pt x="1580007" y="37084"/>
                      </a:lnTo>
                      <a:lnTo>
                        <a:pt x="1590294" y="20828"/>
                      </a:lnTo>
                      <a:lnTo>
                        <a:pt x="1583437" y="18542"/>
                      </a:lnTo>
                      <a:lnTo>
                        <a:pt x="1593723" y="0"/>
                      </a:lnTo>
                      <a:lnTo>
                        <a:pt x="1626488" y="25400"/>
                      </a:lnTo>
                      <a:lnTo>
                        <a:pt x="1685037" y="76454"/>
                      </a:lnTo>
                      <a:lnTo>
                        <a:pt x="1743711" y="127508"/>
                      </a:lnTo>
                      <a:lnTo>
                        <a:pt x="1748789" y="125222"/>
                      </a:lnTo>
                      <a:lnTo>
                        <a:pt x="1753997" y="113538"/>
                      </a:lnTo>
                      <a:lnTo>
                        <a:pt x="1762634" y="90424"/>
                      </a:lnTo>
                      <a:lnTo>
                        <a:pt x="1771269" y="74168"/>
                      </a:lnTo>
                      <a:lnTo>
                        <a:pt x="1783335" y="53340"/>
                      </a:lnTo>
                      <a:close/>
                    </a:path>
                  </a:pathLst>
                </a:custGeom>
                <a:solidFill>
                  <a:srgbClr val="A7CFA7"/>
                </a:solidFill>
                <a:ln w="5461" cap="flat">
                  <a:solidFill>
                    <a:srgbClr val="BEBEBE"/>
                  </a:solidFill>
                  <a:prstDash val="solid"/>
                  <a:round/>
                </a:ln>
              </p:spPr>
              <p:txBody>
                <a:bodyPr rtlCol="0" anchor="ctr"/>
                <a:lstStyle/>
                <a:p>
                  <a:endParaRPr lang="en-US"/>
                </a:p>
              </p:txBody>
            </p:sp>
            <p:sp>
              <p:nvSpPr>
                <p:cNvPr id="1242" name="Freeform: Shape 1241">
                  <a:extLst>
                    <a:ext uri="{FF2B5EF4-FFF2-40B4-BE49-F238E27FC236}">
                      <a16:creationId xmlns:a16="http://schemas.microsoft.com/office/drawing/2014/main" id="{F9778915-6BE0-5B6C-E3D7-ADDAFFAE0A5F}"/>
                    </a:ext>
                  </a:extLst>
                </p:cNvPr>
                <p:cNvSpPr/>
                <p:nvPr/>
              </p:nvSpPr>
              <p:spPr>
                <a:xfrm>
                  <a:off x="16986758" y="13672819"/>
                  <a:ext cx="53339" cy="71882"/>
                </a:xfrm>
                <a:custGeom>
                  <a:avLst/>
                  <a:gdLst>
                    <a:gd name="connsiteX0" fmla="*/ 29210 w 53339"/>
                    <a:gd name="connsiteY0" fmla="*/ 18542 h 71882"/>
                    <a:gd name="connsiteX1" fmla="*/ 18923 w 53339"/>
                    <a:gd name="connsiteY1" fmla="*/ 0 h 71882"/>
                    <a:gd name="connsiteX2" fmla="*/ 6858 w 53339"/>
                    <a:gd name="connsiteY2" fmla="*/ 2286 h 71882"/>
                    <a:gd name="connsiteX3" fmla="*/ 6858 w 53339"/>
                    <a:gd name="connsiteY3" fmla="*/ 13970 h 71882"/>
                    <a:gd name="connsiteX4" fmla="*/ 0 w 53339"/>
                    <a:gd name="connsiteY4" fmla="*/ 20828 h 71882"/>
                    <a:gd name="connsiteX5" fmla="*/ 1651 w 53339"/>
                    <a:gd name="connsiteY5" fmla="*/ 32512 h 71882"/>
                    <a:gd name="connsiteX6" fmla="*/ 8509 w 53339"/>
                    <a:gd name="connsiteY6" fmla="*/ 46355 h 71882"/>
                    <a:gd name="connsiteX7" fmla="*/ 15494 w 53339"/>
                    <a:gd name="connsiteY7" fmla="*/ 53340 h 71882"/>
                    <a:gd name="connsiteX8" fmla="*/ 22352 w 53339"/>
                    <a:gd name="connsiteY8" fmla="*/ 55626 h 71882"/>
                    <a:gd name="connsiteX9" fmla="*/ 32639 w 53339"/>
                    <a:gd name="connsiteY9" fmla="*/ 55626 h 71882"/>
                    <a:gd name="connsiteX10" fmla="*/ 46482 w 53339"/>
                    <a:gd name="connsiteY10" fmla="*/ 71882 h 71882"/>
                    <a:gd name="connsiteX11" fmla="*/ 53340 w 53339"/>
                    <a:gd name="connsiteY11" fmla="*/ 64897 h 71882"/>
                    <a:gd name="connsiteX12" fmla="*/ 44704 w 53339"/>
                    <a:gd name="connsiteY12" fmla="*/ 48641 h 71882"/>
                    <a:gd name="connsiteX13" fmla="*/ 53340 w 53339"/>
                    <a:gd name="connsiteY13" fmla="*/ 39370 h 71882"/>
                    <a:gd name="connsiteX14" fmla="*/ 44704 w 53339"/>
                    <a:gd name="connsiteY14" fmla="*/ 32512 h 71882"/>
                    <a:gd name="connsiteX15" fmla="*/ 39624 w 53339"/>
                    <a:gd name="connsiteY15" fmla="*/ 27813 h 71882"/>
                    <a:gd name="connsiteX16" fmla="*/ 29210 w 53339"/>
                    <a:gd name="connsiteY16" fmla="*/ 18542 h 7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339" h="71882">
                      <a:moveTo>
                        <a:pt x="29210" y="18542"/>
                      </a:moveTo>
                      <a:lnTo>
                        <a:pt x="18923" y="0"/>
                      </a:lnTo>
                      <a:lnTo>
                        <a:pt x="6858" y="2286"/>
                      </a:lnTo>
                      <a:lnTo>
                        <a:pt x="6858" y="13970"/>
                      </a:lnTo>
                      <a:lnTo>
                        <a:pt x="0" y="20828"/>
                      </a:lnTo>
                      <a:lnTo>
                        <a:pt x="1651" y="32512"/>
                      </a:lnTo>
                      <a:lnTo>
                        <a:pt x="8509" y="46355"/>
                      </a:lnTo>
                      <a:lnTo>
                        <a:pt x="15494" y="53340"/>
                      </a:lnTo>
                      <a:lnTo>
                        <a:pt x="22352" y="55626"/>
                      </a:lnTo>
                      <a:lnTo>
                        <a:pt x="32639" y="55626"/>
                      </a:lnTo>
                      <a:lnTo>
                        <a:pt x="46482" y="71882"/>
                      </a:lnTo>
                      <a:lnTo>
                        <a:pt x="53340" y="64897"/>
                      </a:lnTo>
                      <a:lnTo>
                        <a:pt x="44704" y="48641"/>
                      </a:lnTo>
                      <a:lnTo>
                        <a:pt x="53340" y="39370"/>
                      </a:lnTo>
                      <a:lnTo>
                        <a:pt x="44704" y="32512"/>
                      </a:lnTo>
                      <a:lnTo>
                        <a:pt x="39624" y="27813"/>
                      </a:lnTo>
                      <a:lnTo>
                        <a:pt x="29210" y="18542"/>
                      </a:lnTo>
                      <a:close/>
                    </a:path>
                  </a:pathLst>
                </a:custGeom>
                <a:solidFill>
                  <a:srgbClr val="256C26"/>
                </a:solidFill>
                <a:ln w="5461" cap="flat">
                  <a:solidFill>
                    <a:srgbClr val="BEBEBE"/>
                  </a:solidFill>
                  <a:prstDash val="solid"/>
                  <a:round/>
                </a:ln>
              </p:spPr>
              <p:txBody>
                <a:bodyPr rtlCol="0" anchor="ctr"/>
                <a:lstStyle/>
                <a:p>
                  <a:endParaRPr lang="en-US"/>
                </a:p>
              </p:txBody>
            </p:sp>
            <p:sp>
              <p:nvSpPr>
                <p:cNvPr id="1243" name="Freeform: Shape 1242">
                  <a:extLst>
                    <a:ext uri="{FF2B5EF4-FFF2-40B4-BE49-F238E27FC236}">
                      <a16:creationId xmlns:a16="http://schemas.microsoft.com/office/drawing/2014/main" id="{D81B23AA-B1F2-AA81-F6BC-C1D1D0E1FFD1}"/>
                    </a:ext>
                  </a:extLst>
                </p:cNvPr>
                <p:cNvSpPr/>
                <p:nvPr/>
              </p:nvSpPr>
              <p:spPr>
                <a:xfrm>
                  <a:off x="17055591" y="13702919"/>
                  <a:ext cx="39624" cy="55752"/>
                </a:xfrm>
                <a:custGeom>
                  <a:avLst/>
                  <a:gdLst>
                    <a:gd name="connsiteX0" fmla="*/ 19050 w 39624"/>
                    <a:gd name="connsiteY0" fmla="*/ 55753 h 55752"/>
                    <a:gd name="connsiteX1" fmla="*/ 27559 w 39624"/>
                    <a:gd name="connsiteY1" fmla="*/ 53340 h 55752"/>
                    <a:gd name="connsiteX2" fmla="*/ 36195 w 39624"/>
                    <a:gd name="connsiteY2" fmla="*/ 53340 h 55752"/>
                    <a:gd name="connsiteX3" fmla="*/ 39624 w 39624"/>
                    <a:gd name="connsiteY3" fmla="*/ 41783 h 55752"/>
                    <a:gd name="connsiteX4" fmla="*/ 32766 w 39624"/>
                    <a:gd name="connsiteY4" fmla="*/ 34798 h 55752"/>
                    <a:gd name="connsiteX5" fmla="*/ 25908 w 39624"/>
                    <a:gd name="connsiteY5" fmla="*/ 34798 h 55752"/>
                    <a:gd name="connsiteX6" fmla="*/ 20701 w 39624"/>
                    <a:gd name="connsiteY6" fmla="*/ 25527 h 55752"/>
                    <a:gd name="connsiteX7" fmla="*/ 20701 w 39624"/>
                    <a:gd name="connsiteY7" fmla="*/ 6985 h 55752"/>
                    <a:gd name="connsiteX8" fmla="*/ 15494 w 39624"/>
                    <a:gd name="connsiteY8" fmla="*/ 0 h 55752"/>
                    <a:gd name="connsiteX9" fmla="*/ 8636 w 39624"/>
                    <a:gd name="connsiteY9" fmla="*/ 9271 h 55752"/>
                    <a:gd name="connsiteX10" fmla="*/ 8636 w 39624"/>
                    <a:gd name="connsiteY10" fmla="*/ 16256 h 55752"/>
                    <a:gd name="connsiteX11" fmla="*/ 0 w 39624"/>
                    <a:gd name="connsiteY11" fmla="*/ 18542 h 55752"/>
                    <a:gd name="connsiteX12" fmla="*/ 0 w 39624"/>
                    <a:gd name="connsiteY12" fmla="*/ 32512 h 55752"/>
                    <a:gd name="connsiteX13" fmla="*/ 5207 w 39624"/>
                    <a:gd name="connsiteY13" fmla="*/ 39497 h 55752"/>
                    <a:gd name="connsiteX14" fmla="*/ 15494 w 39624"/>
                    <a:gd name="connsiteY14" fmla="*/ 44069 h 55752"/>
                    <a:gd name="connsiteX15" fmla="*/ 13843 w 39624"/>
                    <a:gd name="connsiteY15" fmla="*/ 51054 h 55752"/>
                    <a:gd name="connsiteX16" fmla="*/ 19050 w 39624"/>
                    <a:gd name="connsiteY16" fmla="*/ 55753 h 5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624" h="55752">
                      <a:moveTo>
                        <a:pt x="19050" y="55753"/>
                      </a:moveTo>
                      <a:lnTo>
                        <a:pt x="27559" y="53340"/>
                      </a:lnTo>
                      <a:lnTo>
                        <a:pt x="36195" y="53340"/>
                      </a:lnTo>
                      <a:lnTo>
                        <a:pt x="39624" y="41783"/>
                      </a:lnTo>
                      <a:lnTo>
                        <a:pt x="32766" y="34798"/>
                      </a:lnTo>
                      <a:lnTo>
                        <a:pt x="25908" y="34798"/>
                      </a:lnTo>
                      <a:lnTo>
                        <a:pt x="20701" y="25527"/>
                      </a:lnTo>
                      <a:lnTo>
                        <a:pt x="20701" y="6985"/>
                      </a:lnTo>
                      <a:lnTo>
                        <a:pt x="15494" y="0"/>
                      </a:lnTo>
                      <a:lnTo>
                        <a:pt x="8636" y="9271"/>
                      </a:lnTo>
                      <a:lnTo>
                        <a:pt x="8636" y="16256"/>
                      </a:lnTo>
                      <a:lnTo>
                        <a:pt x="0" y="18542"/>
                      </a:lnTo>
                      <a:lnTo>
                        <a:pt x="0" y="32512"/>
                      </a:lnTo>
                      <a:lnTo>
                        <a:pt x="5207" y="39497"/>
                      </a:lnTo>
                      <a:lnTo>
                        <a:pt x="15494" y="44069"/>
                      </a:lnTo>
                      <a:lnTo>
                        <a:pt x="13843" y="51054"/>
                      </a:lnTo>
                      <a:lnTo>
                        <a:pt x="19050" y="55753"/>
                      </a:lnTo>
                      <a:close/>
                    </a:path>
                  </a:pathLst>
                </a:custGeom>
                <a:solidFill>
                  <a:srgbClr val="256C26"/>
                </a:solidFill>
                <a:ln w="5461" cap="flat">
                  <a:solidFill>
                    <a:srgbClr val="BEBEBE"/>
                  </a:solidFill>
                  <a:prstDash val="solid"/>
                  <a:round/>
                </a:ln>
              </p:spPr>
              <p:txBody>
                <a:bodyPr rtlCol="0" anchor="ctr"/>
                <a:lstStyle/>
                <a:p>
                  <a:endParaRPr lang="en-US"/>
                </a:p>
              </p:txBody>
            </p:sp>
            <p:sp>
              <p:nvSpPr>
                <p:cNvPr id="1244" name="Freeform: Shape 1243">
                  <a:extLst>
                    <a:ext uri="{FF2B5EF4-FFF2-40B4-BE49-F238E27FC236}">
                      <a16:creationId xmlns:a16="http://schemas.microsoft.com/office/drawing/2014/main" id="{53252E5C-F3BD-C219-2832-17FFDD97FE4E}"/>
                    </a:ext>
                  </a:extLst>
                </p:cNvPr>
                <p:cNvSpPr/>
                <p:nvPr/>
              </p:nvSpPr>
              <p:spPr>
                <a:xfrm>
                  <a:off x="17036669" y="13631036"/>
                  <a:ext cx="70611" cy="51054"/>
                </a:xfrm>
                <a:custGeom>
                  <a:avLst/>
                  <a:gdLst>
                    <a:gd name="connsiteX0" fmla="*/ 55118 w 70611"/>
                    <a:gd name="connsiteY0" fmla="*/ 44069 h 51054"/>
                    <a:gd name="connsiteX1" fmla="*/ 60325 w 70611"/>
                    <a:gd name="connsiteY1" fmla="*/ 32512 h 51054"/>
                    <a:gd name="connsiteX2" fmla="*/ 70612 w 70611"/>
                    <a:gd name="connsiteY2" fmla="*/ 25527 h 51054"/>
                    <a:gd name="connsiteX3" fmla="*/ 67183 w 70611"/>
                    <a:gd name="connsiteY3" fmla="*/ 16256 h 51054"/>
                    <a:gd name="connsiteX4" fmla="*/ 55118 w 70611"/>
                    <a:gd name="connsiteY4" fmla="*/ 13970 h 51054"/>
                    <a:gd name="connsiteX5" fmla="*/ 34417 w 70611"/>
                    <a:gd name="connsiteY5" fmla="*/ 2413 h 51054"/>
                    <a:gd name="connsiteX6" fmla="*/ 20701 w 70611"/>
                    <a:gd name="connsiteY6" fmla="*/ 0 h 51054"/>
                    <a:gd name="connsiteX7" fmla="*/ 18923 w 70611"/>
                    <a:gd name="connsiteY7" fmla="*/ 16256 h 51054"/>
                    <a:gd name="connsiteX8" fmla="*/ 6858 w 70611"/>
                    <a:gd name="connsiteY8" fmla="*/ 20955 h 51054"/>
                    <a:gd name="connsiteX9" fmla="*/ 0 w 70611"/>
                    <a:gd name="connsiteY9" fmla="*/ 30226 h 51054"/>
                    <a:gd name="connsiteX10" fmla="*/ 1778 w 70611"/>
                    <a:gd name="connsiteY10" fmla="*/ 48768 h 51054"/>
                    <a:gd name="connsiteX11" fmla="*/ 15494 w 70611"/>
                    <a:gd name="connsiteY11" fmla="*/ 39497 h 51054"/>
                    <a:gd name="connsiteX12" fmla="*/ 25908 w 70611"/>
                    <a:gd name="connsiteY12" fmla="*/ 51054 h 51054"/>
                    <a:gd name="connsiteX13" fmla="*/ 37973 w 70611"/>
                    <a:gd name="connsiteY13" fmla="*/ 51054 h 51054"/>
                    <a:gd name="connsiteX14" fmla="*/ 29337 w 70611"/>
                    <a:gd name="connsiteY14" fmla="*/ 32512 h 51054"/>
                    <a:gd name="connsiteX15" fmla="*/ 25908 w 70611"/>
                    <a:gd name="connsiteY15" fmla="*/ 18542 h 51054"/>
                    <a:gd name="connsiteX16" fmla="*/ 37973 w 70611"/>
                    <a:gd name="connsiteY16" fmla="*/ 20955 h 51054"/>
                    <a:gd name="connsiteX17" fmla="*/ 44831 w 70611"/>
                    <a:gd name="connsiteY17" fmla="*/ 41783 h 51054"/>
                    <a:gd name="connsiteX18" fmla="*/ 55118 w 70611"/>
                    <a:gd name="connsiteY18" fmla="*/ 44069 h 5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611" h="51054">
                      <a:moveTo>
                        <a:pt x="55118" y="44069"/>
                      </a:moveTo>
                      <a:lnTo>
                        <a:pt x="60325" y="32512"/>
                      </a:lnTo>
                      <a:lnTo>
                        <a:pt x="70612" y="25527"/>
                      </a:lnTo>
                      <a:lnTo>
                        <a:pt x="67183" y="16256"/>
                      </a:lnTo>
                      <a:lnTo>
                        <a:pt x="55118" y="13970"/>
                      </a:lnTo>
                      <a:lnTo>
                        <a:pt x="34417" y="2413"/>
                      </a:lnTo>
                      <a:lnTo>
                        <a:pt x="20701" y="0"/>
                      </a:lnTo>
                      <a:lnTo>
                        <a:pt x="18923" y="16256"/>
                      </a:lnTo>
                      <a:lnTo>
                        <a:pt x="6858" y="20955"/>
                      </a:lnTo>
                      <a:lnTo>
                        <a:pt x="0" y="30226"/>
                      </a:lnTo>
                      <a:lnTo>
                        <a:pt x="1778" y="48768"/>
                      </a:lnTo>
                      <a:lnTo>
                        <a:pt x="15494" y="39497"/>
                      </a:lnTo>
                      <a:lnTo>
                        <a:pt x="25908" y="51054"/>
                      </a:lnTo>
                      <a:lnTo>
                        <a:pt x="37973" y="51054"/>
                      </a:lnTo>
                      <a:lnTo>
                        <a:pt x="29337" y="32512"/>
                      </a:lnTo>
                      <a:lnTo>
                        <a:pt x="25908" y="18542"/>
                      </a:lnTo>
                      <a:lnTo>
                        <a:pt x="37973" y="20955"/>
                      </a:lnTo>
                      <a:lnTo>
                        <a:pt x="44831" y="41783"/>
                      </a:lnTo>
                      <a:lnTo>
                        <a:pt x="55118" y="44069"/>
                      </a:lnTo>
                      <a:close/>
                    </a:path>
                  </a:pathLst>
                </a:custGeom>
                <a:solidFill>
                  <a:srgbClr val="256C26"/>
                </a:solidFill>
                <a:ln w="5461" cap="flat">
                  <a:solidFill>
                    <a:srgbClr val="BEBEBE"/>
                  </a:solidFill>
                  <a:prstDash val="solid"/>
                  <a:round/>
                </a:ln>
              </p:spPr>
              <p:txBody>
                <a:bodyPr rtlCol="0" anchor="ctr"/>
                <a:lstStyle/>
                <a:p>
                  <a:endParaRPr lang="en-US"/>
                </a:p>
              </p:txBody>
            </p:sp>
            <p:sp>
              <p:nvSpPr>
                <p:cNvPr id="1245" name="Freeform: Shape 1244">
                  <a:extLst>
                    <a:ext uri="{FF2B5EF4-FFF2-40B4-BE49-F238E27FC236}">
                      <a16:creationId xmlns:a16="http://schemas.microsoft.com/office/drawing/2014/main" id="{82450FF4-BEF9-BA58-2A8E-EFCE3FCC52B0}"/>
                    </a:ext>
                  </a:extLst>
                </p:cNvPr>
                <p:cNvSpPr/>
                <p:nvPr/>
              </p:nvSpPr>
              <p:spPr>
                <a:xfrm>
                  <a:off x="17105630" y="13770228"/>
                  <a:ext cx="123952" cy="192532"/>
                </a:xfrm>
                <a:custGeom>
                  <a:avLst/>
                  <a:gdLst>
                    <a:gd name="connsiteX0" fmla="*/ 15494 w 123952"/>
                    <a:gd name="connsiteY0" fmla="*/ 81153 h 192532"/>
                    <a:gd name="connsiteX1" fmla="*/ 3429 w 123952"/>
                    <a:gd name="connsiteY1" fmla="*/ 64897 h 192532"/>
                    <a:gd name="connsiteX2" fmla="*/ 0 w 123952"/>
                    <a:gd name="connsiteY2" fmla="*/ 55626 h 192532"/>
                    <a:gd name="connsiteX3" fmla="*/ 15494 w 123952"/>
                    <a:gd name="connsiteY3" fmla="*/ 25527 h 192532"/>
                    <a:gd name="connsiteX4" fmla="*/ 25781 w 123952"/>
                    <a:gd name="connsiteY4" fmla="*/ 6985 h 192532"/>
                    <a:gd name="connsiteX5" fmla="*/ 30988 w 123952"/>
                    <a:gd name="connsiteY5" fmla="*/ 0 h 192532"/>
                    <a:gd name="connsiteX6" fmla="*/ 51689 w 123952"/>
                    <a:gd name="connsiteY6" fmla="*/ 0 h 192532"/>
                    <a:gd name="connsiteX7" fmla="*/ 51689 w 123952"/>
                    <a:gd name="connsiteY7" fmla="*/ 11557 h 192532"/>
                    <a:gd name="connsiteX8" fmla="*/ 60325 w 123952"/>
                    <a:gd name="connsiteY8" fmla="*/ 13970 h 192532"/>
                    <a:gd name="connsiteX9" fmla="*/ 68834 w 123952"/>
                    <a:gd name="connsiteY9" fmla="*/ 18542 h 192532"/>
                    <a:gd name="connsiteX10" fmla="*/ 77470 w 123952"/>
                    <a:gd name="connsiteY10" fmla="*/ 34798 h 192532"/>
                    <a:gd name="connsiteX11" fmla="*/ 63754 w 123952"/>
                    <a:gd name="connsiteY11" fmla="*/ 39370 h 192532"/>
                    <a:gd name="connsiteX12" fmla="*/ 51689 w 123952"/>
                    <a:gd name="connsiteY12" fmla="*/ 37084 h 192532"/>
                    <a:gd name="connsiteX13" fmla="*/ 44704 w 123952"/>
                    <a:gd name="connsiteY13" fmla="*/ 44069 h 192532"/>
                    <a:gd name="connsiteX14" fmla="*/ 34417 w 123952"/>
                    <a:gd name="connsiteY14" fmla="*/ 41783 h 192532"/>
                    <a:gd name="connsiteX15" fmla="*/ 34417 w 123952"/>
                    <a:gd name="connsiteY15" fmla="*/ 53340 h 192532"/>
                    <a:gd name="connsiteX16" fmla="*/ 18923 w 123952"/>
                    <a:gd name="connsiteY16" fmla="*/ 57912 h 192532"/>
                    <a:gd name="connsiteX17" fmla="*/ 15494 w 123952"/>
                    <a:gd name="connsiteY17" fmla="*/ 64897 h 192532"/>
                    <a:gd name="connsiteX18" fmla="*/ 34417 w 123952"/>
                    <a:gd name="connsiteY18" fmla="*/ 64897 h 192532"/>
                    <a:gd name="connsiteX19" fmla="*/ 55118 w 123952"/>
                    <a:gd name="connsiteY19" fmla="*/ 78867 h 192532"/>
                    <a:gd name="connsiteX20" fmla="*/ 61976 w 123952"/>
                    <a:gd name="connsiteY20" fmla="*/ 113665 h 192532"/>
                    <a:gd name="connsiteX21" fmla="*/ 68834 w 123952"/>
                    <a:gd name="connsiteY21" fmla="*/ 139192 h 192532"/>
                    <a:gd name="connsiteX22" fmla="*/ 75819 w 123952"/>
                    <a:gd name="connsiteY22" fmla="*/ 139192 h 192532"/>
                    <a:gd name="connsiteX23" fmla="*/ 75819 w 123952"/>
                    <a:gd name="connsiteY23" fmla="*/ 118237 h 192532"/>
                    <a:gd name="connsiteX24" fmla="*/ 84328 w 123952"/>
                    <a:gd name="connsiteY24" fmla="*/ 118237 h 192532"/>
                    <a:gd name="connsiteX25" fmla="*/ 96393 w 123952"/>
                    <a:gd name="connsiteY25" fmla="*/ 129921 h 192532"/>
                    <a:gd name="connsiteX26" fmla="*/ 115443 w 123952"/>
                    <a:gd name="connsiteY26" fmla="*/ 146050 h 192532"/>
                    <a:gd name="connsiteX27" fmla="*/ 123952 w 123952"/>
                    <a:gd name="connsiteY27" fmla="*/ 157734 h 192532"/>
                    <a:gd name="connsiteX28" fmla="*/ 120523 w 123952"/>
                    <a:gd name="connsiteY28" fmla="*/ 173990 h 192532"/>
                    <a:gd name="connsiteX29" fmla="*/ 120523 w 123952"/>
                    <a:gd name="connsiteY29" fmla="*/ 180848 h 192532"/>
                    <a:gd name="connsiteX30" fmla="*/ 112014 w 123952"/>
                    <a:gd name="connsiteY30" fmla="*/ 192532 h 192532"/>
                    <a:gd name="connsiteX31" fmla="*/ 98171 w 123952"/>
                    <a:gd name="connsiteY31" fmla="*/ 185547 h 192532"/>
                    <a:gd name="connsiteX32" fmla="*/ 96393 w 123952"/>
                    <a:gd name="connsiteY32" fmla="*/ 169291 h 192532"/>
                    <a:gd name="connsiteX33" fmla="*/ 92964 w 123952"/>
                    <a:gd name="connsiteY33" fmla="*/ 160020 h 192532"/>
                    <a:gd name="connsiteX34" fmla="*/ 80899 w 123952"/>
                    <a:gd name="connsiteY34" fmla="*/ 160020 h 192532"/>
                    <a:gd name="connsiteX35" fmla="*/ 72263 w 123952"/>
                    <a:gd name="connsiteY35" fmla="*/ 167005 h 192532"/>
                    <a:gd name="connsiteX36" fmla="*/ 65405 w 123952"/>
                    <a:gd name="connsiteY36" fmla="*/ 160020 h 192532"/>
                    <a:gd name="connsiteX37" fmla="*/ 67183 w 123952"/>
                    <a:gd name="connsiteY37" fmla="*/ 153035 h 192532"/>
                    <a:gd name="connsiteX38" fmla="*/ 55118 w 123952"/>
                    <a:gd name="connsiteY38" fmla="*/ 146050 h 192532"/>
                    <a:gd name="connsiteX39" fmla="*/ 48260 w 123952"/>
                    <a:gd name="connsiteY39" fmla="*/ 132207 h 192532"/>
                    <a:gd name="connsiteX40" fmla="*/ 46482 w 123952"/>
                    <a:gd name="connsiteY40" fmla="*/ 106680 h 192532"/>
                    <a:gd name="connsiteX41" fmla="*/ 44704 w 123952"/>
                    <a:gd name="connsiteY41" fmla="*/ 90424 h 192532"/>
                    <a:gd name="connsiteX42" fmla="*/ 27559 w 123952"/>
                    <a:gd name="connsiteY42" fmla="*/ 92710 h 192532"/>
                    <a:gd name="connsiteX43" fmla="*/ 15494 w 123952"/>
                    <a:gd name="connsiteY43" fmla="*/ 81153 h 19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3952" h="192532">
                      <a:moveTo>
                        <a:pt x="15494" y="81153"/>
                      </a:moveTo>
                      <a:lnTo>
                        <a:pt x="3429" y="64897"/>
                      </a:lnTo>
                      <a:lnTo>
                        <a:pt x="0" y="55626"/>
                      </a:lnTo>
                      <a:lnTo>
                        <a:pt x="15494" y="25527"/>
                      </a:lnTo>
                      <a:lnTo>
                        <a:pt x="25781" y="6985"/>
                      </a:lnTo>
                      <a:lnTo>
                        <a:pt x="30988" y="0"/>
                      </a:lnTo>
                      <a:lnTo>
                        <a:pt x="51689" y="0"/>
                      </a:lnTo>
                      <a:lnTo>
                        <a:pt x="51689" y="11557"/>
                      </a:lnTo>
                      <a:lnTo>
                        <a:pt x="60325" y="13970"/>
                      </a:lnTo>
                      <a:lnTo>
                        <a:pt x="68834" y="18542"/>
                      </a:lnTo>
                      <a:lnTo>
                        <a:pt x="77470" y="34798"/>
                      </a:lnTo>
                      <a:lnTo>
                        <a:pt x="63754" y="39370"/>
                      </a:lnTo>
                      <a:lnTo>
                        <a:pt x="51689" y="37084"/>
                      </a:lnTo>
                      <a:lnTo>
                        <a:pt x="44704" y="44069"/>
                      </a:lnTo>
                      <a:lnTo>
                        <a:pt x="34417" y="41783"/>
                      </a:lnTo>
                      <a:lnTo>
                        <a:pt x="34417" y="53340"/>
                      </a:lnTo>
                      <a:lnTo>
                        <a:pt x="18923" y="57912"/>
                      </a:lnTo>
                      <a:lnTo>
                        <a:pt x="15494" y="64897"/>
                      </a:lnTo>
                      <a:lnTo>
                        <a:pt x="34417" y="64897"/>
                      </a:lnTo>
                      <a:lnTo>
                        <a:pt x="55118" y="78867"/>
                      </a:lnTo>
                      <a:lnTo>
                        <a:pt x="61976" y="113665"/>
                      </a:lnTo>
                      <a:lnTo>
                        <a:pt x="68834" y="139192"/>
                      </a:lnTo>
                      <a:lnTo>
                        <a:pt x="75819" y="139192"/>
                      </a:lnTo>
                      <a:lnTo>
                        <a:pt x="75819" y="118237"/>
                      </a:lnTo>
                      <a:lnTo>
                        <a:pt x="84328" y="118237"/>
                      </a:lnTo>
                      <a:lnTo>
                        <a:pt x="96393" y="129921"/>
                      </a:lnTo>
                      <a:lnTo>
                        <a:pt x="115443" y="146050"/>
                      </a:lnTo>
                      <a:lnTo>
                        <a:pt x="123952" y="157734"/>
                      </a:lnTo>
                      <a:lnTo>
                        <a:pt x="120523" y="173990"/>
                      </a:lnTo>
                      <a:lnTo>
                        <a:pt x="120523" y="180848"/>
                      </a:lnTo>
                      <a:lnTo>
                        <a:pt x="112014" y="192532"/>
                      </a:lnTo>
                      <a:lnTo>
                        <a:pt x="98171" y="185547"/>
                      </a:lnTo>
                      <a:lnTo>
                        <a:pt x="96393" y="169291"/>
                      </a:lnTo>
                      <a:lnTo>
                        <a:pt x="92964" y="160020"/>
                      </a:lnTo>
                      <a:lnTo>
                        <a:pt x="80899" y="160020"/>
                      </a:lnTo>
                      <a:lnTo>
                        <a:pt x="72263" y="167005"/>
                      </a:lnTo>
                      <a:lnTo>
                        <a:pt x="65405" y="160020"/>
                      </a:lnTo>
                      <a:lnTo>
                        <a:pt x="67183" y="153035"/>
                      </a:lnTo>
                      <a:lnTo>
                        <a:pt x="55118" y="146050"/>
                      </a:lnTo>
                      <a:lnTo>
                        <a:pt x="48260" y="132207"/>
                      </a:lnTo>
                      <a:lnTo>
                        <a:pt x="46482" y="106680"/>
                      </a:lnTo>
                      <a:lnTo>
                        <a:pt x="44704" y="90424"/>
                      </a:lnTo>
                      <a:lnTo>
                        <a:pt x="27559" y="92710"/>
                      </a:lnTo>
                      <a:lnTo>
                        <a:pt x="15494" y="81153"/>
                      </a:lnTo>
                      <a:close/>
                    </a:path>
                  </a:pathLst>
                </a:custGeom>
                <a:solidFill>
                  <a:srgbClr val="256C26"/>
                </a:solidFill>
                <a:ln w="5461" cap="flat">
                  <a:solidFill>
                    <a:srgbClr val="BEBEBE"/>
                  </a:solidFill>
                  <a:prstDash val="solid"/>
                  <a:round/>
                </a:ln>
              </p:spPr>
              <p:txBody>
                <a:bodyPr rtlCol="0" anchor="ctr"/>
                <a:lstStyle/>
                <a:p>
                  <a:endParaRPr lang="en-US"/>
                </a:p>
              </p:txBody>
            </p:sp>
            <p:sp>
              <p:nvSpPr>
                <p:cNvPr id="1246" name="Freeform: Shape 1245">
                  <a:extLst>
                    <a:ext uri="{FF2B5EF4-FFF2-40B4-BE49-F238E27FC236}">
                      <a16:creationId xmlns:a16="http://schemas.microsoft.com/office/drawing/2014/main" id="{2B743285-1CBE-C8EB-3A20-F9B4E7107C75}"/>
                    </a:ext>
                  </a:extLst>
                </p:cNvPr>
                <p:cNvSpPr/>
                <p:nvPr/>
              </p:nvSpPr>
              <p:spPr>
                <a:xfrm>
                  <a:off x="16516350" y="13515086"/>
                  <a:ext cx="2332863" cy="1405509"/>
                </a:xfrm>
                <a:custGeom>
                  <a:avLst/>
                  <a:gdLst>
                    <a:gd name="connsiteX0" fmla="*/ 2331085 w 2332863"/>
                    <a:gd name="connsiteY0" fmla="*/ 1217549 h 1405509"/>
                    <a:gd name="connsiteX1" fmla="*/ 2167509 w 2332863"/>
                    <a:gd name="connsiteY1" fmla="*/ 1212977 h 1405509"/>
                    <a:gd name="connsiteX2" fmla="*/ 2124329 w 2332863"/>
                    <a:gd name="connsiteY2" fmla="*/ 1212977 h 1405509"/>
                    <a:gd name="connsiteX3" fmla="*/ 2014093 w 2332863"/>
                    <a:gd name="connsiteY3" fmla="*/ 1217549 h 1405509"/>
                    <a:gd name="connsiteX4" fmla="*/ 2010664 w 2332863"/>
                    <a:gd name="connsiteY4" fmla="*/ 1212977 h 1405509"/>
                    <a:gd name="connsiteX5" fmla="*/ 1721231 w 2332863"/>
                    <a:gd name="connsiteY5" fmla="*/ 1217549 h 1405509"/>
                    <a:gd name="connsiteX6" fmla="*/ 1707388 w 2332863"/>
                    <a:gd name="connsiteY6" fmla="*/ 1219962 h 1405509"/>
                    <a:gd name="connsiteX7" fmla="*/ 1688465 w 2332863"/>
                    <a:gd name="connsiteY7" fmla="*/ 1231519 h 1405509"/>
                    <a:gd name="connsiteX8" fmla="*/ 1655699 w 2332863"/>
                    <a:gd name="connsiteY8" fmla="*/ 1247775 h 1405509"/>
                    <a:gd name="connsiteX9" fmla="*/ 1633347 w 2332863"/>
                    <a:gd name="connsiteY9" fmla="*/ 1245489 h 1405509"/>
                    <a:gd name="connsiteX10" fmla="*/ 1612646 w 2332863"/>
                    <a:gd name="connsiteY10" fmla="*/ 1243076 h 1405509"/>
                    <a:gd name="connsiteX11" fmla="*/ 1591945 w 2332863"/>
                    <a:gd name="connsiteY11" fmla="*/ 1250061 h 1405509"/>
                    <a:gd name="connsiteX12" fmla="*/ 1579880 w 2332863"/>
                    <a:gd name="connsiteY12" fmla="*/ 1252347 h 1405509"/>
                    <a:gd name="connsiteX13" fmla="*/ 1559306 w 2332863"/>
                    <a:gd name="connsiteY13" fmla="*/ 1257046 h 1405509"/>
                    <a:gd name="connsiteX14" fmla="*/ 1543812 w 2332863"/>
                    <a:gd name="connsiteY14" fmla="*/ 1250061 h 1405509"/>
                    <a:gd name="connsiteX15" fmla="*/ 1529969 w 2332863"/>
                    <a:gd name="connsiteY15" fmla="*/ 1250061 h 1405509"/>
                    <a:gd name="connsiteX16" fmla="*/ 1512697 w 2332863"/>
                    <a:gd name="connsiteY16" fmla="*/ 1266317 h 1405509"/>
                    <a:gd name="connsiteX17" fmla="*/ 1498981 w 2332863"/>
                    <a:gd name="connsiteY17" fmla="*/ 1275588 h 1405509"/>
                    <a:gd name="connsiteX18" fmla="*/ 1457579 w 2332863"/>
                    <a:gd name="connsiteY18" fmla="*/ 1282573 h 1405509"/>
                    <a:gd name="connsiteX19" fmla="*/ 1447292 w 2332863"/>
                    <a:gd name="connsiteY19" fmla="*/ 1282573 h 1405509"/>
                    <a:gd name="connsiteX20" fmla="*/ 1405890 w 2332863"/>
                    <a:gd name="connsiteY20" fmla="*/ 1296416 h 1405509"/>
                    <a:gd name="connsiteX21" fmla="*/ 1388745 w 2332863"/>
                    <a:gd name="connsiteY21" fmla="*/ 1301115 h 1405509"/>
                    <a:gd name="connsiteX22" fmla="*/ 1364615 w 2332863"/>
                    <a:gd name="connsiteY22" fmla="*/ 1308100 h 1405509"/>
                    <a:gd name="connsiteX23" fmla="*/ 1343914 w 2332863"/>
                    <a:gd name="connsiteY23" fmla="*/ 1324229 h 1405509"/>
                    <a:gd name="connsiteX24" fmla="*/ 1273302 w 2332863"/>
                    <a:gd name="connsiteY24" fmla="*/ 1342898 h 1405509"/>
                    <a:gd name="connsiteX25" fmla="*/ 1254252 w 2332863"/>
                    <a:gd name="connsiteY25" fmla="*/ 1335913 h 1405509"/>
                    <a:gd name="connsiteX26" fmla="*/ 1240536 w 2332863"/>
                    <a:gd name="connsiteY26" fmla="*/ 1326642 h 1405509"/>
                    <a:gd name="connsiteX27" fmla="*/ 1225042 w 2332863"/>
                    <a:gd name="connsiteY27" fmla="*/ 1321943 h 1405509"/>
                    <a:gd name="connsiteX28" fmla="*/ 1211199 w 2332863"/>
                    <a:gd name="connsiteY28" fmla="*/ 1326642 h 1405509"/>
                    <a:gd name="connsiteX29" fmla="*/ 1135380 w 2332863"/>
                    <a:gd name="connsiteY29" fmla="*/ 1361440 h 1405509"/>
                    <a:gd name="connsiteX30" fmla="*/ 1118235 w 2332863"/>
                    <a:gd name="connsiteY30" fmla="*/ 1361440 h 1405509"/>
                    <a:gd name="connsiteX31" fmla="*/ 1090676 w 2332863"/>
                    <a:gd name="connsiteY31" fmla="*/ 1359027 h 1405509"/>
                    <a:gd name="connsiteX32" fmla="*/ 1068197 w 2332863"/>
                    <a:gd name="connsiteY32" fmla="*/ 1375283 h 1405509"/>
                    <a:gd name="connsiteX33" fmla="*/ 1057910 w 2332863"/>
                    <a:gd name="connsiteY33" fmla="*/ 1377569 h 1405509"/>
                    <a:gd name="connsiteX34" fmla="*/ 1044067 w 2332863"/>
                    <a:gd name="connsiteY34" fmla="*/ 1359027 h 1405509"/>
                    <a:gd name="connsiteX35" fmla="*/ 1026922 w 2332863"/>
                    <a:gd name="connsiteY35" fmla="*/ 1349756 h 1405509"/>
                    <a:gd name="connsiteX36" fmla="*/ 1009650 w 2332863"/>
                    <a:gd name="connsiteY36" fmla="*/ 1342898 h 1405509"/>
                    <a:gd name="connsiteX37" fmla="*/ 995807 w 2332863"/>
                    <a:gd name="connsiteY37" fmla="*/ 1340485 h 1405509"/>
                    <a:gd name="connsiteX38" fmla="*/ 978662 w 2332863"/>
                    <a:gd name="connsiteY38" fmla="*/ 1340485 h 1405509"/>
                    <a:gd name="connsiteX39" fmla="*/ 949325 w 2332863"/>
                    <a:gd name="connsiteY39" fmla="*/ 1335913 h 1405509"/>
                    <a:gd name="connsiteX40" fmla="*/ 935609 w 2332863"/>
                    <a:gd name="connsiteY40" fmla="*/ 1335913 h 1405509"/>
                    <a:gd name="connsiteX41" fmla="*/ 904494 w 2332863"/>
                    <a:gd name="connsiteY41" fmla="*/ 1340485 h 1405509"/>
                    <a:gd name="connsiteX42" fmla="*/ 873506 w 2332863"/>
                    <a:gd name="connsiteY42" fmla="*/ 1340485 h 1405509"/>
                    <a:gd name="connsiteX43" fmla="*/ 854583 w 2332863"/>
                    <a:gd name="connsiteY43" fmla="*/ 1340485 h 1405509"/>
                    <a:gd name="connsiteX44" fmla="*/ 837311 w 2332863"/>
                    <a:gd name="connsiteY44" fmla="*/ 1349756 h 1405509"/>
                    <a:gd name="connsiteX45" fmla="*/ 827024 w 2332863"/>
                    <a:gd name="connsiteY45" fmla="*/ 1361440 h 1405509"/>
                    <a:gd name="connsiteX46" fmla="*/ 728853 w 2332863"/>
                    <a:gd name="connsiteY46" fmla="*/ 1400810 h 1405509"/>
                    <a:gd name="connsiteX47" fmla="*/ 709803 w 2332863"/>
                    <a:gd name="connsiteY47" fmla="*/ 1405509 h 1405509"/>
                    <a:gd name="connsiteX48" fmla="*/ 692658 w 2332863"/>
                    <a:gd name="connsiteY48" fmla="*/ 1396238 h 1405509"/>
                    <a:gd name="connsiteX49" fmla="*/ 661543 w 2332863"/>
                    <a:gd name="connsiteY49" fmla="*/ 1389253 h 1405509"/>
                    <a:gd name="connsiteX50" fmla="*/ 616839 w 2332863"/>
                    <a:gd name="connsiteY50" fmla="*/ 1382268 h 1405509"/>
                    <a:gd name="connsiteX51" fmla="*/ 587502 w 2332863"/>
                    <a:gd name="connsiteY51" fmla="*/ 1372997 h 1405509"/>
                    <a:gd name="connsiteX52" fmla="*/ 577215 w 2332863"/>
                    <a:gd name="connsiteY52" fmla="*/ 1361440 h 1405509"/>
                    <a:gd name="connsiteX53" fmla="*/ 572008 w 2332863"/>
                    <a:gd name="connsiteY53" fmla="*/ 1345184 h 1405509"/>
                    <a:gd name="connsiteX54" fmla="*/ 572008 w 2332863"/>
                    <a:gd name="connsiteY54" fmla="*/ 1335913 h 1405509"/>
                    <a:gd name="connsiteX55" fmla="*/ 572008 w 2332863"/>
                    <a:gd name="connsiteY55" fmla="*/ 1324229 h 1405509"/>
                    <a:gd name="connsiteX56" fmla="*/ 575437 w 2332863"/>
                    <a:gd name="connsiteY56" fmla="*/ 1310386 h 1405509"/>
                    <a:gd name="connsiteX57" fmla="*/ 572008 w 2332863"/>
                    <a:gd name="connsiteY57" fmla="*/ 1301115 h 1405509"/>
                    <a:gd name="connsiteX58" fmla="*/ 568579 w 2332863"/>
                    <a:gd name="connsiteY58" fmla="*/ 1289431 h 1405509"/>
                    <a:gd name="connsiteX59" fmla="*/ 568579 w 2332863"/>
                    <a:gd name="connsiteY59" fmla="*/ 1280160 h 1405509"/>
                    <a:gd name="connsiteX60" fmla="*/ 568579 w 2332863"/>
                    <a:gd name="connsiteY60" fmla="*/ 1266317 h 1405509"/>
                    <a:gd name="connsiteX61" fmla="*/ 563372 w 2332863"/>
                    <a:gd name="connsiteY61" fmla="*/ 1243076 h 1405509"/>
                    <a:gd name="connsiteX62" fmla="*/ 551307 w 2332863"/>
                    <a:gd name="connsiteY62" fmla="*/ 1224534 h 1405509"/>
                    <a:gd name="connsiteX63" fmla="*/ 532384 w 2332863"/>
                    <a:gd name="connsiteY63" fmla="*/ 1187450 h 1405509"/>
                    <a:gd name="connsiteX64" fmla="*/ 506603 w 2332863"/>
                    <a:gd name="connsiteY64" fmla="*/ 1171194 h 1405509"/>
                    <a:gd name="connsiteX65" fmla="*/ 470408 w 2332863"/>
                    <a:gd name="connsiteY65" fmla="*/ 1148080 h 1405509"/>
                    <a:gd name="connsiteX66" fmla="*/ 453136 w 2332863"/>
                    <a:gd name="connsiteY66" fmla="*/ 1148080 h 1405509"/>
                    <a:gd name="connsiteX67" fmla="*/ 439293 w 2332863"/>
                    <a:gd name="connsiteY67" fmla="*/ 1152652 h 1405509"/>
                    <a:gd name="connsiteX68" fmla="*/ 434213 w 2332863"/>
                    <a:gd name="connsiteY68" fmla="*/ 1154938 h 1405509"/>
                    <a:gd name="connsiteX69" fmla="*/ 422148 w 2332863"/>
                    <a:gd name="connsiteY69" fmla="*/ 1159637 h 1405509"/>
                    <a:gd name="connsiteX70" fmla="*/ 406654 w 2332863"/>
                    <a:gd name="connsiteY70" fmla="*/ 1161923 h 1405509"/>
                    <a:gd name="connsiteX71" fmla="*/ 394589 w 2332863"/>
                    <a:gd name="connsiteY71" fmla="*/ 1159637 h 1405509"/>
                    <a:gd name="connsiteX72" fmla="*/ 385953 w 2332863"/>
                    <a:gd name="connsiteY72" fmla="*/ 1148080 h 1405509"/>
                    <a:gd name="connsiteX73" fmla="*/ 377317 w 2332863"/>
                    <a:gd name="connsiteY73" fmla="*/ 1141095 h 1405509"/>
                    <a:gd name="connsiteX74" fmla="*/ 375539 w 2332863"/>
                    <a:gd name="connsiteY74" fmla="*/ 1124839 h 1405509"/>
                    <a:gd name="connsiteX75" fmla="*/ 385953 w 2332863"/>
                    <a:gd name="connsiteY75" fmla="*/ 1134110 h 1405509"/>
                    <a:gd name="connsiteX76" fmla="*/ 398018 w 2332863"/>
                    <a:gd name="connsiteY76" fmla="*/ 1138682 h 1405509"/>
                    <a:gd name="connsiteX77" fmla="*/ 401447 w 2332863"/>
                    <a:gd name="connsiteY77" fmla="*/ 1124839 h 1405509"/>
                    <a:gd name="connsiteX78" fmla="*/ 389382 w 2332863"/>
                    <a:gd name="connsiteY78" fmla="*/ 1113282 h 1405509"/>
                    <a:gd name="connsiteX79" fmla="*/ 370459 w 2332863"/>
                    <a:gd name="connsiteY79" fmla="*/ 1108583 h 1405509"/>
                    <a:gd name="connsiteX80" fmla="*/ 349758 w 2332863"/>
                    <a:gd name="connsiteY80" fmla="*/ 1108583 h 1405509"/>
                    <a:gd name="connsiteX81" fmla="*/ 329057 w 2332863"/>
                    <a:gd name="connsiteY81" fmla="*/ 1106297 h 1405509"/>
                    <a:gd name="connsiteX82" fmla="*/ 316992 w 2332863"/>
                    <a:gd name="connsiteY82" fmla="*/ 1101598 h 1405509"/>
                    <a:gd name="connsiteX83" fmla="*/ 306705 w 2332863"/>
                    <a:gd name="connsiteY83" fmla="*/ 1092327 h 1405509"/>
                    <a:gd name="connsiteX84" fmla="*/ 292862 w 2332863"/>
                    <a:gd name="connsiteY84" fmla="*/ 1101598 h 1405509"/>
                    <a:gd name="connsiteX85" fmla="*/ 277368 w 2332863"/>
                    <a:gd name="connsiteY85" fmla="*/ 1101598 h 1405509"/>
                    <a:gd name="connsiteX86" fmla="*/ 265303 w 2332863"/>
                    <a:gd name="connsiteY86" fmla="*/ 1108583 h 1405509"/>
                    <a:gd name="connsiteX87" fmla="*/ 249809 w 2332863"/>
                    <a:gd name="connsiteY87" fmla="*/ 1110869 h 1405509"/>
                    <a:gd name="connsiteX88" fmla="*/ 237744 w 2332863"/>
                    <a:gd name="connsiteY88" fmla="*/ 1106297 h 1405509"/>
                    <a:gd name="connsiteX89" fmla="*/ 229108 w 2332863"/>
                    <a:gd name="connsiteY89" fmla="*/ 1092327 h 1405509"/>
                    <a:gd name="connsiteX90" fmla="*/ 211963 w 2332863"/>
                    <a:gd name="connsiteY90" fmla="*/ 1087755 h 1405509"/>
                    <a:gd name="connsiteX91" fmla="*/ 203327 w 2332863"/>
                    <a:gd name="connsiteY91" fmla="*/ 1097026 h 1405509"/>
                    <a:gd name="connsiteX92" fmla="*/ 196469 w 2332863"/>
                    <a:gd name="connsiteY92" fmla="*/ 1090041 h 1405509"/>
                    <a:gd name="connsiteX93" fmla="*/ 199898 w 2332863"/>
                    <a:gd name="connsiteY93" fmla="*/ 1066800 h 1405509"/>
                    <a:gd name="connsiteX94" fmla="*/ 201549 w 2332863"/>
                    <a:gd name="connsiteY94" fmla="*/ 1032002 h 1405509"/>
                    <a:gd name="connsiteX95" fmla="*/ 198120 w 2332863"/>
                    <a:gd name="connsiteY95" fmla="*/ 1001903 h 1405509"/>
                    <a:gd name="connsiteX96" fmla="*/ 194691 w 2332863"/>
                    <a:gd name="connsiteY96" fmla="*/ 967105 h 1405509"/>
                    <a:gd name="connsiteX97" fmla="*/ 199898 w 2332863"/>
                    <a:gd name="connsiteY97" fmla="*/ 960120 h 1405509"/>
                    <a:gd name="connsiteX98" fmla="*/ 208407 w 2332863"/>
                    <a:gd name="connsiteY98" fmla="*/ 967105 h 1405509"/>
                    <a:gd name="connsiteX99" fmla="*/ 213614 w 2332863"/>
                    <a:gd name="connsiteY99" fmla="*/ 985647 h 1405509"/>
                    <a:gd name="connsiteX100" fmla="*/ 217043 w 2332863"/>
                    <a:gd name="connsiteY100" fmla="*/ 1066800 h 1405509"/>
                    <a:gd name="connsiteX101" fmla="*/ 236093 w 2332863"/>
                    <a:gd name="connsiteY101" fmla="*/ 1062228 h 1405509"/>
                    <a:gd name="connsiteX102" fmla="*/ 242951 w 2332863"/>
                    <a:gd name="connsiteY102" fmla="*/ 1038987 h 1405509"/>
                    <a:gd name="connsiteX103" fmla="*/ 241173 w 2332863"/>
                    <a:gd name="connsiteY103" fmla="*/ 1015873 h 1405509"/>
                    <a:gd name="connsiteX104" fmla="*/ 249809 w 2332863"/>
                    <a:gd name="connsiteY104" fmla="*/ 1004189 h 1405509"/>
                    <a:gd name="connsiteX105" fmla="*/ 227457 w 2332863"/>
                    <a:gd name="connsiteY105" fmla="*/ 962533 h 1405509"/>
                    <a:gd name="connsiteX106" fmla="*/ 241173 w 2332863"/>
                    <a:gd name="connsiteY106" fmla="*/ 960120 h 1405509"/>
                    <a:gd name="connsiteX107" fmla="*/ 246380 w 2332863"/>
                    <a:gd name="connsiteY107" fmla="*/ 941578 h 1405509"/>
                    <a:gd name="connsiteX108" fmla="*/ 265303 w 2332863"/>
                    <a:gd name="connsiteY108" fmla="*/ 930021 h 1405509"/>
                    <a:gd name="connsiteX109" fmla="*/ 249809 w 2332863"/>
                    <a:gd name="connsiteY109" fmla="*/ 913765 h 1405509"/>
                    <a:gd name="connsiteX110" fmla="*/ 241173 w 2332863"/>
                    <a:gd name="connsiteY110" fmla="*/ 920750 h 1405509"/>
                    <a:gd name="connsiteX111" fmla="*/ 234315 w 2332863"/>
                    <a:gd name="connsiteY111" fmla="*/ 923036 h 1405509"/>
                    <a:gd name="connsiteX112" fmla="*/ 227457 w 2332863"/>
                    <a:gd name="connsiteY112" fmla="*/ 918464 h 1405509"/>
                    <a:gd name="connsiteX113" fmla="*/ 218821 w 2332863"/>
                    <a:gd name="connsiteY113" fmla="*/ 930021 h 1405509"/>
                    <a:gd name="connsiteX114" fmla="*/ 208407 w 2332863"/>
                    <a:gd name="connsiteY114" fmla="*/ 925322 h 1405509"/>
                    <a:gd name="connsiteX115" fmla="*/ 196469 w 2332863"/>
                    <a:gd name="connsiteY115" fmla="*/ 927735 h 1405509"/>
                    <a:gd name="connsiteX116" fmla="*/ 191262 w 2332863"/>
                    <a:gd name="connsiteY116" fmla="*/ 918464 h 1405509"/>
                    <a:gd name="connsiteX117" fmla="*/ 191262 w 2332863"/>
                    <a:gd name="connsiteY117" fmla="*/ 897509 h 1405509"/>
                    <a:gd name="connsiteX118" fmla="*/ 187833 w 2332863"/>
                    <a:gd name="connsiteY118" fmla="*/ 881253 h 1405509"/>
                    <a:gd name="connsiteX119" fmla="*/ 179197 w 2332863"/>
                    <a:gd name="connsiteY119" fmla="*/ 858139 h 1405509"/>
                    <a:gd name="connsiteX120" fmla="*/ 180848 w 2332863"/>
                    <a:gd name="connsiteY120" fmla="*/ 848868 h 1405509"/>
                    <a:gd name="connsiteX121" fmla="*/ 191262 w 2332863"/>
                    <a:gd name="connsiteY121" fmla="*/ 851154 h 1405509"/>
                    <a:gd name="connsiteX122" fmla="*/ 196469 w 2332863"/>
                    <a:gd name="connsiteY122" fmla="*/ 867410 h 1405509"/>
                    <a:gd name="connsiteX123" fmla="*/ 208407 w 2332863"/>
                    <a:gd name="connsiteY123" fmla="*/ 874395 h 1405509"/>
                    <a:gd name="connsiteX124" fmla="*/ 208407 w 2332863"/>
                    <a:gd name="connsiteY124" fmla="*/ 867410 h 1405509"/>
                    <a:gd name="connsiteX125" fmla="*/ 206756 w 2332863"/>
                    <a:gd name="connsiteY125" fmla="*/ 853440 h 1405509"/>
                    <a:gd name="connsiteX126" fmla="*/ 217043 w 2332863"/>
                    <a:gd name="connsiteY126" fmla="*/ 844169 h 1405509"/>
                    <a:gd name="connsiteX127" fmla="*/ 244602 w 2332863"/>
                    <a:gd name="connsiteY127" fmla="*/ 837311 h 1405509"/>
                    <a:gd name="connsiteX128" fmla="*/ 273939 w 2332863"/>
                    <a:gd name="connsiteY128" fmla="*/ 821055 h 1405509"/>
                    <a:gd name="connsiteX129" fmla="*/ 248158 w 2332863"/>
                    <a:gd name="connsiteY129" fmla="*/ 811784 h 1405509"/>
                    <a:gd name="connsiteX130" fmla="*/ 220472 w 2332863"/>
                    <a:gd name="connsiteY130" fmla="*/ 811784 h 1405509"/>
                    <a:gd name="connsiteX131" fmla="*/ 215392 w 2332863"/>
                    <a:gd name="connsiteY131" fmla="*/ 802513 h 1405509"/>
                    <a:gd name="connsiteX132" fmla="*/ 208407 w 2332863"/>
                    <a:gd name="connsiteY132" fmla="*/ 790829 h 1405509"/>
                    <a:gd name="connsiteX133" fmla="*/ 191262 w 2332863"/>
                    <a:gd name="connsiteY133" fmla="*/ 793242 h 1405509"/>
                    <a:gd name="connsiteX134" fmla="*/ 182626 w 2332863"/>
                    <a:gd name="connsiteY134" fmla="*/ 821055 h 1405509"/>
                    <a:gd name="connsiteX135" fmla="*/ 177419 w 2332863"/>
                    <a:gd name="connsiteY135" fmla="*/ 825627 h 1405509"/>
                    <a:gd name="connsiteX136" fmla="*/ 172339 w 2332863"/>
                    <a:gd name="connsiteY136" fmla="*/ 816356 h 1405509"/>
                    <a:gd name="connsiteX137" fmla="*/ 172339 w 2332863"/>
                    <a:gd name="connsiteY137" fmla="*/ 781558 h 1405509"/>
                    <a:gd name="connsiteX138" fmla="*/ 163703 w 2332863"/>
                    <a:gd name="connsiteY138" fmla="*/ 735203 h 1405509"/>
                    <a:gd name="connsiteX139" fmla="*/ 158496 w 2332863"/>
                    <a:gd name="connsiteY139" fmla="*/ 707390 h 1405509"/>
                    <a:gd name="connsiteX140" fmla="*/ 146431 w 2332863"/>
                    <a:gd name="connsiteY140" fmla="*/ 691134 h 1405509"/>
                    <a:gd name="connsiteX141" fmla="*/ 130937 w 2332863"/>
                    <a:gd name="connsiteY141" fmla="*/ 677291 h 1405509"/>
                    <a:gd name="connsiteX142" fmla="*/ 122301 w 2332863"/>
                    <a:gd name="connsiteY142" fmla="*/ 647065 h 1405509"/>
                    <a:gd name="connsiteX143" fmla="*/ 113665 w 2332863"/>
                    <a:gd name="connsiteY143" fmla="*/ 614553 h 1405509"/>
                    <a:gd name="connsiteX144" fmla="*/ 110236 w 2332863"/>
                    <a:gd name="connsiteY144" fmla="*/ 602996 h 1405509"/>
                    <a:gd name="connsiteX145" fmla="*/ 113665 w 2332863"/>
                    <a:gd name="connsiteY145" fmla="*/ 593725 h 1405509"/>
                    <a:gd name="connsiteX146" fmla="*/ 108585 w 2332863"/>
                    <a:gd name="connsiteY146" fmla="*/ 570484 h 1405509"/>
                    <a:gd name="connsiteX147" fmla="*/ 93091 w 2332863"/>
                    <a:gd name="connsiteY147" fmla="*/ 524129 h 1405509"/>
                    <a:gd name="connsiteX148" fmla="*/ 89535 w 2332863"/>
                    <a:gd name="connsiteY148" fmla="*/ 505587 h 1405509"/>
                    <a:gd name="connsiteX149" fmla="*/ 75819 w 2332863"/>
                    <a:gd name="connsiteY149" fmla="*/ 494030 h 1405509"/>
                    <a:gd name="connsiteX150" fmla="*/ 72390 w 2332863"/>
                    <a:gd name="connsiteY150" fmla="*/ 475488 h 1405509"/>
                    <a:gd name="connsiteX151" fmla="*/ 61976 w 2332863"/>
                    <a:gd name="connsiteY151" fmla="*/ 470789 h 1405509"/>
                    <a:gd name="connsiteX152" fmla="*/ 53340 w 2332863"/>
                    <a:gd name="connsiteY152" fmla="*/ 463804 h 1405509"/>
                    <a:gd name="connsiteX153" fmla="*/ 34417 w 2332863"/>
                    <a:gd name="connsiteY153" fmla="*/ 447675 h 1405509"/>
                    <a:gd name="connsiteX154" fmla="*/ 25781 w 2332863"/>
                    <a:gd name="connsiteY154" fmla="*/ 429133 h 1405509"/>
                    <a:gd name="connsiteX155" fmla="*/ 13716 w 2332863"/>
                    <a:gd name="connsiteY155" fmla="*/ 412877 h 1405509"/>
                    <a:gd name="connsiteX156" fmla="*/ 10287 w 2332863"/>
                    <a:gd name="connsiteY156" fmla="*/ 375793 h 1405509"/>
                    <a:gd name="connsiteX157" fmla="*/ 0 w 2332863"/>
                    <a:gd name="connsiteY157" fmla="*/ 343281 h 1405509"/>
                    <a:gd name="connsiteX158" fmla="*/ 6858 w 2332863"/>
                    <a:gd name="connsiteY158" fmla="*/ 313055 h 1405509"/>
                    <a:gd name="connsiteX159" fmla="*/ 13716 w 2332863"/>
                    <a:gd name="connsiteY159" fmla="*/ 289941 h 1405509"/>
                    <a:gd name="connsiteX160" fmla="*/ 17272 w 2332863"/>
                    <a:gd name="connsiteY160" fmla="*/ 269113 h 1405509"/>
                    <a:gd name="connsiteX161" fmla="*/ 5207 w 2332863"/>
                    <a:gd name="connsiteY161" fmla="*/ 264414 h 1405509"/>
                    <a:gd name="connsiteX162" fmla="*/ 0 w 2332863"/>
                    <a:gd name="connsiteY162" fmla="*/ 252857 h 1405509"/>
                    <a:gd name="connsiteX163" fmla="*/ 13716 w 2332863"/>
                    <a:gd name="connsiteY163" fmla="*/ 248158 h 1405509"/>
                    <a:gd name="connsiteX164" fmla="*/ 27559 w 2332863"/>
                    <a:gd name="connsiteY164" fmla="*/ 248158 h 1405509"/>
                    <a:gd name="connsiteX165" fmla="*/ 55118 w 2332863"/>
                    <a:gd name="connsiteY165" fmla="*/ 257429 h 1405509"/>
                    <a:gd name="connsiteX166" fmla="*/ 79248 w 2332863"/>
                    <a:gd name="connsiteY166" fmla="*/ 273685 h 1405509"/>
                    <a:gd name="connsiteX167" fmla="*/ 105029 w 2332863"/>
                    <a:gd name="connsiteY167" fmla="*/ 285242 h 1405509"/>
                    <a:gd name="connsiteX168" fmla="*/ 122301 w 2332863"/>
                    <a:gd name="connsiteY168" fmla="*/ 289941 h 1405509"/>
                    <a:gd name="connsiteX169" fmla="*/ 137795 w 2332863"/>
                    <a:gd name="connsiteY169" fmla="*/ 299212 h 1405509"/>
                    <a:gd name="connsiteX170" fmla="*/ 158496 w 2332863"/>
                    <a:gd name="connsiteY170" fmla="*/ 303784 h 1405509"/>
                    <a:gd name="connsiteX171" fmla="*/ 180848 w 2332863"/>
                    <a:gd name="connsiteY171" fmla="*/ 313055 h 1405509"/>
                    <a:gd name="connsiteX172" fmla="*/ 191262 w 2332863"/>
                    <a:gd name="connsiteY172" fmla="*/ 324739 h 1405509"/>
                    <a:gd name="connsiteX173" fmla="*/ 230886 w 2332863"/>
                    <a:gd name="connsiteY173" fmla="*/ 336296 h 1405509"/>
                    <a:gd name="connsiteX174" fmla="*/ 273939 w 2332863"/>
                    <a:gd name="connsiteY174" fmla="*/ 343281 h 1405509"/>
                    <a:gd name="connsiteX175" fmla="*/ 315341 w 2332863"/>
                    <a:gd name="connsiteY175" fmla="*/ 336296 h 1405509"/>
                    <a:gd name="connsiteX176" fmla="*/ 332486 w 2332863"/>
                    <a:gd name="connsiteY176" fmla="*/ 347853 h 1405509"/>
                    <a:gd name="connsiteX177" fmla="*/ 353187 w 2332863"/>
                    <a:gd name="connsiteY177" fmla="*/ 352552 h 1405509"/>
                    <a:gd name="connsiteX178" fmla="*/ 367030 w 2332863"/>
                    <a:gd name="connsiteY178" fmla="*/ 350266 h 1405509"/>
                    <a:gd name="connsiteX179" fmla="*/ 392811 w 2332863"/>
                    <a:gd name="connsiteY179" fmla="*/ 354838 h 1405509"/>
                    <a:gd name="connsiteX180" fmla="*/ 420370 w 2332863"/>
                    <a:gd name="connsiteY180" fmla="*/ 359537 h 1405509"/>
                    <a:gd name="connsiteX181" fmla="*/ 435864 w 2332863"/>
                    <a:gd name="connsiteY181" fmla="*/ 357124 h 1405509"/>
                    <a:gd name="connsiteX182" fmla="*/ 461772 w 2332863"/>
                    <a:gd name="connsiteY182" fmla="*/ 359537 h 1405509"/>
                    <a:gd name="connsiteX183" fmla="*/ 473837 w 2332863"/>
                    <a:gd name="connsiteY183" fmla="*/ 347853 h 1405509"/>
                    <a:gd name="connsiteX184" fmla="*/ 490982 w 2332863"/>
                    <a:gd name="connsiteY184" fmla="*/ 354838 h 1405509"/>
                    <a:gd name="connsiteX185" fmla="*/ 504825 w 2332863"/>
                    <a:gd name="connsiteY185" fmla="*/ 368808 h 1405509"/>
                    <a:gd name="connsiteX186" fmla="*/ 508254 w 2332863"/>
                    <a:gd name="connsiteY186" fmla="*/ 380365 h 1405509"/>
                    <a:gd name="connsiteX187" fmla="*/ 516890 w 2332863"/>
                    <a:gd name="connsiteY187" fmla="*/ 391922 h 1405509"/>
                    <a:gd name="connsiteX188" fmla="*/ 522097 w 2332863"/>
                    <a:gd name="connsiteY188" fmla="*/ 382651 h 1405509"/>
                    <a:gd name="connsiteX189" fmla="*/ 523748 w 2332863"/>
                    <a:gd name="connsiteY189" fmla="*/ 371094 h 1405509"/>
                    <a:gd name="connsiteX190" fmla="*/ 542671 w 2332863"/>
                    <a:gd name="connsiteY190" fmla="*/ 375793 h 1405509"/>
                    <a:gd name="connsiteX191" fmla="*/ 542671 w 2332863"/>
                    <a:gd name="connsiteY191" fmla="*/ 389636 h 1405509"/>
                    <a:gd name="connsiteX192" fmla="*/ 558292 w 2332863"/>
                    <a:gd name="connsiteY192" fmla="*/ 396621 h 1405509"/>
                    <a:gd name="connsiteX193" fmla="*/ 551307 w 2332863"/>
                    <a:gd name="connsiteY193" fmla="*/ 410464 h 1405509"/>
                    <a:gd name="connsiteX194" fmla="*/ 558292 w 2332863"/>
                    <a:gd name="connsiteY194" fmla="*/ 412877 h 1405509"/>
                    <a:gd name="connsiteX195" fmla="*/ 575437 w 2332863"/>
                    <a:gd name="connsiteY195" fmla="*/ 396621 h 1405509"/>
                    <a:gd name="connsiteX196" fmla="*/ 559943 w 2332863"/>
                    <a:gd name="connsiteY196" fmla="*/ 375793 h 1405509"/>
                    <a:gd name="connsiteX197" fmla="*/ 565150 w 2332863"/>
                    <a:gd name="connsiteY197" fmla="*/ 359537 h 1405509"/>
                    <a:gd name="connsiteX198" fmla="*/ 585851 w 2332863"/>
                    <a:gd name="connsiteY198" fmla="*/ 354838 h 1405509"/>
                    <a:gd name="connsiteX199" fmla="*/ 590931 w 2332863"/>
                    <a:gd name="connsiteY199" fmla="*/ 366395 h 1405509"/>
                    <a:gd name="connsiteX200" fmla="*/ 578866 w 2332863"/>
                    <a:gd name="connsiteY200" fmla="*/ 378079 h 1405509"/>
                    <a:gd name="connsiteX201" fmla="*/ 584073 w 2332863"/>
                    <a:gd name="connsiteY201" fmla="*/ 398907 h 1405509"/>
                    <a:gd name="connsiteX202" fmla="*/ 596138 w 2332863"/>
                    <a:gd name="connsiteY202" fmla="*/ 387350 h 1405509"/>
                    <a:gd name="connsiteX203" fmla="*/ 604774 w 2332863"/>
                    <a:gd name="connsiteY203" fmla="*/ 398907 h 1405509"/>
                    <a:gd name="connsiteX204" fmla="*/ 604774 w 2332863"/>
                    <a:gd name="connsiteY204" fmla="*/ 366395 h 1405509"/>
                    <a:gd name="connsiteX205" fmla="*/ 616839 w 2332863"/>
                    <a:gd name="connsiteY205" fmla="*/ 375793 h 1405509"/>
                    <a:gd name="connsiteX206" fmla="*/ 621919 w 2332863"/>
                    <a:gd name="connsiteY206" fmla="*/ 403606 h 1405509"/>
                    <a:gd name="connsiteX207" fmla="*/ 611632 w 2332863"/>
                    <a:gd name="connsiteY207" fmla="*/ 429133 h 1405509"/>
                    <a:gd name="connsiteX208" fmla="*/ 621919 w 2332863"/>
                    <a:gd name="connsiteY208" fmla="*/ 449961 h 1405509"/>
                    <a:gd name="connsiteX209" fmla="*/ 625475 w 2332863"/>
                    <a:gd name="connsiteY209" fmla="*/ 459232 h 1405509"/>
                    <a:gd name="connsiteX210" fmla="*/ 611632 w 2332863"/>
                    <a:gd name="connsiteY210" fmla="*/ 466217 h 1405509"/>
                    <a:gd name="connsiteX211" fmla="*/ 609854 w 2332863"/>
                    <a:gd name="connsiteY211" fmla="*/ 480060 h 1405509"/>
                    <a:gd name="connsiteX212" fmla="*/ 594360 w 2332863"/>
                    <a:gd name="connsiteY212" fmla="*/ 484759 h 1405509"/>
                    <a:gd name="connsiteX213" fmla="*/ 592709 w 2332863"/>
                    <a:gd name="connsiteY213" fmla="*/ 498602 h 1405509"/>
                    <a:gd name="connsiteX214" fmla="*/ 580644 w 2332863"/>
                    <a:gd name="connsiteY214" fmla="*/ 505587 h 1405509"/>
                    <a:gd name="connsiteX215" fmla="*/ 584073 w 2332863"/>
                    <a:gd name="connsiteY215" fmla="*/ 484759 h 1405509"/>
                    <a:gd name="connsiteX216" fmla="*/ 575437 w 2332863"/>
                    <a:gd name="connsiteY216" fmla="*/ 473202 h 1405509"/>
                    <a:gd name="connsiteX217" fmla="*/ 575437 w 2332863"/>
                    <a:gd name="connsiteY217" fmla="*/ 487045 h 1405509"/>
                    <a:gd name="connsiteX218" fmla="*/ 572008 w 2332863"/>
                    <a:gd name="connsiteY218" fmla="*/ 496316 h 1405509"/>
                    <a:gd name="connsiteX219" fmla="*/ 558292 w 2332863"/>
                    <a:gd name="connsiteY219" fmla="*/ 482473 h 1405509"/>
                    <a:gd name="connsiteX220" fmla="*/ 558292 w 2332863"/>
                    <a:gd name="connsiteY220" fmla="*/ 501015 h 1405509"/>
                    <a:gd name="connsiteX221" fmla="*/ 561721 w 2332863"/>
                    <a:gd name="connsiteY221" fmla="*/ 514858 h 1405509"/>
                    <a:gd name="connsiteX222" fmla="*/ 551307 w 2332863"/>
                    <a:gd name="connsiteY222" fmla="*/ 517144 h 1405509"/>
                    <a:gd name="connsiteX223" fmla="*/ 544449 w 2332863"/>
                    <a:gd name="connsiteY223" fmla="*/ 538099 h 1405509"/>
                    <a:gd name="connsiteX224" fmla="*/ 520319 w 2332863"/>
                    <a:gd name="connsiteY224" fmla="*/ 556641 h 1405509"/>
                    <a:gd name="connsiteX225" fmla="*/ 511683 w 2332863"/>
                    <a:gd name="connsiteY225" fmla="*/ 561213 h 1405509"/>
                    <a:gd name="connsiteX226" fmla="*/ 504825 w 2332863"/>
                    <a:gd name="connsiteY226" fmla="*/ 570484 h 1405509"/>
                    <a:gd name="connsiteX227" fmla="*/ 499618 w 2332863"/>
                    <a:gd name="connsiteY227" fmla="*/ 584454 h 1405509"/>
                    <a:gd name="connsiteX228" fmla="*/ 484124 w 2332863"/>
                    <a:gd name="connsiteY228" fmla="*/ 616966 h 1405509"/>
                    <a:gd name="connsiteX229" fmla="*/ 477266 w 2332863"/>
                    <a:gd name="connsiteY229" fmla="*/ 644779 h 1405509"/>
                    <a:gd name="connsiteX230" fmla="*/ 470408 w 2332863"/>
                    <a:gd name="connsiteY230" fmla="*/ 670306 h 1405509"/>
                    <a:gd name="connsiteX231" fmla="*/ 482473 w 2332863"/>
                    <a:gd name="connsiteY231" fmla="*/ 674878 h 1405509"/>
                    <a:gd name="connsiteX232" fmla="*/ 492760 w 2332863"/>
                    <a:gd name="connsiteY232" fmla="*/ 670306 h 1405509"/>
                    <a:gd name="connsiteX233" fmla="*/ 504825 w 2332863"/>
                    <a:gd name="connsiteY233" fmla="*/ 672592 h 1405509"/>
                    <a:gd name="connsiteX234" fmla="*/ 535813 w 2332863"/>
                    <a:gd name="connsiteY234" fmla="*/ 661035 h 1405509"/>
                    <a:gd name="connsiteX235" fmla="*/ 546227 w 2332863"/>
                    <a:gd name="connsiteY235" fmla="*/ 654050 h 1405509"/>
                    <a:gd name="connsiteX236" fmla="*/ 563372 w 2332863"/>
                    <a:gd name="connsiteY236" fmla="*/ 640080 h 1405509"/>
                    <a:gd name="connsiteX237" fmla="*/ 549656 w 2332863"/>
                    <a:gd name="connsiteY237" fmla="*/ 637794 h 1405509"/>
                    <a:gd name="connsiteX238" fmla="*/ 522097 w 2332863"/>
                    <a:gd name="connsiteY238" fmla="*/ 656336 h 1405509"/>
                    <a:gd name="connsiteX239" fmla="*/ 506603 w 2332863"/>
                    <a:gd name="connsiteY239" fmla="*/ 658622 h 1405509"/>
                    <a:gd name="connsiteX240" fmla="*/ 490982 w 2332863"/>
                    <a:gd name="connsiteY240" fmla="*/ 658622 h 1405509"/>
                    <a:gd name="connsiteX241" fmla="*/ 487553 w 2332863"/>
                    <a:gd name="connsiteY241" fmla="*/ 649351 h 1405509"/>
                    <a:gd name="connsiteX242" fmla="*/ 503047 w 2332863"/>
                    <a:gd name="connsiteY242" fmla="*/ 621538 h 1405509"/>
                    <a:gd name="connsiteX243" fmla="*/ 506603 w 2332863"/>
                    <a:gd name="connsiteY243" fmla="*/ 614553 h 1405509"/>
                    <a:gd name="connsiteX244" fmla="*/ 515112 w 2332863"/>
                    <a:gd name="connsiteY244" fmla="*/ 602996 h 1405509"/>
                    <a:gd name="connsiteX245" fmla="*/ 523748 w 2332863"/>
                    <a:gd name="connsiteY245" fmla="*/ 589153 h 1405509"/>
                    <a:gd name="connsiteX246" fmla="*/ 544449 w 2332863"/>
                    <a:gd name="connsiteY246" fmla="*/ 570484 h 1405509"/>
                    <a:gd name="connsiteX247" fmla="*/ 559943 w 2332863"/>
                    <a:gd name="connsiteY247" fmla="*/ 554355 h 1405509"/>
                    <a:gd name="connsiteX248" fmla="*/ 589280 w 2332863"/>
                    <a:gd name="connsiteY248" fmla="*/ 545084 h 1405509"/>
                    <a:gd name="connsiteX249" fmla="*/ 604774 w 2332863"/>
                    <a:gd name="connsiteY249" fmla="*/ 507873 h 1405509"/>
                    <a:gd name="connsiteX250" fmla="*/ 620268 w 2332863"/>
                    <a:gd name="connsiteY250" fmla="*/ 489331 h 1405509"/>
                    <a:gd name="connsiteX251" fmla="*/ 630555 w 2332863"/>
                    <a:gd name="connsiteY251" fmla="*/ 473202 h 1405509"/>
                    <a:gd name="connsiteX252" fmla="*/ 646049 w 2332863"/>
                    <a:gd name="connsiteY252" fmla="*/ 480060 h 1405509"/>
                    <a:gd name="connsiteX253" fmla="*/ 646049 w 2332863"/>
                    <a:gd name="connsiteY253" fmla="*/ 463804 h 1405509"/>
                    <a:gd name="connsiteX254" fmla="*/ 633984 w 2332863"/>
                    <a:gd name="connsiteY254" fmla="*/ 445262 h 1405509"/>
                    <a:gd name="connsiteX255" fmla="*/ 633984 w 2332863"/>
                    <a:gd name="connsiteY255" fmla="*/ 431419 h 1405509"/>
                    <a:gd name="connsiteX256" fmla="*/ 647827 w 2332863"/>
                    <a:gd name="connsiteY256" fmla="*/ 442976 h 1405509"/>
                    <a:gd name="connsiteX257" fmla="*/ 661543 w 2332863"/>
                    <a:gd name="connsiteY257" fmla="*/ 452247 h 1405509"/>
                    <a:gd name="connsiteX258" fmla="*/ 670179 w 2332863"/>
                    <a:gd name="connsiteY258" fmla="*/ 475488 h 1405509"/>
                    <a:gd name="connsiteX259" fmla="*/ 666750 w 2332863"/>
                    <a:gd name="connsiteY259" fmla="*/ 487045 h 1405509"/>
                    <a:gd name="connsiteX260" fmla="*/ 677164 w 2332863"/>
                    <a:gd name="connsiteY260" fmla="*/ 507873 h 1405509"/>
                    <a:gd name="connsiteX261" fmla="*/ 665099 w 2332863"/>
                    <a:gd name="connsiteY261" fmla="*/ 514858 h 1405509"/>
                    <a:gd name="connsiteX262" fmla="*/ 654685 w 2332863"/>
                    <a:gd name="connsiteY262" fmla="*/ 505587 h 1405509"/>
                    <a:gd name="connsiteX263" fmla="*/ 647827 w 2332863"/>
                    <a:gd name="connsiteY263" fmla="*/ 521843 h 1405509"/>
                    <a:gd name="connsiteX264" fmla="*/ 640969 w 2332863"/>
                    <a:gd name="connsiteY264" fmla="*/ 526542 h 1405509"/>
                    <a:gd name="connsiteX265" fmla="*/ 627126 w 2332863"/>
                    <a:gd name="connsiteY265" fmla="*/ 512572 h 1405509"/>
                    <a:gd name="connsiteX266" fmla="*/ 620268 w 2332863"/>
                    <a:gd name="connsiteY266" fmla="*/ 519557 h 1405509"/>
                    <a:gd name="connsiteX267" fmla="*/ 627126 w 2332863"/>
                    <a:gd name="connsiteY267" fmla="*/ 528828 h 1405509"/>
                    <a:gd name="connsiteX268" fmla="*/ 632333 w 2332863"/>
                    <a:gd name="connsiteY268" fmla="*/ 549656 h 1405509"/>
                    <a:gd name="connsiteX269" fmla="*/ 637540 w 2332863"/>
                    <a:gd name="connsiteY269" fmla="*/ 561213 h 1405509"/>
                    <a:gd name="connsiteX270" fmla="*/ 637540 w 2332863"/>
                    <a:gd name="connsiteY270" fmla="*/ 575183 h 1405509"/>
                    <a:gd name="connsiteX271" fmla="*/ 628904 w 2332863"/>
                    <a:gd name="connsiteY271" fmla="*/ 577469 h 1405509"/>
                    <a:gd name="connsiteX272" fmla="*/ 620268 w 2332863"/>
                    <a:gd name="connsiteY272" fmla="*/ 563626 h 1405509"/>
                    <a:gd name="connsiteX273" fmla="*/ 609854 w 2332863"/>
                    <a:gd name="connsiteY273" fmla="*/ 561213 h 1405509"/>
                    <a:gd name="connsiteX274" fmla="*/ 611632 w 2332863"/>
                    <a:gd name="connsiteY274" fmla="*/ 577469 h 1405509"/>
                    <a:gd name="connsiteX275" fmla="*/ 618490 w 2332863"/>
                    <a:gd name="connsiteY275" fmla="*/ 584454 h 1405509"/>
                    <a:gd name="connsiteX276" fmla="*/ 609854 w 2332863"/>
                    <a:gd name="connsiteY276" fmla="*/ 591439 h 1405509"/>
                    <a:gd name="connsiteX277" fmla="*/ 611632 w 2332863"/>
                    <a:gd name="connsiteY277" fmla="*/ 598424 h 1405509"/>
                    <a:gd name="connsiteX278" fmla="*/ 627126 w 2332863"/>
                    <a:gd name="connsiteY278" fmla="*/ 598424 h 1405509"/>
                    <a:gd name="connsiteX279" fmla="*/ 640969 w 2332863"/>
                    <a:gd name="connsiteY279" fmla="*/ 591439 h 1405509"/>
                    <a:gd name="connsiteX280" fmla="*/ 651256 w 2332863"/>
                    <a:gd name="connsiteY280" fmla="*/ 584454 h 1405509"/>
                    <a:gd name="connsiteX281" fmla="*/ 661543 w 2332863"/>
                    <a:gd name="connsiteY281" fmla="*/ 598424 h 1405509"/>
                    <a:gd name="connsiteX282" fmla="*/ 666750 w 2332863"/>
                    <a:gd name="connsiteY282" fmla="*/ 609981 h 1405509"/>
                    <a:gd name="connsiteX283" fmla="*/ 661543 w 2332863"/>
                    <a:gd name="connsiteY283" fmla="*/ 630809 h 1405509"/>
                    <a:gd name="connsiteX284" fmla="*/ 656463 w 2332863"/>
                    <a:gd name="connsiteY284" fmla="*/ 642493 h 1405509"/>
                    <a:gd name="connsiteX285" fmla="*/ 654685 w 2332863"/>
                    <a:gd name="connsiteY285" fmla="*/ 651764 h 1405509"/>
                    <a:gd name="connsiteX286" fmla="*/ 651256 w 2332863"/>
                    <a:gd name="connsiteY286" fmla="*/ 654050 h 1405509"/>
                    <a:gd name="connsiteX287" fmla="*/ 647827 w 2332863"/>
                    <a:gd name="connsiteY287" fmla="*/ 672592 h 1405509"/>
                    <a:gd name="connsiteX288" fmla="*/ 640969 w 2332863"/>
                    <a:gd name="connsiteY288" fmla="*/ 679577 h 1405509"/>
                    <a:gd name="connsiteX289" fmla="*/ 646049 w 2332863"/>
                    <a:gd name="connsiteY289" fmla="*/ 695833 h 1405509"/>
                    <a:gd name="connsiteX290" fmla="*/ 647827 w 2332863"/>
                    <a:gd name="connsiteY290" fmla="*/ 707390 h 1405509"/>
                    <a:gd name="connsiteX291" fmla="*/ 644398 w 2332863"/>
                    <a:gd name="connsiteY291" fmla="*/ 707390 h 1405509"/>
                    <a:gd name="connsiteX292" fmla="*/ 632333 w 2332863"/>
                    <a:gd name="connsiteY292" fmla="*/ 700405 h 1405509"/>
                    <a:gd name="connsiteX293" fmla="*/ 616839 w 2332863"/>
                    <a:gd name="connsiteY293" fmla="*/ 695833 h 1405509"/>
                    <a:gd name="connsiteX294" fmla="*/ 618490 w 2332863"/>
                    <a:gd name="connsiteY294" fmla="*/ 679577 h 1405509"/>
                    <a:gd name="connsiteX295" fmla="*/ 628904 w 2332863"/>
                    <a:gd name="connsiteY295" fmla="*/ 665607 h 1405509"/>
                    <a:gd name="connsiteX296" fmla="*/ 628904 w 2332863"/>
                    <a:gd name="connsiteY296" fmla="*/ 656336 h 1405509"/>
                    <a:gd name="connsiteX297" fmla="*/ 608203 w 2332863"/>
                    <a:gd name="connsiteY297" fmla="*/ 670306 h 1405509"/>
                    <a:gd name="connsiteX298" fmla="*/ 592709 w 2332863"/>
                    <a:gd name="connsiteY298" fmla="*/ 688848 h 1405509"/>
                    <a:gd name="connsiteX299" fmla="*/ 590931 w 2332863"/>
                    <a:gd name="connsiteY299" fmla="*/ 700405 h 1405509"/>
                    <a:gd name="connsiteX300" fmla="*/ 599567 w 2332863"/>
                    <a:gd name="connsiteY300" fmla="*/ 716661 h 1405509"/>
                    <a:gd name="connsiteX301" fmla="*/ 594360 w 2332863"/>
                    <a:gd name="connsiteY301" fmla="*/ 725932 h 1405509"/>
                    <a:gd name="connsiteX302" fmla="*/ 590931 w 2332863"/>
                    <a:gd name="connsiteY302" fmla="*/ 742188 h 1405509"/>
                    <a:gd name="connsiteX303" fmla="*/ 580644 w 2332863"/>
                    <a:gd name="connsiteY303" fmla="*/ 739902 h 1405509"/>
                    <a:gd name="connsiteX304" fmla="*/ 575437 w 2332863"/>
                    <a:gd name="connsiteY304" fmla="*/ 718947 h 1405509"/>
                    <a:gd name="connsiteX305" fmla="*/ 577215 w 2332863"/>
                    <a:gd name="connsiteY305" fmla="*/ 698119 h 1405509"/>
                    <a:gd name="connsiteX306" fmla="*/ 580644 w 2332863"/>
                    <a:gd name="connsiteY306" fmla="*/ 681863 h 1405509"/>
                    <a:gd name="connsiteX307" fmla="*/ 580644 w 2332863"/>
                    <a:gd name="connsiteY307" fmla="*/ 674878 h 1405509"/>
                    <a:gd name="connsiteX308" fmla="*/ 578866 w 2332863"/>
                    <a:gd name="connsiteY308" fmla="*/ 661035 h 1405509"/>
                    <a:gd name="connsiteX309" fmla="*/ 572008 w 2332863"/>
                    <a:gd name="connsiteY309" fmla="*/ 658622 h 1405509"/>
                    <a:gd name="connsiteX310" fmla="*/ 568579 w 2332863"/>
                    <a:gd name="connsiteY310" fmla="*/ 672592 h 1405509"/>
                    <a:gd name="connsiteX311" fmla="*/ 565150 w 2332863"/>
                    <a:gd name="connsiteY311" fmla="*/ 686562 h 1405509"/>
                    <a:gd name="connsiteX312" fmla="*/ 559943 w 2332863"/>
                    <a:gd name="connsiteY312" fmla="*/ 686562 h 1405509"/>
                    <a:gd name="connsiteX313" fmla="*/ 541020 w 2332863"/>
                    <a:gd name="connsiteY313" fmla="*/ 698119 h 1405509"/>
                    <a:gd name="connsiteX314" fmla="*/ 535813 w 2332863"/>
                    <a:gd name="connsiteY314" fmla="*/ 718947 h 1405509"/>
                    <a:gd name="connsiteX315" fmla="*/ 532384 w 2332863"/>
                    <a:gd name="connsiteY315" fmla="*/ 725932 h 1405509"/>
                    <a:gd name="connsiteX316" fmla="*/ 506603 w 2332863"/>
                    <a:gd name="connsiteY316" fmla="*/ 728218 h 1405509"/>
                    <a:gd name="connsiteX317" fmla="*/ 511683 w 2332863"/>
                    <a:gd name="connsiteY317" fmla="*/ 716661 h 1405509"/>
                    <a:gd name="connsiteX318" fmla="*/ 499618 w 2332863"/>
                    <a:gd name="connsiteY318" fmla="*/ 716661 h 1405509"/>
                    <a:gd name="connsiteX319" fmla="*/ 492760 w 2332863"/>
                    <a:gd name="connsiteY319" fmla="*/ 737489 h 1405509"/>
                    <a:gd name="connsiteX320" fmla="*/ 523748 w 2332863"/>
                    <a:gd name="connsiteY320" fmla="*/ 737489 h 1405509"/>
                    <a:gd name="connsiteX321" fmla="*/ 518541 w 2332863"/>
                    <a:gd name="connsiteY321" fmla="*/ 744474 h 1405509"/>
                    <a:gd name="connsiteX322" fmla="*/ 503047 w 2332863"/>
                    <a:gd name="connsiteY322" fmla="*/ 758444 h 1405509"/>
                    <a:gd name="connsiteX323" fmla="*/ 503047 w 2332863"/>
                    <a:gd name="connsiteY323" fmla="*/ 772287 h 1405509"/>
                    <a:gd name="connsiteX324" fmla="*/ 516890 w 2332863"/>
                    <a:gd name="connsiteY324" fmla="*/ 758444 h 1405509"/>
                    <a:gd name="connsiteX325" fmla="*/ 528955 w 2332863"/>
                    <a:gd name="connsiteY325" fmla="*/ 749173 h 1405509"/>
                    <a:gd name="connsiteX326" fmla="*/ 539242 w 2332863"/>
                    <a:gd name="connsiteY326" fmla="*/ 751459 h 1405509"/>
                    <a:gd name="connsiteX327" fmla="*/ 527177 w 2332863"/>
                    <a:gd name="connsiteY327" fmla="*/ 767715 h 1405509"/>
                    <a:gd name="connsiteX328" fmla="*/ 518541 w 2332863"/>
                    <a:gd name="connsiteY328" fmla="*/ 781558 h 1405509"/>
                    <a:gd name="connsiteX329" fmla="*/ 528955 w 2332863"/>
                    <a:gd name="connsiteY329" fmla="*/ 781558 h 1405509"/>
                    <a:gd name="connsiteX330" fmla="*/ 535813 w 2332863"/>
                    <a:gd name="connsiteY330" fmla="*/ 772287 h 1405509"/>
                    <a:gd name="connsiteX331" fmla="*/ 539242 w 2332863"/>
                    <a:gd name="connsiteY331" fmla="*/ 772287 h 1405509"/>
                    <a:gd name="connsiteX332" fmla="*/ 542671 w 2332863"/>
                    <a:gd name="connsiteY332" fmla="*/ 800100 h 1405509"/>
                    <a:gd name="connsiteX333" fmla="*/ 553085 w 2332863"/>
                    <a:gd name="connsiteY333" fmla="*/ 800100 h 1405509"/>
                    <a:gd name="connsiteX334" fmla="*/ 551307 w 2332863"/>
                    <a:gd name="connsiteY334" fmla="*/ 772287 h 1405509"/>
                    <a:gd name="connsiteX335" fmla="*/ 551307 w 2332863"/>
                    <a:gd name="connsiteY335" fmla="*/ 760730 h 1405509"/>
                    <a:gd name="connsiteX336" fmla="*/ 563372 w 2332863"/>
                    <a:gd name="connsiteY336" fmla="*/ 760730 h 1405509"/>
                    <a:gd name="connsiteX337" fmla="*/ 572008 w 2332863"/>
                    <a:gd name="connsiteY337" fmla="*/ 770001 h 1405509"/>
                    <a:gd name="connsiteX338" fmla="*/ 572008 w 2332863"/>
                    <a:gd name="connsiteY338" fmla="*/ 751459 h 1405509"/>
                    <a:gd name="connsiteX339" fmla="*/ 582295 w 2332863"/>
                    <a:gd name="connsiteY339" fmla="*/ 753745 h 1405509"/>
                    <a:gd name="connsiteX340" fmla="*/ 587502 w 2332863"/>
                    <a:gd name="connsiteY340" fmla="*/ 763016 h 1405509"/>
                    <a:gd name="connsiteX341" fmla="*/ 590931 w 2332863"/>
                    <a:gd name="connsiteY341" fmla="*/ 772287 h 1405509"/>
                    <a:gd name="connsiteX342" fmla="*/ 604774 w 2332863"/>
                    <a:gd name="connsiteY342" fmla="*/ 774573 h 1405509"/>
                    <a:gd name="connsiteX343" fmla="*/ 615061 w 2332863"/>
                    <a:gd name="connsiteY343" fmla="*/ 774573 h 1405509"/>
                    <a:gd name="connsiteX344" fmla="*/ 628904 w 2332863"/>
                    <a:gd name="connsiteY344" fmla="*/ 751459 h 1405509"/>
                    <a:gd name="connsiteX345" fmla="*/ 640969 w 2332863"/>
                    <a:gd name="connsiteY345" fmla="*/ 737489 h 1405509"/>
                    <a:gd name="connsiteX346" fmla="*/ 649605 w 2332863"/>
                    <a:gd name="connsiteY346" fmla="*/ 716661 h 1405509"/>
                    <a:gd name="connsiteX347" fmla="*/ 659892 w 2332863"/>
                    <a:gd name="connsiteY347" fmla="*/ 705104 h 1405509"/>
                    <a:gd name="connsiteX348" fmla="*/ 659892 w 2332863"/>
                    <a:gd name="connsiteY348" fmla="*/ 688848 h 1405509"/>
                    <a:gd name="connsiteX349" fmla="*/ 666750 w 2332863"/>
                    <a:gd name="connsiteY349" fmla="*/ 693420 h 1405509"/>
                    <a:gd name="connsiteX350" fmla="*/ 680593 w 2332863"/>
                    <a:gd name="connsiteY350" fmla="*/ 707390 h 1405509"/>
                    <a:gd name="connsiteX351" fmla="*/ 696087 w 2332863"/>
                    <a:gd name="connsiteY351" fmla="*/ 711962 h 1405509"/>
                    <a:gd name="connsiteX352" fmla="*/ 692658 w 2332863"/>
                    <a:gd name="connsiteY352" fmla="*/ 698119 h 1405509"/>
                    <a:gd name="connsiteX353" fmla="*/ 689229 w 2332863"/>
                    <a:gd name="connsiteY353" fmla="*/ 686562 h 1405509"/>
                    <a:gd name="connsiteX354" fmla="*/ 709803 w 2332863"/>
                    <a:gd name="connsiteY354" fmla="*/ 672592 h 1405509"/>
                    <a:gd name="connsiteX355" fmla="*/ 721868 w 2332863"/>
                    <a:gd name="connsiteY355" fmla="*/ 665607 h 1405509"/>
                    <a:gd name="connsiteX356" fmla="*/ 715010 w 2332863"/>
                    <a:gd name="connsiteY356" fmla="*/ 649351 h 1405509"/>
                    <a:gd name="connsiteX357" fmla="*/ 715010 w 2332863"/>
                    <a:gd name="connsiteY357" fmla="*/ 635508 h 1405509"/>
                    <a:gd name="connsiteX358" fmla="*/ 706374 w 2332863"/>
                    <a:gd name="connsiteY358" fmla="*/ 619252 h 1405509"/>
                    <a:gd name="connsiteX359" fmla="*/ 697738 w 2332863"/>
                    <a:gd name="connsiteY359" fmla="*/ 593725 h 1405509"/>
                    <a:gd name="connsiteX360" fmla="*/ 696087 w 2332863"/>
                    <a:gd name="connsiteY360" fmla="*/ 577469 h 1405509"/>
                    <a:gd name="connsiteX361" fmla="*/ 713232 w 2332863"/>
                    <a:gd name="connsiteY361" fmla="*/ 575183 h 1405509"/>
                    <a:gd name="connsiteX362" fmla="*/ 715010 w 2332863"/>
                    <a:gd name="connsiteY362" fmla="*/ 565912 h 1405509"/>
                    <a:gd name="connsiteX363" fmla="*/ 702945 w 2332863"/>
                    <a:gd name="connsiteY363" fmla="*/ 556641 h 1405509"/>
                    <a:gd name="connsiteX364" fmla="*/ 692658 w 2332863"/>
                    <a:gd name="connsiteY364" fmla="*/ 545084 h 1405509"/>
                    <a:gd name="connsiteX365" fmla="*/ 702945 w 2332863"/>
                    <a:gd name="connsiteY365" fmla="*/ 538099 h 1405509"/>
                    <a:gd name="connsiteX366" fmla="*/ 702945 w 2332863"/>
                    <a:gd name="connsiteY366" fmla="*/ 519557 h 1405509"/>
                    <a:gd name="connsiteX367" fmla="*/ 704723 w 2332863"/>
                    <a:gd name="connsiteY367" fmla="*/ 503301 h 1405509"/>
                    <a:gd name="connsiteX368" fmla="*/ 699516 w 2332863"/>
                    <a:gd name="connsiteY368" fmla="*/ 487045 h 1405509"/>
                    <a:gd name="connsiteX369" fmla="*/ 713232 w 2332863"/>
                    <a:gd name="connsiteY369" fmla="*/ 468503 h 1405509"/>
                    <a:gd name="connsiteX370" fmla="*/ 723646 w 2332863"/>
                    <a:gd name="connsiteY370" fmla="*/ 445262 h 1405509"/>
                    <a:gd name="connsiteX371" fmla="*/ 728853 w 2332863"/>
                    <a:gd name="connsiteY371" fmla="*/ 424434 h 1405509"/>
                    <a:gd name="connsiteX372" fmla="*/ 749427 w 2332863"/>
                    <a:gd name="connsiteY372" fmla="*/ 412877 h 1405509"/>
                    <a:gd name="connsiteX373" fmla="*/ 749427 w 2332863"/>
                    <a:gd name="connsiteY373" fmla="*/ 403606 h 1405509"/>
                    <a:gd name="connsiteX374" fmla="*/ 756412 w 2332863"/>
                    <a:gd name="connsiteY374" fmla="*/ 394335 h 1405509"/>
                    <a:gd name="connsiteX375" fmla="*/ 735711 w 2332863"/>
                    <a:gd name="connsiteY375" fmla="*/ 394335 h 1405509"/>
                    <a:gd name="connsiteX376" fmla="*/ 713232 w 2332863"/>
                    <a:gd name="connsiteY376" fmla="*/ 371094 h 1405509"/>
                    <a:gd name="connsiteX377" fmla="*/ 709803 w 2332863"/>
                    <a:gd name="connsiteY377" fmla="*/ 338582 h 1405509"/>
                    <a:gd name="connsiteX378" fmla="*/ 702945 w 2332863"/>
                    <a:gd name="connsiteY378" fmla="*/ 317754 h 1405509"/>
                    <a:gd name="connsiteX379" fmla="*/ 704723 w 2332863"/>
                    <a:gd name="connsiteY379" fmla="*/ 301498 h 1405509"/>
                    <a:gd name="connsiteX380" fmla="*/ 704723 w 2332863"/>
                    <a:gd name="connsiteY380" fmla="*/ 289941 h 1405509"/>
                    <a:gd name="connsiteX381" fmla="*/ 697738 w 2332863"/>
                    <a:gd name="connsiteY381" fmla="*/ 282956 h 1405509"/>
                    <a:gd name="connsiteX382" fmla="*/ 680593 w 2332863"/>
                    <a:gd name="connsiteY382" fmla="*/ 273685 h 1405509"/>
                    <a:gd name="connsiteX383" fmla="*/ 671957 w 2332863"/>
                    <a:gd name="connsiteY383" fmla="*/ 262128 h 1405509"/>
                    <a:gd name="connsiteX384" fmla="*/ 654685 w 2332863"/>
                    <a:gd name="connsiteY384" fmla="*/ 255143 h 1405509"/>
                    <a:gd name="connsiteX385" fmla="*/ 651256 w 2332863"/>
                    <a:gd name="connsiteY385" fmla="*/ 236601 h 1405509"/>
                    <a:gd name="connsiteX386" fmla="*/ 635762 w 2332863"/>
                    <a:gd name="connsiteY386" fmla="*/ 243586 h 1405509"/>
                    <a:gd name="connsiteX387" fmla="*/ 621919 w 2332863"/>
                    <a:gd name="connsiteY387" fmla="*/ 238887 h 1405509"/>
                    <a:gd name="connsiteX388" fmla="*/ 625475 w 2332863"/>
                    <a:gd name="connsiteY388" fmla="*/ 229616 h 1405509"/>
                    <a:gd name="connsiteX389" fmla="*/ 613410 w 2332863"/>
                    <a:gd name="connsiteY389" fmla="*/ 213360 h 1405509"/>
                    <a:gd name="connsiteX390" fmla="*/ 625475 w 2332863"/>
                    <a:gd name="connsiteY390" fmla="*/ 204089 h 1405509"/>
                    <a:gd name="connsiteX391" fmla="*/ 640969 w 2332863"/>
                    <a:gd name="connsiteY391" fmla="*/ 208788 h 1405509"/>
                    <a:gd name="connsiteX392" fmla="*/ 644398 w 2332863"/>
                    <a:gd name="connsiteY392" fmla="*/ 222631 h 1405509"/>
                    <a:gd name="connsiteX393" fmla="*/ 654685 w 2332863"/>
                    <a:gd name="connsiteY393" fmla="*/ 218059 h 1405509"/>
                    <a:gd name="connsiteX394" fmla="*/ 668528 w 2332863"/>
                    <a:gd name="connsiteY394" fmla="*/ 227330 h 1405509"/>
                    <a:gd name="connsiteX395" fmla="*/ 673608 w 2332863"/>
                    <a:gd name="connsiteY395" fmla="*/ 227330 h 1405509"/>
                    <a:gd name="connsiteX396" fmla="*/ 673608 w 2332863"/>
                    <a:gd name="connsiteY396" fmla="*/ 201803 h 1405509"/>
                    <a:gd name="connsiteX397" fmla="*/ 671957 w 2332863"/>
                    <a:gd name="connsiteY397" fmla="*/ 185547 h 1405509"/>
                    <a:gd name="connsiteX398" fmla="*/ 684022 w 2332863"/>
                    <a:gd name="connsiteY398" fmla="*/ 178562 h 1405509"/>
                    <a:gd name="connsiteX399" fmla="*/ 685673 w 2332863"/>
                    <a:gd name="connsiteY399" fmla="*/ 167005 h 1405509"/>
                    <a:gd name="connsiteX400" fmla="*/ 678815 w 2332863"/>
                    <a:gd name="connsiteY400" fmla="*/ 155448 h 1405509"/>
                    <a:gd name="connsiteX401" fmla="*/ 671957 w 2332863"/>
                    <a:gd name="connsiteY401" fmla="*/ 148463 h 1405509"/>
                    <a:gd name="connsiteX402" fmla="*/ 671957 w 2332863"/>
                    <a:gd name="connsiteY402" fmla="*/ 136906 h 1405509"/>
                    <a:gd name="connsiteX403" fmla="*/ 673608 w 2332863"/>
                    <a:gd name="connsiteY403" fmla="*/ 127635 h 1405509"/>
                    <a:gd name="connsiteX404" fmla="*/ 661543 w 2332863"/>
                    <a:gd name="connsiteY404" fmla="*/ 120650 h 1405509"/>
                    <a:gd name="connsiteX405" fmla="*/ 673608 w 2332863"/>
                    <a:gd name="connsiteY405" fmla="*/ 113665 h 1405509"/>
                    <a:gd name="connsiteX406" fmla="*/ 670179 w 2332863"/>
                    <a:gd name="connsiteY406" fmla="*/ 104394 h 1405509"/>
                    <a:gd name="connsiteX407" fmla="*/ 654685 w 2332863"/>
                    <a:gd name="connsiteY407" fmla="*/ 95123 h 1405509"/>
                    <a:gd name="connsiteX408" fmla="*/ 640969 w 2332863"/>
                    <a:gd name="connsiteY408" fmla="*/ 97409 h 1405509"/>
                    <a:gd name="connsiteX409" fmla="*/ 628904 w 2332863"/>
                    <a:gd name="connsiteY409" fmla="*/ 115951 h 1405509"/>
                    <a:gd name="connsiteX410" fmla="*/ 620268 w 2332863"/>
                    <a:gd name="connsiteY410" fmla="*/ 113665 h 1405509"/>
                    <a:gd name="connsiteX411" fmla="*/ 621919 w 2332863"/>
                    <a:gd name="connsiteY411" fmla="*/ 97409 h 1405509"/>
                    <a:gd name="connsiteX412" fmla="*/ 604774 w 2332863"/>
                    <a:gd name="connsiteY412" fmla="*/ 90424 h 1405509"/>
                    <a:gd name="connsiteX413" fmla="*/ 604774 w 2332863"/>
                    <a:gd name="connsiteY413" fmla="*/ 67310 h 1405509"/>
                    <a:gd name="connsiteX414" fmla="*/ 594360 w 2332863"/>
                    <a:gd name="connsiteY414" fmla="*/ 58039 h 1405509"/>
                    <a:gd name="connsiteX415" fmla="*/ 582295 w 2332863"/>
                    <a:gd name="connsiteY415" fmla="*/ 51054 h 1405509"/>
                    <a:gd name="connsiteX416" fmla="*/ 582295 w 2332863"/>
                    <a:gd name="connsiteY416" fmla="*/ 41783 h 1405509"/>
                    <a:gd name="connsiteX417" fmla="*/ 594360 w 2332863"/>
                    <a:gd name="connsiteY417" fmla="*/ 37084 h 1405509"/>
                    <a:gd name="connsiteX418" fmla="*/ 592709 w 2332863"/>
                    <a:gd name="connsiteY418" fmla="*/ 27813 h 1405509"/>
                    <a:gd name="connsiteX419" fmla="*/ 577215 w 2332863"/>
                    <a:gd name="connsiteY419" fmla="*/ 25527 h 1405509"/>
                    <a:gd name="connsiteX420" fmla="*/ 577215 w 2332863"/>
                    <a:gd name="connsiteY420" fmla="*/ 18542 h 1405509"/>
                    <a:gd name="connsiteX421" fmla="*/ 582295 w 2332863"/>
                    <a:gd name="connsiteY421" fmla="*/ 13970 h 1405509"/>
                    <a:gd name="connsiteX422" fmla="*/ 594360 w 2332863"/>
                    <a:gd name="connsiteY422" fmla="*/ 18542 h 1405509"/>
                    <a:gd name="connsiteX423" fmla="*/ 592709 w 2332863"/>
                    <a:gd name="connsiteY423" fmla="*/ 6985 h 1405509"/>
                    <a:gd name="connsiteX424" fmla="*/ 778764 w 2332863"/>
                    <a:gd name="connsiteY424" fmla="*/ 4699 h 1405509"/>
                    <a:gd name="connsiteX425" fmla="*/ 980313 w 2332863"/>
                    <a:gd name="connsiteY425" fmla="*/ 2286 h 1405509"/>
                    <a:gd name="connsiteX426" fmla="*/ 1150874 w 2332863"/>
                    <a:gd name="connsiteY426" fmla="*/ 2286 h 1405509"/>
                    <a:gd name="connsiteX427" fmla="*/ 1366266 w 2332863"/>
                    <a:gd name="connsiteY427" fmla="*/ 2286 h 1405509"/>
                    <a:gd name="connsiteX428" fmla="*/ 1607566 w 2332863"/>
                    <a:gd name="connsiteY428" fmla="*/ 2286 h 1405509"/>
                    <a:gd name="connsiteX429" fmla="*/ 1755648 w 2332863"/>
                    <a:gd name="connsiteY429" fmla="*/ 0 h 1405509"/>
                    <a:gd name="connsiteX430" fmla="*/ 1946910 w 2332863"/>
                    <a:gd name="connsiteY430" fmla="*/ 4699 h 1405509"/>
                    <a:gd name="connsiteX431" fmla="*/ 2181225 w 2332863"/>
                    <a:gd name="connsiteY431" fmla="*/ 0 h 1405509"/>
                    <a:gd name="connsiteX432" fmla="*/ 2303526 w 2332863"/>
                    <a:gd name="connsiteY432" fmla="*/ 4699 h 1405509"/>
                    <a:gd name="connsiteX433" fmla="*/ 2301875 w 2332863"/>
                    <a:gd name="connsiteY433" fmla="*/ 67310 h 1405509"/>
                    <a:gd name="connsiteX434" fmla="*/ 2300097 w 2332863"/>
                    <a:gd name="connsiteY434" fmla="*/ 387350 h 1405509"/>
                    <a:gd name="connsiteX435" fmla="*/ 2300097 w 2332863"/>
                    <a:gd name="connsiteY435" fmla="*/ 419735 h 1405509"/>
                    <a:gd name="connsiteX436" fmla="*/ 2300097 w 2332863"/>
                    <a:gd name="connsiteY436" fmla="*/ 665607 h 1405509"/>
                    <a:gd name="connsiteX437" fmla="*/ 2300097 w 2332863"/>
                    <a:gd name="connsiteY437" fmla="*/ 709676 h 1405509"/>
                    <a:gd name="connsiteX438" fmla="*/ 2300097 w 2332863"/>
                    <a:gd name="connsiteY438" fmla="*/ 758444 h 1405509"/>
                    <a:gd name="connsiteX439" fmla="*/ 2301875 w 2332863"/>
                    <a:gd name="connsiteY439" fmla="*/ 999617 h 1405509"/>
                    <a:gd name="connsiteX440" fmla="*/ 2301875 w 2332863"/>
                    <a:gd name="connsiteY440" fmla="*/ 1043686 h 1405509"/>
                    <a:gd name="connsiteX441" fmla="*/ 2300097 w 2332863"/>
                    <a:gd name="connsiteY441" fmla="*/ 1059942 h 1405509"/>
                    <a:gd name="connsiteX442" fmla="*/ 2300097 w 2332863"/>
                    <a:gd name="connsiteY442" fmla="*/ 1078484 h 1405509"/>
                    <a:gd name="connsiteX443" fmla="*/ 2320798 w 2332863"/>
                    <a:gd name="connsiteY443" fmla="*/ 1104011 h 1405509"/>
                    <a:gd name="connsiteX444" fmla="*/ 2322576 w 2332863"/>
                    <a:gd name="connsiteY444" fmla="*/ 1131824 h 1405509"/>
                    <a:gd name="connsiteX445" fmla="*/ 2332863 w 2332863"/>
                    <a:gd name="connsiteY445" fmla="*/ 1148080 h 1405509"/>
                    <a:gd name="connsiteX446" fmla="*/ 2324227 w 2332863"/>
                    <a:gd name="connsiteY446" fmla="*/ 1189736 h 1405509"/>
                    <a:gd name="connsiteX447" fmla="*/ 2331085 w 2332863"/>
                    <a:gd name="connsiteY447" fmla="*/ 1217549 h 140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Lst>
                  <a:rect l="l" t="t" r="r" b="b"/>
                  <a:pathLst>
                    <a:path w="2332863" h="1405509">
                      <a:moveTo>
                        <a:pt x="2331085" y="1217549"/>
                      </a:moveTo>
                      <a:lnTo>
                        <a:pt x="2167509" y="1212977"/>
                      </a:lnTo>
                      <a:lnTo>
                        <a:pt x="2124329" y="1212977"/>
                      </a:lnTo>
                      <a:lnTo>
                        <a:pt x="2014093" y="1217549"/>
                      </a:lnTo>
                      <a:lnTo>
                        <a:pt x="2010664" y="1212977"/>
                      </a:lnTo>
                      <a:lnTo>
                        <a:pt x="1721231" y="1217549"/>
                      </a:lnTo>
                      <a:lnTo>
                        <a:pt x="1707388" y="1219962"/>
                      </a:lnTo>
                      <a:lnTo>
                        <a:pt x="1688465" y="1231519"/>
                      </a:lnTo>
                      <a:lnTo>
                        <a:pt x="1655699" y="1247775"/>
                      </a:lnTo>
                      <a:lnTo>
                        <a:pt x="1633347" y="1245489"/>
                      </a:lnTo>
                      <a:lnTo>
                        <a:pt x="1612646" y="1243076"/>
                      </a:lnTo>
                      <a:lnTo>
                        <a:pt x="1591945" y="1250061"/>
                      </a:lnTo>
                      <a:lnTo>
                        <a:pt x="1579880" y="1252347"/>
                      </a:lnTo>
                      <a:lnTo>
                        <a:pt x="1559306" y="1257046"/>
                      </a:lnTo>
                      <a:lnTo>
                        <a:pt x="1543812" y="1250061"/>
                      </a:lnTo>
                      <a:lnTo>
                        <a:pt x="1529969" y="1250061"/>
                      </a:lnTo>
                      <a:lnTo>
                        <a:pt x="1512697" y="1266317"/>
                      </a:lnTo>
                      <a:lnTo>
                        <a:pt x="1498981" y="1275588"/>
                      </a:lnTo>
                      <a:lnTo>
                        <a:pt x="1457579" y="1282573"/>
                      </a:lnTo>
                      <a:lnTo>
                        <a:pt x="1447292" y="1282573"/>
                      </a:lnTo>
                      <a:lnTo>
                        <a:pt x="1405890" y="1296416"/>
                      </a:lnTo>
                      <a:lnTo>
                        <a:pt x="1388745" y="1301115"/>
                      </a:lnTo>
                      <a:lnTo>
                        <a:pt x="1364615" y="1308100"/>
                      </a:lnTo>
                      <a:lnTo>
                        <a:pt x="1343914" y="1324229"/>
                      </a:lnTo>
                      <a:lnTo>
                        <a:pt x="1273302" y="1342898"/>
                      </a:lnTo>
                      <a:lnTo>
                        <a:pt x="1254252" y="1335913"/>
                      </a:lnTo>
                      <a:lnTo>
                        <a:pt x="1240536" y="1326642"/>
                      </a:lnTo>
                      <a:lnTo>
                        <a:pt x="1225042" y="1321943"/>
                      </a:lnTo>
                      <a:lnTo>
                        <a:pt x="1211199" y="1326642"/>
                      </a:lnTo>
                      <a:lnTo>
                        <a:pt x="1135380" y="1361440"/>
                      </a:lnTo>
                      <a:lnTo>
                        <a:pt x="1118235" y="1361440"/>
                      </a:lnTo>
                      <a:lnTo>
                        <a:pt x="1090676" y="1359027"/>
                      </a:lnTo>
                      <a:lnTo>
                        <a:pt x="1068197" y="1375283"/>
                      </a:lnTo>
                      <a:lnTo>
                        <a:pt x="1057910" y="1377569"/>
                      </a:lnTo>
                      <a:lnTo>
                        <a:pt x="1044067" y="1359027"/>
                      </a:lnTo>
                      <a:lnTo>
                        <a:pt x="1026922" y="1349756"/>
                      </a:lnTo>
                      <a:lnTo>
                        <a:pt x="1009650" y="1342898"/>
                      </a:lnTo>
                      <a:lnTo>
                        <a:pt x="995807" y="1340485"/>
                      </a:lnTo>
                      <a:lnTo>
                        <a:pt x="978662" y="1340485"/>
                      </a:lnTo>
                      <a:lnTo>
                        <a:pt x="949325" y="1335913"/>
                      </a:lnTo>
                      <a:lnTo>
                        <a:pt x="935609" y="1335913"/>
                      </a:lnTo>
                      <a:lnTo>
                        <a:pt x="904494" y="1340485"/>
                      </a:lnTo>
                      <a:lnTo>
                        <a:pt x="873506" y="1340485"/>
                      </a:lnTo>
                      <a:lnTo>
                        <a:pt x="854583" y="1340485"/>
                      </a:lnTo>
                      <a:lnTo>
                        <a:pt x="837311" y="1349756"/>
                      </a:lnTo>
                      <a:lnTo>
                        <a:pt x="827024" y="1361440"/>
                      </a:lnTo>
                      <a:lnTo>
                        <a:pt x="728853" y="1400810"/>
                      </a:lnTo>
                      <a:lnTo>
                        <a:pt x="709803" y="1405509"/>
                      </a:lnTo>
                      <a:lnTo>
                        <a:pt x="692658" y="1396238"/>
                      </a:lnTo>
                      <a:lnTo>
                        <a:pt x="661543" y="1389253"/>
                      </a:lnTo>
                      <a:lnTo>
                        <a:pt x="616839" y="1382268"/>
                      </a:lnTo>
                      <a:lnTo>
                        <a:pt x="587502" y="1372997"/>
                      </a:lnTo>
                      <a:lnTo>
                        <a:pt x="577215" y="1361440"/>
                      </a:lnTo>
                      <a:lnTo>
                        <a:pt x="572008" y="1345184"/>
                      </a:lnTo>
                      <a:lnTo>
                        <a:pt x="572008" y="1335913"/>
                      </a:lnTo>
                      <a:lnTo>
                        <a:pt x="572008" y="1324229"/>
                      </a:lnTo>
                      <a:lnTo>
                        <a:pt x="575437" y="1310386"/>
                      </a:lnTo>
                      <a:lnTo>
                        <a:pt x="572008" y="1301115"/>
                      </a:lnTo>
                      <a:lnTo>
                        <a:pt x="568579" y="1289431"/>
                      </a:lnTo>
                      <a:lnTo>
                        <a:pt x="568579" y="1280160"/>
                      </a:lnTo>
                      <a:lnTo>
                        <a:pt x="568579" y="1266317"/>
                      </a:lnTo>
                      <a:lnTo>
                        <a:pt x="563372" y="1243076"/>
                      </a:lnTo>
                      <a:lnTo>
                        <a:pt x="551307" y="1224534"/>
                      </a:lnTo>
                      <a:lnTo>
                        <a:pt x="532384" y="1187450"/>
                      </a:lnTo>
                      <a:lnTo>
                        <a:pt x="506603" y="1171194"/>
                      </a:lnTo>
                      <a:lnTo>
                        <a:pt x="470408" y="1148080"/>
                      </a:lnTo>
                      <a:lnTo>
                        <a:pt x="453136" y="1148080"/>
                      </a:lnTo>
                      <a:lnTo>
                        <a:pt x="439293" y="1152652"/>
                      </a:lnTo>
                      <a:lnTo>
                        <a:pt x="434213" y="1154938"/>
                      </a:lnTo>
                      <a:lnTo>
                        <a:pt x="422148" y="1159637"/>
                      </a:lnTo>
                      <a:lnTo>
                        <a:pt x="406654" y="1161923"/>
                      </a:lnTo>
                      <a:lnTo>
                        <a:pt x="394589" y="1159637"/>
                      </a:lnTo>
                      <a:lnTo>
                        <a:pt x="385953" y="1148080"/>
                      </a:lnTo>
                      <a:lnTo>
                        <a:pt x="377317" y="1141095"/>
                      </a:lnTo>
                      <a:lnTo>
                        <a:pt x="375539" y="1124839"/>
                      </a:lnTo>
                      <a:lnTo>
                        <a:pt x="385953" y="1134110"/>
                      </a:lnTo>
                      <a:lnTo>
                        <a:pt x="398018" y="1138682"/>
                      </a:lnTo>
                      <a:lnTo>
                        <a:pt x="401447" y="1124839"/>
                      </a:lnTo>
                      <a:lnTo>
                        <a:pt x="389382" y="1113282"/>
                      </a:lnTo>
                      <a:lnTo>
                        <a:pt x="370459" y="1108583"/>
                      </a:lnTo>
                      <a:lnTo>
                        <a:pt x="349758" y="1108583"/>
                      </a:lnTo>
                      <a:lnTo>
                        <a:pt x="329057" y="1106297"/>
                      </a:lnTo>
                      <a:lnTo>
                        <a:pt x="316992" y="1101598"/>
                      </a:lnTo>
                      <a:lnTo>
                        <a:pt x="306705" y="1092327"/>
                      </a:lnTo>
                      <a:lnTo>
                        <a:pt x="292862" y="1101598"/>
                      </a:lnTo>
                      <a:lnTo>
                        <a:pt x="277368" y="1101598"/>
                      </a:lnTo>
                      <a:lnTo>
                        <a:pt x="265303" y="1108583"/>
                      </a:lnTo>
                      <a:lnTo>
                        <a:pt x="249809" y="1110869"/>
                      </a:lnTo>
                      <a:lnTo>
                        <a:pt x="237744" y="1106297"/>
                      </a:lnTo>
                      <a:lnTo>
                        <a:pt x="229108" y="1092327"/>
                      </a:lnTo>
                      <a:lnTo>
                        <a:pt x="211963" y="1087755"/>
                      </a:lnTo>
                      <a:lnTo>
                        <a:pt x="203327" y="1097026"/>
                      </a:lnTo>
                      <a:lnTo>
                        <a:pt x="196469" y="1090041"/>
                      </a:lnTo>
                      <a:lnTo>
                        <a:pt x="199898" y="1066800"/>
                      </a:lnTo>
                      <a:lnTo>
                        <a:pt x="201549" y="1032002"/>
                      </a:lnTo>
                      <a:lnTo>
                        <a:pt x="198120" y="1001903"/>
                      </a:lnTo>
                      <a:lnTo>
                        <a:pt x="194691" y="967105"/>
                      </a:lnTo>
                      <a:lnTo>
                        <a:pt x="199898" y="960120"/>
                      </a:lnTo>
                      <a:lnTo>
                        <a:pt x="208407" y="967105"/>
                      </a:lnTo>
                      <a:lnTo>
                        <a:pt x="213614" y="985647"/>
                      </a:lnTo>
                      <a:lnTo>
                        <a:pt x="217043" y="1066800"/>
                      </a:lnTo>
                      <a:lnTo>
                        <a:pt x="236093" y="1062228"/>
                      </a:lnTo>
                      <a:lnTo>
                        <a:pt x="242951" y="1038987"/>
                      </a:lnTo>
                      <a:lnTo>
                        <a:pt x="241173" y="1015873"/>
                      </a:lnTo>
                      <a:lnTo>
                        <a:pt x="249809" y="1004189"/>
                      </a:lnTo>
                      <a:lnTo>
                        <a:pt x="227457" y="962533"/>
                      </a:lnTo>
                      <a:lnTo>
                        <a:pt x="241173" y="960120"/>
                      </a:lnTo>
                      <a:lnTo>
                        <a:pt x="246380" y="941578"/>
                      </a:lnTo>
                      <a:lnTo>
                        <a:pt x="265303" y="930021"/>
                      </a:lnTo>
                      <a:lnTo>
                        <a:pt x="249809" y="913765"/>
                      </a:lnTo>
                      <a:lnTo>
                        <a:pt x="241173" y="920750"/>
                      </a:lnTo>
                      <a:lnTo>
                        <a:pt x="234315" y="923036"/>
                      </a:lnTo>
                      <a:lnTo>
                        <a:pt x="227457" y="918464"/>
                      </a:lnTo>
                      <a:lnTo>
                        <a:pt x="218821" y="930021"/>
                      </a:lnTo>
                      <a:lnTo>
                        <a:pt x="208407" y="925322"/>
                      </a:lnTo>
                      <a:lnTo>
                        <a:pt x="196469" y="927735"/>
                      </a:lnTo>
                      <a:lnTo>
                        <a:pt x="191262" y="918464"/>
                      </a:lnTo>
                      <a:lnTo>
                        <a:pt x="191262" y="897509"/>
                      </a:lnTo>
                      <a:lnTo>
                        <a:pt x="187833" y="881253"/>
                      </a:lnTo>
                      <a:lnTo>
                        <a:pt x="179197" y="858139"/>
                      </a:lnTo>
                      <a:lnTo>
                        <a:pt x="180848" y="848868"/>
                      </a:lnTo>
                      <a:lnTo>
                        <a:pt x="191262" y="851154"/>
                      </a:lnTo>
                      <a:lnTo>
                        <a:pt x="196469" y="867410"/>
                      </a:lnTo>
                      <a:lnTo>
                        <a:pt x="208407" y="874395"/>
                      </a:lnTo>
                      <a:lnTo>
                        <a:pt x="208407" y="867410"/>
                      </a:lnTo>
                      <a:lnTo>
                        <a:pt x="206756" y="853440"/>
                      </a:lnTo>
                      <a:lnTo>
                        <a:pt x="217043" y="844169"/>
                      </a:lnTo>
                      <a:lnTo>
                        <a:pt x="244602" y="837311"/>
                      </a:lnTo>
                      <a:lnTo>
                        <a:pt x="273939" y="821055"/>
                      </a:lnTo>
                      <a:lnTo>
                        <a:pt x="248158" y="811784"/>
                      </a:lnTo>
                      <a:lnTo>
                        <a:pt x="220472" y="811784"/>
                      </a:lnTo>
                      <a:lnTo>
                        <a:pt x="215392" y="802513"/>
                      </a:lnTo>
                      <a:lnTo>
                        <a:pt x="208407" y="790829"/>
                      </a:lnTo>
                      <a:lnTo>
                        <a:pt x="191262" y="793242"/>
                      </a:lnTo>
                      <a:lnTo>
                        <a:pt x="182626" y="821055"/>
                      </a:lnTo>
                      <a:lnTo>
                        <a:pt x="177419" y="825627"/>
                      </a:lnTo>
                      <a:lnTo>
                        <a:pt x="172339" y="816356"/>
                      </a:lnTo>
                      <a:lnTo>
                        <a:pt x="172339" y="781558"/>
                      </a:lnTo>
                      <a:lnTo>
                        <a:pt x="163703" y="735203"/>
                      </a:lnTo>
                      <a:lnTo>
                        <a:pt x="158496" y="707390"/>
                      </a:lnTo>
                      <a:lnTo>
                        <a:pt x="146431" y="691134"/>
                      </a:lnTo>
                      <a:lnTo>
                        <a:pt x="130937" y="677291"/>
                      </a:lnTo>
                      <a:lnTo>
                        <a:pt x="122301" y="647065"/>
                      </a:lnTo>
                      <a:lnTo>
                        <a:pt x="113665" y="614553"/>
                      </a:lnTo>
                      <a:lnTo>
                        <a:pt x="110236" y="602996"/>
                      </a:lnTo>
                      <a:lnTo>
                        <a:pt x="113665" y="593725"/>
                      </a:lnTo>
                      <a:lnTo>
                        <a:pt x="108585" y="570484"/>
                      </a:lnTo>
                      <a:lnTo>
                        <a:pt x="93091" y="524129"/>
                      </a:lnTo>
                      <a:lnTo>
                        <a:pt x="89535" y="505587"/>
                      </a:lnTo>
                      <a:lnTo>
                        <a:pt x="75819" y="494030"/>
                      </a:lnTo>
                      <a:lnTo>
                        <a:pt x="72390" y="475488"/>
                      </a:lnTo>
                      <a:lnTo>
                        <a:pt x="61976" y="470789"/>
                      </a:lnTo>
                      <a:lnTo>
                        <a:pt x="53340" y="463804"/>
                      </a:lnTo>
                      <a:lnTo>
                        <a:pt x="34417" y="447675"/>
                      </a:lnTo>
                      <a:lnTo>
                        <a:pt x="25781" y="429133"/>
                      </a:lnTo>
                      <a:lnTo>
                        <a:pt x="13716" y="412877"/>
                      </a:lnTo>
                      <a:lnTo>
                        <a:pt x="10287" y="375793"/>
                      </a:lnTo>
                      <a:lnTo>
                        <a:pt x="0" y="343281"/>
                      </a:lnTo>
                      <a:lnTo>
                        <a:pt x="6858" y="313055"/>
                      </a:lnTo>
                      <a:lnTo>
                        <a:pt x="13716" y="289941"/>
                      </a:lnTo>
                      <a:lnTo>
                        <a:pt x="17272" y="269113"/>
                      </a:lnTo>
                      <a:lnTo>
                        <a:pt x="5207" y="264414"/>
                      </a:lnTo>
                      <a:lnTo>
                        <a:pt x="0" y="252857"/>
                      </a:lnTo>
                      <a:lnTo>
                        <a:pt x="13716" y="248158"/>
                      </a:lnTo>
                      <a:lnTo>
                        <a:pt x="27559" y="248158"/>
                      </a:lnTo>
                      <a:lnTo>
                        <a:pt x="55118" y="257429"/>
                      </a:lnTo>
                      <a:lnTo>
                        <a:pt x="79248" y="273685"/>
                      </a:lnTo>
                      <a:lnTo>
                        <a:pt x="105029" y="285242"/>
                      </a:lnTo>
                      <a:lnTo>
                        <a:pt x="122301" y="289941"/>
                      </a:lnTo>
                      <a:lnTo>
                        <a:pt x="137795" y="299212"/>
                      </a:lnTo>
                      <a:lnTo>
                        <a:pt x="158496" y="303784"/>
                      </a:lnTo>
                      <a:lnTo>
                        <a:pt x="180848" y="313055"/>
                      </a:lnTo>
                      <a:lnTo>
                        <a:pt x="191262" y="324739"/>
                      </a:lnTo>
                      <a:lnTo>
                        <a:pt x="230886" y="336296"/>
                      </a:lnTo>
                      <a:lnTo>
                        <a:pt x="273939" y="343281"/>
                      </a:lnTo>
                      <a:lnTo>
                        <a:pt x="315341" y="336296"/>
                      </a:lnTo>
                      <a:lnTo>
                        <a:pt x="332486" y="347853"/>
                      </a:lnTo>
                      <a:lnTo>
                        <a:pt x="353187" y="352552"/>
                      </a:lnTo>
                      <a:lnTo>
                        <a:pt x="367030" y="350266"/>
                      </a:lnTo>
                      <a:lnTo>
                        <a:pt x="392811" y="354838"/>
                      </a:lnTo>
                      <a:lnTo>
                        <a:pt x="420370" y="359537"/>
                      </a:lnTo>
                      <a:lnTo>
                        <a:pt x="435864" y="357124"/>
                      </a:lnTo>
                      <a:lnTo>
                        <a:pt x="461772" y="359537"/>
                      </a:lnTo>
                      <a:lnTo>
                        <a:pt x="473837" y="347853"/>
                      </a:lnTo>
                      <a:lnTo>
                        <a:pt x="490982" y="354838"/>
                      </a:lnTo>
                      <a:lnTo>
                        <a:pt x="504825" y="368808"/>
                      </a:lnTo>
                      <a:lnTo>
                        <a:pt x="508254" y="380365"/>
                      </a:lnTo>
                      <a:lnTo>
                        <a:pt x="516890" y="391922"/>
                      </a:lnTo>
                      <a:lnTo>
                        <a:pt x="522097" y="382651"/>
                      </a:lnTo>
                      <a:lnTo>
                        <a:pt x="523748" y="371094"/>
                      </a:lnTo>
                      <a:lnTo>
                        <a:pt x="542671" y="375793"/>
                      </a:lnTo>
                      <a:lnTo>
                        <a:pt x="542671" y="389636"/>
                      </a:lnTo>
                      <a:lnTo>
                        <a:pt x="558292" y="396621"/>
                      </a:lnTo>
                      <a:lnTo>
                        <a:pt x="551307" y="410464"/>
                      </a:lnTo>
                      <a:lnTo>
                        <a:pt x="558292" y="412877"/>
                      </a:lnTo>
                      <a:lnTo>
                        <a:pt x="575437" y="396621"/>
                      </a:lnTo>
                      <a:lnTo>
                        <a:pt x="559943" y="375793"/>
                      </a:lnTo>
                      <a:lnTo>
                        <a:pt x="565150" y="359537"/>
                      </a:lnTo>
                      <a:lnTo>
                        <a:pt x="585851" y="354838"/>
                      </a:lnTo>
                      <a:lnTo>
                        <a:pt x="590931" y="366395"/>
                      </a:lnTo>
                      <a:lnTo>
                        <a:pt x="578866" y="378079"/>
                      </a:lnTo>
                      <a:lnTo>
                        <a:pt x="584073" y="398907"/>
                      </a:lnTo>
                      <a:lnTo>
                        <a:pt x="596138" y="387350"/>
                      </a:lnTo>
                      <a:lnTo>
                        <a:pt x="604774" y="398907"/>
                      </a:lnTo>
                      <a:lnTo>
                        <a:pt x="604774" y="366395"/>
                      </a:lnTo>
                      <a:lnTo>
                        <a:pt x="616839" y="375793"/>
                      </a:lnTo>
                      <a:lnTo>
                        <a:pt x="621919" y="403606"/>
                      </a:lnTo>
                      <a:lnTo>
                        <a:pt x="611632" y="429133"/>
                      </a:lnTo>
                      <a:lnTo>
                        <a:pt x="621919" y="449961"/>
                      </a:lnTo>
                      <a:lnTo>
                        <a:pt x="625475" y="459232"/>
                      </a:lnTo>
                      <a:lnTo>
                        <a:pt x="611632" y="466217"/>
                      </a:lnTo>
                      <a:lnTo>
                        <a:pt x="609854" y="480060"/>
                      </a:lnTo>
                      <a:lnTo>
                        <a:pt x="594360" y="484759"/>
                      </a:lnTo>
                      <a:lnTo>
                        <a:pt x="592709" y="498602"/>
                      </a:lnTo>
                      <a:lnTo>
                        <a:pt x="580644" y="505587"/>
                      </a:lnTo>
                      <a:lnTo>
                        <a:pt x="584073" y="484759"/>
                      </a:lnTo>
                      <a:lnTo>
                        <a:pt x="575437" y="473202"/>
                      </a:lnTo>
                      <a:lnTo>
                        <a:pt x="575437" y="487045"/>
                      </a:lnTo>
                      <a:lnTo>
                        <a:pt x="572008" y="496316"/>
                      </a:lnTo>
                      <a:lnTo>
                        <a:pt x="558292" y="482473"/>
                      </a:lnTo>
                      <a:lnTo>
                        <a:pt x="558292" y="501015"/>
                      </a:lnTo>
                      <a:lnTo>
                        <a:pt x="561721" y="514858"/>
                      </a:lnTo>
                      <a:lnTo>
                        <a:pt x="551307" y="517144"/>
                      </a:lnTo>
                      <a:lnTo>
                        <a:pt x="544449" y="538099"/>
                      </a:lnTo>
                      <a:lnTo>
                        <a:pt x="520319" y="556641"/>
                      </a:lnTo>
                      <a:lnTo>
                        <a:pt x="511683" y="561213"/>
                      </a:lnTo>
                      <a:lnTo>
                        <a:pt x="504825" y="570484"/>
                      </a:lnTo>
                      <a:lnTo>
                        <a:pt x="499618" y="584454"/>
                      </a:lnTo>
                      <a:lnTo>
                        <a:pt x="484124" y="616966"/>
                      </a:lnTo>
                      <a:lnTo>
                        <a:pt x="477266" y="644779"/>
                      </a:lnTo>
                      <a:lnTo>
                        <a:pt x="470408" y="670306"/>
                      </a:lnTo>
                      <a:lnTo>
                        <a:pt x="482473" y="674878"/>
                      </a:lnTo>
                      <a:lnTo>
                        <a:pt x="492760" y="670306"/>
                      </a:lnTo>
                      <a:lnTo>
                        <a:pt x="504825" y="672592"/>
                      </a:lnTo>
                      <a:lnTo>
                        <a:pt x="535813" y="661035"/>
                      </a:lnTo>
                      <a:lnTo>
                        <a:pt x="546227" y="654050"/>
                      </a:lnTo>
                      <a:lnTo>
                        <a:pt x="563372" y="640080"/>
                      </a:lnTo>
                      <a:lnTo>
                        <a:pt x="549656" y="637794"/>
                      </a:lnTo>
                      <a:lnTo>
                        <a:pt x="522097" y="656336"/>
                      </a:lnTo>
                      <a:lnTo>
                        <a:pt x="506603" y="658622"/>
                      </a:lnTo>
                      <a:lnTo>
                        <a:pt x="490982" y="658622"/>
                      </a:lnTo>
                      <a:lnTo>
                        <a:pt x="487553" y="649351"/>
                      </a:lnTo>
                      <a:lnTo>
                        <a:pt x="503047" y="621538"/>
                      </a:lnTo>
                      <a:lnTo>
                        <a:pt x="506603" y="614553"/>
                      </a:lnTo>
                      <a:lnTo>
                        <a:pt x="515112" y="602996"/>
                      </a:lnTo>
                      <a:lnTo>
                        <a:pt x="523748" y="589153"/>
                      </a:lnTo>
                      <a:lnTo>
                        <a:pt x="544449" y="570484"/>
                      </a:lnTo>
                      <a:lnTo>
                        <a:pt x="559943" y="554355"/>
                      </a:lnTo>
                      <a:lnTo>
                        <a:pt x="589280" y="545084"/>
                      </a:lnTo>
                      <a:lnTo>
                        <a:pt x="604774" y="507873"/>
                      </a:lnTo>
                      <a:lnTo>
                        <a:pt x="620268" y="489331"/>
                      </a:lnTo>
                      <a:lnTo>
                        <a:pt x="630555" y="473202"/>
                      </a:lnTo>
                      <a:lnTo>
                        <a:pt x="646049" y="480060"/>
                      </a:lnTo>
                      <a:lnTo>
                        <a:pt x="646049" y="463804"/>
                      </a:lnTo>
                      <a:lnTo>
                        <a:pt x="633984" y="445262"/>
                      </a:lnTo>
                      <a:lnTo>
                        <a:pt x="633984" y="431419"/>
                      </a:lnTo>
                      <a:lnTo>
                        <a:pt x="647827" y="442976"/>
                      </a:lnTo>
                      <a:lnTo>
                        <a:pt x="661543" y="452247"/>
                      </a:lnTo>
                      <a:lnTo>
                        <a:pt x="670179" y="475488"/>
                      </a:lnTo>
                      <a:lnTo>
                        <a:pt x="666750" y="487045"/>
                      </a:lnTo>
                      <a:lnTo>
                        <a:pt x="677164" y="507873"/>
                      </a:lnTo>
                      <a:lnTo>
                        <a:pt x="665099" y="514858"/>
                      </a:lnTo>
                      <a:lnTo>
                        <a:pt x="654685" y="505587"/>
                      </a:lnTo>
                      <a:lnTo>
                        <a:pt x="647827" y="521843"/>
                      </a:lnTo>
                      <a:lnTo>
                        <a:pt x="640969" y="526542"/>
                      </a:lnTo>
                      <a:lnTo>
                        <a:pt x="627126" y="512572"/>
                      </a:lnTo>
                      <a:lnTo>
                        <a:pt x="620268" y="519557"/>
                      </a:lnTo>
                      <a:lnTo>
                        <a:pt x="627126" y="528828"/>
                      </a:lnTo>
                      <a:lnTo>
                        <a:pt x="632333" y="549656"/>
                      </a:lnTo>
                      <a:lnTo>
                        <a:pt x="637540" y="561213"/>
                      </a:lnTo>
                      <a:lnTo>
                        <a:pt x="637540" y="575183"/>
                      </a:lnTo>
                      <a:lnTo>
                        <a:pt x="628904" y="577469"/>
                      </a:lnTo>
                      <a:lnTo>
                        <a:pt x="620268" y="563626"/>
                      </a:lnTo>
                      <a:lnTo>
                        <a:pt x="609854" y="561213"/>
                      </a:lnTo>
                      <a:lnTo>
                        <a:pt x="611632" y="577469"/>
                      </a:lnTo>
                      <a:lnTo>
                        <a:pt x="618490" y="584454"/>
                      </a:lnTo>
                      <a:lnTo>
                        <a:pt x="609854" y="591439"/>
                      </a:lnTo>
                      <a:lnTo>
                        <a:pt x="611632" y="598424"/>
                      </a:lnTo>
                      <a:lnTo>
                        <a:pt x="627126" y="598424"/>
                      </a:lnTo>
                      <a:lnTo>
                        <a:pt x="640969" y="591439"/>
                      </a:lnTo>
                      <a:lnTo>
                        <a:pt x="651256" y="584454"/>
                      </a:lnTo>
                      <a:lnTo>
                        <a:pt x="661543" y="598424"/>
                      </a:lnTo>
                      <a:lnTo>
                        <a:pt x="666750" y="609981"/>
                      </a:lnTo>
                      <a:lnTo>
                        <a:pt x="661543" y="630809"/>
                      </a:lnTo>
                      <a:lnTo>
                        <a:pt x="656463" y="642493"/>
                      </a:lnTo>
                      <a:lnTo>
                        <a:pt x="654685" y="651764"/>
                      </a:lnTo>
                      <a:lnTo>
                        <a:pt x="651256" y="654050"/>
                      </a:lnTo>
                      <a:lnTo>
                        <a:pt x="647827" y="672592"/>
                      </a:lnTo>
                      <a:lnTo>
                        <a:pt x="640969" y="679577"/>
                      </a:lnTo>
                      <a:lnTo>
                        <a:pt x="646049" y="695833"/>
                      </a:lnTo>
                      <a:lnTo>
                        <a:pt x="647827" y="707390"/>
                      </a:lnTo>
                      <a:lnTo>
                        <a:pt x="644398" y="707390"/>
                      </a:lnTo>
                      <a:lnTo>
                        <a:pt x="632333" y="700405"/>
                      </a:lnTo>
                      <a:lnTo>
                        <a:pt x="616839" y="695833"/>
                      </a:lnTo>
                      <a:lnTo>
                        <a:pt x="618490" y="679577"/>
                      </a:lnTo>
                      <a:lnTo>
                        <a:pt x="628904" y="665607"/>
                      </a:lnTo>
                      <a:lnTo>
                        <a:pt x="628904" y="656336"/>
                      </a:lnTo>
                      <a:lnTo>
                        <a:pt x="608203" y="670306"/>
                      </a:lnTo>
                      <a:lnTo>
                        <a:pt x="592709" y="688848"/>
                      </a:lnTo>
                      <a:lnTo>
                        <a:pt x="590931" y="700405"/>
                      </a:lnTo>
                      <a:lnTo>
                        <a:pt x="599567" y="716661"/>
                      </a:lnTo>
                      <a:lnTo>
                        <a:pt x="594360" y="725932"/>
                      </a:lnTo>
                      <a:lnTo>
                        <a:pt x="590931" y="742188"/>
                      </a:lnTo>
                      <a:lnTo>
                        <a:pt x="580644" y="739902"/>
                      </a:lnTo>
                      <a:lnTo>
                        <a:pt x="575437" y="718947"/>
                      </a:lnTo>
                      <a:lnTo>
                        <a:pt x="577215" y="698119"/>
                      </a:lnTo>
                      <a:lnTo>
                        <a:pt x="580644" y="681863"/>
                      </a:lnTo>
                      <a:lnTo>
                        <a:pt x="580644" y="674878"/>
                      </a:lnTo>
                      <a:lnTo>
                        <a:pt x="578866" y="661035"/>
                      </a:lnTo>
                      <a:lnTo>
                        <a:pt x="572008" y="658622"/>
                      </a:lnTo>
                      <a:lnTo>
                        <a:pt x="568579" y="672592"/>
                      </a:lnTo>
                      <a:lnTo>
                        <a:pt x="565150" y="686562"/>
                      </a:lnTo>
                      <a:lnTo>
                        <a:pt x="559943" y="686562"/>
                      </a:lnTo>
                      <a:lnTo>
                        <a:pt x="541020" y="698119"/>
                      </a:lnTo>
                      <a:lnTo>
                        <a:pt x="535813" y="718947"/>
                      </a:lnTo>
                      <a:lnTo>
                        <a:pt x="532384" y="725932"/>
                      </a:lnTo>
                      <a:lnTo>
                        <a:pt x="506603" y="728218"/>
                      </a:lnTo>
                      <a:lnTo>
                        <a:pt x="511683" y="716661"/>
                      </a:lnTo>
                      <a:lnTo>
                        <a:pt x="499618" y="716661"/>
                      </a:lnTo>
                      <a:lnTo>
                        <a:pt x="492760" y="737489"/>
                      </a:lnTo>
                      <a:lnTo>
                        <a:pt x="523748" y="737489"/>
                      </a:lnTo>
                      <a:lnTo>
                        <a:pt x="518541" y="744474"/>
                      </a:lnTo>
                      <a:lnTo>
                        <a:pt x="503047" y="758444"/>
                      </a:lnTo>
                      <a:lnTo>
                        <a:pt x="503047" y="772287"/>
                      </a:lnTo>
                      <a:lnTo>
                        <a:pt x="516890" y="758444"/>
                      </a:lnTo>
                      <a:lnTo>
                        <a:pt x="528955" y="749173"/>
                      </a:lnTo>
                      <a:lnTo>
                        <a:pt x="539242" y="751459"/>
                      </a:lnTo>
                      <a:lnTo>
                        <a:pt x="527177" y="767715"/>
                      </a:lnTo>
                      <a:lnTo>
                        <a:pt x="518541" y="781558"/>
                      </a:lnTo>
                      <a:lnTo>
                        <a:pt x="528955" y="781558"/>
                      </a:lnTo>
                      <a:lnTo>
                        <a:pt x="535813" y="772287"/>
                      </a:lnTo>
                      <a:lnTo>
                        <a:pt x="539242" y="772287"/>
                      </a:lnTo>
                      <a:lnTo>
                        <a:pt x="542671" y="800100"/>
                      </a:lnTo>
                      <a:lnTo>
                        <a:pt x="553085" y="800100"/>
                      </a:lnTo>
                      <a:lnTo>
                        <a:pt x="551307" y="772287"/>
                      </a:lnTo>
                      <a:lnTo>
                        <a:pt x="551307" y="760730"/>
                      </a:lnTo>
                      <a:lnTo>
                        <a:pt x="563372" y="760730"/>
                      </a:lnTo>
                      <a:lnTo>
                        <a:pt x="572008" y="770001"/>
                      </a:lnTo>
                      <a:lnTo>
                        <a:pt x="572008" y="751459"/>
                      </a:lnTo>
                      <a:lnTo>
                        <a:pt x="582295" y="753745"/>
                      </a:lnTo>
                      <a:lnTo>
                        <a:pt x="587502" y="763016"/>
                      </a:lnTo>
                      <a:lnTo>
                        <a:pt x="590931" y="772287"/>
                      </a:lnTo>
                      <a:lnTo>
                        <a:pt x="604774" y="774573"/>
                      </a:lnTo>
                      <a:lnTo>
                        <a:pt x="615061" y="774573"/>
                      </a:lnTo>
                      <a:lnTo>
                        <a:pt x="628904" y="751459"/>
                      </a:lnTo>
                      <a:lnTo>
                        <a:pt x="640969" y="737489"/>
                      </a:lnTo>
                      <a:lnTo>
                        <a:pt x="649605" y="716661"/>
                      </a:lnTo>
                      <a:lnTo>
                        <a:pt x="659892" y="705104"/>
                      </a:lnTo>
                      <a:lnTo>
                        <a:pt x="659892" y="688848"/>
                      </a:lnTo>
                      <a:lnTo>
                        <a:pt x="666750" y="693420"/>
                      </a:lnTo>
                      <a:lnTo>
                        <a:pt x="680593" y="707390"/>
                      </a:lnTo>
                      <a:lnTo>
                        <a:pt x="696087" y="711962"/>
                      </a:lnTo>
                      <a:lnTo>
                        <a:pt x="692658" y="698119"/>
                      </a:lnTo>
                      <a:lnTo>
                        <a:pt x="689229" y="686562"/>
                      </a:lnTo>
                      <a:lnTo>
                        <a:pt x="709803" y="672592"/>
                      </a:lnTo>
                      <a:lnTo>
                        <a:pt x="721868" y="665607"/>
                      </a:lnTo>
                      <a:lnTo>
                        <a:pt x="715010" y="649351"/>
                      </a:lnTo>
                      <a:lnTo>
                        <a:pt x="715010" y="635508"/>
                      </a:lnTo>
                      <a:lnTo>
                        <a:pt x="706374" y="619252"/>
                      </a:lnTo>
                      <a:lnTo>
                        <a:pt x="697738" y="593725"/>
                      </a:lnTo>
                      <a:lnTo>
                        <a:pt x="696087" y="577469"/>
                      </a:lnTo>
                      <a:lnTo>
                        <a:pt x="713232" y="575183"/>
                      </a:lnTo>
                      <a:lnTo>
                        <a:pt x="715010" y="565912"/>
                      </a:lnTo>
                      <a:lnTo>
                        <a:pt x="702945" y="556641"/>
                      </a:lnTo>
                      <a:lnTo>
                        <a:pt x="692658" y="545084"/>
                      </a:lnTo>
                      <a:lnTo>
                        <a:pt x="702945" y="538099"/>
                      </a:lnTo>
                      <a:lnTo>
                        <a:pt x="702945" y="519557"/>
                      </a:lnTo>
                      <a:lnTo>
                        <a:pt x="704723" y="503301"/>
                      </a:lnTo>
                      <a:lnTo>
                        <a:pt x="699516" y="487045"/>
                      </a:lnTo>
                      <a:lnTo>
                        <a:pt x="713232" y="468503"/>
                      </a:lnTo>
                      <a:lnTo>
                        <a:pt x="723646" y="445262"/>
                      </a:lnTo>
                      <a:lnTo>
                        <a:pt x="728853" y="424434"/>
                      </a:lnTo>
                      <a:lnTo>
                        <a:pt x="749427" y="412877"/>
                      </a:lnTo>
                      <a:lnTo>
                        <a:pt x="749427" y="403606"/>
                      </a:lnTo>
                      <a:lnTo>
                        <a:pt x="756412" y="394335"/>
                      </a:lnTo>
                      <a:lnTo>
                        <a:pt x="735711" y="394335"/>
                      </a:lnTo>
                      <a:lnTo>
                        <a:pt x="713232" y="371094"/>
                      </a:lnTo>
                      <a:lnTo>
                        <a:pt x="709803" y="338582"/>
                      </a:lnTo>
                      <a:lnTo>
                        <a:pt x="702945" y="317754"/>
                      </a:lnTo>
                      <a:lnTo>
                        <a:pt x="704723" y="301498"/>
                      </a:lnTo>
                      <a:lnTo>
                        <a:pt x="704723" y="289941"/>
                      </a:lnTo>
                      <a:lnTo>
                        <a:pt x="697738" y="282956"/>
                      </a:lnTo>
                      <a:lnTo>
                        <a:pt x="680593" y="273685"/>
                      </a:lnTo>
                      <a:lnTo>
                        <a:pt x="671957" y="262128"/>
                      </a:lnTo>
                      <a:lnTo>
                        <a:pt x="654685" y="255143"/>
                      </a:lnTo>
                      <a:lnTo>
                        <a:pt x="651256" y="236601"/>
                      </a:lnTo>
                      <a:lnTo>
                        <a:pt x="635762" y="243586"/>
                      </a:lnTo>
                      <a:lnTo>
                        <a:pt x="621919" y="238887"/>
                      </a:lnTo>
                      <a:lnTo>
                        <a:pt x="625475" y="229616"/>
                      </a:lnTo>
                      <a:lnTo>
                        <a:pt x="613410" y="213360"/>
                      </a:lnTo>
                      <a:lnTo>
                        <a:pt x="625475" y="204089"/>
                      </a:lnTo>
                      <a:lnTo>
                        <a:pt x="640969" y="208788"/>
                      </a:lnTo>
                      <a:lnTo>
                        <a:pt x="644398" y="222631"/>
                      </a:lnTo>
                      <a:lnTo>
                        <a:pt x="654685" y="218059"/>
                      </a:lnTo>
                      <a:lnTo>
                        <a:pt x="668528" y="227330"/>
                      </a:lnTo>
                      <a:lnTo>
                        <a:pt x="673608" y="227330"/>
                      </a:lnTo>
                      <a:lnTo>
                        <a:pt x="673608" y="201803"/>
                      </a:lnTo>
                      <a:lnTo>
                        <a:pt x="671957" y="185547"/>
                      </a:lnTo>
                      <a:lnTo>
                        <a:pt x="684022" y="178562"/>
                      </a:lnTo>
                      <a:lnTo>
                        <a:pt x="685673" y="167005"/>
                      </a:lnTo>
                      <a:lnTo>
                        <a:pt x="678815" y="155448"/>
                      </a:lnTo>
                      <a:lnTo>
                        <a:pt x="671957" y="148463"/>
                      </a:lnTo>
                      <a:lnTo>
                        <a:pt x="671957" y="136906"/>
                      </a:lnTo>
                      <a:lnTo>
                        <a:pt x="673608" y="127635"/>
                      </a:lnTo>
                      <a:lnTo>
                        <a:pt x="661543" y="120650"/>
                      </a:lnTo>
                      <a:lnTo>
                        <a:pt x="673608" y="113665"/>
                      </a:lnTo>
                      <a:lnTo>
                        <a:pt x="670179" y="104394"/>
                      </a:lnTo>
                      <a:lnTo>
                        <a:pt x="654685" y="95123"/>
                      </a:lnTo>
                      <a:lnTo>
                        <a:pt x="640969" y="97409"/>
                      </a:lnTo>
                      <a:lnTo>
                        <a:pt x="628904" y="115951"/>
                      </a:lnTo>
                      <a:lnTo>
                        <a:pt x="620268" y="113665"/>
                      </a:lnTo>
                      <a:lnTo>
                        <a:pt x="621919" y="97409"/>
                      </a:lnTo>
                      <a:lnTo>
                        <a:pt x="604774" y="90424"/>
                      </a:lnTo>
                      <a:lnTo>
                        <a:pt x="604774" y="67310"/>
                      </a:lnTo>
                      <a:lnTo>
                        <a:pt x="594360" y="58039"/>
                      </a:lnTo>
                      <a:lnTo>
                        <a:pt x="582295" y="51054"/>
                      </a:lnTo>
                      <a:lnTo>
                        <a:pt x="582295" y="41783"/>
                      </a:lnTo>
                      <a:lnTo>
                        <a:pt x="594360" y="37084"/>
                      </a:lnTo>
                      <a:lnTo>
                        <a:pt x="592709" y="27813"/>
                      </a:lnTo>
                      <a:lnTo>
                        <a:pt x="577215" y="25527"/>
                      </a:lnTo>
                      <a:lnTo>
                        <a:pt x="577215" y="18542"/>
                      </a:lnTo>
                      <a:lnTo>
                        <a:pt x="582295" y="13970"/>
                      </a:lnTo>
                      <a:lnTo>
                        <a:pt x="594360" y="18542"/>
                      </a:lnTo>
                      <a:lnTo>
                        <a:pt x="592709" y="6985"/>
                      </a:lnTo>
                      <a:lnTo>
                        <a:pt x="778764" y="4699"/>
                      </a:lnTo>
                      <a:lnTo>
                        <a:pt x="980313" y="2286"/>
                      </a:lnTo>
                      <a:lnTo>
                        <a:pt x="1150874" y="2286"/>
                      </a:lnTo>
                      <a:lnTo>
                        <a:pt x="1366266" y="2286"/>
                      </a:lnTo>
                      <a:lnTo>
                        <a:pt x="1607566" y="2286"/>
                      </a:lnTo>
                      <a:lnTo>
                        <a:pt x="1755648" y="0"/>
                      </a:lnTo>
                      <a:lnTo>
                        <a:pt x="1946910" y="4699"/>
                      </a:lnTo>
                      <a:lnTo>
                        <a:pt x="2181225" y="0"/>
                      </a:lnTo>
                      <a:lnTo>
                        <a:pt x="2303526" y="4699"/>
                      </a:lnTo>
                      <a:lnTo>
                        <a:pt x="2301875" y="67310"/>
                      </a:lnTo>
                      <a:lnTo>
                        <a:pt x="2300097" y="387350"/>
                      </a:lnTo>
                      <a:lnTo>
                        <a:pt x="2300097" y="419735"/>
                      </a:lnTo>
                      <a:lnTo>
                        <a:pt x="2300097" y="665607"/>
                      </a:lnTo>
                      <a:lnTo>
                        <a:pt x="2300097" y="709676"/>
                      </a:lnTo>
                      <a:lnTo>
                        <a:pt x="2300097" y="758444"/>
                      </a:lnTo>
                      <a:lnTo>
                        <a:pt x="2301875" y="999617"/>
                      </a:lnTo>
                      <a:lnTo>
                        <a:pt x="2301875" y="1043686"/>
                      </a:lnTo>
                      <a:lnTo>
                        <a:pt x="2300097" y="1059942"/>
                      </a:lnTo>
                      <a:lnTo>
                        <a:pt x="2300097" y="1078484"/>
                      </a:lnTo>
                      <a:lnTo>
                        <a:pt x="2320798" y="1104011"/>
                      </a:lnTo>
                      <a:lnTo>
                        <a:pt x="2322576" y="1131824"/>
                      </a:lnTo>
                      <a:lnTo>
                        <a:pt x="2332863" y="1148080"/>
                      </a:lnTo>
                      <a:lnTo>
                        <a:pt x="2324227" y="1189736"/>
                      </a:lnTo>
                      <a:lnTo>
                        <a:pt x="2331085" y="1217549"/>
                      </a:lnTo>
                      <a:close/>
                    </a:path>
                  </a:pathLst>
                </a:custGeom>
                <a:solidFill>
                  <a:srgbClr val="256C26"/>
                </a:solidFill>
                <a:ln w="5461" cap="flat">
                  <a:solidFill>
                    <a:srgbClr val="BEBEBE"/>
                  </a:solidFill>
                  <a:prstDash val="solid"/>
                  <a:round/>
                </a:ln>
              </p:spPr>
              <p:txBody>
                <a:bodyPr rtlCol="0" anchor="ctr"/>
                <a:lstStyle/>
                <a:p>
                  <a:endParaRPr lang="en-US"/>
                </a:p>
              </p:txBody>
            </p:sp>
            <p:sp>
              <p:nvSpPr>
                <p:cNvPr id="1247" name="Freeform: Shape 1246">
                  <a:extLst>
                    <a:ext uri="{FF2B5EF4-FFF2-40B4-BE49-F238E27FC236}">
                      <a16:creationId xmlns:a16="http://schemas.microsoft.com/office/drawing/2014/main" id="{2446CEF0-24A7-2643-FAFC-64EEE419925F}"/>
                    </a:ext>
                  </a:extLst>
                </p:cNvPr>
                <p:cNvSpPr/>
                <p:nvPr/>
              </p:nvSpPr>
              <p:spPr>
                <a:xfrm>
                  <a:off x="29164534" y="16898746"/>
                  <a:ext cx="1474851" cy="1393825"/>
                </a:xfrm>
                <a:custGeom>
                  <a:avLst/>
                  <a:gdLst>
                    <a:gd name="connsiteX0" fmla="*/ 939037 w 1474851"/>
                    <a:gd name="connsiteY0" fmla="*/ 373507 h 1393825"/>
                    <a:gd name="connsiteX1" fmla="*/ 940688 w 1474851"/>
                    <a:gd name="connsiteY1" fmla="*/ 582168 h 1393825"/>
                    <a:gd name="connsiteX2" fmla="*/ 951103 w 1474851"/>
                    <a:gd name="connsiteY2" fmla="*/ 572897 h 1393825"/>
                    <a:gd name="connsiteX3" fmla="*/ 968248 w 1474851"/>
                    <a:gd name="connsiteY3" fmla="*/ 556641 h 1393825"/>
                    <a:gd name="connsiteX4" fmla="*/ 978661 w 1474851"/>
                    <a:gd name="connsiteY4" fmla="*/ 547370 h 1393825"/>
                    <a:gd name="connsiteX5" fmla="*/ 988949 w 1474851"/>
                    <a:gd name="connsiteY5" fmla="*/ 540385 h 1393825"/>
                    <a:gd name="connsiteX6" fmla="*/ 997584 w 1474851"/>
                    <a:gd name="connsiteY6" fmla="*/ 538099 h 1393825"/>
                    <a:gd name="connsiteX7" fmla="*/ 1002664 w 1474851"/>
                    <a:gd name="connsiteY7" fmla="*/ 533527 h 1393825"/>
                    <a:gd name="connsiteX8" fmla="*/ 1007872 w 1474851"/>
                    <a:gd name="connsiteY8" fmla="*/ 526542 h 1393825"/>
                    <a:gd name="connsiteX9" fmla="*/ 1013078 w 1474851"/>
                    <a:gd name="connsiteY9" fmla="*/ 519557 h 1393825"/>
                    <a:gd name="connsiteX10" fmla="*/ 1023365 w 1474851"/>
                    <a:gd name="connsiteY10" fmla="*/ 512572 h 1393825"/>
                    <a:gd name="connsiteX11" fmla="*/ 1045845 w 1474851"/>
                    <a:gd name="connsiteY11" fmla="*/ 498729 h 1393825"/>
                    <a:gd name="connsiteX12" fmla="*/ 1050925 w 1474851"/>
                    <a:gd name="connsiteY12" fmla="*/ 491744 h 1393825"/>
                    <a:gd name="connsiteX13" fmla="*/ 1057909 w 1474851"/>
                    <a:gd name="connsiteY13" fmla="*/ 480187 h 1393825"/>
                    <a:gd name="connsiteX14" fmla="*/ 1061338 w 1474851"/>
                    <a:gd name="connsiteY14" fmla="*/ 475488 h 1393825"/>
                    <a:gd name="connsiteX15" fmla="*/ 1069975 w 1474851"/>
                    <a:gd name="connsiteY15" fmla="*/ 475488 h 1393825"/>
                    <a:gd name="connsiteX16" fmla="*/ 1073403 w 1474851"/>
                    <a:gd name="connsiteY16" fmla="*/ 475488 h 1393825"/>
                    <a:gd name="connsiteX17" fmla="*/ 1083691 w 1474851"/>
                    <a:gd name="connsiteY17" fmla="*/ 482473 h 1393825"/>
                    <a:gd name="connsiteX18" fmla="*/ 1094104 w 1474851"/>
                    <a:gd name="connsiteY18" fmla="*/ 487045 h 1393825"/>
                    <a:gd name="connsiteX19" fmla="*/ 1100962 w 1474851"/>
                    <a:gd name="connsiteY19" fmla="*/ 484759 h 1393825"/>
                    <a:gd name="connsiteX20" fmla="*/ 1114678 w 1474851"/>
                    <a:gd name="connsiteY20" fmla="*/ 466217 h 1393825"/>
                    <a:gd name="connsiteX21" fmla="*/ 1128522 w 1474851"/>
                    <a:gd name="connsiteY21" fmla="*/ 447675 h 1393825"/>
                    <a:gd name="connsiteX22" fmla="*/ 1135379 w 1474851"/>
                    <a:gd name="connsiteY22" fmla="*/ 440690 h 1393825"/>
                    <a:gd name="connsiteX23" fmla="*/ 1142237 w 1474851"/>
                    <a:gd name="connsiteY23" fmla="*/ 438404 h 1393825"/>
                    <a:gd name="connsiteX24" fmla="*/ 1144016 w 1474851"/>
                    <a:gd name="connsiteY24" fmla="*/ 429133 h 1393825"/>
                    <a:gd name="connsiteX25" fmla="*/ 1147445 w 1474851"/>
                    <a:gd name="connsiteY25" fmla="*/ 417449 h 1393825"/>
                    <a:gd name="connsiteX26" fmla="*/ 1156080 w 1474851"/>
                    <a:gd name="connsiteY26" fmla="*/ 410591 h 1393825"/>
                    <a:gd name="connsiteX27" fmla="*/ 1159509 w 1474851"/>
                    <a:gd name="connsiteY27" fmla="*/ 408178 h 1393825"/>
                    <a:gd name="connsiteX28" fmla="*/ 1164717 w 1474851"/>
                    <a:gd name="connsiteY28" fmla="*/ 410591 h 1393825"/>
                    <a:gd name="connsiteX29" fmla="*/ 1164717 w 1474851"/>
                    <a:gd name="connsiteY29" fmla="*/ 417449 h 1393825"/>
                    <a:gd name="connsiteX30" fmla="*/ 1161287 w 1474851"/>
                    <a:gd name="connsiteY30" fmla="*/ 429133 h 1393825"/>
                    <a:gd name="connsiteX31" fmla="*/ 1166368 w 1474851"/>
                    <a:gd name="connsiteY31" fmla="*/ 433705 h 1393825"/>
                    <a:gd name="connsiteX32" fmla="*/ 1178432 w 1474851"/>
                    <a:gd name="connsiteY32" fmla="*/ 442976 h 1393825"/>
                    <a:gd name="connsiteX33" fmla="*/ 1193927 w 1474851"/>
                    <a:gd name="connsiteY33" fmla="*/ 447675 h 1393825"/>
                    <a:gd name="connsiteX34" fmla="*/ 1205992 w 1474851"/>
                    <a:gd name="connsiteY34" fmla="*/ 452247 h 1393825"/>
                    <a:gd name="connsiteX35" fmla="*/ 1225042 w 1474851"/>
                    <a:gd name="connsiteY35" fmla="*/ 454660 h 1393825"/>
                    <a:gd name="connsiteX36" fmla="*/ 1238757 w 1474851"/>
                    <a:gd name="connsiteY36" fmla="*/ 459232 h 1393825"/>
                    <a:gd name="connsiteX37" fmla="*/ 1243964 w 1474851"/>
                    <a:gd name="connsiteY37" fmla="*/ 454660 h 1393825"/>
                    <a:gd name="connsiteX38" fmla="*/ 1245616 w 1474851"/>
                    <a:gd name="connsiteY38" fmla="*/ 452247 h 1393825"/>
                    <a:gd name="connsiteX39" fmla="*/ 1245616 w 1474851"/>
                    <a:gd name="connsiteY39" fmla="*/ 447675 h 1393825"/>
                    <a:gd name="connsiteX40" fmla="*/ 1250823 w 1474851"/>
                    <a:gd name="connsiteY40" fmla="*/ 442976 h 1393825"/>
                    <a:gd name="connsiteX41" fmla="*/ 1250823 w 1474851"/>
                    <a:gd name="connsiteY41" fmla="*/ 436118 h 1393825"/>
                    <a:gd name="connsiteX42" fmla="*/ 1256029 w 1474851"/>
                    <a:gd name="connsiteY42" fmla="*/ 433705 h 1393825"/>
                    <a:gd name="connsiteX43" fmla="*/ 1259458 w 1474851"/>
                    <a:gd name="connsiteY43" fmla="*/ 429133 h 1393825"/>
                    <a:gd name="connsiteX44" fmla="*/ 1256029 w 1474851"/>
                    <a:gd name="connsiteY44" fmla="*/ 424434 h 1393825"/>
                    <a:gd name="connsiteX45" fmla="*/ 1254252 w 1474851"/>
                    <a:gd name="connsiteY45" fmla="*/ 417449 h 1393825"/>
                    <a:gd name="connsiteX46" fmla="*/ 1257680 w 1474851"/>
                    <a:gd name="connsiteY46" fmla="*/ 412877 h 1393825"/>
                    <a:gd name="connsiteX47" fmla="*/ 1261109 w 1474851"/>
                    <a:gd name="connsiteY47" fmla="*/ 412877 h 1393825"/>
                    <a:gd name="connsiteX48" fmla="*/ 1269746 w 1474851"/>
                    <a:gd name="connsiteY48" fmla="*/ 417449 h 1393825"/>
                    <a:gd name="connsiteX49" fmla="*/ 1283588 w 1474851"/>
                    <a:gd name="connsiteY49" fmla="*/ 408178 h 1393825"/>
                    <a:gd name="connsiteX50" fmla="*/ 1292225 w 1474851"/>
                    <a:gd name="connsiteY50" fmla="*/ 410591 h 1393825"/>
                    <a:gd name="connsiteX51" fmla="*/ 1299082 w 1474851"/>
                    <a:gd name="connsiteY51" fmla="*/ 412877 h 1393825"/>
                    <a:gd name="connsiteX52" fmla="*/ 1305941 w 1474851"/>
                    <a:gd name="connsiteY52" fmla="*/ 412877 h 1393825"/>
                    <a:gd name="connsiteX53" fmla="*/ 1312799 w 1474851"/>
                    <a:gd name="connsiteY53" fmla="*/ 408178 h 1393825"/>
                    <a:gd name="connsiteX54" fmla="*/ 1316354 w 1474851"/>
                    <a:gd name="connsiteY54" fmla="*/ 401320 h 1393825"/>
                    <a:gd name="connsiteX55" fmla="*/ 1321434 w 1474851"/>
                    <a:gd name="connsiteY55" fmla="*/ 394335 h 1393825"/>
                    <a:gd name="connsiteX56" fmla="*/ 1331849 w 1474851"/>
                    <a:gd name="connsiteY56" fmla="*/ 389636 h 1393825"/>
                    <a:gd name="connsiteX57" fmla="*/ 1348994 w 1474851"/>
                    <a:gd name="connsiteY57" fmla="*/ 392049 h 1393825"/>
                    <a:gd name="connsiteX58" fmla="*/ 1355978 w 1474851"/>
                    <a:gd name="connsiteY58" fmla="*/ 396621 h 1393825"/>
                    <a:gd name="connsiteX59" fmla="*/ 1376553 w 1474851"/>
                    <a:gd name="connsiteY59" fmla="*/ 415163 h 1393825"/>
                    <a:gd name="connsiteX60" fmla="*/ 1386967 w 1474851"/>
                    <a:gd name="connsiteY60" fmla="*/ 422148 h 1393825"/>
                    <a:gd name="connsiteX61" fmla="*/ 1404238 w 1474851"/>
                    <a:gd name="connsiteY61" fmla="*/ 422148 h 1393825"/>
                    <a:gd name="connsiteX62" fmla="*/ 1411097 w 1474851"/>
                    <a:gd name="connsiteY62" fmla="*/ 424434 h 1393825"/>
                    <a:gd name="connsiteX63" fmla="*/ 1417954 w 1474851"/>
                    <a:gd name="connsiteY63" fmla="*/ 424434 h 1393825"/>
                    <a:gd name="connsiteX64" fmla="*/ 1421383 w 1474851"/>
                    <a:gd name="connsiteY64" fmla="*/ 417449 h 1393825"/>
                    <a:gd name="connsiteX65" fmla="*/ 1428242 w 1474851"/>
                    <a:gd name="connsiteY65" fmla="*/ 417449 h 1393825"/>
                    <a:gd name="connsiteX66" fmla="*/ 1433449 w 1474851"/>
                    <a:gd name="connsiteY66" fmla="*/ 419862 h 1393825"/>
                    <a:gd name="connsiteX67" fmla="*/ 1440306 w 1474851"/>
                    <a:gd name="connsiteY67" fmla="*/ 429133 h 1393825"/>
                    <a:gd name="connsiteX68" fmla="*/ 1438655 w 1474851"/>
                    <a:gd name="connsiteY68" fmla="*/ 433705 h 1393825"/>
                    <a:gd name="connsiteX69" fmla="*/ 1431798 w 1474851"/>
                    <a:gd name="connsiteY69" fmla="*/ 442976 h 1393825"/>
                    <a:gd name="connsiteX70" fmla="*/ 1430020 w 1474851"/>
                    <a:gd name="connsiteY70" fmla="*/ 445389 h 1393825"/>
                    <a:gd name="connsiteX71" fmla="*/ 1433449 w 1474851"/>
                    <a:gd name="connsiteY71" fmla="*/ 454660 h 1393825"/>
                    <a:gd name="connsiteX72" fmla="*/ 1438655 w 1474851"/>
                    <a:gd name="connsiteY72" fmla="*/ 461518 h 1393825"/>
                    <a:gd name="connsiteX73" fmla="*/ 1443862 w 1474851"/>
                    <a:gd name="connsiteY73" fmla="*/ 463931 h 1393825"/>
                    <a:gd name="connsiteX74" fmla="*/ 1452372 w 1474851"/>
                    <a:gd name="connsiteY74" fmla="*/ 463931 h 1393825"/>
                    <a:gd name="connsiteX75" fmla="*/ 1455928 w 1474851"/>
                    <a:gd name="connsiteY75" fmla="*/ 463931 h 1393825"/>
                    <a:gd name="connsiteX76" fmla="*/ 1457578 w 1474851"/>
                    <a:gd name="connsiteY76" fmla="*/ 470789 h 1393825"/>
                    <a:gd name="connsiteX77" fmla="*/ 1454150 w 1474851"/>
                    <a:gd name="connsiteY77" fmla="*/ 475488 h 1393825"/>
                    <a:gd name="connsiteX78" fmla="*/ 1452372 w 1474851"/>
                    <a:gd name="connsiteY78" fmla="*/ 487045 h 1393825"/>
                    <a:gd name="connsiteX79" fmla="*/ 1454150 w 1474851"/>
                    <a:gd name="connsiteY79" fmla="*/ 494030 h 1393825"/>
                    <a:gd name="connsiteX80" fmla="*/ 1461007 w 1474851"/>
                    <a:gd name="connsiteY80" fmla="*/ 498729 h 1393825"/>
                    <a:gd name="connsiteX81" fmla="*/ 1464436 w 1474851"/>
                    <a:gd name="connsiteY81" fmla="*/ 503301 h 1393825"/>
                    <a:gd name="connsiteX82" fmla="*/ 1464436 w 1474851"/>
                    <a:gd name="connsiteY82" fmla="*/ 508000 h 1393825"/>
                    <a:gd name="connsiteX83" fmla="*/ 1462785 w 1474851"/>
                    <a:gd name="connsiteY83" fmla="*/ 521843 h 1393825"/>
                    <a:gd name="connsiteX84" fmla="*/ 1474851 w 1474851"/>
                    <a:gd name="connsiteY84" fmla="*/ 533527 h 1393825"/>
                    <a:gd name="connsiteX85" fmla="*/ 1462785 w 1474851"/>
                    <a:gd name="connsiteY85" fmla="*/ 554355 h 1393825"/>
                    <a:gd name="connsiteX86" fmla="*/ 1454150 w 1474851"/>
                    <a:gd name="connsiteY86" fmla="*/ 570611 h 1393825"/>
                    <a:gd name="connsiteX87" fmla="*/ 1445513 w 1474851"/>
                    <a:gd name="connsiteY87" fmla="*/ 593725 h 1393825"/>
                    <a:gd name="connsiteX88" fmla="*/ 1440306 w 1474851"/>
                    <a:gd name="connsiteY88" fmla="*/ 605409 h 1393825"/>
                    <a:gd name="connsiteX89" fmla="*/ 1435227 w 1474851"/>
                    <a:gd name="connsiteY89" fmla="*/ 607695 h 1393825"/>
                    <a:gd name="connsiteX90" fmla="*/ 1376553 w 1474851"/>
                    <a:gd name="connsiteY90" fmla="*/ 556641 h 1393825"/>
                    <a:gd name="connsiteX91" fmla="*/ 1318005 w 1474851"/>
                    <a:gd name="connsiteY91" fmla="*/ 505587 h 1393825"/>
                    <a:gd name="connsiteX92" fmla="*/ 1285239 w 1474851"/>
                    <a:gd name="connsiteY92" fmla="*/ 480187 h 1393825"/>
                    <a:gd name="connsiteX93" fmla="*/ 1274953 w 1474851"/>
                    <a:gd name="connsiteY93" fmla="*/ 498729 h 1393825"/>
                    <a:gd name="connsiteX94" fmla="*/ 1281810 w 1474851"/>
                    <a:gd name="connsiteY94" fmla="*/ 501015 h 1393825"/>
                    <a:gd name="connsiteX95" fmla="*/ 1271524 w 1474851"/>
                    <a:gd name="connsiteY95" fmla="*/ 517271 h 1393825"/>
                    <a:gd name="connsiteX96" fmla="*/ 1280159 w 1474851"/>
                    <a:gd name="connsiteY96" fmla="*/ 519557 h 1393825"/>
                    <a:gd name="connsiteX97" fmla="*/ 1257680 w 1474851"/>
                    <a:gd name="connsiteY97" fmla="*/ 556641 h 1393825"/>
                    <a:gd name="connsiteX98" fmla="*/ 1264666 w 1474851"/>
                    <a:gd name="connsiteY98" fmla="*/ 561340 h 1393825"/>
                    <a:gd name="connsiteX99" fmla="*/ 1252601 w 1474851"/>
                    <a:gd name="connsiteY99" fmla="*/ 584454 h 1393825"/>
                    <a:gd name="connsiteX100" fmla="*/ 1262887 w 1474851"/>
                    <a:gd name="connsiteY100" fmla="*/ 593725 h 1393825"/>
                    <a:gd name="connsiteX101" fmla="*/ 1262887 w 1474851"/>
                    <a:gd name="connsiteY101" fmla="*/ 598424 h 1393825"/>
                    <a:gd name="connsiteX102" fmla="*/ 1256029 w 1474851"/>
                    <a:gd name="connsiteY102" fmla="*/ 607695 h 1393825"/>
                    <a:gd name="connsiteX103" fmla="*/ 1233551 w 1474851"/>
                    <a:gd name="connsiteY103" fmla="*/ 630936 h 1393825"/>
                    <a:gd name="connsiteX104" fmla="*/ 1219834 w 1474851"/>
                    <a:gd name="connsiteY104" fmla="*/ 642493 h 1393825"/>
                    <a:gd name="connsiteX105" fmla="*/ 1216405 w 1474851"/>
                    <a:gd name="connsiteY105" fmla="*/ 647065 h 1393825"/>
                    <a:gd name="connsiteX106" fmla="*/ 1218056 w 1474851"/>
                    <a:gd name="connsiteY106" fmla="*/ 649478 h 1393825"/>
                    <a:gd name="connsiteX107" fmla="*/ 1221485 w 1474851"/>
                    <a:gd name="connsiteY107" fmla="*/ 654050 h 1393825"/>
                    <a:gd name="connsiteX108" fmla="*/ 1209421 w 1474851"/>
                    <a:gd name="connsiteY108" fmla="*/ 670306 h 1393825"/>
                    <a:gd name="connsiteX109" fmla="*/ 1200911 w 1474851"/>
                    <a:gd name="connsiteY109" fmla="*/ 668020 h 1393825"/>
                    <a:gd name="connsiteX110" fmla="*/ 1193927 w 1474851"/>
                    <a:gd name="connsiteY110" fmla="*/ 672592 h 1393825"/>
                    <a:gd name="connsiteX111" fmla="*/ 1178432 w 1474851"/>
                    <a:gd name="connsiteY111" fmla="*/ 695833 h 1393825"/>
                    <a:gd name="connsiteX112" fmla="*/ 1169797 w 1474851"/>
                    <a:gd name="connsiteY112" fmla="*/ 688848 h 1393825"/>
                    <a:gd name="connsiteX113" fmla="*/ 1166368 w 1474851"/>
                    <a:gd name="connsiteY113" fmla="*/ 691134 h 1393825"/>
                    <a:gd name="connsiteX114" fmla="*/ 1161287 w 1474851"/>
                    <a:gd name="connsiteY114" fmla="*/ 695833 h 1393825"/>
                    <a:gd name="connsiteX115" fmla="*/ 1140586 w 1474851"/>
                    <a:gd name="connsiteY115" fmla="*/ 732917 h 1393825"/>
                    <a:gd name="connsiteX116" fmla="*/ 1128522 w 1474851"/>
                    <a:gd name="connsiteY116" fmla="*/ 760730 h 1393825"/>
                    <a:gd name="connsiteX117" fmla="*/ 1092327 w 1474851"/>
                    <a:gd name="connsiteY117" fmla="*/ 728218 h 1393825"/>
                    <a:gd name="connsiteX118" fmla="*/ 1087120 w 1474851"/>
                    <a:gd name="connsiteY118" fmla="*/ 735203 h 1393825"/>
                    <a:gd name="connsiteX119" fmla="*/ 1080261 w 1474851"/>
                    <a:gd name="connsiteY119" fmla="*/ 742188 h 1393825"/>
                    <a:gd name="connsiteX120" fmla="*/ 1073403 w 1474851"/>
                    <a:gd name="connsiteY120" fmla="*/ 744474 h 1393825"/>
                    <a:gd name="connsiteX121" fmla="*/ 1071626 w 1474851"/>
                    <a:gd name="connsiteY121" fmla="*/ 746887 h 1393825"/>
                    <a:gd name="connsiteX122" fmla="*/ 1071626 w 1474851"/>
                    <a:gd name="connsiteY122" fmla="*/ 760730 h 1393825"/>
                    <a:gd name="connsiteX123" fmla="*/ 1064768 w 1474851"/>
                    <a:gd name="connsiteY123" fmla="*/ 767715 h 1393825"/>
                    <a:gd name="connsiteX124" fmla="*/ 1061338 w 1474851"/>
                    <a:gd name="connsiteY124" fmla="*/ 774700 h 1393825"/>
                    <a:gd name="connsiteX125" fmla="*/ 1059560 w 1474851"/>
                    <a:gd name="connsiteY125" fmla="*/ 790956 h 1393825"/>
                    <a:gd name="connsiteX126" fmla="*/ 1056131 w 1474851"/>
                    <a:gd name="connsiteY126" fmla="*/ 795528 h 1393825"/>
                    <a:gd name="connsiteX127" fmla="*/ 1047496 w 1474851"/>
                    <a:gd name="connsiteY127" fmla="*/ 804799 h 1393825"/>
                    <a:gd name="connsiteX128" fmla="*/ 1038859 w 1474851"/>
                    <a:gd name="connsiteY128" fmla="*/ 823341 h 1393825"/>
                    <a:gd name="connsiteX129" fmla="*/ 1030351 w 1474851"/>
                    <a:gd name="connsiteY129" fmla="*/ 846582 h 1393825"/>
                    <a:gd name="connsiteX130" fmla="*/ 1025144 w 1474851"/>
                    <a:gd name="connsiteY130" fmla="*/ 865124 h 1393825"/>
                    <a:gd name="connsiteX131" fmla="*/ 1018285 w 1474851"/>
                    <a:gd name="connsiteY131" fmla="*/ 878967 h 1393825"/>
                    <a:gd name="connsiteX132" fmla="*/ 1013078 w 1474851"/>
                    <a:gd name="connsiteY132" fmla="*/ 883666 h 1393825"/>
                    <a:gd name="connsiteX133" fmla="*/ 1006221 w 1474851"/>
                    <a:gd name="connsiteY133" fmla="*/ 892937 h 1393825"/>
                    <a:gd name="connsiteX134" fmla="*/ 997584 w 1474851"/>
                    <a:gd name="connsiteY134" fmla="*/ 899922 h 1393825"/>
                    <a:gd name="connsiteX135" fmla="*/ 994155 w 1474851"/>
                    <a:gd name="connsiteY135" fmla="*/ 902208 h 1393825"/>
                    <a:gd name="connsiteX136" fmla="*/ 973454 w 1474851"/>
                    <a:gd name="connsiteY136" fmla="*/ 899922 h 1393825"/>
                    <a:gd name="connsiteX137" fmla="*/ 945896 w 1474851"/>
                    <a:gd name="connsiteY137" fmla="*/ 890651 h 1393825"/>
                    <a:gd name="connsiteX138" fmla="*/ 939037 w 1474851"/>
                    <a:gd name="connsiteY138" fmla="*/ 888365 h 1393825"/>
                    <a:gd name="connsiteX139" fmla="*/ 937259 w 1474851"/>
                    <a:gd name="connsiteY139" fmla="*/ 881380 h 1393825"/>
                    <a:gd name="connsiteX140" fmla="*/ 926973 w 1474851"/>
                    <a:gd name="connsiteY140" fmla="*/ 851154 h 1393825"/>
                    <a:gd name="connsiteX141" fmla="*/ 897635 w 1474851"/>
                    <a:gd name="connsiteY141" fmla="*/ 830326 h 1393825"/>
                    <a:gd name="connsiteX142" fmla="*/ 887349 w 1474851"/>
                    <a:gd name="connsiteY142" fmla="*/ 837311 h 1393825"/>
                    <a:gd name="connsiteX143" fmla="*/ 876934 w 1474851"/>
                    <a:gd name="connsiteY143" fmla="*/ 860425 h 1393825"/>
                    <a:gd name="connsiteX144" fmla="*/ 876934 w 1474851"/>
                    <a:gd name="connsiteY144" fmla="*/ 892937 h 1393825"/>
                    <a:gd name="connsiteX145" fmla="*/ 868299 w 1474851"/>
                    <a:gd name="connsiteY145" fmla="*/ 916178 h 1393825"/>
                    <a:gd name="connsiteX146" fmla="*/ 868299 w 1474851"/>
                    <a:gd name="connsiteY146" fmla="*/ 923036 h 1393825"/>
                    <a:gd name="connsiteX147" fmla="*/ 868299 w 1474851"/>
                    <a:gd name="connsiteY147" fmla="*/ 925449 h 1393825"/>
                    <a:gd name="connsiteX148" fmla="*/ 858011 w 1474851"/>
                    <a:gd name="connsiteY148" fmla="*/ 930021 h 1393825"/>
                    <a:gd name="connsiteX149" fmla="*/ 849376 w 1474851"/>
                    <a:gd name="connsiteY149" fmla="*/ 937006 h 1393825"/>
                    <a:gd name="connsiteX150" fmla="*/ 844169 w 1474851"/>
                    <a:gd name="connsiteY150" fmla="*/ 946277 h 1393825"/>
                    <a:gd name="connsiteX151" fmla="*/ 844169 w 1474851"/>
                    <a:gd name="connsiteY151" fmla="*/ 953262 h 1393825"/>
                    <a:gd name="connsiteX152" fmla="*/ 849376 w 1474851"/>
                    <a:gd name="connsiteY152" fmla="*/ 960247 h 1393825"/>
                    <a:gd name="connsiteX153" fmla="*/ 842518 w 1474851"/>
                    <a:gd name="connsiteY153" fmla="*/ 967105 h 1393825"/>
                    <a:gd name="connsiteX154" fmla="*/ 820038 w 1474851"/>
                    <a:gd name="connsiteY154" fmla="*/ 985774 h 1393825"/>
                    <a:gd name="connsiteX155" fmla="*/ 811529 w 1474851"/>
                    <a:gd name="connsiteY155" fmla="*/ 999617 h 1393825"/>
                    <a:gd name="connsiteX156" fmla="*/ 807974 w 1474851"/>
                    <a:gd name="connsiteY156" fmla="*/ 1015873 h 1393825"/>
                    <a:gd name="connsiteX157" fmla="*/ 804545 w 1474851"/>
                    <a:gd name="connsiteY157" fmla="*/ 1029716 h 1393825"/>
                    <a:gd name="connsiteX158" fmla="*/ 797686 w 1474851"/>
                    <a:gd name="connsiteY158" fmla="*/ 1048385 h 1393825"/>
                    <a:gd name="connsiteX159" fmla="*/ 794257 w 1474851"/>
                    <a:gd name="connsiteY159" fmla="*/ 1059942 h 1393825"/>
                    <a:gd name="connsiteX160" fmla="*/ 780414 w 1474851"/>
                    <a:gd name="connsiteY160" fmla="*/ 1078484 h 1393825"/>
                    <a:gd name="connsiteX161" fmla="*/ 771905 w 1474851"/>
                    <a:gd name="connsiteY161" fmla="*/ 1090041 h 1393825"/>
                    <a:gd name="connsiteX162" fmla="*/ 768350 w 1474851"/>
                    <a:gd name="connsiteY162" fmla="*/ 1097026 h 1393825"/>
                    <a:gd name="connsiteX163" fmla="*/ 758062 w 1474851"/>
                    <a:gd name="connsiteY163" fmla="*/ 1104011 h 1393825"/>
                    <a:gd name="connsiteX164" fmla="*/ 740790 w 1474851"/>
                    <a:gd name="connsiteY164" fmla="*/ 1124839 h 1393825"/>
                    <a:gd name="connsiteX165" fmla="*/ 725297 w 1474851"/>
                    <a:gd name="connsiteY165" fmla="*/ 1143381 h 1393825"/>
                    <a:gd name="connsiteX166" fmla="*/ 716660 w 1474851"/>
                    <a:gd name="connsiteY166" fmla="*/ 1161923 h 1393825"/>
                    <a:gd name="connsiteX167" fmla="*/ 711580 w 1474851"/>
                    <a:gd name="connsiteY167" fmla="*/ 1171194 h 1393825"/>
                    <a:gd name="connsiteX168" fmla="*/ 708152 w 1474851"/>
                    <a:gd name="connsiteY168" fmla="*/ 1185164 h 1393825"/>
                    <a:gd name="connsiteX169" fmla="*/ 704596 w 1474851"/>
                    <a:gd name="connsiteY169" fmla="*/ 1192149 h 1393825"/>
                    <a:gd name="connsiteX170" fmla="*/ 699515 w 1474851"/>
                    <a:gd name="connsiteY170" fmla="*/ 1194435 h 1393825"/>
                    <a:gd name="connsiteX171" fmla="*/ 699515 w 1474851"/>
                    <a:gd name="connsiteY171" fmla="*/ 1201420 h 1393825"/>
                    <a:gd name="connsiteX172" fmla="*/ 704596 w 1474851"/>
                    <a:gd name="connsiteY172" fmla="*/ 1217676 h 1393825"/>
                    <a:gd name="connsiteX173" fmla="*/ 725297 w 1474851"/>
                    <a:gd name="connsiteY173" fmla="*/ 1229233 h 1393825"/>
                    <a:gd name="connsiteX174" fmla="*/ 689102 w 1474851"/>
                    <a:gd name="connsiteY174" fmla="*/ 1247775 h 1393825"/>
                    <a:gd name="connsiteX175" fmla="*/ 690879 w 1474851"/>
                    <a:gd name="connsiteY175" fmla="*/ 1252474 h 1393825"/>
                    <a:gd name="connsiteX176" fmla="*/ 687451 w 1474851"/>
                    <a:gd name="connsiteY176" fmla="*/ 1257046 h 1393825"/>
                    <a:gd name="connsiteX177" fmla="*/ 701167 w 1474851"/>
                    <a:gd name="connsiteY177" fmla="*/ 1261745 h 1393825"/>
                    <a:gd name="connsiteX178" fmla="*/ 696086 w 1474851"/>
                    <a:gd name="connsiteY178" fmla="*/ 1271016 h 1393825"/>
                    <a:gd name="connsiteX179" fmla="*/ 682244 w 1474851"/>
                    <a:gd name="connsiteY179" fmla="*/ 1277874 h 1393825"/>
                    <a:gd name="connsiteX180" fmla="*/ 659892 w 1474851"/>
                    <a:gd name="connsiteY180" fmla="*/ 1298829 h 1393825"/>
                    <a:gd name="connsiteX181" fmla="*/ 654684 w 1474851"/>
                    <a:gd name="connsiteY181" fmla="*/ 1303401 h 1393825"/>
                    <a:gd name="connsiteX182" fmla="*/ 644398 w 1474851"/>
                    <a:gd name="connsiteY182" fmla="*/ 1301115 h 1393825"/>
                    <a:gd name="connsiteX183" fmla="*/ 637412 w 1474851"/>
                    <a:gd name="connsiteY183" fmla="*/ 1287145 h 1393825"/>
                    <a:gd name="connsiteX184" fmla="*/ 630554 w 1474851"/>
                    <a:gd name="connsiteY184" fmla="*/ 1284859 h 1393825"/>
                    <a:gd name="connsiteX185" fmla="*/ 620268 w 1474851"/>
                    <a:gd name="connsiteY185" fmla="*/ 1289558 h 1393825"/>
                    <a:gd name="connsiteX186" fmla="*/ 556513 w 1474851"/>
                    <a:gd name="connsiteY186" fmla="*/ 1324356 h 1393825"/>
                    <a:gd name="connsiteX187" fmla="*/ 549655 w 1474851"/>
                    <a:gd name="connsiteY187" fmla="*/ 1310386 h 1393825"/>
                    <a:gd name="connsiteX188" fmla="*/ 534034 w 1474851"/>
                    <a:gd name="connsiteY188" fmla="*/ 1305814 h 1393825"/>
                    <a:gd name="connsiteX189" fmla="*/ 520319 w 1474851"/>
                    <a:gd name="connsiteY189" fmla="*/ 1319657 h 1393825"/>
                    <a:gd name="connsiteX190" fmla="*/ 521970 w 1474851"/>
                    <a:gd name="connsiteY190" fmla="*/ 1326642 h 1393825"/>
                    <a:gd name="connsiteX191" fmla="*/ 534034 w 1474851"/>
                    <a:gd name="connsiteY191" fmla="*/ 1335913 h 1393825"/>
                    <a:gd name="connsiteX192" fmla="*/ 525526 w 1474851"/>
                    <a:gd name="connsiteY192" fmla="*/ 1345184 h 1393825"/>
                    <a:gd name="connsiteX193" fmla="*/ 501396 w 1474851"/>
                    <a:gd name="connsiteY193" fmla="*/ 1359154 h 1393825"/>
                    <a:gd name="connsiteX194" fmla="*/ 496188 w 1474851"/>
                    <a:gd name="connsiteY194" fmla="*/ 1352169 h 1393825"/>
                    <a:gd name="connsiteX195" fmla="*/ 490981 w 1474851"/>
                    <a:gd name="connsiteY195" fmla="*/ 1352169 h 1393825"/>
                    <a:gd name="connsiteX196" fmla="*/ 485902 w 1474851"/>
                    <a:gd name="connsiteY196" fmla="*/ 1356741 h 1393825"/>
                    <a:gd name="connsiteX197" fmla="*/ 463423 w 1474851"/>
                    <a:gd name="connsiteY197" fmla="*/ 1363726 h 1393825"/>
                    <a:gd name="connsiteX198" fmla="*/ 451357 w 1474851"/>
                    <a:gd name="connsiteY198" fmla="*/ 1366012 h 1393825"/>
                    <a:gd name="connsiteX199" fmla="*/ 437642 w 1474851"/>
                    <a:gd name="connsiteY199" fmla="*/ 1370711 h 1393825"/>
                    <a:gd name="connsiteX200" fmla="*/ 422148 w 1474851"/>
                    <a:gd name="connsiteY200" fmla="*/ 1379982 h 1393825"/>
                    <a:gd name="connsiteX201" fmla="*/ 416940 w 1474851"/>
                    <a:gd name="connsiteY201" fmla="*/ 1379982 h 1393825"/>
                    <a:gd name="connsiteX202" fmla="*/ 404876 w 1474851"/>
                    <a:gd name="connsiteY202" fmla="*/ 1375283 h 1393825"/>
                    <a:gd name="connsiteX203" fmla="*/ 394588 w 1474851"/>
                    <a:gd name="connsiteY203" fmla="*/ 1359154 h 1393825"/>
                    <a:gd name="connsiteX204" fmla="*/ 382524 w 1474851"/>
                    <a:gd name="connsiteY204" fmla="*/ 1347470 h 1393825"/>
                    <a:gd name="connsiteX205" fmla="*/ 378968 w 1474851"/>
                    <a:gd name="connsiteY205" fmla="*/ 1340485 h 1393825"/>
                    <a:gd name="connsiteX206" fmla="*/ 372109 w 1474851"/>
                    <a:gd name="connsiteY206" fmla="*/ 1340485 h 1393825"/>
                    <a:gd name="connsiteX207" fmla="*/ 366903 w 1474851"/>
                    <a:gd name="connsiteY207" fmla="*/ 1352169 h 1393825"/>
                    <a:gd name="connsiteX208" fmla="*/ 358394 w 1474851"/>
                    <a:gd name="connsiteY208" fmla="*/ 1363726 h 1393825"/>
                    <a:gd name="connsiteX209" fmla="*/ 347979 w 1474851"/>
                    <a:gd name="connsiteY209" fmla="*/ 1370711 h 1393825"/>
                    <a:gd name="connsiteX210" fmla="*/ 341122 w 1474851"/>
                    <a:gd name="connsiteY210" fmla="*/ 1375283 h 1393825"/>
                    <a:gd name="connsiteX211" fmla="*/ 332485 w 1474851"/>
                    <a:gd name="connsiteY211" fmla="*/ 1375283 h 1393825"/>
                    <a:gd name="connsiteX212" fmla="*/ 327278 w 1474851"/>
                    <a:gd name="connsiteY212" fmla="*/ 1382268 h 1393825"/>
                    <a:gd name="connsiteX213" fmla="*/ 316992 w 1474851"/>
                    <a:gd name="connsiteY213" fmla="*/ 1393825 h 1393825"/>
                    <a:gd name="connsiteX214" fmla="*/ 306704 w 1474851"/>
                    <a:gd name="connsiteY214" fmla="*/ 1393825 h 1393825"/>
                    <a:gd name="connsiteX215" fmla="*/ 286003 w 1474851"/>
                    <a:gd name="connsiteY215" fmla="*/ 1391539 h 1393825"/>
                    <a:gd name="connsiteX216" fmla="*/ 273938 w 1474851"/>
                    <a:gd name="connsiteY216" fmla="*/ 1386967 h 1393825"/>
                    <a:gd name="connsiteX217" fmla="*/ 265303 w 1474851"/>
                    <a:gd name="connsiteY217" fmla="*/ 1377696 h 1393825"/>
                    <a:gd name="connsiteX218" fmla="*/ 260096 w 1474851"/>
                    <a:gd name="connsiteY218" fmla="*/ 1372997 h 1393825"/>
                    <a:gd name="connsiteX219" fmla="*/ 256667 w 1474851"/>
                    <a:gd name="connsiteY219" fmla="*/ 1366012 h 1393825"/>
                    <a:gd name="connsiteX220" fmla="*/ 246379 w 1474851"/>
                    <a:gd name="connsiteY220" fmla="*/ 1359154 h 1393825"/>
                    <a:gd name="connsiteX221" fmla="*/ 230885 w 1474851"/>
                    <a:gd name="connsiteY221" fmla="*/ 1359154 h 1393825"/>
                    <a:gd name="connsiteX222" fmla="*/ 223901 w 1474851"/>
                    <a:gd name="connsiteY222" fmla="*/ 1347470 h 1393825"/>
                    <a:gd name="connsiteX223" fmla="*/ 213613 w 1474851"/>
                    <a:gd name="connsiteY223" fmla="*/ 1340485 h 1393825"/>
                    <a:gd name="connsiteX224" fmla="*/ 208406 w 1474851"/>
                    <a:gd name="connsiteY224" fmla="*/ 1331214 h 1393825"/>
                    <a:gd name="connsiteX225" fmla="*/ 203327 w 1474851"/>
                    <a:gd name="connsiteY225" fmla="*/ 1319657 h 1393825"/>
                    <a:gd name="connsiteX226" fmla="*/ 203327 w 1474851"/>
                    <a:gd name="connsiteY226" fmla="*/ 1305814 h 1393825"/>
                    <a:gd name="connsiteX227" fmla="*/ 198120 w 1474851"/>
                    <a:gd name="connsiteY227" fmla="*/ 1296543 h 1393825"/>
                    <a:gd name="connsiteX228" fmla="*/ 191261 w 1474851"/>
                    <a:gd name="connsiteY228" fmla="*/ 1294130 h 1393825"/>
                    <a:gd name="connsiteX229" fmla="*/ 191261 w 1474851"/>
                    <a:gd name="connsiteY229" fmla="*/ 1284859 h 1393825"/>
                    <a:gd name="connsiteX230" fmla="*/ 196342 w 1474851"/>
                    <a:gd name="connsiteY230" fmla="*/ 1280287 h 1393825"/>
                    <a:gd name="connsiteX231" fmla="*/ 203327 w 1474851"/>
                    <a:gd name="connsiteY231" fmla="*/ 1275588 h 1393825"/>
                    <a:gd name="connsiteX232" fmla="*/ 204978 w 1474851"/>
                    <a:gd name="connsiteY232" fmla="*/ 1271016 h 1393825"/>
                    <a:gd name="connsiteX233" fmla="*/ 196342 w 1474851"/>
                    <a:gd name="connsiteY233" fmla="*/ 1257046 h 1393825"/>
                    <a:gd name="connsiteX234" fmla="*/ 180848 w 1474851"/>
                    <a:gd name="connsiteY234" fmla="*/ 1254760 h 1393825"/>
                    <a:gd name="connsiteX235" fmla="*/ 167131 w 1474851"/>
                    <a:gd name="connsiteY235" fmla="*/ 1257046 h 1393825"/>
                    <a:gd name="connsiteX236" fmla="*/ 160147 w 1474851"/>
                    <a:gd name="connsiteY236" fmla="*/ 1254760 h 1393825"/>
                    <a:gd name="connsiteX237" fmla="*/ 149859 w 1474851"/>
                    <a:gd name="connsiteY237" fmla="*/ 1252474 h 1393825"/>
                    <a:gd name="connsiteX238" fmla="*/ 144653 w 1474851"/>
                    <a:gd name="connsiteY238" fmla="*/ 1247775 h 1393825"/>
                    <a:gd name="connsiteX239" fmla="*/ 146430 w 1474851"/>
                    <a:gd name="connsiteY239" fmla="*/ 1240790 h 1393825"/>
                    <a:gd name="connsiteX240" fmla="*/ 146430 w 1474851"/>
                    <a:gd name="connsiteY240" fmla="*/ 1236218 h 1393825"/>
                    <a:gd name="connsiteX241" fmla="*/ 139573 w 1474851"/>
                    <a:gd name="connsiteY241" fmla="*/ 1233805 h 1393825"/>
                    <a:gd name="connsiteX242" fmla="*/ 136144 w 1474851"/>
                    <a:gd name="connsiteY242" fmla="*/ 1226947 h 1393825"/>
                    <a:gd name="connsiteX243" fmla="*/ 134365 w 1474851"/>
                    <a:gd name="connsiteY243" fmla="*/ 1215263 h 1393825"/>
                    <a:gd name="connsiteX244" fmla="*/ 129158 w 1474851"/>
                    <a:gd name="connsiteY244" fmla="*/ 1215263 h 1393825"/>
                    <a:gd name="connsiteX245" fmla="*/ 122301 w 1474851"/>
                    <a:gd name="connsiteY245" fmla="*/ 1224534 h 1393825"/>
                    <a:gd name="connsiteX246" fmla="*/ 110235 w 1474851"/>
                    <a:gd name="connsiteY246" fmla="*/ 1210691 h 1393825"/>
                    <a:gd name="connsiteX247" fmla="*/ 98171 w 1474851"/>
                    <a:gd name="connsiteY247" fmla="*/ 1196721 h 1393825"/>
                    <a:gd name="connsiteX248" fmla="*/ 92963 w 1474851"/>
                    <a:gd name="connsiteY248" fmla="*/ 1185164 h 1393825"/>
                    <a:gd name="connsiteX249" fmla="*/ 92963 w 1474851"/>
                    <a:gd name="connsiteY249" fmla="*/ 1173607 h 1393825"/>
                    <a:gd name="connsiteX250" fmla="*/ 91312 w 1474851"/>
                    <a:gd name="connsiteY250" fmla="*/ 1166622 h 1393825"/>
                    <a:gd name="connsiteX251" fmla="*/ 79248 w 1474851"/>
                    <a:gd name="connsiteY251" fmla="*/ 1157351 h 1393825"/>
                    <a:gd name="connsiteX252" fmla="*/ 67182 w 1474851"/>
                    <a:gd name="connsiteY252" fmla="*/ 1145794 h 1393825"/>
                    <a:gd name="connsiteX253" fmla="*/ 63753 w 1474851"/>
                    <a:gd name="connsiteY253" fmla="*/ 1131824 h 1393825"/>
                    <a:gd name="connsiteX254" fmla="*/ 58547 w 1474851"/>
                    <a:gd name="connsiteY254" fmla="*/ 1113282 h 1393825"/>
                    <a:gd name="connsiteX255" fmla="*/ 51688 w 1474851"/>
                    <a:gd name="connsiteY255" fmla="*/ 1110996 h 1393825"/>
                    <a:gd name="connsiteX256" fmla="*/ 46481 w 1474851"/>
                    <a:gd name="connsiteY256" fmla="*/ 1108583 h 1393825"/>
                    <a:gd name="connsiteX257" fmla="*/ 41275 w 1474851"/>
                    <a:gd name="connsiteY257" fmla="*/ 1101725 h 1393825"/>
                    <a:gd name="connsiteX258" fmla="*/ 41275 w 1474851"/>
                    <a:gd name="connsiteY258" fmla="*/ 1097026 h 1393825"/>
                    <a:gd name="connsiteX259" fmla="*/ 44830 w 1474851"/>
                    <a:gd name="connsiteY259" fmla="*/ 1087755 h 1393825"/>
                    <a:gd name="connsiteX260" fmla="*/ 46481 w 1474851"/>
                    <a:gd name="connsiteY260" fmla="*/ 1083056 h 1393825"/>
                    <a:gd name="connsiteX261" fmla="*/ 43053 w 1474851"/>
                    <a:gd name="connsiteY261" fmla="*/ 1073785 h 1393825"/>
                    <a:gd name="connsiteX262" fmla="*/ 20701 w 1474851"/>
                    <a:gd name="connsiteY262" fmla="*/ 1041400 h 1393825"/>
                    <a:gd name="connsiteX263" fmla="*/ 1651 w 1474851"/>
                    <a:gd name="connsiteY263" fmla="*/ 1018159 h 1393825"/>
                    <a:gd name="connsiteX264" fmla="*/ 0 w 1474851"/>
                    <a:gd name="connsiteY264" fmla="*/ 1008888 h 1393825"/>
                    <a:gd name="connsiteX265" fmla="*/ 1651 w 1474851"/>
                    <a:gd name="connsiteY265" fmla="*/ 1004316 h 1393825"/>
                    <a:gd name="connsiteX266" fmla="*/ 6857 w 1474851"/>
                    <a:gd name="connsiteY266" fmla="*/ 999617 h 1393825"/>
                    <a:gd name="connsiteX267" fmla="*/ 12064 w 1474851"/>
                    <a:gd name="connsiteY267" fmla="*/ 995045 h 1393825"/>
                    <a:gd name="connsiteX268" fmla="*/ 10286 w 1474851"/>
                    <a:gd name="connsiteY268" fmla="*/ 983361 h 1393825"/>
                    <a:gd name="connsiteX269" fmla="*/ 10286 w 1474851"/>
                    <a:gd name="connsiteY269" fmla="*/ 974090 h 1393825"/>
                    <a:gd name="connsiteX270" fmla="*/ 13715 w 1474851"/>
                    <a:gd name="connsiteY270" fmla="*/ 967105 h 1393825"/>
                    <a:gd name="connsiteX271" fmla="*/ 17145 w 1474851"/>
                    <a:gd name="connsiteY271" fmla="*/ 957834 h 1393825"/>
                    <a:gd name="connsiteX272" fmla="*/ 15494 w 1474851"/>
                    <a:gd name="connsiteY272" fmla="*/ 948563 h 1393825"/>
                    <a:gd name="connsiteX273" fmla="*/ 12064 w 1474851"/>
                    <a:gd name="connsiteY273" fmla="*/ 934720 h 1393825"/>
                    <a:gd name="connsiteX274" fmla="*/ 10286 w 1474851"/>
                    <a:gd name="connsiteY274" fmla="*/ 925449 h 1393825"/>
                    <a:gd name="connsiteX275" fmla="*/ 12064 w 1474851"/>
                    <a:gd name="connsiteY275" fmla="*/ 897636 h 1393825"/>
                    <a:gd name="connsiteX276" fmla="*/ 13715 w 1474851"/>
                    <a:gd name="connsiteY276" fmla="*/ 892937 h 1393825"/>
                    <a:gd name="connsiteX277" fmla="*/ 15494 w 1474851"/>
                    <a:gd name="connsiteY277" fmla="*/ 897636 h 1393825"/>
                    <a:gd name="connsiteX278" fmla="*/ 37846 w 1474851"/>
                    <a:gd name="connsiteY278" fmla="*/ 897636 h 1393825"/>
                    <a:gd name="connsiteX279" fmla="*/ 87883 w 1474851"/>
                    <a:gd name="connsiteY279" fmla="*/ 881380 h 1393825"/>
                    <a:gd name="connsiteX280" fmla="*/ 99949 w 1474851"/>
                    <a:gd name="connsiteY280" fmla="*/ 832612 h 1393825"/>
                    <a:gd name="connsiteX281" fmla="*/ 103378 w 1474851"/>
                    <a:gd name="connsiteY281" fmla="*/ 828040 h 1393825"/>
                    <a:gd name="connsiteX282" fmla="*/ 122301 w 1474851"/>
                    <a:gd name="connsiteY282" fmla="*/ 825627 h 1393825"/>
                    <a:gd name="connsiteX283" fmla="*/ 127507 w 1474851"/>
                    <a:gd name="connsiteY283" fmla="*/ 821055 h 1393825"/>
                    <a:gd name="connsiteX284" fmla="*/ 125729 w 1474851"/>
                    <a:gd name="connsiteY284" fmla="*/ 795528 h 1393825"/>
                    <a:gd name="connsiteX285" fmla="*/ 125729 w 1474851"/>
                    <a:gd name="connsiteY285" fmla="*/ 774700 h 1393825"/>
                    <a:gd name="connsiteX286" fmla="*/ 120523 w 1474851"/>
                    <a:gd name="connsiteY286" fmla="*/ 756158 h 1393825"/>
                    <a:gd name="connsiteX287" fmla="*/ 120523 w 1474851"/>
                    <a:gd name="connsiteY287" fmla="*/ 742188 h 1393825"/>
                    <a:gd name="connsiteX288" fmla="*/ 141224 w 1474851"/>
                    <a:gd name="connsiteY288" fmla="*/ 725932 h 1393825"/>
                    <a:gd name="connsiteX289" fmla="*/ 144653 w 1474851"/>
                    <a:gd name="connsiteY289" fmla="*/ 700405 h 1393825"/>
                    <a:gd name="connsiteX290" fmla="*/ 151637 w 1474851"/>
                    <a:gd name="connsiteY290" fmla="*/ 677291 h 1393825"/>
                    <a:gd name="connsiteX291" fmla="*/ 161925 w 1474851"/>
                    <a:gd name="connsiteY291" fmla="*/ 665607 h 1393825"/>
                    <a:gd name="connsiteX292" fmla="*/ 177419 w 1474851"/>
                    <a:gd name="connsiteY292" fmla="*/ 654050 h 1393825"/>
                    <a:gd name="connsiteX293" fmla="*/ 189483 w 1474851"/>
                    <a:gd name="connsiteY293" fmla="*/ 663321 h 1393825"/>
                    <a:gd name="connsiteX294" fmla="*/ 206755 w 1474851"/>
                    <a:gd name="connsiteY294" fmla="*/ 670306 h 1393825"/>
                    <a:gd name="connsiteX295" fmla="*/ 213613 w 1474851"/>
                    <a:gd name="connsiteY295" fmla="*/ 681863 h 1393825"/>
                    <a:gd name="connsiteX296" fmla="*/ 211835 w 1474851"/>
                    <a:gd name="connsiteY296" fmla="*/ 695833 h 1393825"/>
                    <a:gd name="connsiteX297" fmla="*/ 206755 w 1474851"/>
                    <a:gd name="connsiteY297" fmla="*/ 709676 h 1393825"/>
                    <a:gd name="connsiteX298" fmla="*/ 210184 w 1474851"/>
                    <a:gd name="connsiteY298" fmla="*/ 709676 h 1393825"/>
                    <a:gd name="connsiteX299" fmla="*/ 217043 w 1474851"/>
                    <a:gd name="connsiteY299" fmla="*/ 709676 h 1393825"/>
                    <a:gd name="connsiteX300" fmla="*/ 225678 w 1474851"/>
                    <a:gd name="connsiteY300" fmla="*/ 705104 h 1393825"/>
                    <a:gd name="connsiteX301" fmla="*/ 232536 w 1474851"/>
                    <a:gd name="connsiteY301" fmla="*/ 686562 h 1393825"/>
                    <a:gd name="connsiteX302" fmla="*/ 239522 w 1474851"/>
                    <a:gd name="connsiteY302" fmla="*/ 686562 h 1393825"/>
                    <a:gd name="connsiteX303" fmla="*/ 255015 w 1474851"/>
                    <a:gd name="connsiteY303" fmla="*/ 688848 h 1393825"/>
                    <a:gd name="connsiteX304" fmla="*/ 251586 w 1474851"/>
                    <a:gd name="connsiteY304" fmla="*/ 672592 h 1393825"/>
                    <a:gd name="connsiteX305" fmla="*/ 253237 w 1474851"/>
                    <a:gd name="connsiteY305" fmla="*/ 656336 h 1393825"/>
                    <a:gd name="connsiteX306" fmla="*/ 239522 w 1474851"/>
                    <a:gd name="connsiteY306" fmla="*/ 642493 h 1393825"/>
                    <a:gd name="connsiteX307" fmla="*/ 239522 w 1474851"/>
                    <a:gd name="connsiteY307" fmla="*/ 630936 h 1393825"/>
                    <a:gd name="connsiteX308" fmla="*/ 255015 w 1474851"/>
                    <a:gd name="connsiteY308" fmla="*/ 628523 h 1393825"/>
                    <a:gd name="connsiteX309" fmla="*/ 260096 w 1474851"/>
                    <a:gd name="connsiteY309" fmla="*/ 619252 h 1393825"/>
                    <a:gd name="connsiteX310" fmla="*/ 261874 w 1474851"/>
                    <a:gd name="connsiteY310" fmla="*/ 589153 h 1393825"/>
                    <a:gd name="connsiteX311" fmla="*/ 267080 w 1474851"/>
                    <a:gd name="connsiteY311" fmla="*/ 575183 h 1393825"/>
                    <a:gd name="connsiteX312" fmla="*/ 275589 w 1474851"/>
                    <a:gd name="connsiteY312" fmla="*/ 570611 h 1393825"/>
                    <a:gd name="connsiteX313" fmla="*/ 279146 w 1474851"/>
                    <a:gd name="connsiteY313" fmla="*/ 554355 h 1393825"/>
                    <a:gd name="connsiteX314" fmla="*/ 287654 w 1474851"/>
                    <a:gd name="connsiteY314" fmla="*/ 549656 h 1393825"/>
                    <a:gd name="connsiteX315" fmla="*/ 310133 w 1474851"/>
                    <a:gd name="connsiteY315" fmla="*/ 552069 h 1393825"/>
                    <a:gd name="connsiteX316" fmla="*/ 316992 w 1474851"/>
                    <a:gd name="connsiteY316" fmla="*/ 535813 h 1393825"/>
                    <a:gd name="connsiteX317" fmla="*/ 320421 w 1474851"/>
                    <a:gd name="connsiteY317" fmla="*/ 521843 h 1393825"/>
                    <a:gd name="connsiteX318" fmla="*/ 342900 w 1474851"/>
                    <a:gd name="connsiteY318" fmla="*/ 501015 h 1393825"/>
                    <a:gd name="connsiteX319" fmla="*/ 351408 w 1474851"/>
                    <a:gd name="connsiteY319" fmla="*/ 498729 h 1393825"/>
                    <a:gd name="connsiteX320" fmla="*/ 365252 w 1474851"/>
                    <a:gd name="connsiteY320" fmla="*/ 505587 h 1393825"/>
                    <a:gd name="connsiteX321" fmla="*/ 370458 w 1474851"/>
                    <a:gd name="connsiteY321" fmla="*/ 517271 h 1393825"/>
                    <a:gd name="connsiteX322" fmla="*/ 377317 w 1474851"/>
                    <a:gd name="connsiteY322" fmla="*/ 519557 h 1393825"/>
                    <a:gd name="connsiteX323" fmla="*/ 398018 w 1474851"/>
                    <a:gd name="connsiteY323" fmla="*/ 510286 h 1393825"/>
                    <a:gd name="connsiteX324" fmla="*/ 416940 w 1474851"/>
                    <a:gd name="connsiteY324" fmla="*/ 503301 h 1393825"/>
                    <a:gd name="connsiteX325" fmla="*/ 437642 w 1474851"/>
                    <a:gd name="connsiteY325" fmla="*/ 484759 h 1393825"/>
                    <a:gd name="connsiteX326" fmla="*/ 446278 w 1474851"/>
                    <a:gd name="connsiteY326" fmla="*/ 477774 h 1393825"/>
                    <a:gd name="connsiteX327" fmla="*/ 454786 w 1474851"/>
                    <a:gd name="connsiteY327" fmla="*/ 470789 h 1393825"/>
                    <a:gd name="connsiteX328" fmla="*/ 478917 w 1474851"/>
                    <a:gd name="connsiteY328" fmla="*/ 440690 h 1393825"/>
                    <a:gd name="connsiteX329" fmla="*/ 490981 w 1474851"/>
                    <a:gd name="connsiteY329" fmla="*/ 424434 h 1393825"/>
                    <a:gd name="connsiteX330" fmla="*/ 511682 w 1474851"/>
                    <a:gd name="connsiteY330" fmla="*/ 415163 h 1393825"/>
                    <a:gd name="connsiteX331" fmla="*/ 521970 w 1474851"/>
                    <a:gd name="connsiteY331" fmla="*/ 408178 h 1393825"/>
                    <a:gd name="connsiteX332" fmla="*/ 528954 w 1474851"/>
                    <a:gd name="connsiteY332" fmla="*/ 382778 h 1393825"/>
                    <a:gd name="connsiteX333" fmla="*/ 535812 w 1474851"/>
                    <a:gd name="connsiteY333" fmla="*/ 373507 h 1393825"/>
                    <a:gd name="connsiteX334" fmla="*/ 535812 w 1474851"/>
                    <a:gd name="connsiteY334" fmla="*/ 368808 h 1393825"/>
                    <a:gd name="connsiteX335" fmla="*/ 530605 w 1474851"/>
                    <a:gd name="connsiteY335" fmla="*/ 350266 h 1393825"/>
                    <a:gd name="connsiteX336" fmla="*/ 539242 w 1474851"/>
                    <a:gd name="connsiteY336" fmla="*/ 331724 h 1393825"/>
                    <a:gd name="connsiteX337" fmla="*/ 539242 w 1474851"/>
                    <a:gd name="connsiteY337" fmla="*/ 317754 h 1393825"/>
                    <a:gd name="connsiteX338" fmla="*/ 546100 w 1474851"/>
                    <a:gd name="connsiteY338" fmla="*/ 306197 h 1393825"/>
                    <a:gd name="connsiteX339" fmla="*/ 542671 w 1474851"/>
                    <a:gd name="connsiteY339" fmla="*/ 296926 h 1393825"/>
                    <a:gd name="connsiteX340" fmla="*/ 544449 w 1474851"/>
                    <a:gd name="connsiteY340" fmla="*/ 289941 h 1393825"/>
                    <a:gd name="connsiteX341" fmla="*/ 556513 w 1474851"/>
                    <a:gd name="connsiteY341" fmla="*/ 285369 h 1393825"/>
                    <a:gd name="connsiteX342" fmla="*/ 558164 w 1474851"/>
                    <a:gd name="connsiteY342" fmla="*/ 271399 h 1393825"/>
                    <a:gd name="connsiteX343" fmla="*/ 563372 w 1474851"/>
                    <a:gd name="connsiteY343" fmla="*/ 245872 h 1393825"/>
                    <a:gd name="connsiteX344" fmla="*/ 563372 w 1474851"/>
                    <a:gd name="connsiteY344" fmla="*/ 243586 h 1393825"/>
                    <a:gd name="connsiteX345" fmla="*/ 561594 w 1474851"/>
                    <a:gd name="connsiteY345" fmla="*/ 232029 h 1393825"/>
                    <a:gd name="connsiteX346" fmla="*/ 575436 w 1474851"/>
                    <a:gd name="connsiteY346" fmla="*/ 194818 h 1393825"/>
                    <a:gd name="connsiteX347" fmla="*/ 580644 w 1474851"/>
                    <a:gd name="connsiteY347" fmla="*/ 180975 h 1393825"/>
                    <a:gd name="connsiteX348" fmla="*/ 589279 w 1474851"/>
                    <a:gd name="connsiteY348" fmla="*/ 162433 h 1393825"/>
                    <a:gd name="connsiteX349" fmla="*/ 597788 w 1474851"/>
                    <a:gd name="connsiteY349" fmla="*/ 148463 h 1393825"/>
                    <a:gd name="connsiteX350" fmla="*/ 602996 w 1474851"/>
                    <a:gd name="connsiteY350" fmla="*/ 134620 h 1393825"/>
                    <a:gd name="connsiteX351" fmla="*/ 602996 w 1474851"/>
                    <a:gd name="connsiteY351" fmla="*/ 125349 h 1393825"/>
                    <a:gd name="connsiteX352" fmla="*/ 599567 w 1474851"/>
                    <a:gd name="connsiteY352" fmla="*/ 106680 h 1393825"/>
                    <a:gd name="connsiteX353" fmla="*/ 599567 w 1474851"/>
                    <a:gd name="connsiteY353" fmla="*/ 95123 h 1393825"/>
                    <a:gd name="connsiteX354" fmla="*/ 599567 w 1474851"/>
                    <a:gd name="connsiteY354" fmla="*/ 85852 h 1393825"/>
                    <a:gd name="connsiteX355" fmla="*/ 604774 w 1474851"/>
                    <a:gd name="connsiteY355" fmla="*/ 72009 h 1393825"/>
                    <a:gd name="connsiteX356" fmla="*/ 601345 w 1474851"/>
                    <a:gd name="connsiteY356" fmla="*/ 58039 h 1393825"/>
                    <a:gd name="connsiteX357" fmla="*/ 585724 w 1474851"/>
                    <a:gd name="connsiteY357" fmla="*/ 23241 h 1393825"/>
                    <a:gd name="connsiteX358" fmla="*/ 587502 w 1474851"/>
                    <a:gd name="connsiteY358" fmla="*/ 16256 h 1393825"/>
                    <a:gd name="connsiteX359" fmla="*/ 589279 w 1474851"/>
                    <a:gd name="connsiteY359" fmla="*/ 11684 h 1393825"/>
                    <a:gd name="connsiteX360" fmla="*/ 601345 w 1474851"/>
                    <a:gd name="connsiteY360" fmla="*/ 4699 h 1393825"/>
                    <a:gd name="connsiteX361" fmla="*/ 620268 w 1474851"/>
                    <a:gd name="connsiteY361" fmla="*/ 2413 h 1393825"/>
                    <a:gd name="connsiteX362" fmla="*/ 632332 w 1474851"/>
                    <a:gd name="connsiteY362" fmla="*/ 0 h 1393825"/>
                    <a:gd name="connsiteX363" fmla="*/ 632332 w 1474851"/>
                    <a:gd name="connsiteY363" fmla="*/ 67310 h 1393825"/>
                    <a:gd name="connsiteX364" fmla="*/ 630554 w 1474851"/>
                    <a:gd name="connsiteY364" fmla="*/ 97409 h 1393825"/>
                    <a:gd name="connsiteX365" fmla="*/ 632332 w 1474851"/>
                    <a:gd name="connsiteY365" fmla="*/ 194818 h 1393825"/>
                    <a:gd name="connsiteX366" fmla="*/ 630554 w 1474851"/>
                    <a:gd name="connsiteY366" fmla="*/ 255143 h 1393825"/>
                    <a:gd name="connsiteX367" fmla="*/ 632332 w 1474851"/>
                    <a:gd name="connsiteY367" fmla="*/ 280670 h 1393825"/>
                    <a:gd name="connsiteX368" fmla="*/ 632332 w 1474851"/>
                    <a:gd name="connsiteY368" fmla="*/ 373507 h 1393825"/>
                    <a:gd name="connsiteX369" fmla="*/ 664972 w 1474851"/>
                    <a:gd name="connsiteY369" fmla="*/ 373507 h 1393825"/>
                    <a:gd name="connsiteX370" fmla="*/ 821817 w 1474851"/>
                    <a:gd name="connsiteY370" fmla="*/ 371094 h 1393825"/>
                    <a:gd name="connsiteX371" fmla="*/ 861440 w 1474851"/>
                    <a:gd name="connsiteY371" fmla="*/ 371094 h 1393825"/>
                    <a:gd name="connsiteX372" fmla="*/ 939037 w 1474851"/>
                    <a:gd name="connsiteY372" fmla="*/ 373507 h 139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Lst>
                  <a:rect l="l" t="t" r="r" b="b"/>
                  <a:pathLst>
                    <a:path w="1474851" h="1393825">
                      <a:moveTo>
                        <a:pt x="939037" y="373507"/>
                      </a:moveTo>
                      <a:lnTo>
                        <a:pt x="940688" y="582168"/>
                      </a:lnTo>
                      <a:lnTo>
                        <a:pt x="951103" y="572897"/>
                      </a:lnTo>
                      <a:lnTo>
                        <a:pt x="968248" y="556641"/>
                      </a:lnTo>
                      <a:lnTo>
                        <a:pt x="978661" y="547370"/>
                      </a:lnTo>
                      <a:lnTo>
                        <a:pt x="988949" y="540385"/>
                      </a:lnTo>
                      <a:lnTo>
                        <a:pt x="997584" y="538099"/>
                      </a:lnTo>
                      <a:lnTo>
                        <a:pt x="1002664" y="533527"/>
                      </a:lnTo>
                      <a:lnTo>
                        <a:pt x="1007872" y="526542"/>
                      </a:lnTo>
                      <a:lnTo>
                        <a:pt x="1013078" y="519557"/>
                      </a:lnTo>
                      <a:lnTo>
                        <a:pt x="1023365" y="512572"/>
                      </a:lnTo>
                      <a:lnTo>
                        <a:pt x="1045845" y="498729"/>
                      </a:lnTo>
                      <a:lnTo>
                        <a:pt x="1050925" y="491744"/>
                      </a:lnTo>
                      <a:lnTo>
                        <a:pt x="1057909" y="480187"/>
                      </a:lnTo>
                      <a:lnTo>
                        <a:pt x="1061338" y="475488"/>
                      </a:lnTo>
                      <a:lnTo>
                        <a:pt x="1069975" y="475488"/>
                      </a:lnTo>
                      <a:lnTo>
                        <a:pt x="1073403" y="475488"/>
                      </a:lnTo>
                      <a:lnTo>
                        <a:pt x="1083691" y="482473"/>
                      </a:lnTo>
                      <a:lnTo>
                        <a:pt x="1094104" y="487045"/>
                      </a:lnTo>
                      <a:lnTo>
                        <a:pt x="1100962" y="484759"/>
                      </a:lnTo>
                      <a:lnTo>
                        <a:pt x="1114678" y="466217"/>
                      </a:lnTo>
                      <a:lnTo>
                        <a:pt x="1128522" y="447675"/>
                      </a:lnTo>
                      <a:lnTo>
                        <a:pt x="1135379" y="440690"/>
                      </a:lnTo>
                      <a:lnTo>
                        <a:pt x="1142237" y="438404"/>
                      </a:lnTo>
                      <a:lnTo>
                        <a:pt x="1144016" y="429133"/>
                      </a:lnTo>
                      <a:lnTo>
                        <a:pt x="1147445" y="417449"/>
                      </a:lnTo>
                      <a:lnTo>
                        <a:pt x="1156080" y="410591"/>
                      </a:lnTo>
                      <a:lnTo>
                        <a:pt x="1159509" y="408178"/>
                      </a:lnTo>
                      <a:lnTo>
                        <a:pt x="1164717" y="410591"/>
                      </a:lnTo>
                      <a:lnTo>
                        <a:pt x="1164717" y="417449"/>
                      </a:lnTo>
                      <a:lnTo>
                        <a:pt x="1161287" y="429133"/>
                      </a:lnTo>
                      <a:lnTo>
                        <a:pt x="1166368" y="433705"/>
                      </a:lnTo>
                      <a:lnTo>
                        <a:pt x="1178432" y="442976"/>
                      </a:lnTo>
                      <a:lnTo>
                        <a:pt x="1193927" y="447675"/>
                      </a:lnTo>
                      <a:lnTo>
                        <a:pt x="1205992" y="452247"/>
                      </a:lnTo>
                      <a:lnTo>
                        <a:pt x="1225042" y="454660"/>
                      </a:lnTo>
                      <a:lnTo>
                        <a:pt x="1238757" y="459232"/>
                      </a:lnTo>
                      <a:lnTo>
                        <a:pt x="1243964" y="454660"/>
                      </a:lnTo>
                      <a:lnTo>
                        <a:pt x="1245616" y="452247"/>
                      </a:lnTo>
                      <a:lnTo>
                        <a:pt x="1245616" y="447675"/>
                      </a:lnTo>
                      <a:lnTo>
                        <a:pt x="1250823" y="442976"/>
                      </a:lnTo>
                      <a:lnTo>
                        <a:pt x="1250823" y="436118"/>
                      </a:lnTo>
                      <a:lnTo>
                        <a:pt x="1256029" y="433705"/>
                      </a:lnTo>
                      <a:lnTo>
                        <a:pt x="1259458" y="429133"/>
                      </a:lnTo>
                      <a:lnTo>
                        <a:pt x="1256029" y="424434"/>
                      </a:lnTo>
                      <a:lnTo>
                        <a:pt x="1254252" y="417449"/>
                      </a:lnTo>
                      <a:lnTo>
                        <a:pt x="1257680" y="412877"/>
                      </a:lnTo>
                      <a:lnTo>
                        <a:pt x="1261109" y="412877"/>
                      </a:lnTo>
                      <a:lnTo>
                        <a:pt x="1269746" y="417449"/>
                      </a:lnTo>
                      <a:lnTo>
                        <a:pt x="1283588" y="408178"/>
                      </a:lnTo>
                      <a:lnTo>
                        <a:pt x="1292225" y="410591"/>
                      </a:lnTo>
                      <a:lnTo>
                        <a:pt x="1299082" y="412877"/>
                      </a:lnTo>
                      <a:lnTo>
                        <a:pt x="1305941" y="412877"/>
                      </a:lnTo>
                      <a:lnTo>
                        <a:pt x="1312799" y="408178"/>
                      </a:lnTo>
                      <a:lnTo>
                        <a:pt x="1316354" y="401320"/>
                      </a:lnTo>
                      <a:lnTo>
                        <a:pt x="1321434" y="394335"/>
                      </a:lnTo>
                      <a:lnTo>
                        <a:pt x="1331849" y="389636"/>
                      </a:lnTo>
                      <a:lnTo>
                        <a:pt x="1348994" y="392049"/>
                      </a:lnTo>
                      <a:lnTo>
                        <a:pt x="1355978" y="396621"/>
                      </a:lnTo>
                      <a:lnTo>
                        <a:pt x="1376553" y="415163"/>
                      </a:lnTo>
                      <a:lnTo>
                        <a:pt x="1386967" y="422148"/>
                      </a:lnTo>
                      <a:lnTo>
                        <a:pt x="1404238" y="422148"/>
                      </a:lnTo>
                      <a:lnTo>
                        <a:pt x="1411097" y="424434"/>
                      </a:lnTo>
                      <a:lnTo>
                        <a:pt x="1417954" y="424434"/>
                      </a:lnTo>
                      <a:lnTo>
                        <a:pt x="1421383" y="417449"/>
                      </a:lnTo>
                      <a:lnTo>
                        <a:pt x="1428242" y="417449"/>
                      </a:lnTo>
                      <a:lnTo>
                        <a:pt x="1433449" y="419862"/>
                      </a:lnTo>
                      <a:lnTo>
                        <a:pt x="1440306" y="429133"/>
                      </a:lnTo>
                      <a:lnTo>
                        <a:pt x="1438655" y="433705"/>
                      </a:lnTo>
                      <a:lnTo>
                        <a:pt x="1431798" y="442976"/>
                      </a:lnTo>
                      <a:lnTo>
                        <a:pt x="1430020" y="445389"/>
                      </a:lnTo>
                      <a:lnTo>
                        <a:pt x="1433449" y="454660"/>
                      </a:lnTo>
                      <a:lnTo>
                        <a:pt x="1438655" y="461518"/>
                      </a:lnTo>
                      <a:lnTo>
                        <a:pt x="1443862" y="463931"/>
                      </a:lnTo>
                      <a:lnTo>
                        <a:pt x="1452372" y="463931"/>
                      </a:lnTo>
                      <a:lnTo>
                        <a:pt x="1455928" y="463931"/>
                      </a:lnTo>
                      <a:lnTo>
                        <a:pt x="1457578" y="470789"/>
                      </a:lnTo>
                      <a:lnTo>
                        <a:pt x="1454150" y="475488"/>
                      </a:lnTo>
                      <a:lnTo>
                        <a:pt x="1452372" y="487045"/>
                      </a:lnTo>
                      <a:lnTo>
                        <a:pt x="1454150" y="494030"/>
                      </a:lnTo>
                      <a:lnTo>
                        <a:pt x="1461007" y="498729"/>
                      </a:lnTo>
                      <a:lnTo>
                        <a:pt x="1464436" y="503301"/>
                      </a:lnTo>
                      <a:lnTo>
                        <a:pt x="1464436" y="508000"/>
                      </a:lnTo>
                      <a:lnTo>
                        <a:pt x="1462785" y="521843"/>
                      </a:lnTo>
                      <a:lnTo>
                        <a:pt x="1474851" y="533527"/>
                      </a:lnTo>
                      <a:lnTo>
                        <a:pt x="1462785" y="554355"/>
                      </a:lnTo>
                      <a:lnTo>
                        <a:pt x="1454150" y="570611"/>
                      </a:lnTo>
                      <a:lnTo>
                        <a:pt x="1445513" y="593725"/>
                      </a:lnTo>
                      <a:lnTo>
                        <a:pt x="1440306" y="605409"/>
                      </a:lnTo>
                      <a:lnTo>
                        <a:pt x="1435227" y="607695"/>
                      </a:lnTo>
                      <a:lnTo>
                        <a:pt x="1376553" y="556641"/>
                      </a:lnTo>
                      <a:lnTo>
                        <a:pt x="1318005" y="505587"/>
                      </a:lnTo>
                      <a:lnTo>
                        <a:pt x="1285239" y="480187"/>
                      </a:lnTo>
                      <a:lnTo>
                        <a:pt x="1274953" y="498729"/>
                      </a:lnTo>
                      <a:lnTo>
                        <a:pt x="1281810" y="501015"/>
                      </a:lnTo>
                      <a:lnTo>
                        <a:pt x="1271524" y="517271"/>
                      </a:lnTo>
                      <a:lnTo>
                        <a:pt x="1280159" y="519557"/>
                      </a:lnTo>
                      <a:lnTo>
                        <a:pt x="1257680" y="556641"/>
                      </a:lnTo>
                      <a:lnTo>
                        <a:pt x="1264666" y="561340"/>
                      </a:lnTo>
                      <a:lnTo>
                        <a:pt x="1252601" y="584454"/>
                      </a:lnTo>
                      <a:lnTo>
                        <a:pt x="1262887" y="593725"/>
                      </a:lnTo>
                      <a:lnTo>
                        <a:pt x="1262887" y="598424"/>
                      </a:lnTo>
                      <a:lnTo>
                        <a:pt x="1256029" y="607695"/>
                      </a:lnTo>
                      <a:lnTo>
                        <a:pt x="1233551" y="630936"/>
                      </a:lnTo>
                      <a:lnTo>
                        <a:pt x="1219834" y="642493"/>
                      </a:lnTo>
                      <a:lnTo>
                        <a:pt x="1216405" y="647065"/>
                      </a:lnTo>
                      <a:lnTo>
                        <a:pt x="1218056" y="649478"/>
                      </a:lnTo>
                      <a:lnTo>
                        <a:pt x="1221485" y="654050"/>
                      </a:lnTo>
                      <a:lnTo>
                        <a:pt x="1209421" y="670306"/>
                      </a:lnTo>
                      <a:lnTo>
                        <a:pt x="1200911" y="668020"/>
                      </a:lnTo>
                      <a:lnTo>
                        <a:pt x="1193927" y="672592"/>
                      </a:lnTo>
                      <a:lnTo>
                        <a:pt x="1178432" y="695833"/>
                      </a:lnTo>
                      <a:lnTo>
                        <a:pt x="1169797" y="688848"/>
                      </a:lnTo>
                      <a:lnTo>
                        <a:pt x="1166368" y="691134"/>
                      </a:lnTo>
                      <a:lnTo>
                        <a:pt x="1161287" y="695833"/>
                      </a:lnTo>
                      <a:lnTo>
                        <a:pt x="1140586" y="732917"/>
                      </a:lnTo>
                      <a:lnTo>
                        <a:pt x="1128522" y="760730"/>
                      </a:lnTo>
                      <a:lnTo>
                        <a:pt x="1092327" y="728218"/>
                      </a:lnTo>
                      <a:lnTo>
                        <a:pt x="1087120" y="735203"/>
                      </a:lnTo>
                      <a:lnTo>
                        <a:pt x="1080261" y="742188"/>
                      </a:lnTo>
                      <a:lnTo>
                        <a:pt x="1073403" y="744474"/>
                      </a:lnTo>
                      <a:lnTo>
                        <a:pt x="1071626" y="746887"/>
                      </a:lnTo>
                      <a:lnTo>
                        <a:pt x="1071626" y="760730"/>
                      </a:lnTo>
                      <a:lnTo>
                        <a:pt x="1064768" y="767715"/>
                      </a:lnTo>
                      <a:lnTo>
                        <a:pt x="1061338" y="774700"/>
                      </a:lnTo>
                      <a:lnTo>
                        <a:pt x="1059560" y="790956"/>
                      </a:lnTo>
                      <a:lnTo>
                        <a:pt x="1056131" y="795528"/>
                      </a:lnTo>
                      <a:lnTo>
                        <a:pt x="1047496" y="804799"/>
                      </a:lnTo>
                      <a:lnTo>
                        <a:pt x="1038859" y="823341"/>
                      </a:lnTo>
                      <a:lnTo>
                        <a:pt x="1030351" y="846582"/>
                      </a:lnTo>
                      <a:lnTo>
                        <a:pt x="1025144" y="865124"/>
                      </a:lnTo>
                      <a:lnTo>
                        <a:pt x="1018285" y="878967"/>
                      </a:lnTo>
                      <a:lnTo>
                        <a:pt x="1013078" y="883666"/>
                      </a:lnTo>
                      <a:lnTo>
                        <a:pt x="1006221" y="892937"/>
                      </a:lnTo>
                      <a:lnTo>
                        <a:pt x="997584" y="899922"/>
                      </a:lnTo>
                      <a:lnTo>
                        <a:pt x="994155" y="902208"/>
                      </a:lnTo>
                      <a:lnTo>
                        <a:pt x="973454" y="899922"/>
                      </a:lnTo>
                      <a:lnTo>
                        <a:pt x="945896" y="890651"/>
                      </a:lnTo>
                      <a:lnTo>
                        <a:pt x="939037" y="888365"/>
                      </a:lnTo>
                      <a:lnTo>
                        <a:pt x="937259" y="881380"/>
                      </a:lnTo>
                      <a:lnTo>
                        <a:pt x="926973" y="851154"/>
                      </a:lnTo>
                      <a:lnTo>
                        <a:pt x="897635" y="830326"/>
                      </a:lnTo>
                      <a:lnTo>
                        <a:pt x="887349" y="837311"/>
                      </a:lnTo>
                      <a:lnTo>
                        <a:pt x="876934" y="860425"/>
                      </a:lnTo>
                      <a:lnTo>
                        <a:pt x="876934" y="892937"/>
                      </a:lnTo>
                      <a:lnTo>
                        <a:pt x="868299" y="916178"/>
                      </a:lnTo>
                      <a:lnTo>
                        <a:pt x="868299" y="923036"/>
                      </a:lnTo>
                      <a:lnTo>
                        <a:pt x="868299" y="925449"/>
                      </a:lnTo>
                      <a:lnTo>
                        <a:pt x="858011" y="930021"/>
                      </a:lnTo>
                      <a:lnTo>
                        <a:pt x="849376" y="937006"/>
                      </a:lnTo>
                      <a:lnTo>
                        <a:pt x="844169" y="946277"/>
                      </a:lnTo>
                      <a:lnTo>
                        <a:pt x="844169" y="953262"/>
                      </a:lnTo>
                      <a:lnTo>
                        <a:pt x="849376" y="960247"/>
                      </a:lnTo>
                      <a:lnTo>
                        <a:pt x="842518" y="967105"/>
                      </a:lnTo>
                      <a:lnTo>
                        <a:pt x="820038" y="985774"/>
                      </a:lnTo>
                      <a:lnTo>
                        <a:pt x="811529" y="999617"/>
                      </a:lnTo>
                      <a:lnTo>
                        <a:pt x="807974" y="1015873"/>
                      </a:lnTo>
                      <a:lnTo>
                        <a:pt x="804545" y="1029716"/>
                      </a:lnTo>
                      <a:lnTo>
                        <a:pt x="797686" y="1048385"/>
                      </a:lnTo>
                      <a:lnTo>
                        <a:pt x="794257" y="1059942"/>
                      </a:lnTo>
                      <a:lnTo>
                        <a:pt x="780414" y="1078484"/>
                      </a:lnTo>
                      <a:lnTo>
                        <a:pt x="771905" y="1090041"/>
                      </a:lnTo>
                      <a:lnTo>
                        <a:pt x="768350" y="1097026"/>
                      </a:lnTo>
                      <a:lnTo>
                        <a:pt x="758062" y="1104011"/>
                      </a:lnTo>
                      <a:lnTo>
                        <a:pt x="740790" y="1124839"/>
                      </a:lnTo>
                      <a:lnTo>
                        <a:pt x="725297" y="1143381"/>
                      </a:lnTo>
                      <a:lnTo>
                        <a:pt x="716660" y="1161923"/>
                      </a:lnTo>
                      <a:lnTo>
                        <a:pt x="711580" y="1171194"/>
                      </a:lnTo>
                      <a:lnTo>
                        <a:pt x="708152" y="1185164"/>
                      </a:lnTo>
                      <a:lnTo>
                        <a:pt x="704596" y="1192149"/>
                      </a:lnTo>
                      <a:lnTo>
                        <a:pt x="699515" y="1194435"/>
                      </a:lnTo>
                      <a:lnTo>
                        <a:pt x="699515" y="1201420"/>
                      </a:lnTo>
                      <a:lnTo>
                        <a:pt x="704596" y="1217676"/>
                      </a:lnTo>
                      <a:lnTo>
                        <a:pt x="725297" y="1229233"/>
                      </a:lnTo>
                      <a:lnTo>
                        <a:pt x="689102" y="1247775"/>
                      </a:lnTo>
                      <a:lnTo>
                        <a:pt x="690879" y="1252474"/>
                      </a:lnTo>
                      <a:lnTo>
                        <a:pt x="687451" y="1257046"/>
                      </a:lnTo>
                      <a:lnTo>
                        <a:pt x="701167" y="1261745"/>
                      </a:lnTo>
                      <a:lnTo>
                        <a:pt x="696086" y="1271016"/>
                      </a:lnTo>
                      <a:lnTo>
                        <a:pt x="682244" y="1277874"/>
                      </a:lnTo>
                      <a:lnTo>
                        <a:pt x="659892" y="1298829"/>
                      </a:lnTo>
                      <a:lnTo>
                        <a:pt x="654684" y="1303401"/>
                      </a:lnTo>
                      <a:lnTo>
                        <a:pt x="644398" y="1301115"/>
                      </a:lnTo>
                      <a:lnTo>
                        <a:pt x="637412" y="1287145"/>
                      </a:lnTo>
                      <a:lnTo>
                        <a:pt x="630554" y="1284859"/>
                      </a:lnTo>
                      <a:lnTo>
                        <a:pt x="620268" y="1289558"/>
                      </a:lnTo>
                      <a:lnTo>
                        <a:pt x="556513" y="1324356"/>
                      </a:lnTo>
                      <a:lnTo>
                        <a:pt x="549655" y="1310386"/>
                      </a:lnTo>
                      <a:lnTo>
                        <a:pt x="534034" y="1305814"/>
                      </a:lnTo>
                      <a:lnTo>
                        <a:pt x="520319" y="1319657"/>
                      </a:lnTo>
                      <a:lnTo>
                        <a:pt x="521970" y="1326642"/>
                      </a:lnTo>
                      <a:lnTo>
                        <a:pt x="534034" y="1335913"/>
                      </a:lnTo>
                      <a:lnTo>
                        <a:pt x="525526" y="1345184"/>
                      </a:lnTo>
                      <a:lnTo>
                        <a:pt x="501396" y="1359154"/>
                      </a:lnTo>
                      <a:lnTo>
                        <a:pt x="496188" y="1352169"/>
                      </a:lnTo>
                      <a:lnTo>
                        <a:pt x="490981" y="1352169"/>
                      </a:lnTo>
                      <a:lnTo>
                        <a:pt x="485902" y="1356741"/>
                      </a:lnTo>
                      <a:lnTo>
                        <a:pt x="463423" y="1363726"/>
                      </a:lnTo>
                      <a:lnTo>
                        <a:pt x="451357" y="1366012"/>
                      </a:lnTo>
                      <a:lnTo>
                        <a:pt x="437642" y="1370711"/>
                      </a:lnTo>
                      <a:lnTo>
                        <a:pt x="422148" y="1379982"/>
                      </a:lnTo>
                      <a:lnTo>
                        <a:pt x="416940" y="1379982"/>
                      </a:lnTo>
                      <a:lnTo>
                        <a:pt x="404876" y="1375283"/>
                      </a:lnTo>
                      <a:lnTo>
                        <a:pt x="394588" y="1359154"/>
                      </a:lnTo>
                      <a:lnTo>
                        <a:pt x="382524" y="1347470"/>
                      </a:lnTo>
                      <a:lnTo>
                        <a:pt x="378968" y="1340485"/>
                      </a:lnTo>
                      <a:lnTo>
                        <a:pt x="372109" y="1340485"/>
                      </a:lnTo>
                      <a:lnTo>
                        <a:pt x="366903" y="1352169"/>
                      </a:lnTo>
                      <a:lnTo>
                        <a:pt x="358394" y="1363726"/>
                      </a:lnTo>
                      <a:lnTo>
                        <a:pt x="347979" y="1370711"/>
                      </a:lnTo>
                      <a:lnTo>
                        <a:pt x="341122" y="1375283"/>
                      </a:lnTo>
                      <a:lnTo>
                        <a:pt x="332485" y="1375283"/>
                      </a:lnTo>
                      <a:lnTo>
                        <a:pt x="327278" y="1382268"/>
                      </a:lnTo>
                      <a:lnTo>
                        <a:pt x="316992" y="1393825"/>
                      </a:lnTo>
                      <a:lnTo>
                        <a:pt x="306704" y="1393825"/>
                      </a:lnTo>
                      <a:lnTo>
                        <a:pt x="286003" y="1391539"/>
                      </a:lnTo>
                      <a:lnTo>
                        <a:pt x="273938" y="1386967"/>
                      </a:lnTo>
                      <a:lnTo>
                        <a:pt x="265303" y="1377696"/>
                      </a:lnTo>
                      <a:lnTo>
                        <a:pt x="260096" y="1372997"/>
                      </a:lnTo>
                      <a:lnTo>
                        <a:pt x="256667" y="1366012"/>
                      </a:lnTo>
                      <a:lnTo>
                        <a:pt x="246379" y="1359154"/>
                      </a:lnTo>
                      <a:lnTo>
                        <a:pt x="230885" y="1359154"/>
                      </a:lnTo>
                      <a:lnTo>
                        <a:pt x="223901" y="1347470"/>
                      </a:lnTo>
                      <a:lnTo>
                        <a:pt x="213613" y="1340485"/>
                      </a:lnTo>
                      <a:lnTo>
                        <a:pt x="208406" y="1331214"/>
                      </a:lnTo>
                      <a:lnTo>
                        <a:pt x="203327" y="1319657"/>
                      </a:lnTo>
                      <a:lnTo>
                        <a:pt x="203327" y="1305814"/>
                      </a:lnTo>
                      <a:lnTo>
                        <a:pt x="198120" y="1296543"/>
                      </a:lnTo>
                      <a:lnTo>
                        <a:pt x="191261" y="1294130"/>
                      </a:lnTo>
                      <a:lnTo>
                        <a:pt x="191261" y="1284859"/>
                      </a:lnTo>
                      <a:lnTo>
                        <a:pt x="196342" y="1280287"/>
                      </a:lnTo>
                      <a:lnTo>
                        <a:pt x="203327" y="1275588"/>
                      </a:lnTo>
                      <a:lnTo>
                        <a:pt x="204978" y="1271016"/>
                      </a:lnTo>
                      <a:lnTo>
                        <a:pt x="196342" y="1257046"/>
                      </a:lnTo>
                      <a:lnTo>
                        <a:pt x="180848" y="1254760"/>
                      </a:lnTo>
                      <a:lnTo>
                        <a:pt x="167131" y="1257046"/>
                      </a:lnTo>
                      <a:lnTo>
                        <a:pt x="160147" y="1254760"/>
                      </a:lnTo>
                      <a:lnTo>
                        <a:pt x="149859" y="1252474"/>
                      </a:lnTo>
                      <a:lnTo>
                        <a:pt x="144653" y="1247775"/>
                      </a:lnTo>
                      <a:lnTo>
                        <a:pt x="146430" y="1240790"/>
                      </a:lnTo>
                      <a:lnTo>
                        <a:pt x="146430" y="1236218"/>
                      </a:lnTo>
                      <a:lnTo>
                        <a:pt x="139573" y="1233805"/>
                      </a:lnTo>
                      <a:lnTo>
                        <a:pt x="136144" y="1226947"/>
                      </a:lnTo>
                      <a:lnTo>
                        <a:pt x="134365" y="1215263"/>
                      </a:lnTo>
                      <a:lnTo>
                        <a:pt x="129158" y="1215263"/>
                      </a:lnTo>
                      <a:lnTo>
                        <a:pt x="122301" y="1224534"/>
                      </a:lnTo>
                      <a:lnTo>
                        <a:pt x="110235" y="1210691"/>
                      </a:lnTo>
                      <a:lnTo>
                        <a:pt x="98171" y="1196721"/>
                      </a:lnTo>
                      <a:lnTo>
                        <a:pt x="92963" y="1185164"/>
                      </a:lnTo>
                      <a:lnTo>
                        <a:pt x="92963" y="1173607"/>
                      </a:lnTo>
                      <a:lnTo>
                        <a:pt x="91312" y="1166622"/>
                      </a:lnTo>
                      <a:lnTo>
                        <a:pt x="79248" y="1157351"/>
                      </a:lnTo>
                      <a:lnTo>
                        <a:pt x="67182" y="1145794"/>
                      </a:lnTo>
                      <a:lnTo>
                        <a:pt x="63753" y="1131824"/>
                      </a:lnTo>
                      <a:lnTo>
                        <a:pt x="58547" y="1113282"/>
                      </a:lnTo>
                      <a:lnTo>
                        <a:pt x="51688" y="1110996"/>
                      </a:lnTo>
                      <a:lnTo>
                        <a:pt x="46481" y="1108583"/>
                      </a:lnTo>
                      <a:lnTo>
                        <a:pt x="41275" y="1101725"/>
                      </a:lnTo>
                      <a:lnTo>
                        <a:pt x="41275" y="1097026"/>
                      </a:lnTo>
                      <a:lnTo>
                        <a:pt x="44830" y="1087755"/>
                      </a:lnTo>
                      <a:lnTo>
                        <a:pt x="46481" y="1083056"/>
                      </a:lnTo>
                      <a:lnTo>
                        <a:pt x="43053" y="1073785"/>
                      </a:lnTo>
                      <a:lnTo>
                        <a:pt x="20701" y="1041400"/>
                      </a:lnTo>
                      <a:lnTo>
                        <a:pt x="1651" y="1018159"/>
                      </a:lnTo>
                      <a:lnTo>
                        <a:pt x="0" y="1008888"/>
                      </a:lnTo>
                      <a:lnTo>
                        <a:pt x="1651" y="1004316"/>
                      </a:lnTo>
                      <a:lnTo>
                        <a:pt x="6857" y="999617"/>
                      </a:lnTo>
                      <a:lnTo>
                        <a:pt x="12064" y="995045"/>
                      </a:lnTo>
                      <a:lnTo>
                        <a:pt x="10286" y="983361"/>
                      </a:lnTo>
                      <a:lnTo>
                        <a:pt x="10286" y="974090"/>
                      </a:lnTo>
                      <a:lnTo>
                        <a:pt x="13715" y="967105"/>
                      </a:lnTo>
                      <a:lnTo>
                        <a:pt x="17145" y="957834"/>
                      </a:lnTo>
                      <a:lnTo>
                        <a:pt x="15494" y="948563"/>
                      </a:lnTo>
                      <a:lnTo>
                        <a:pt x="12064" y="934720"/>
                      </a:lnTo>
                      <a:lnTo>
                        <a:pt x="10286" y="925449"/>
                      </a:lnTo>
                      <a:lnTo>
                        <a:pt x="12064" y="897636"/>
                      </a:lnTo>
                      <a:lnTo>
                        <a:pt x="13715" y="892937"/>
                      </a:lnTo>
                      <a:lnTo>
                        <a:pt x="15494" y="897636"/>
                      </a:lnTo>
                      <a:lnTo>
                        <a:pt x="37846" y="897636"/>
                      </a:lnTo>
                      <a:lnTo>
                        <a:pt x="87883" y="881380"/>
                      </a:lnTo>
                      <a:lnTo>
                        <a:pt x="99949" y="832612"/>
                      </a:lnTo>
                      <a:lnTo>
                        <a:pt x="103378" y="828040"/>
                      </a:lnTo>
                      <a:lnTo>
                        <a:pt x="122301" y="825627"/>
                      </a:lnTo>
                      <a:lnTo>
                        <a:pt x="127507" y="821055"/>
                      </a:lnTo>
                      <a:lnTo>
                        <a:pt x="125729" y="795528"/>
                      </a:lnTo>
                      <a:lnTo>
                        <a:pt x="125729" y="774700"/>
                      </a:lnTo>
                      <a:lnTo>
                        <a:pt x="120523" y="756158"/>
                      </a:lnTo>
                      <a:lnTo>
                        <a:pt x="120523" y="742188"/>
                      </a:lnTo>
                      <a:lnTo>
                        <a:pt x="141224" y="725932"/>
                      </a:lnTo>
                      <a:lnTo>
                        <a:pt x="144653" y="700405"/>
                      </a:lnTo>
                      <a:lnTo>
                        <a:pt x="151637" y="677291"/>
                      </a:lnTo>
                      <a:lnTo>
                        <a:pt x="161925" y="665607"/>
                      </a:lnTo>
                      <a:lnTo>
                        <a:pt x="177419" y="654050"/>
                      </a:lnTo>
                      <a:lnTo>
                        <a:pt x="189483" y="663321"/>
                      </a:lnTo>
                      <a:lnTo>
                        <a:pt x="206755" y="670306"/>
                      </a:lnTo>
                      <a:lnTo>
                        <a:pt x="213613" y="681863"/>
                      </a:lnTo>
                      <a:lnTo>
                        <a:pt x="211835" y="695833"/>
                      </a:lnTo>
                      <a:lnTo>
                        <a:pt x="206755" y="709676"/>
                      </a:lnTo>
                      <a:lnTo>
                        <a:pt x="210184" y="709676"/>
                      </a:lnTo>
                      <a:lnTo>
                        <a:pt x="217043" y="709676"/>
                      </a:lnTo>
                      <a:lnTo>
                        <a:pt x="225678" y="705104"/>
                      </a:lnTo>
                      <a:lnTo>
                        <a:pt x="232536" y="686562"/>
                      </a:lnTo>
                      <a:lnTo>
                        <a:pt x="239522" y="686562"/>
                      </a:lnTo>
                      <a:lnTo>
                        <a:pt x="255015" y="688848"/>
                      </a:lnTo>
                      <a:lnTo>
                        <a:pt x="251586" y="672592"/>
                      </a:lnTo>
                      <a:lnTo>
                        <a:pt x="253237" y="656336"/>
                      </a:lnTo>
                      <a:lnTo>
                        <a:pt x="239522" y="642493"/>
                      </a:lnTo>
                      <a:lnTo>
                        <a:pt x="239522" y="630936"/>
                      </a:lnTo>
                      <a:lnTo>
                        <a:pt x="255015" y="628523"/>
                      </a:lnTo>
                      <a:lnTo>
                        <a:pt x="260096" y="619252"/>
                      </a:lnTo>
                      <a:lnTo>
                        <a:pt x="261874" y="589153"/>
                      </a:lnTo>
                      <a:lnTo>
                        <a:pt x="267080" y="575183"/>
                      </a:lnTo>
                      <a:lnTo>
                        <a:pt x="275589" y="570611"/>
                      </a:lnTo>
                      <a:lnTo>
                        <a:pt x="279146" y="554355"/>
                      </a:lnTo>
                      <a:lnTo>
                        <a:pt x="287654" y="549656"/>
                      </a:lnTo>
                      <a:lnTo>
                        <a:pt x="310133" y="552069"/>
                      </a:lnTo>
                      <a:lnTo>
                        <a:pt x="316992" y="535813"/>
                      </a:lnTo>
                      <a:lnTo>
                        <a:pt x="320421" y="521843"/>
                      </a:lnTo>
                      <a:lnTo>
                        <a:pt x="342900" y="501015"/>
                      </a:lnTo>
                      <a:lnTo>
                        <a:pt x="351408" y="498729"/>
                      </a:lnTo>
                      <a:lnTo>
                        <a:pt x="365252" y="505587"/>
                      </a:lnTo>
                      <a:lnTo>
                        <a:pt x="370458" y="517271"/>
                      </a:lnTo>
                      <a:lnTo>
                        <a:pt x="377317" y="519557"/>
                      </a:lnTo>
                      <a:lnTo>
                        <a:pt x="398018" y="510286"/>
                      </a:lnTo>
                      <a:lnTo>
                        <a:pt x="416940" y="503301"/>
                      </a:lnTo>
                      <a:lnTo>
                        <a:pt x="437642" y="484759"/>
                      </a:lnTo>
                      <a:lnTo>
                        <a:pt x="446278" y="477774"/>
                      </a:lnTo>
                      <a:lnTo>
                        <a:pt x="454786" y="470789"/>
                      </a:lnTo>
                      <a:lnTo>
                        <a:pt x="478917" y="440690"/>
                      </a:lnTo>
                      <a:lnTo>
                        <a:pt x="490981" y="424434"/>
                      </a:lnTo>
                      <a:lnTo>
                        <a:pt x="511682" y="415163"/>
                      </a:lnTo>
                      <a:lnTo>
                        <a:pt x="521970" y="408178"/>
                      </a:lnTo>
                      <a:lnTo>
                        <a:pt x="528954" y="382778"/>
                      </a:lnTo>
                      <a:lnTo>
                        <a:pt x="535812" y="373507"/>
                      </a:lnTo>
                      <a:lnTo>
                        <a:pt x="535812" y="368808"/>
                      </a:lnTo>
                      <a:lnTo>
                        <a:pt x="530605" y="350266"/>
                      </a:lnTo>
                      <a:lnTo>
                        <a:pt x="539242" y="331724"/>
                      </a:lnTo>
                      <a:lnTo>
                        <a:pt x="539242" y="317754"/>
                      </a:lnTo>
                      <a:lnTo>
                        <a:pt x="546100" y="306197"/>
                      </a:lnTo>
                      <a:lnTo>
                        <a:pt x="542671" y="296926"/>
                      </a:lnTo>
                      <a:lnTo>
                        <a:pt x="544449" y="289941"/>
                      </a:lnTo>
                      <a:lnTo>
                        <a:pt x="556513" y="285369"/>
                      </a:lnTo>
                      <a:lnTo>
                        <a:pt x="558164" y="271399"/>
                      </a:lnTo>
                      <a:lnTo>
                        <a:pt x="563372" y="245872"/>
                      </a:lnTo>
                      <a:lnTo>
                        <a:pt x="563372" y="243586"/>
                      </a:lnTo>
                      <a:lnTo>
                        <a:pt x="561594" y="232029"/>
                      </a:lnTo>
                      <a:lnTo>
                        <a:pt x="575436" y="194818"/>
                      </a:lnTo>
                      <a:lnTo>
                        <a:pt x="580644" y="180975"/>
                      </a:lnTo>
                      <a:lnTo>
                        <a:pt x="589279" y="162433"/>
                      </a:lnTo>
                      <a:lnTo>
                        <a:pt x="597788" y="148463"/>
                      </a:lnTo>
                      <a:lnTo>
                        <a:pt x="602996" y="134620"/>
                      </a:lnTo>
                      <a:lnTo>
                        <a:pt x="602996" y="125349"/>
                      </a:lnTo>
                      <a:lnTo>
                        <a:pt x="599567" y="106680"/>
                      </a:lnTo>
                      <a:lnTo>
                        <a:pt x="599567" y="95123"/>
                      </a:lnTo>
                      <a:lnTo>
                        <a:pt x="599567" y="85852"/>
                      </a:lnTo>
                      <a:lnTo>
                        <a:pt x="604774" y="72009"/>
                      </a:lnTo>
                      <a:lnTo>
                        <a:pt x="601345" y="58039"/>
                      </a:lnTo>
                      <a:lnTo>
                        <a:pt x="585724" y="23241"/>
                      </a:lnTo>
                      <a:lnTo>
                        <a:pt x="587502" y="16256"/>
                      </a:lnTo>
                      <a:lnTo>
                        <a:pt x="589279" y="11684"/>
                      </a:lnTo>
                      <a:lnTo>
                        <a:pt x="601345" y="4699"/>
                      </a:lnTo>
                      <a:lnTo>
                        <a:pt x="620268" y="2413"/>
                      </a:lnTo>
                      <a:lnTo>
                        <a:pt x="632332" y="0"/>
                      </a:lnTo>
                      <a:lnTo>
                        <a:pt x="632332" y="67310"/>
                      </a:lnTo>
                      <a:lnTo>
                        <a:pt x="630554" y="97409"/>
                      </a:lnTo>
                      <a:lnTo>
                        <a:pt x="632332" y="194818"/>
                      </a:lnTo>
                      <a:lnTo>
                        <a:pt x="630554" y="255143"/>
                      </a:lnTo>
                      <a:lnTo>
                        <a:pt x="632332" y="280670"/>
                      </a:lnTo>
                      <a:lnTo>
                        <a:pt x="632332" y="373507"/>
                      </a:lnTo>
                      <a:lnTo>
                        <a:pt x="664972" y="373507"/>
                      </a:lnTo>
                      <a:lnTo>
                        <a:pt x="821817" y="371094"/>
                      </a:lnTo>
                      <a:lnTo>
                        <a:pt x="861440" y="371094"/>
                      </a:lnTo>
                      <a:lnTo>
                        <a:pt x="939037" y="373507"/>
                      </a:lnTo>
                      <a:close/>
                    </a:path>
                  </a:pathLst>
                </a:custGeom>
                <a:solidFill>
                  <a:srgbClr val="B1D4B1"/>
                </a:solidFill>
                <a:ln w="5461" cap="flat">
                  <a:solidFill>
                    <a:srgbClr val="BEBEBE"/>
                  </a:solidFill>
                  <a:prstDash val="solid"/>
                  <a:round/>
                </a:ln>
              </p:spPr>
              <p:txBody>
                <a:bodyPr rtlCol="0" anchor="ctr"/>
                <a:lstStyle/>
                <a:p>
                  <a:endParaRPr lang="en-US"/>
                </a:p>
              </p:txBody>
            </p:sp>
            <p:sp>
              <p:nvSpPr>
                <p:cNvPr id="1248" name="Freeform: Shape 1247">
                  <a:extLst>
                    <a:ext uri="{FF2B5EF4-FFF2-40B4-BE49-F238E27FC236}">
                      <a16:creationId xmlns:a16="http://schemas.microsoft.com/office/drawing/2014/main" id="{0303A072-40D1-A011-126C-E582744061C3}"/>
                    </a:ext>
                  </a:extLst>
                </p:cNvPr>
                <p:cNvSpPr/>
                <p:nvPr/>
              </p:nvSpPr>
              <p:spPr>
                <a:xfrm>
                  <a:off x="26066622" y="14352397"/>
                  <a:ext cx="1793620" cy="1797304"/>
                </a:xfrm>
                <a:custGeom>
                  <a:avLst/>
                  <a:gdLst>
                    <a:gd name="connsiteX0" fmla="*/ 1540384 w 1793620"/>
                    <a:gd name="connsiteY0" fmla="*/ 1795018 h 1797304"/>
                    <a:gd name="connsiteX1" fmla="*/ 1419734 w 1793620"/>
                    <a:gd name="connsiteY1" fmla="*/ 1792732 h 1797304"/>
                    <a:gd name="connsiteX2" fmla="*/ 1388746 w 1793620"/>
                    <a:gd name="connsiteY2" fmla="*/ 1795018 h 1797304"/>
                    <a:gd name="connsiteX3" fmla="*/ 1269873 w 1793620"/>
                    <a:gd name="connsiteY3" fmla="*/ 1795018 h 1797304"/>
                    <a:gd name="connsiteX4" fmla="*/ 1247394 w 1793620"/>
                    <a:gd name="connsiteY4" fmla="*/ 1795018 h 1797304"/>
                    <a:gd name="connsiteX5" fmla="*/ 1197484 w 1793620"/>
                    <a:gd name="connsiteY5" fmla="*/ 1797304 h 1797304"/>
                    <a:gd name="connsiteX6" fmla="*/ 1066546 w 1793620"/>
                    <a:gd name="connsiteY6" fmla="*/ 1795018 h 1797304"/>
                    <a:gd name="connsiteX7" fmla="*/ 1061339 w 1793620"/>
                    <a:gd name="connsiteY7" fmla="*/ 1795018 h 1797304"/>
                    <a:gd name="connsiteX8" fmla="*/ 925195 w 1793620"/>
                    <a:gd name="connsiteY8" fmla="*/ 1792732 h 1797304"/>
                    <a:gd name="connsiteX9" fmla="*/ 904621 w 1793620"/>
                    <a:gd name="connsiteY9" fmla="*/ 1795018 h 1797304"/>
                    <a:gd name="connsiteX10" fmla="*/ 752984 w 1793620"/>
                    <a:gd name="connsiteY10" fmla="*/ 1792732 h 1797304"/>
                    <a:gd name="connsiteX11" fmla="*/ 685800 w 1793620"/>
                    <a:gd name="connsiteY11" fmla="*/ 1792732 h 1797304"/>
                    <a:gd name="connsiteX12" fmla="*/ 680593 w 1793620"/>
                    <a:gd name="connsiteY12" fmla="*/ 1778762 h 1797304"/>
                    <a:gd name="connsiteX13" fmla="*/ 678815 w 1793620"/>
                    <a:gd name="connsiteY13" fmla="*/ 1767205 h 1797304"/>
                    <a:gd name="connsiteX14" fmla="*/ 668528 w 1793620"/>
                    <a:gd name="connsiteY14" fmla="*/ 1750949 h 1797304"/>
                    <a:gd name="connsiteX15" fmla="*/ 653034 w 1793620"/>
                    <a:gd name="connsiteY15" fmla="*/ 1736979 h 1797304"/>
                    <a:gd name="connsiteX16" fmla="*/ 632334 w 1793620"/>
                    <a:gd name="connsiteY16" fmla="*/ 1727708 h 1797304"/>
                    <a:gd name="connsiteX17" fmla="*/ 615061 w 1793620"/>
                    <a:gd name="connsiteY17" fmla="*/ 1723136 h 1797304"/>
                    <a:gd name="connsiteX18" fmla="*/ 608203 w 1793620"/>
                    <a:gd name="connsiteY18" fmla="*/ 1718437 h 1797304"/>
                    <a:gd name="connsiteX19" fmla="*/ 591059 w 1793620"/>
                    <a:gd name="connsiteY19" fmla="*/ 1713865 h 1797304"/>
                    <a:gd name="connsiteX20" fmla="*/ 575437 w 1793620"/>
                    <a:gd name="connsiteY20" fmla="*/ 1702181 h 1797304"/>
                    <a:gd name="connsiteX21" fmla="*/ 559943 w 1793620"/>
                    <a:gd name="connsiteY21" fmla="*/ 1692910 h 1797304"/>
                    <a:gd name="connsiteX22" fmla="*/ 556514 w 1793620"/>
                    <a:gd name="connsiteY22" fmla="*/ 1679067 h 1797304"/>
                    <a:gd name="connsiteX23" fmla="*/ 551307 w 1793620"/>
                    <a:gd name="connsiteY23" fmla="*/ 1644269 h 1797304"/>
                    <a:gd name="connsiteX24" fmla="*/ 539369 w 1793620"/>
                    <a:gd name="connsiteY24" fmla="*/ 1625727 h 1797304"/>
                    <a:gd name="connsiteX25" fmla="*/ 532384 w 1793620"/>
                    <a:gd name="connsiteY25" fmla="*/ 1595501 h 1797304"/>
                    <a:gd name="connsiteX26" fmla="*/ 525526 w 1793620"/>
                    <a:gd name="connsiteY26" fmla="*/ 1558417 h 1797304"/>
                    <a:gd name="connsiteX27" fmla="*/ 523748 w 1793620"/>
                    <a:gd name="connsiteY27" fmla="*/ 1560703 h 1797304"/>
                    <a:gd name="connsiteX28" fmla="*/ 525526 w 1793620"/>
                    <a:gd name="connsiteY28" fmla="*/ 1542161 h 1797304"/>
                    <a:gd name="connsiteX29" fmla="*/ 535813 w 1793620"/>
                    <a:gd name="connsiteY29" fmla="*/ 1525905 h 1797304"/>
                    <a:gd name="connsiteX30" fmla="*/ 556514 w 1793620"/>
                    <a:gd name="connsiteY30" fmla="*/ 1495806 h 1797304"/>
                    <a:gd name="connsiteX31" fmla="*/ 559943 w 1793620"/>
                    <a:gd name="connsiteY31" fmla="*/ 1486535 h 1797304"/>
                    <a:gd name="connsiteX32" fmla="*/ 556514 w 1793620"/>
                    <a:gd name="connsiteY32" fmla="*/ 1472565 h 1797304"/>
                    <a:gd name="connsiteX33" fmla="*/ 532384 w 1793620"/>
                    <a:gd name="connsiteY33" fmla="*/ 1447165 h 1797304"/>
                    <a:gd name="connsiteX34" fmla="*/ 527304 w 1793620"/>
                    <a:gd name="connsiteY34" fmla="*/ 1426210 h 1797304"/>
                    <a:gd name="connsiteX35" fmla="*/ 516890 w 1793620"/>
                    <a:gd name="connsiteY35" fmla="*/ 1419225 h 1797304"/>
                    <a:gd name="connsiteX36" fmla="*/ 510032 w 1793620"/>
                    <a:gd name="connsiteY36" fmla="*/ 1409954 h 1797304"/>
                    <a:gd name="connsiteX37" fmla="*/ 510032 w 1793620"/>
                    <a:gd name="connsiteY37" fmla="*/ 1391412 h 1797304"/>
                    <a:gd name="connsiteX38" fmla="*/ 511684 w 1793620"/>
                    <a:gd name="connsiteY38" fmla="*/ 1386840 h 1797304"/>
                    <a:gd name="connsiteX39" fmla="*/ 510032 w 1793620"/>
                    <a:gd name="connsiteY39" fmla="*/ 1386840 h 1797304"/>
                    <a:gd name="connsiteX40" fmla="*/ 499618 w 1793620"/>
                    <a:gd name="connsiteY40" fmla="*/ 1368298 h 1797304"/>
                    <a:gd name="connsiteX41" fmla="*/ 503174 w 1793620"/>
                    <a:gd name="connsiteY41" fmla="*/ 1352042 h 1797304"/>
                    <a:gd name="connsiteX42" fmla="*/ 506603 w 1793620"/>
                    <a:gd name="connsiteY42" fmla="*/ 1338072 h 1797304"/>
                    <a:gd name="connsiteX43" fmla="*/ 496189 w 1793620"/>
                    <a:gd name="connsiteY43" fmla="*/ 1314958 h 1797304"/>
                    <a:gd name="connsiteX44" fmla="*/ 501396 w 1793620"/>
                    <a:gd name="connsiteY44" fmla="*/ 1298702 h 1797304"/>
                    <a:gd name="connsiteX45" fmla="*/ 504825 w 1793620"/>
                    <a:gd name="connsiteY45" fmla="*/ 1275461 h 1797304"/>
                    <a:gd name="connsiteX46" fmla="*/ 504825 w 1793620"/>
                    <a:gd name="connsiteY46" fmla="*/ 1268476 h 1797304"/>
                    <a:gd name="connsiteX47" fmla="*/ 499618 w 1793620"/>
                    <a:gd name="connsiteY47" fmla="*/ 1252347 h 1797304"/>
                    <a:gd name="connsiteX48" fmla="*/ 491109 w 1793620"/>
                    <a:gd name="connsiteY48" fmla="*/ 1247648 h 1797304"/>
                    <a:gd name="connsiteX49" fmla="*/ 485902 w 1793620"/>
                    <a:gd name="connsiteY49" fmla="*/ 1231392 h 1797304"/>
                    <a:gd name="connsiteX50" fmla="*/ 470409 w 1793620"/>
                    <a:gd name="connsiteY50" fmla="*/ 1217549 h 1797304"/>
                    <a:gd name="connsiteX51" fmla="*/ 458343 w 1793620"/>
                    <a:gd name="connsiteY51" fmla="*/ 1199007 h 1797304"/>
                    <a:gd name="connsiteX52" fmla="*/ 446278 w 1793620"/>
                    <a:gd name="connsiteY52" fmla="*/ 1192022 h 1797304"/>
                    <a:gd name="connsiteX53" fmla="*/ 429006 w 1793620"/>
                    <a:gd name="connsiteY53" fmla="*/ 1182751 h 1797304"/>
                    <a:gd name="connsiteX54" fmla="*/ 413512 w 1793620"/>
                    <a:gd name="connsiteY54" fmla="*/ 1175766 h 1797304"/>
                    <a:gd name="connsiteX55" fmla="*/ 396240 w 1793620"/>
                    <a:gd name="connsiteY55" fmla="*/ 1161796 h 1797304"/>
                    <a:gd name="connsiteX56" fmla="*/ 377317 w 1793620"/>
                    <a:gd name="connsiteY56" fmla="*/ 1147953 h 1797304"/>
                    <a:gd name="connsiteX57" fmla="*/ 360172 w 1793620"/>
                    <a:gd name="connsiteY57" fmla="*/ 1131697 h 1797304"/>
                    <a:gd name="connsiteX58" fmla="*/ 334264 w 1793620"/>
                    <a:gd name="connsiteY58" fmla="*/ 1117727 h 1797304"/>
                    <a:gd name="connsiteX59" fmla="*/ 327406 w 1793620"/>
                    <a:gd name="connsiteY59" fmla="*/ 1110869 h 1797304"/>
                    <a:gd name="connsiteX60" fmla="*/ 318770 w 1793620"/>
                    <a:gd name="connsiteY60" fmla="*/ 1094613 h 1797304"/>
                    <a:gd name="connsiteX61" fmla="*/ 313563 w 1793620"/>
                    <a:gd name="connsiteY61" fmla="*/ 1076071 h 1797304"/>
                    <a:gd name="connsiteX62" fmla="*/ 304927 w 1793620"/>
                    <a:gd name="connsiteY62" fmla="*/ 1055116 h 1797304"/>
                    <a:gd name="connsiteX63" fmla="*/ 294640 w 1793620"/>
                    <a:gd name="connsiteY63" fmla="*/ 1041273 h 1797304"/>
                    <a:gd name="connsiteX64" fmla="*/ 272288 w 1793620"/>
                    <a:gd name="connsiteY64" fmla="*/ 1027303 h 1797304"/>
                    <a:gd name="connsiteX65" fmla="*/ 246380 w 1793620"/>
                    <a:gd name="connsiteY65" fmla="*/ 1018032 h 1797304"/>
                    <a:gd name="connsiteX66" fmla="*/ 248159 w 1793620"/>
                    <a:gd name="connsiteY66" fmla="*/ 1015746 h 1797304"/>
                    <a:gd name="connsiteX67" fmla="*/ 201549 w 1793620"/>
                    <a:gd name="connsiteY67" fmla="*/ 1004189 h 1797304"/>
                    <a:gd name="connsiteX68" fmla="*/ 187834 w 1793620"/>
                    <a:gd name="connsiteY68" fmla="*/ 992505 h 1797304"/>
                    <a:gd name="connsiteX69" fmla="*/ 180975 w 1793620"/>
                    <a:gd name="connsiteY69" fmla="*/ 976376 h 1797304"/>
                    <a:gd name="connsiteX70" fmla="*/ 175768 w 1793620"/>
                    <a:gd name="connsiteY70" fmla="*/ 969391 h 1797304"/>
                    <a:gd name="connsiteX71" fmla="*/ 168910 w 1793620"/>
                    <a:gd name="connsiteY71" fmla="*/ 964692 h 1797304"/>
                    <a:gd name="connsiteX72" fmla="*/ 146431 w 1793620"/>
                    <a:gd name="connsiteY72" fmla="*/ 955421 h 1797304"/>
                    <a:gd name="connsiteX73" fmla="*/ 117221 w 1793620"/>
                    <a:gd name="connsiteY73" fmla="*/ 953135 h 1797304"/>
                    <a:gd name="connsiteX74" fmla="*/ 99949 w 1793620"/>
                    <a:gd name="connsiteY74" fmla="*/ 943864 h 1797304"/>
                    <a:gd name="connsiteX75" fmla="*/ 87884 w 1793620"/>
                    <a:gd name="connsiteY75" fmla="*/ 925322 h 1797304"/>
                    <a:gd name="connsiteX76" fmla="*/ 74168 w 1793620"/>
                    <a:gd name="connsiteY76" fmla="*/ 909066 h 1797304"/>
                    <a:gd name="connsiteX77" fmla="*/ 55118 w 1793620"/>
                    <a:gd name="connsiteY77" fmla="*/ 899795 h 1797304"/>
                    <a:gd name="connsiteX78" fmla="*/ 36195 w 1793620"/>
                    <a:gd name="connsiteY78" fmla="*/ 883539 h 1797304"/>
                    <a:gd name="connsiteX79" fmla="*/ 37973 w 1793620"/>
                    <a:gd name="connsiteY79" fmla="*/ 853440 h 1797304"/>
                    <a:gd name="connsiteX80" fmla="*/ 48260 w 1793620"/>
                    <a:gd name="connsiteY80" fmla="*/ 837184 h 1797304"/>
                    <a:gd name="connsiteX81" fmla="*/ 43053 w 1793620"/>
                    <a:gd name="connsiteY81" fmla="*/ 818642 h 1797304"/>
                    <a:gd name="connsiteX82" fmla="*/ 48260 w 1793620"/>
                    <a:gd name="connsiteY82" fmla="*/ 802386 h 1797304"/>
                    <a:gd name="connsiteX83" fmla="*/ 39624 w 1793620"/>
                    <a:gd name="connsiteY83" fmla="*/ 765302 h 1797304"/>
                    <a:gd name="connsiteX84" fmla="*/ 36195 w 1793620"/>
                    <a:gd name="connsiteY84" fmla="*/ 753618 h 1797304"/>
                    <a:gd name="connsiteX85" fmla="*/ 43053 w 1793620"/>
                    <a:gd name="connsiteY85" fmla="*/ 730504 h 1797304"/>
                    <a:gd name="connsiteX86" fmla="*/ 39624 w 1793620"/>
                    <a:gd name="connsiteY86" fmla="*/ 702691 h 1797304"/>
                    <a:gd name="connsiteX87" fmla="*/ 46482 w 1793620"/>
                    <a:gd name="connsiteY87" fmla="*/ 695706 h 1797304"/>
                    <a:gd name="connsiteX88" fmla="*/ 41402 w 1793620"/>
                    <a:gd name="connsiteY88" fmla="*/ 667893 h 1797304"/>
                    <a:gd name="connsiteX89" fmla="*/ 48260 w 1793620"/>
                    <a:gd name="connsiteY89" fmla="*/ 663194 h 1797304"/>
                    <a:gd name="connsiteX90" fmla="*/ 51689 w 1793620"/>
                    <a:gd name="connsiteY90" fmla="*/ 649351 h 1797304"/>
                    <a:gd name="connsiteX91" fmla="*/ 58547 w 1793620"/>
                    <a:gd name="connsiteY91" fmla="*/ 633095 h 1797304"/>
                    <a:gd name="connsiteX92" fmla="*/ 70612 w 1793620"/>
                    <a:gd name="connsiteY92" fmla="*/ 619125 h 1797304"/>
                    <a:gd name="connsiteX93" fmla="*/ 75819 w 1793620"/>
                    <a:gd name="connsiteY93" fmla="*/ 609854 h 1797304"/>
                    <a:gd name="connsiteX94" fmla="*/ 72390 w 1793620"/>
                    <a:gd name="connsiteY94" fmla="*/ 598297 h 1797304"/>
                    <a:gd name="connsiteX95" fmla="*/ 55118 w 1793620"/>
                    <a:gd name="connsiteY95" fmla="*/ 572770 h 1797304"/>
                    <a:gd name="connsiteX96" fmla="*/ 43053 w 1793620"/>
                    <a:gd name="connsiteY96" fmla="*/ 554228 h 1797304"/>
                    <a:gd name="connsiteX97" fmla="*/ 3429 w 1793620"/>
                    <a:gd name="connsiteY97" fmla="*/ 547243 h 1797304"/>
                    <a:gd name="connsiteX98" fmla="*/ 0 w 1793620"/>
                    <a:gd name="connsiteY98" fmla="*/ 533400 h 1797304"/>
                    <a:gd name="connsiteX99" fmla="*/ 5207 w 1793620"/>
                    <a:gd name="connsiteY99" fmla="*/ 524129 h 1797304"/>
                    <a:gd name="connsiteX100" fmla="*/ 10414 w 1793620"/>
                    <a:gd name="connsiteY100" fmla="*/ 498602 h 1797304"/>
                    <a:gd name="connsiteX101" fmla="*/ 22479 w 1793620"/>
                    <a:gd name="connsiteY101" fmla="*/ 486918 h 1797304"/>
                    <a:gd name="connsiteX102" fmla="*/ 34544 w 1793620"/>
                    <a:gd name="connsiteY102" fmla="*/ 477647 h 1797304"/>
                    <a:gd name="connsiteX103" fmla="*/ 41402 w 1793620"/>
                    <a:gd name="connsiteY103" fmla="*/ 466090 h 1797304"/>
                    <a:gd name="connsiteX104" fmla="*/ 43053 w 1793620"/>
                    <a:gd name="connsiteY104" fmla="*/ 442849 h 1797304"/>
                    <a:gd name="connsiteX105" fmla="*/ 50038 w 1793620"/>
                    <a:gd name="connsiteY105" fmla="*/ 433578 h 1797304"/>
                    <a:gd name="connsiteX106" fmla="*/ 56896 w 1793620"/>
                    <a:gd name="connsiteY106" fmla="*/ 422021 h 1797304"/>
                    <a:gd name="connsiteX107" fmla="*/ 70612 w 1793620"/>
                    <a:gd name="connsiteY107" fmla="*/ 415036 h 1797304"/>
                    <a:gd name="connsiteX108" fmla="*/ 103378 w 1793620"/>
                    <a:gd name="connsiteY108" fmla="*/ 398780 h 1797304"/>
                    <a:gd name="connsiteX109" fmla="*/ 115443 w 1793620"/>
                    <a:gd name="connsiteY109" fmla="*/ 387223 h 1797304"/>
                    <a:gd name="connsiteX110" fmla="*/ 137922 w 1793620"/>
                    <a:gd name="connsiteY110" fmla="*/ 382651 h 1797304"/>
                    <a:gd name="connsiteX111" fmla="*/ 146431 w 1793620"/>
                    <a:gd name="connsiteY111" fmla="*/ 368681 h 1797304"/>
                    <a:gd name="connsiteX112" fmla="*/ 168910 w 1793620"/>
                    <a:gd name="connsiteY112" fmla="*/ 368681 h 1797304"/>
                    <a:gd name="connsiteX113" fmla="*/ 177546 w 1793620"/>
                    <a:gd name="connsiteY113" fmla="*/ 357124 h 1797304"/>
                    <a:gd name="connsiteX114" fmla="*/ 186055 w 1793620"/>
                    <a:gd name="connsiteY114" fmla="*/ 350139 h 1797304"/>
                    <a:gd name="connsiteX115" fmla="*/ 189484 w 1793620"/>
                    <a:gd name="connsiteY115" fmla="*/ 317627 h 1797304"/>
                    <a:gd name="connsiteX116" fmla="*/ 189484 w 1793620"/>
                    <a:gd name="connsiteY116" fmla="*/ 208661 h 1797304"/>
                    <a:gd name="connsiteX117" fmla="*/ 186055 w 1793620"/>
                    <a:gd name="connsiteY117" fmla="*/ 113538 h 1797304"/>
                    <a:gd name="connsiteX118" fmla="*/ 194691 w 1793620"/>
                    <a:gd name="connsiteY118" fmla="*/ 111252 h 1797304"/>
                    <a:gd name="connsiteX119" fmla="*/ 210185 w 1793620"/>
                    <a:gd name="connsiteY119" fmla="*/ 108966 h 1797304"/>
                    <a:gd name="connsiteX120" fmla="*/ 217170 w 1793620"/>
                    <a:gd name="connsiteY120" fmla="*/ 90424 h 1797304"/>
                    <a:gd name="connsiteX121" fmla="*/ 229235 w 1793620"/>
                    <a:gd name="connsiteY121" fmla="*/ 78740 h 1797304"/>
                    <a:gd name="connsiteX122" fmla="*/ 227457 w 1793620"/>
                    <a:gd name="connsiteY122" fmla="*/ 99695 h 1797304"/>
                    <a:gd name="connsiteX123" fmla="*/ 234315 w 1793620"/>
                    <a:gd name="connsiteY123" fmla="*/ 101981 h 1797304"/>
                    <a:gd name="connsiteX124" fmla="*/ 242951 w 1793620"/>
                    <a:gd name="connsiteY124" fmla="*/ 85725 h 1797304"/>
                    <a:gd name="connsiteX125" fmla="*/ 246380 w 1793620"/>
                    <a:gd name="connsiteY125" fmla="*/ 81153 h 1797304"/>
                    <a:gd name="connsiteX126" fmla="*/ 251587 w 1793620"/>
                    <a:gd name="connsiteY126" fmla="*/ 85725 h 1797304"/>
                    <a:gd name="connsiteX127" fmla="*/ 263652 w 1793620"/>
                    <a:gd name="connsiteY127" fmla="*/ 94996 h 1797304"/>
                    <a:gd name="connsiteX128" fmla="*/ 279146 w 1793620"/>
                    <a:gd name="connsiteY128" fmla="*/ 101981 h 1797304"/>
                    <a:gd name="connsiteX129" fmla="*/ 286004 w 1793620"/>
                    <a:gd name="connsiteY129" fmla="*/ 104267 h 1797304"/>
                    <a:gd name="connsiteX130" fmla="*/ 298069 w 1793620"/>
                    <a:gd name="connsiteY130" fmla="*/ 108966 h 1797304"/>
                    <a:gd name="connsiteX131" fmla="*/ 313563 w 1793620"/>
                    <a:gd name="connsiteY131" fmla="*/ 106680 h 1797304"/>
                    <a:gd name="connsiteX132" fmla="*/ 330835 w 1793620"/>
                    <a:gd name="connsiteY132" fmla="*/ 106680 h 1797304"/>
                    <a:gd name="connsiteX133" fmla="*/ 348107 w 1793620"/>
                    <a:gd name="connsiteY133" fmla="*/ 101981 h 1797304"/>
                    <a:gd name="connsiteX134" fmla="*/ 373888 w 1793620"/>
                    <a:gd name="connsiteY134" fmla="*/ 90424 h 1797304"/>
                    <a:gd name="connsiteX135" fmla="*/ 391160 w 1793620"/>
                    <a:gd name="connsiteY135" fmla="*/ 81153 h 1797304"/>
                    <a:gd name="connsiteX136" fmla="*/ 410084 w 1793620"/>
                    <a:gd name="connsiteY136" fmla="*/ 81153 h 1797304"/>
                    <a:gd name="connsiteX137" fmla="*/ 432435 w 1793620"/>
                    <a:gd name="connsiteY137" fmla="*/ 78740 h 1797304"/>
                    <a:gd name="connsiteX138" fmla="*/ 451485 w 1793620"/>
                    <a:gd name="connsiteY138" fmla="*/ 71882 h 1797304"/>
                    <a:gd name="connsiteX139" fmla="*/ 465201 w 1793620"/>
                    <a:gd name="connsiteY139" fmla="*/ 64897 h 1797304"/>
                    <a:gd name="connsiteX140" fmla="*/ 482473 w 1793620"/>
                    <a:gd name="connsiteY140" fmla="*/ 57912 h 1797304"/>
                    <a:gd name="connsiteX141" fmla="*/ 504825 w 1793620"/>
                    <a:gd name="connsiteY141" fmla="*/ 39370 h 1797304"/>
                    <a:gd name="connsiteX142" fmla="*/ 513461 w 1793620"/>
                    <a:gd name="connsiteY142" fmla="*/ 39370 h 1797304"/>
                    <a:gd name="connsiteX143" fmla="*/ 527304 w 1793620"/>
                    <a:gd name="connsiteY143" fmla="*/ 41656 h 1797304"/>
                    <a:gd name="connsiteX144" fmla="*/ 570357 w 1793620"/>
                    <a:gd name="connsiteY144" fmla="*/ 23114 h 1797304"/>
                    <a:gd name="connsiteX145" fmla="*/ 589280 w 1793620"/>
                    <a:gd name="connsiteY145" fmla="*/ 9271 h 1797304"/>
                    <a:gd name="connsiteX146" fmla="*/ 606552 w 1793620"/>
                    <a:gd name="connsiteY146" fmla="*/ 6858 h 1797304"/>
                    <a:gd name="connsiteX147" fmla="*/ 615061 w 1793620"/>
                    <a:gd name="connsiteY147" fmla="*/ 2286 h 1797304"/>
                    <a:gd name="connsiteX148" fmla="*/ 627126 w 1793620"/>
                    <a:gd name="connsiteY148" fmla="*/ 0 h 1797304"/>
                    <a:gd name="connsiteX149" fmla="*/ 632334 w 1793620"/>
                    <a:gd name="connsiteY149" fmla="*/ 6858 h 1797304"/>
                    <a:gd name="connsiteX150" fmla="*/ 639191 w 1793620"/>
                    <a:gd name="connsiteY150" fmla="*/ 11557 h 1797304"/>
                    <a:gd name="connsiteX151" fmla="*/ 651256 w 1793620"/>
                    <a:gd name="connsiteY151" fmla="*/ 13843 h 1797304"/>
                    <a:gd name="connsiteX152" fmla="*/ 653034 w 1793620"/>
                    <a:gd name="connsiteY152" fmla="*/ 20828 h 1797304"/>
                    <a:gd name="connsiteX153" fmla="*/ 649605 w 1793620"/>
                    <a:gd name="connsiteY153" fmla="*/ 37084 h 1797304"/>
                    <a:gd name="connsiteX154" fmla="*/ 647827 w 1793620"/>
                    <a:gd name="connsiteY154" fmla="*/ 48641 h 1797304"/>
                    <a:gd name="connsiteX155" fmla="*/ 630682 w 1793620"/>
                    <a:gd name="connsiteY155" fmla="*/ 62611 h 1797304"/>
                    <a:gd name="connsiteX156" fmla="*/ 625475 w 1793620"/>
                    <a:gd name="connsiteY156" fmla="*/ 83439 h 1797304"/>
                    <a:gd name="connsiteX157" fmla="*/ 627126 w 1793620"/>
                    <a:gd name="connsiteY157" fmla="*/ 104267 h 1797304"/>
                    <a:gd name="connsiteX158" fmla="*/ 625475 w 1793620"/>
                    <a:gd name="connsiteY158" fmla="*/ 108966 h 1797304"/>
                    <a:gd name="connsiteX159" fmla="*/ 609981 w 1793620"/>
                    <a:gd name="connsiteY159" fmla="*/ 122809 h 1797304"/>
                    <a:gd name="connsiteX160" fmla="*/ 599567 w 1793620"/>
                    <a:gd name="connsiteY160" fmla="*/ 136779 h 1797304"/>
                    <a:gd name="connsiteX161" fmla="*/ 616839 w 1793620"/>
                    <a:gd name="connsiteY161" fmla="*/ 146050 h 1797304"/>
                    <a:gd name="connsiteX162" fmla="*/ 625475 w 1793620"/>
                    <a:gd name="connsiteY162" fmla="*/ 136779 h 1797304"/>
                    <a:gd name="connsiteX163" fmla="*/ 635762 w 1793620"/>
                    <a:gd name="connsiteY163" fmla="*/ 127508 h 1797304"/>
                    <a:gd name="connsiteX164" fmla="*/ 646176 w 1793620"/>
                    <a:gd name="connsiteY164" fmla="*/ 125222 h 1797304"/>
                    <a:gd name="connsiteX165" fmla="*/ 656463 w 1793620"/>
                    <a:gd name="connsiteY165" fmla="*/ 122809 h 1797304"/>
                    <a:gd name="connsiteX166" fmla="*/ 661670 w 1793620"/>
                    <a:gd name="connsiteY166" fmla="*/ 113538 h 1797304"/>
                    <a:gd name="connsiteX167" fmla="*/ 670306 w 1793620"/>
                    <a:gd name="connsiteY167" fmla="*/ 111252 h 1797304"/>
                    <a:gd name="connsiteX168" fmla="*/ 687451 w 1793620"/>
                    <a:gd name="connsiteY168" fmla="*/ 122809 h 1797304"/>
                    <a:gd name="connsiteX169" fmla="*/ 711581 w 1793620"/>
                    <a:gd name="connsiteY169" fmla="*/ 139065 h 1797304"/>
                    <a:gd name="connsiteX170" fmla="*/ 730504 w 1793620"/>
                    <a:gd name="connsiteY170" fmla="*/ 146050 h 1797304"/>
                    <a:gd name="connsiteX171" fmla="*/ 744347 w 1793620"/>
                    <a:gd name="connsiteY171" fmla="*/ 150749 h 1797304"/>
                    <a:gd name="connsiteX172" fmla="*/ 754634 w 1793620"/>
                    <a:gd name="connsiteY172" fmla="*/ 153035 h 1797304"/>
                    <a:gd name="connsiteX173" fmla="*/ 756412 w 1793620"/>
                    <a:gd name="connsiteY173" fmla="*/ 160020 h 1797304"/>
                    <a:gd name="connsiteX174" fmla="*/ 765048 w 1793620"/>
                    <a:gd name="connsiteY174" fmla="*/ 162306 h 1797304"/>
                    <a:gd name="connsiteX175" fmla="*/ 777113 w 1793620"/>
                    <a:gd name="connsiteY175" fmla="*/ 160020 h 1797304"/>
                    <a:gd name="connsiteX176" fmla="*/ 780542 w 1793620"/>
                    <a:gd name="connsiteY176" fmla="*/ 164592 h 1797304"/>
                    <a:gd name="connsiteX177" fmla="*/ 783971 w 1793620"/>
                    <a:gd name="connsiteY177" fmla="*/ 171577 h 1797304"/>
                    <a:gd name="connsiteX178" fmla="*/ 789178 w 1793620"/>
                    <a:gd name="connsiteY178" fmla="*/ 171577 h 1797304"/>
                    <a:gd name="connsiteX179" fmla="*/ 806323 w 1793620"/>
                    <a:gd name="connsiteY179" fmla="*/ 173863 h 1797304"/>
                    <a:gd name="connsiteX180" fmla="*/ 813309 w 1793620"/>
                    <a:gd name="connsiteY180" fmla="*/ 176149 h 1797304"/>
                    <a:gd name="connsiteX181" fmla="*/ 818388 w 1793620"/>
                    <a:gd name="connsiteY181" fmla="*/ 183134 h 1797304"/>
                    <a:gd name="connsiteX182" fmla="*/ 827024 w 1793620"/>
                    <a:gd name="connsiteY182" fmla="*/ 197104 h 1797304"/>
                    <a:gd name="connsiteX183" fmla="*/ 837438 w 1793620"/>
                    <a:gd name="connsiteY183" fmla="*/ 220218 h 1797304"/>
                    <a:gd name="connsiteX184" fmla="*/ 839089 w 1793620"/>
                    <a:gd name="connsiteY184" fmla="*/ 241173 h 1797304"/>
                    <a:gd name="connsiteX185" fmla="*/ 842518 w 1793620"/>
                    <a:gd name="connsiteY185" fmla="*/ 243459 h 1797304"/>
                    <a:gd name="connsiteX186" fmla="*/ 851154 w 1793620"/>
                    <a:gd name="connsiteY186" fmla="*/ 248031 h 1797304"/>
                    <a:gd name="connsiteX187" fmla="*/ 902843 w 1793620"/>
                    <a:gd name="connsiteY187" fmla="*/ 264287 h 1797304"/>
                    <a:gd name="connsiteX188" fmla="*/ 913130 w 1793620"/>
                    <a:gd name="connsiteY188" fmla="*/ 264287 h 1797304"/>
                    <a:gd name="connsiteX189" fmla="*/ 973455 w 1793620"/>
                    <a:gd name="connsiteY189" fmla="*/ 278257 h 1797304"/>
                    <a:gd name="connsiteX190" fmla="*/ 1076834 w 1793620"/>
                    <a:gd name="connsiteY190" fmla="*/ 310769 h 1797304"/>
                    <a:gd name="connsiteX191" fmla="*/ 1147446 w 1793620"/>
                    <a:gd name="connsiteY191" fmla="*/ 322326 h 1797304"/>
                    <a:gd name="connsiteX192" fmla="*/ 1159510 w 1793620"/>
                    <a:gd name="connsiteY192" fmla="*/ 326898 h 1797304"/>
                    <a:gd name="connsiteX193" fmla="*/ 1168146 w 1793620"/>
                    <a:gd name="connsiteY193" fmla="*/ 329311 h 1797304"/>
                    <a:gd name="connsiteX194" fmla="*/ 1181989 w 1793620"/>
                    <a:gd name="connsiteY194" fmla="*/ 338582 h 1797304"/>
                    <a:gd name="connsiteX195" fmla="*/ 1199134 w 1793620"/>
                    <a:gd name="connsiteY195" fmla="*/ 347853 h 1797304"/>
                    <a:gd name="connsiteX196" fmla="*/ 1221613 w 1793620"/>
                    <a:gd name="connsiteY196" fmla="*/ 364109 h 1797304"/>
                    <a:gd name="connsiteX197" fmla="*/ 1235329 w 1793620"/>
                    <a:gd name="connsiteY197" fmla="*/ 366395 h 1797304"/>
                    <a:gd name="connsiteX198" fmla="*/ 1256030 w 1793620"/>
                    <a:gd name="connsiteY198" fmla="*/ 368681 h 1797304"/>
                    <a:gd name="connsiteX199" fmla="*/ 1271524 w 1793620"/>
                    <a:gd name="connsiteY199" fmla="*/ 375666 h 1797304"/>
                    <a:gd name="connsiteX200" fmla="*/ 1280160 w 1793620"/>
                    <a:gd name="connsiteY200" fmla="*/ 380238 h 1797304"/>
                    <a:gd name="connsiteX201" fmla="*/ 1287018 w 1793620"/>
                    <a:gd name="connsiteY201" fmla="*/ 380238 h 1797304"/>
                    <a:gd name="connsiteX202" fmla="*/ 1295654 w 1793620"/>
                    <a:gd name="connsiteY202" fmla="*/ 373380 h 1797304"/>
                    <a:gd name="connsiteX203" fmla="*/ 1316355 w 1793620"/>
                    <a:gd name="connsiteY203" fmla="*/ 370967 h 1797304"/>
                    <a:gd name="connsiteX204" fmla="*/ 1338707 w 1793620"/>
                    <a:gd name="connsiteY204" fmla="*/ 380238 h 1797304"/>
                    <a:gd name="connsiteX205" fmla="*/ 1355979 w 1793620"/>
                    <a:gd name="connsiteY205" fmla="*/ 382651 h 1797304"/>
                    <a:gd name="connsiteX206" fmla="*/ 1366266 w 1793620"/>
                    <a:gd name="connsiteY206" fmla="*/ 384937 h 1797304"/>
                    <a:gd name="connsiteX207" fmla="*/ 1376680 w 1793620"/>
                    <a:gd name="connsiteY207" fmla="*/ 391922 h 1797304"/>
                    <a:gd name="connsiteX208" fmla="*/ 1402461 w 1793620"/>
                    <a:gd name="connsiteY208" fmla="*/ 394208 h 1797304"/>
                    <a:gd name="connsiteX209" fmla="*/ 1424940 w 1793620"/>
                    <a:gd name="connsiteY209" fmla="*/ 396494 h 1797304"/>
                    <a:gd name="connsiteX210" fmla="*/ 1431798 w 1793620"/>
                    <a:gd name="connsiteY210" fmla="*/ 403479 h 1797304"/>
                    <a:gd name="connsiteX211" fmla="*/ 1440434 w 1793620"/>
                    <a:gd name="connsiteY211" fmla="*/ 408178 h 1797304"/>
                    <a:gd name="connsiteX212" fmla="*/ 1442085 w 1793620"/>
                    <a:gd name="connsiteY212" fmla="*/ 410464 h 1797304"/>
                    <a:gd name="connsiteX213" fmla="*/ 1442085 w 1793620"/>
                    <a:gd name="connsiteY213" fmla="*/ 417449 h 1797304"/>
                    <a:gd name="connsiteX214" fmla="*/ 1450721 w 1793620"/>
                    <a:gd name="connsiteY214" fmla="*/ 426720 h 1797304"/>
                    <a:gd name="connsiteX215" fmla="*/ 1447292 w 1793620"/>
                    <a:gd name="connsiteY215" fmla="*/ 433578 h 1797304"/>
                    <a:gd name="connsiteX216" fmla="*/ 1437005 w 1793620"/>
                    <a:gd name="connsiteY216" fmla="*/ 440563 h 1797304"/>
                    <a:gd name="connsiteX217" fmla="*/ 1437005 w 1793620"/>
                    <a:gd name="connsiteY217" fmla="*/ 449834 h 1797304"/>
                    <a:gd name="connsiteX218" fmla="*/ 1443863 w 1793620"/>
                    <a:gd name="connsiteY218" fmla="*/ 459105 h 1797304"/>
                    <a:gd name="connsiteX219" fmla="*/ 1454150 w 1793620"/>
                    <a:gd name="connsiteY219" fmla="*/ 463804 h 1797304"/>
                    <a:gd name="connsiteX220" fmla="*/ 1462786 w 1793620"/>
                    <a:gd name="connsiteY220" fmla="*/ 466090 h 1797304"/>
                    <a:gd name="connsiteX221" fmla="*/ 1473200 w 1793620"/>
                    <a:gd name="connsiteY221" fmla="*/ 463804 h 1797304"/>
                    <a:gd name="connsiteX222" fmla="*/ 1478280 w 1793620"/>
                    <a:gd name="connsiteY222" fmla="*/ 463804 h 1797304"/>
                    <a:gd name="connsiteX223" fmla="*/ 1486916 w 1793620"/>
                    <a:gd name="connsiteY223" fmla="*/ 470789 h 1797304"/>
                    <a:gd name="connsiteX224" fmla="*/ 1509268 w 1793620"/>
                    <a:gd name="connsiteY224" fmla="*/ 477647 h 1797304"/>
                    <a:gd name="connsiteX225" fmla="*/ 1529969 w 1793620"/>
                    <a:gd name="connsiteY225" fmla="*/ 491617 h 1797304"/>
                    <a:gd name="connsiteX226" fmla="*/ 1538605 w 1793620"/>
                    <a:gd name="connsiteY226" fmla="*/ 505587 h 1797304"/>
                    <a:gd name="connsiteX227" fmla="*/ 1536954 w 1793620"/>
                    <a:gd name="connsiteY227" fmla="*/ 510159 h 1797304"/>
                    <a:gd name="connsiteX228" fmla="*/ 1529969 w 1793620"/>
                    <a:gd name="connsiteY228" fmla="*/ 517144 h 1797304"/>
                    <a:gd name="connsiteX229" fmla="*/ 1535176 w 1793620"/>
                    <a:gd name="connsiteY229" fmla="*/ 526415 h 1797304"/>
                    <a:gd name="connsiteX230" fmla="*/ 1538605 w 1793620"/>
                    <a:gd name="connsiteY230" fmla="*/ 535686 h 1797304"/>
                    <a:gd name="connsiteX231" fmla="*/ 1536954 w 1793620"/>
                    <a:gd name="connsiteY231" fmla="*/ 547243 h 1797304"/>
                    <a:gd name="connsiteX232" fmla="*/ 1529969 w 1793620"/>
                    <a:gd name="connsiteY232" fmla="*/ 556514 h 1797304"/>
                    <a:gd name="connsiteX233" fmla="*/ 1531747 w 1793620"/>
                    <a:gd name="connsiteY233" fmla="*/ 568198 h 1797304"/>
                    <a:gd name="connsiteX234" fmla="*/ 1533398 w 1793620"/>
                    <a:gd name="connsiteY234" fmla="*/ 584327 h 1797304"/>
                    <a:gd name="connsiteX235" fmla="*/ 1524889 w 1793620"/>
                    <a:gd name="connsiteY235" fmla="*/ 600583 h 1797304"/>
                    <a:gd name="connsiteX236" fmla="*/ 1517904 w 1793620"/>
                    <a:gd name="connsiteY236" fmla="*/ 619125 h 1797304"/>
                    <a:gd name="connsiteX237" fmla="*/ 1511046 w 1793620"/>
                    <a:gd name="connsiteY237" fmla="*/ 630809 h 1797304"/>
                    <a:gd name="connsiteX238" fmla="*/ 1521334 w 1793620"/>
                    <a:gd name="connsiteY238" fmla="*/ 642366 h 1797304"/>
                    <a:gd name="connsiteX239" fmla="*/ 1529969 w 1793620"/>
                    <a:gd name="connsiteY239" fmla="*/ 642366 h 1797304"/>
                    <a:gd name="connsiteX240" fmla="*/ 1557528 w 1793620"/>
                    <a:gd name="connsiteY240" fmla="*/ 637667 h 1797304"/>
                    <a:gd name="connsiteX241" fmla="*/ 1571371 w 1793620"/>
                    <a:gd name="connsiteY241" fmla="*/ 630809 h 1797304"/>
                    <a:gd name="connsiteX242" fmla="*/ 1578229 w 1793620"/>
                    <a:gd name="connsiteY242" fmla="*/ 642366 h 1797304"/>
                    <a:gd name="connsiteX243" fmla="*/ 1571371 w 1793620"/>
                    <a:gd name="connsiteY243" fmla="*/ 663194 h 1797304"/>
                    <a:gd name="connsiteX244" fmla="*/ 1559306 w 1793620"/>
                    <a:gd name="connsiteY244" fmla="*/ 686435 h 1797304"/>
                    <a:gd name="connsiteX245" fmla="*/ 1555877 w 1793620"/>
                    <a:gd name="connsiteY245" fmla="*/ 700278 h 1797304"/>
                    <a:gd name="connsiteX246" fmla="*/ 1555877 w 1793620"/>
                    <a:gd name="connsiteY246" fmla="*/ 709549 h 1797304"/>
                    <a:gd name="connsiteX247" fmla="*/ 1569593 w 1793620"/>
                    <a:gd name="connsiteY247" fmla="*/ 721233 h 1797304"/>
                    <a:gd name="connsiteX248" fmla="*/ 1580007 w 1793620"/>
                    <a:gd name="connsiteY248" fmla="*/ 735076 h 1797304"/>
                    <a:gd name="connsiteX249" fmla="*/ 1592072 w 1793620"/>
                    <a:gd name="connsiteY249" fmla="*/ 739775 h 1797304"/>
                    <a:gd name="connsiteX250" fmla="*/ 1602359 w 1793620"/>
                    <a:gd name="connsiteY250" fmla="*/ 744347 h 1797304"/>
                    <a:gd name="connsiteX251" fmla="*/ 1598930 w 1793620"/>
                    <a:gd name="connsiteY251" fmla="*/ 756031 h 1797304"/>
                    <a:gd name="connsiteX252" fmla="*/ 1597152 w 1793620"/>
                    <a:gd name="connsiteY252" fmla="*/ 781558 h 1797304"/>
                    <a:gd name="connsiteX253" fmla="*/ 1590294 w 1793620"/>
                    <a:gd name="connsiteY253" fmla="*/ 786130 h 1797304"/>
                    <a:gd name="connsiteX254" fmla="*/ 1564513 w 1793620"/>
                    <a:gd name="connsiteY254" fmla="*/ 793115 h 1797304"/>
                    <a:gd name="connsiteX255" fmla="*/ 1552448 w 1793620"/>
                    <a:gd name="connsiteY255" fmla="*/ 802386 h 1797304"/>
                    <a:gd name="connsiteX256" fmla="*/ 1542034 w 1793620"/>
                    <a:gd name="connsiteY256" fmla="*/ 804672 h 1797304"/>
                    <a:gd name="connsiteX257" fmla="*/ 1535176 w 1793620"/>
                    <a:gd name="connsiteY257" fmla="*/ 816356 h 1797304"/>
                    <a:gd name="connsiteX258" fmla="*/ 1533398 w 1793620"/>
                    <a:gd name="connsiteY258" fmla="*/ 830199 h 1797304"/>
                    <a:gd name="connsiteX259" fmla="*/ 1524889 w 1793620"/>
                    <a:gd name="connsiteY259" fmla="*/ 844169 h 1797304"/>
                    <a:gd name="connsiteX260" fmla="*/ 1514475 w 1793620"/>
                    <a:gd name="connsiteY260" fmla="*/ 853440 h 1797304"/>
                    <a:gd name="connsiteX261" fmla="*/ 1505839 w 1793620"/>
                    <a:gd name="connsiteY261" fmla="*/ 860298 h 1797304"/>
                    <a:gd name="connsiteX262" fmla="*/ 1504188 w 1793620"/>
                    <a:gd name="connsiteY262" fmla="*/ 876554 h 1797304"/>
                    <a:gd name="connsiteX263" fmla="*/ 1486916 w 1793620"/>
                    <a:gd name="connsiteY263" fmla="*/ 895096 h 1797304"/>
                    <a:gd name="connsiteX264" fmla="*/ 1486916 w 1793620"/>
                    <a:gd name="connsiteY264" fmla="*/ 904367 h 1797304"/>
                    <a:gd name="connsiteX265" fmla="*/ 1485265 w 1793620"/>
                    <a:gd name="connsiteY265" fmla="*/ 918337 h 1797304"/>
                    <a:gd name="connsiteX266" fmla="*/ 1476629 w 1793620"/>
                    <a:gd name="connsiteY266" fmla="*/ 929894 h 1797304"/>
                    <a:gd name="connsiteX267" fmla="*/ 1476629 w 1793620"/>
                    <a:gd name="connsiteY267" fmla="*/ 946150 h 1797304"/>
                    <a:gd name="connsiteX268" fmla="*/ 1473200 w 1793620"/>
                    <a:gd name="connsiteY268" fmla="*/ 953135 h 1797304"/>
                    <a:gd name="connsiteX269" fmla="*/ 1466215 w 1793620"/>
                    <a:gd name="connsiteY269" fmla="*/ 960120 h 1797304"/>
                    <a:gd name="connsiteX270" fmla="*/ 1466215 w 1793620"/>
                    <a:gd name="connsiteY270" fmla="*/ 967105 h 1797304"/>
                    <a:gd name="connsiteX271" fmla="*/ 1473200 w 1793620"/>
                    <a:gd name="connsiteY271" fmla="*/ 976376 h 1797304"/>
                    <a:gd name="connsiteX272" fmla="*/ 1481709 w 1793620"/>
                    <a:gd name="connsiteY272" fmla="*/ 969391 h 1797304"/>
                    <a:gd name="connsiteX273" fmla="*/ 1500759 w 1793620"/>
                    <a:gd name="connsiteY273" fmla="*/ 969391 h 1797304"/>
                    <a:gd name="connsiteX274" fmla="*/ 1511046 w 1793620"/>
                    <a:gd name="connsiteY274" fmla="*/ 943864 h 1797304"/>
                    <a:gd name="connsiteX275" fmla="*/ 1531747 w 1793620"/>
                    <a:gd name="connsiteY275" fmla="*/ 929894 h 1797304"/>
                    <a:gd name="connsiteX276" fmla="*/ 1550671 w 1793620"/>
                    <a:gd name="connsiteY276" fmla="*/ 927608 h 1797304"/>
                    <a:gd name="connsiteX277" fmla="*/ 1555877 w 1793620"/>
                    <a:gd name="connsiteY277" fmla="*/ 920623 h 1797304"/>
                    <a:gd name="connsiteX278" fmla="*/ 1573022 w 1793620"/>
                    <a:gd name="connsiteY278" fmla="*/ 883539 h 1797304"/>
                    <a:gd name="connsiteX279" fmla="*/ 1590294 w 1793620"/>
                    <a:gd name="connsiteY279" fmla="*/ 851027 h 1797304"/>
                    <a:gd name="connsiteX280" fmla="*/ 1602359 w 1793620"/>
                    <a:gd name="connsiteY280" fmla="*/ 844169 h 1797304"/>
                    <a:gd name="connsiteX281" fmla="*/ 1609217 w 1793620"/>
                    <a:gd name="connsiteY281" fmla="*/ 848741 h 1797304"/>
                    <a:gd name="connsiteX282" fmla="*/ 1610996 w 1793620"/>
                    <a:gd name="connsiteY282" fmla="*/ 848741 h 1797304"/>
                    <a:gd name="connsiteX283" fmla="*/ 1616202 w 1793620"/>
                    <a:gd name="connsiteY283" fmla="*/ 848741 h 1797304"/>
                    <a:gd name="connsiteX284" fmla="*/ 1619631 w 1793620"/>
                    <a:gd name="connsiteY284" fmla="*/ 844169 h 1797304"/>
                    <a:gd name="connsiteX285" fmla="*/ 1638554 w 1793620"/>
                    <a:gd name="connsiteY285" fmla="*/ 839470 h 1797304"/>
                    <a:gd name="connsiteX286" fmla="*/ 1641984 w 1793620"/>
                    <a:gd name="connsiteY286" fmla="*/ 832485 h 1797304"/>
                    <a:gd name="connsiteX287" fmla="*/ 1647190 w 1793620"/>
                    <a:gd name="connsiteY287" fmla="*/ 830199 h 1797304"/>
                    <a:gd name="connsiteX288" fmla="*/ 1652271 w 1793620"/>
                    <a:gd name="connsiteY288" fmla="*/ 827913 h 1797304"/>
                    <a:gd name="connsiteX289" fmla="*/ 1657477 w 1793620"/>
                    <a:gd name="connsiteY289" fmla="*/ 834898 h 1797304"/>
                    <a:gd name="connsiteX290" fmla="*/ 1660906 w 1793620"/>
                    <a:gd name="connsiteY290" fmla="*/ 841756 h 1797304"/>
                    <a:gd name="connsiteX291" fmla="*/ 1666113 w 1793620"/>
                    <a:gd name="connsiteY291" fmla="*/ 848741 h 1797304"/>
                    <a:gd name="connsiteX292" fmla="*/ 1671321 w 1793620"/>
                    <a:gd name="connsiteY292" fmla="*/ 841756 h 1797304"/>
                    <a:gd name="connsiteX293" fmla="*/ 1672971 w 1793620"/>
                    <a:gd name="connsiteY293" fmla="*/ 834898 h 1797304"/>
                    <a:gd name="connsiteX294" fmla="*/ 1667891 w 1793620"/>
                    <a:gd name="connsiteY294" fmla="*/ 818642 h 1797304"/>
                    <a:gd name="connsiteX295" fmla="*/ 1671321 w 1793620"/>
                    <a:gd name="connsiteY295" fmla="*/ 809371 h 1797304"/>
                    <a:gd name="connsiteX296" fmla="*/ 1679956 w 1793620"/>
                    <a:gd name="connsiteY296" fmla="*/ 781558 h 1797304"/>
                    <a:gd name="connsiteX297" fmla="*/ 1685036 w 1793620"/>
                    <a:gd name="connsiteY297" fmla="*/ 772287 h 1797304"/>
                    <a:gd name="connsiteX298" fmla="*/ 1697101 w 1793620"/>
                    <a:gd name="connsiteY298" fmla="*/ 763016 h 1797304"/>
                    <a:gd name="connsiteX299" fmla="*/ 1702309 w 1793620"/>
                    <a:gd name="connsiteY299" fmla="*/ 749046 h 1797304"/>
                    <a:gd name="connsiteX300" fmla="*/ 1710944 w 1793620"/>
                    <a:gd name="connsiteY300" fmla="*/ 735076 h 1797304"/>
                    <a:gd name="connsiteX301" fmla="*/ 1710944 w 1793620"/>
                    <a:gd name="connsiteY301" fmla="*/ 714248 h 1797304"/>
                    <a:gd name="connsiteX302" fmla="*/ 1717802 w 1793620"/>
                    <a:gd name="connsiteY302" fmla="*/ 714248 h 1797304"/>
                    <a:gd name="connsiteX303" fmla="*/ 1726438 w 1793620"/>
                    <a:gd name="connsiteY303" fmla="*/ 716534 h 1797304"/>
                    <a:gd name="connsiteX304" fmla="*/ 1738503 w 1793620"/>
                    <a:gd name="connsiteY304" fmla="*/ 716534 h 1797304"/>
                    <a:gd name="connsiteX305" fmla="*/ 1736725 w 1793620"/>
                    <a:gd name="connsiteY305" fmla="*/ 707263 h 1797304"/>
                    <a:gd name="connsiteX306" fmla="*/ 1748790 w 1793620"/>
                    <a:gd name="connsiteY306" fmla="*/ 702691 h 1797304"/>
                    <a:gd name="connsiteX307" fmla="*/ 1745361 w 1793620"/>
                    <a:gd name="connsiteY307" fmla="*/ 684149 h 1797304"/>
                    <a:gd name="connsiteX308" fmla="*/ 1759204 w 1793620"/>
                    <a:gd name="connsiteY308" fmla="*/ 677164 h 1797304"/>
                    <a:gd name="connsiteX309" fmla="*/ 1757426 w 1793620"/>
                    <a:gd name="connsiteY309" fmla="*/ 670179 h 1797304"/>
                    <a:gd name="connsiteX310" fmla="*/ 1760855 w 1793620"/>
                    <a:gd name="connsiteY310" fmla="*/ 665607 h 1797304"/>
                    <a:gd name="connsiteX311" fmla="*/ 1767713 w 1793620"/>
                    <a:gd name="connsiteY311" fmla="*/ 667893 h 1797304"/>
                    <a:gd name="connsiteX312" fmla="*/ 1774698 w 1793620"/>
                    <a:gd name="connsiteY312" fmla="*/ 665607 h 1797304"/>
                    <a:gd name="connsiteX313" fmla="*/ 1786763 w 1793620"/>
                    <a:gd name="connsiteY313" fmla="*/ 667893 h 1797304"/>
                    <a:gd name="connsiteX314" fmla="*/ 1791843 w 1793620"/>
                    <a:gd name="connsiteY314" fmla="*/ 670179 h 1797304"/>
                    <a:gd name="connsiteX315" fmla="*/ 1793621 w 1793620"/>
                    <a:gd name="connsiteY315" fmla="*/ 679450 h 1797304"/>
                    <a:gd name="connsiteX316" fmla="*/ 1790192 w 1793620"/>
                    <a:gd name="connsiteY316" fmla="*/ 686435 h 1797304"/>
                    <a:gd name="connsiteX317" fmla="*/ 1778127 w 1793620"/>
                    <a:gd name="connsiteY317" fmla="*/ 697992 h 1797304"/>
                    <a:gd name="connsiteX318" fmla="*/ 1771269 w 1793620"/>
                    <a:gd name="connsiteY318" fmla="*/ 709549 h 1797304"/>
                    <a:gd name="connsiteX319" fmla="*/ 1767713 w 1793620"/>
                    <a:gd name="connsiteY319" fmla="*/ 718947 h 1797304"/>
                    <a:gd name="connsiteX320" fmla="*/ 1771269 w 1793620"/>
                    <a:gd name="connsiteY320" fmla="*/ 730504 h 1797304"/>
                    <a:gd name="connsiteX321" fmla="*/ 1767713 w 1793620"/>
                    <a:gd name="connsiteY321" fmla="*/ 744347 h 1797304"/>
                    <a:gd name="connsiteX322" fmla="*/ 1757426 w 1793620"/>
                    <a:gd name="connsiteY322" fmla="*/ 751332 h 1797304"/>
                    <a:gd name="connsiteX323" fmla="*/ 1747139 w 1793620"/>
                    <a:gd name="connsiteY323" fmla="*/ 758317 h 1797304"/>
                    <a:gd name="connsiteX324" fmla="*/ 1743710 w 1793620"/>
                    <a:gd name="connsiteY324" fmla="*/ 772287 h 1797304"/>
                    <a:gd name="connsiteX325" fmla="*/ 1738503 w 1793620"/>
                    <a:gd name="connsiteY325" fmla="*/ 781558 h 1797304"/>
                    <a:gd name="connsiteX326" fmla="*/ 1729867 w 1793620"/>
                    <a:gd name="connsiteY326" fmla="*/ 788416 h 1797304"/>
                    <a:gd name="connsiteX327" fmla="*/ 1723009 w 1793620"/>
                    <a:gd name="connsiteY327" fmla="*/ 802386 h 1797304"/>
                    <a:gd name="connsiteX328" fmla="*/ 1721231 w 1793620"/>
                    <a:gd name="connsiteY328" fmla="*/ 825627 h 1797304"/>
                    <a:gd name="connsiteX329" fmla="*/ 1703959 w 1793620"/>
                    <a:gd name="connsiteY329" fmla="*/ 844169 h 1797304"/>
                    <a:gd name="connsiteX330" fmla="*/ 1686814 w 1793620"/>
                    <a:gd name="connsiteY330" fmla="*/ 864997 h 1797304"/>
                    <a:gd name="connsiteX331" fmla="*/ 1678178 w 1793620"/>
                    <a:gd name="connsiteY331" fmla="*/ 888238 h 1797304"/>
                    <a:gd name="connsiteX332" fmla="*/ 1672971 w 1793620"/>
                    <a:gd name="connsiteY332" fmla="*/ 902081 h 1797304"/>
                    <a:gd name="connsiteX333" fmla="*/ 1669542 w 1793620"/>
                    <a:gd name="connsiteY333" fmla="*/ 920623 h 1797304"/>
                    <a:gd name="connsiteX334" fmla="*/ 1667891 w 1793620"/>
                    <a:gd name="connsiteY334" fmla="*/ 929894 h 1797304"/>
                    <a:gd name="connsiteX335" fmla="*/ 1654048 w 1793620"/>
                    <a:gd name="connsiteY335" fmla="*/ 946150 h 1797304"/>
                    <a:gd name="connsiteX336" fmla="*/ 1641984 w 1793620"/>
                    <a:gd name="connsiteY336" fmla="*/ 967105 h 1797304"/>
                    <a:gd name="connsiteX337" fmla="*/ 1633347 w 1793620"/>
                    <a:gd name="connsiteY337" fmla="*/ 992505 h 1797304"/>
                    <a:gd name="connsiteX338" fmla="*/ 1626489 w 1793620"/>
                    <a:gd name="connsiteY338" fmla="*/ 1015746 h 1797304"/>
                    <a:gd name="connsiteX339" fmla="*/ 1623060 w 1793620"/>
                    <a:gd name="connsiteY339" fmla="*/ 1036574 h 1797304"/>
                    <a:gd name="connsiteX340" fmla="*/ 1624711 w 1793620"/>
                    <a:gd name="connsiteY340" fmla="*/ 1059815 h 1797304"/>
                    <a:gd name="connsiteX341" fmla="*/ 1624711 w 1793620"/>
                    <a:gd name="connsiteY341" fmla="*/ 1073785 h 1797304"/>
                    <a:gd name="connsiteX342" fmla="*/ 1631696 w 1793620"/>
                    <a:gd name="connsiteY342" fmla="*/ 1094613 h 1797304"/>
                    <a:gd name="connsiteX343" fmla="*/ 1628267 w 1793620"/>
                    <a:gd name="connsiteY343" fmla="*/ 1110869 h 1797304"/>
                    <a:gd name="connsiteX344" fmla="*/ 1609217 w 1793620"/>
                    <a:gd name="connsiteY344" fmla="*/ 1129411 h 1797304"/>
                    <a:gd name="connsiteX345" fmla="*/ 1590294 w 1793620"/>
                    <a:gd name="connsiteY345" fmla="*/ 1138682 h 1797304"/>
                    <a:gd name="connsiteX346" fmla="*/ 1585087 w 1793620"/>
                    <a:gd name="connsiteY346" fmla="*/ 1147953 h 1797304"/>
                    <a:gd name="connsiteX347" fmla="*/ 1585087 w 1793620"/>
                    <a:gd name="connsiteY347" fmla="*/ 1166495 h 1797304"/>
                    <a:gd name="connsiteX348" fmla="*/ 1574800 w 1793620"/>
                    <a:gd name="connsiteY348" fmla="*/ 1180465 h 1797304"/>
                    <a:gd name="connsiteX349" fmla="*/ 1576578 w 1793620"/>
                    <a:gd name="connsiteY349" fmla="*/ 1201293 h 1797304"/>
                    <a:gd name="connsiteX350" fmla="*/ 1569593 w 1793620"/>
                    <a:gd name="connsiteY350" fmla="*/ 1212850 h 1797304"/>
                    <a:gd name="connsiteX351" fmla="*/ 1566164 w 1793620"/>
                    <a:gd name="connsiteY351" fmla="*/ 1226820 h 1797304"/>
                    <a:gd name="connsiteX352" fmla="*/ 1567942 w 1793620"/>
                    <a:gd name="connsiteY352" fmla="*/ 1233805 h 1797304"/>
                    <a:gd name="connsiteX353" fmla="*/ 1564513 w 1793620"/>
                    <a:gd name="connsiteY353" fmla="*/ 1245362 h 1797304"/>
                    <a:gd name="connsiteX354" fmla="*/ 1569593 w 1793620"/>
                    <a:gd name="connsiteY354" fmla="*/ 1259205 h 1797304"/>
                    <a:gd name="connsiteX355" fmla="*/ 1574800 w 1793620"/>
                    <a:gd name="connsiteY355" fmla="*/ 1300988 h 1797304"/>
                    <a:gd name="connsiteX356" fmla="*/ 1573022 w 1793620"/>
                    <a:gd name="connsiteY356" fmla="*/ 1310259 h 1797304"/>
                    <a:gd name="connsiteX357" fmla="*/ 1566164 w 1793620"/>
                    <a:gd name="connsiteY357" fmla="*/ 1326515 h 1797304"/>
                    <a:gd name="connsiteX358" fmla="*/ 1557528 w 1793620"/>
                    <a:gd name="connsiteY358" fmla="*/ 1338072 h 1797304"/>
                    <a:gd name="connsiteX359" fmla="*/ 1552448 w 1793620"/>
                    <a:gd name="connsiteY359" fmla="*/ 1359027 h 1797304"/>
                    <a:gd name="connsiteX360" fmla="*/ 1550671 w 1793620"/>
                    <a:gd name="connsiteY360" fmla="*/ 1375156 h 1797304"/>
                    <a:gd name="connsiteX361" fmla="*/ 1545463 w 1793620"/>
                    <a:gd name="connsiteY361" fmla="*/ 1400683 h 1797304"/>
                    <a:gd name="connsiteX362" fmla="*/ 1535176 w 1793620"/>
                    <a:gd name="connsiteY362" fmla="*/ 1421638 h 1797304"/>
                    <a:gd name="connsiteX363" fmla="*/ 1524889 w 1793620"/>
                    <a:gd name="connsiteY363" fmla="*/ 1437894 h 1797304"/>
                    <a:gd name="connsiteX364" fmla="*/ 1516253 w 1793620"/>
                    <a:gd name="connsiteY364" fmla="*/ 1461008 h 1797304"/>
                    <a:gd name="connsiteX365" fmla="*/ 1512824 w 1793620"/>
                    <a:gd name="connsiteY365" fmla="*/ 1484249 h 1797304"/>
                    <a:gd name="connsiteX366" fmla="*/ 1511046 w 1793620"/>
                    <a:gd name="connsiteY366" fmla="*/ 1502791 h 1797304"/>
                    <a:gd name="connsiteX367" fmla="*/ 1512824 w 1793620"/>
                    <a:gd name="connsiteY367" fmla="*/ 1514348 h 1797304"/>
                    <a:gd name="connsiteX368" fmla="*/ 1511046 w 1793620"/>
                    <a:gd name="connsiteY368" fmla="*/ 1528318 h 1797304"/>
                    <a:gd name="connsiteX369" fmla="*/ 1516253 w 1793620"/>
                    <a:gd name="connsiteY369" fmla="*/ 1544574 h 1797304"/>
                    <a:gd name="connsiteX370" fmla="*/ 1519682 w 1793620"/>
                    <a:gd name="connsiteY370" fmla="*/ 1558417 h 1797304"/>
                    <a:gd name="connsiteX371" fmla="*/ 1519682 w 1793620"/>
                    <a:gd name="connsiteY371" fmla="*/ 1567688 h 1797304"/>
                    <a:gd name="connsiteX372" fmla="*/ 1514475 w 1793620"/>
                    <a:gd name="connsiteY372" fmla="*/ 1574673 h 1797304"/>
                    <a:gd name="connsiteX373" fmla="*/ 1516253 w 1793620"/>
                    <a:gd name="connsiteY373" fmla="*/ 1586230 h 1797304"/>
                    <a:gd name="connsiteX374" fmla="*/ 1529969 w 1793620"/>
                    <a:gd name="connsiteY374" fmla="*/ 1609471 h 1797304"/>
                    <a:gd name="connsiteX375" fmla="*/ 1531747 w 1793620"/>
                    <a:gd name="connsiteY375" fmla="*/ 1625727 h 1797304"/>
                    <a:gd name="connsiteX376" fmla="*/ 1529969 w 1793620"/>
                    <a:gd name="connsiteY376" fmla="*/ 1644269 h 1797304"/>
                    <a:gd name="connsiteX377" fmla="*/ 1533398 w 1793620"/>
                    <a:gd name="connsiteY377" fmla="*/ 1655826 h 1797304"/>
                    <a:gd name="connsiteX378" fmla="*/ 1538605 w 1793620"/>
                    <a:gd name="connsiteY378" fmla="*/ 1667383 h 1797304"/>
                    <a:gd name="connsiteX379" fmla="*/ 1548892 w 1793620"/>
                    <a:gd name="connsiteY379" fmla="*/ 1676654 h 1797304"/>
                    <a:gd name="connsiteX380" fmla="*/ 1550671 w 1793620"/>
                    <a:gd name="connsiteY380" fmla="*/ 1690624 h 1797304"/>
                    <a:gd name="connsiteX381" fmla="*/ 1548892 w 1793620"/>
                    <a:gd name="connsiteY381" fmla="*/ 1706880 h 1797304"/>
                    <a:gd name="connsiteX382" fmla="*/ 1545463 w 1793620"/>
                    <a:gd name="connsiteY382" fmla="*/ 1720723 h 1797304"/>
                    <a:gd name="connsiteX383" fmla="*/ 1543812 w 1793620"/>
                    <a:gd name="connsiteY383" fmla="*/ 1727708 h 1797304"/>
                    <a:gd name="connsiteX384" fmla="*/ 1536954 w 1793620"/>
                    <a:gd name="connsiteY384" fmla="*/ 1748663 h 1797304"/>
                    <a:gd name="connsiteX385" fmla="*/ 1535176 w 1793620"/>
                    <a:gd name="connsiteY385" fmla="*/ 1764792 h 1797304"/>
                    <a:gd name="connsiteX386" fmla="*/ 1536954 w 1793620"/>
                    <a:gd name="connsiteY386" fmla="*/ 1783334 h 1797304"/>
                    <a:gd name="connsiteX387" fmla="*/ 1540384 w 1793620"/>
                    <a:gd name="connsiteY387" fmla="*/ 1795018 h 179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Lst>
                  <a:rect l="l" t="t" r="r" b="b"/>
                  <a:pathLst>
                    <a:path w="1793620" h="1797304">
                      <a:moveTo>
                        <a:pt x="1540384" y="1795018"/>
                      </a:moveTo>
                      <a:lnTo>
                        <a:pt x="1419734" y="1792732"/>
                      </a:lnTo>
                      <a:lnTo>
                        <a:pt x="1388746" y="1795018"/>
                      </a:lnTo>
                      <a:lnTo>
                        <a:pt x="1269873" y="1795018"/>
                      </a:lnTo>
                      <a:lnTo>
                        <a:pt x="1247394" y="1795018"/>
                      </a:lnTo>
                      <a:lnTo>
                        <a:pt x="1197484" y="1797304"/>
                      </a:lnTo>
                      <a:lnTo>
                        <a:pt x="1066546" y="1795018"/>
                      </a:lnTo>
                      <a:lnTo>
                        <a:pt x="1061339" y="1795018"/>
                      </a:lnTo>
                      <a:lnTo>
                        <a:pt x="925195" y="1792732"/>
                      </a:lnTo>
                      <a:lnTo>
                        <a:pt x="904621" y="1795018"/>
                      </a:lnTo>
                      <a:lnTo>
                        <a:pt x="752984" y="1792732"/>
                      </a:lnTo>
                      <a:lnTo>
                        <a:pt x="685800" y="1792732"/>
                      </a:lnTo>
                      <a:lnTo>
                        <a:pt x="680593" y="1778762"/>
                      </a:lnTo>
                      <a:lnTo>
                        <a:pt x="678815" y="1767205"/>
                      </a:lnTo>
                      <a:lnTo>
                        <a:pt x="668528" y="1750949"/>
                      </a:lnTo>
                      <a:lnTo>
                        <a:pt x="653034" y="1736979"/>
                      </a:lnTo>
                      <a:lnTo>
                        <a:pt x="632334" y="1727708"/>
                      </a:lnTo>
                      <a:lnTo>
                        <a:pt x="615061" y="1723136"/>
                      </a:lnTo>
                      <a:lnTo>
                        <a:pt x="608203" y="1718437"/>
                      </a:lnTo>
                      <a:lnTo>
                        <a:pt x="591059" y="1713865"/>
                      </a:lnTo>
                      <a:lnTo>
                        <a:pt x="575437" y="1702181"/>
                      </a:lnTo>
                      <a:lnTo>
                        <a:pt x="559943" y="1692910"/>
                      </a:lnTo>
                      <a:lnTo>
                        <a:pt x="556514" y="1679067"/>
                      </a:lnTo>
                      <a:lnTo>
                        <a:pt x="551307" y="1644269"/>
                      </a:lnTo>
                      <a:lnTo>
                        <a:pt x="539369" y="1625727"/>
                      </a:lnTo>
                      <a:lnTo>
                        <a:pt x="532384" y="1595501"/>
                      </a:lnTo>
                      <a:lnTo>
                        <a:pt x="525526" y="1558417"/>
                      </a:lnTo>
                      <a:lnTo>
                        <a:pt x="523748" y="1560703"/>
                      </a:lnTo>
                      <a:lnTo>
                        <a:pt x="525526" y="1542161"/>
                      </a:lnTo>
                      <a:lnTo>
                        <a:pt x="535813" y="1525905"/>
                      </a:lnTo>
                      <a:lnTo>
                        <a:pt x="556514" y="1495806"/>
                      </a:lnTo>
                      <a:lnTo>
                        <a:pt x="559943" y="1486535"/>
                      </a:lnTo>
                      <a:lnTo>
                        <a:pt x="556514" y="1472565"/>
                      </a:lnTo>
                      <a:lnTo>
                        <a:pt x="532384" y="1447165"/>
                      </a:lnTo>
                      <a:lnTo>
                        <a:pt x="527304" y="1426210"/>
                      </a:lnTo>
                      <a:lnTo>
                        <a:pt x="516890" y="1419225"/>
                      </a:lnTo>
                      <a:lnTo>
                        <a:pt x="510032" y="1409954"/>
                      </a:lnTo>
                      <a:lnTo>
                        <a:pt x="510032" y="1391412"/>
                      </a:lnTo>
                      <a:lnTo>
                        <a:pt x="511684" y="1386840"/>
                      </a:lnTo>
                      <a:lnTo>
                        <a:pt x="510032" y="1386840"/>
                      </a:lnTo>
                      <a:lnTo>
                        <a:pt x="499618" y="1368298"/>
                      </a:lnTo>
                      <a:lnTo>
                        <a:pt x="503174" y="1352042"/>
                      </a:lnTo>
                      <a:lnTo>
                        <a:pt x="506603" y="1338072"/>
                      </a:lnTo>
                      <a:lnTo>
                        <a:pt x="496189" y="1314958"/>
                      </a:lnTo>
                      <a:lnTo>
                        <a:pt x="501396" y="1298702"/>
                      </a:lnTo>
                      <a:lnTo>
                        <a:pt x="504825" y="1275461"/>
                      </a:lnTo>
                      <a:lnTo>
                        <a:pt x="504825" y="1268476"/>
                      </a:lnTo>
                      <a:lnTo>
                        <a:pt x="499618" y="1252347"/>
                      </a:lnTo>
                      <a:lnTo>
                        <a:pt x="491109" y="1247648"/>
                      </a:lnTo>
                      <a:lnTo>
                        <a:pt x="485902" y="1231392"/>
                      </a:lnTo>
                      <a:lnTo>
                        <a:pt x="470409" y="1217549"/>
                      </a:lnTo>
                      <a:lnTo>
                        <a:pt x="458343" y="1199007"/>
                      </a:lnTo>
                      <a:lnTo>
                        <a:pt x="446278" y="1192022"/>
                      </a:lnTo>
                      <a:lnTo>
                        <a:pt x="429006" y="1182751"/>
                      </a:lnTo>
                      <a:lnTo>
                        <a:pt x="413512" y="1175766"/>
                      </a:lnTo>
                      <a:lnTo>
                        <a:pt x="396240" y="1161796"/>
                      </a:lnTo>
                      <a:lnTo>
                        <a:pt x="377317" y="1147953"/>
                      </a:lnTo>
                      <a:lnTo>
                        <a:pt x="360172" y="1131697"/>
                      </a:lnTo>
                      <a:lnTo>
                        <a:pt x="334264" y="1117727"/>
                      </a:lnTo>
                      <a:lnTo>
                        <a:pt x="327406" y="1110869"/>
                      </a:lnTo>
                      <a:lnTo>
                        <a:pt x="318770" y="1094613"/>
                      </a:lnTo>
                      <a:lnTo>
                        <a:pt x="313563" y="1076071"/>
                      </a:lnTo>
                      <a:lnTo>
                        <a:pt x="304927" y="1055116"/>
                      </a:lnTo>
                      <a:lnTo>
                        <a:pt x="294640" y="1041273"/>
                      </a:lnTo>
                      <a:lnTo>
                        <a:pt x="272288" y="1027303"/>
                      </a:lnTo>
                      <a:lnTo>
                        <a:pt x="246380" y="1018032"/>
                      </a:lnTo>
                      <a:lnTo>
                        <a:pt x="248159" y="1015746"/>
                      </a:lnTo>
                      <a:lnTo>
                        <a:pt x="201549" y="1004189"/>
                      </a:lnTo>
                      <a:lnTo>
                        <a:pt x="187834" y="992505"/>
                      </a:lnTo>
                      <a:lnTo>
                        <a:pt x="180975" y="976376"/>
                      </a:lnTo>
                      <a:lnTo>
                        <a:pt x="175768" y="969391"/>
                      </a:lnTo>
                      <a:lnTo>
                        <a:pt x="168910" y="964692"/>
                      </a:lnTo>
                      <a:lnTo>
                        <a:pt x="146431" y="955421"/>
                      </a:lnTo>
                      <a:lnTo>
                        <a:pt x="117221" y="953135"/>
                      </a:lnTo>
                      <a:lnTo>
                        <a:pt x="99949" y="943864"/>
                      </a:lnTo>
                      <a:lnTo>
                        <a:pt x="87884" y="925322"/>
                      </a:lnTo>
                      <a:lnTo>
                        <a:pt x="74168" y="909066"/>
                      </a:lnTo>
                      <a:lnTo>
                        <a:pt x="55118" y="899795"/>
                      </a:lnTo>
                      <a:lnTo>
                        <a:pt x="36195" y="883539"/>
                      </a:lnTo>
                      <a:lnTo>
                        <a:pt x="37973" y="853440"/>
                      </a:lnTo>
                      <a:lnTo>
                        <a:pt x="48260" y="837184"/>
                      </a:lnTo>
                      <a:lnTo>
                        <a:pt x="43053" y="818642"/>
                      </a:lnTo>
                      <a:lnTo>
                        <a:pt x="48260" y="802386"/>
                      </a:lnTo>
                      <a:lnTo>
                        <a:pt x="39624" y="765302"/>
                      </a:lnTo>
                      <a:lnTo>
                        <a:pt x="36195" y="753618"/>
                      </a:lnTo>
                      <a:lnTo>
                        <a:pt x="43053" y="730504"/>
                      </a:lnTo>
                      <a:lnTo>
                        <a:pt x="39624" y="702691"/>
                      </a:lnTo>
                      <a:lnTo>
                        <a:pt x="46482" y="695706"/>
                      </a:lnTo>
                      <a:lnTo>
                        <a:pt x="41402" y="667893"/>
                      </a:lnTo>
                      <a:lnTo>
                        <a:pt x="48260" y="663194"/>
                      </a:lnTo>
                      <a:lnTo>
                        <a:pt x="51689" y="649351"/>
                      </a:lnTo>
                      <a:lnTo>
                        <a:pt x="58547" y="633095"/>
                      </a:lnTo>
                      <a:lnTo>
                        <a:pt x="70612" y="619125"/>
                      </a:lnTo>
                      <a:lnTo>
                        <a:pt x="75819" y="609854"/>
                      </a:lnTo>
                      <a:lnTo>
                        <a:pt x="72390" y="598297"/>
                      </a:lnTo>
                      <a:lnTo>
                        <a:pt x="55118" y="572770"/>
                      </a:lnTo>
                      <a:lnTo>
                        <a:pt x="43053" y="554228"/>
                      </a:lnTo>
                      <a:lnTo>
                        <a:pt x="3429" y="547243"/>
                      </a:lnTo>
                      <a:lnTo>
                        <a:pt x="0" y="533400"/>
                      </a:lnTo>
                      <a:lnTo>
                        <a:pt x="5207" y="524129"/>
                      </a:lnTo>
                      <a:lnTo>
                        <a:pt x="10414" y="498602"/>
                      </a:lnTo>
                      <a:lnTo>
                        <a:pt x="22479" y="486918"/>
                      </a:lnTo>
                      <a:lnTo>
                        <a:pt x="34544" y="477647"/>
                      </a:lnTo>
                      <a:lnTo>
                        <a:pt x="41402" y="466090"/>
                      </a:lnTo>
                      <a:lnTo>
                        <a:pt x="43053" y="442849"/>
                      </a:lnTo>
                      <a:lnTo>
                        <a:pt x="50038" y="433578"/>
                      </a:lnTo>
                      <a:lnTo>
                        <a:pt x="56896" y="422021"/>
                      </a:lnTo>
                      <a:lnTo>
                        <a:pt x="70612" y="415036"/>
                      </a:lnTo>
                      <a:lnTo>
                        <a:pt x="103378" y="398780"/>
                      </a:lnTo>
                      <a:lnTo>
                        <a:pt x="115443" y="387223"/>
                      </a:lnTo>
                      <a:lnTo>
                        <a:pt x="137922" y="382651"/>
                      </a:lnTo>
                      <a:lnTo>
                        <a:pt x="146431" y="368681"/>
                      </a:lnTo>
                      <a:lnTo>
                        <a:pt x="168910" y="368681"/>
                      </a:lnTo>
                      <a:lnTo>
                        <a:pt x="177546" y="357124"/>
                      </a:lnTo>
                      <a:lnTo>
                        <a:pt x="186055" y="350139"/>
                      </a:lnTo>
                      <a:lnTo>
                        <a:pt x="189484" y="317627"/>
                      </a:lnTo>
                      <a:lnTo>
                        <a:pt x="189484" y="208661"/>
                      </a:lnTo>
                      <a:lnTo>
                        <a:pt x="186055" y="113538"/>
                      </a:lnTo>
                      <a:lnTo>
                        <a:pt x="194691" y="111252"/>
                      </a:lnTo>
                      <a:lnTo>
                        <a:pt x="210185" y="108966"/>
                      </a:lnTo>
                      <a:lnTo>
                        <a:pt x="217170" y="90424"/>
                      </a:lnTo>
                      <a:lnTo>
                        <a:pt x="229235" y="78740"/>
                      </a:lnTo>
                      <a:lnTo>
                        <a:pt x="227457" y="99695"/>
                      </a:lnTo>
                      <a:lnTo>
                        <a:pt x="234315" y="101981"/>
                      </a:lnTo>
                      <a:lnTo>
                        <a:pt x="242951" y="85725"/>
                      </a:lnTo>
                      <a:lnTo>
                        <a:pt x="246380" y="81153"/>
                      </a:lnTo>
                      <a:lnTo>
                        <a:pt x="251587" y="85725"/>
                      </a:lnTo>
                      <a:lnTo>
                        <a:pt x="263652" y="94996"/>
                      </a:lnTo>
                      <a:lnTo>
                        <a:pt x="279146" y="101981"/>
                      </a:lnTo>
                      <a:lnTo>
                        <a:pt x="286004" y="104267"/>
                      </a:lnTo>
                      <a:lnTo>
                        <a:pt x="298069" y="108966"/>
                      </a:lnTo>
                      <a:lnTo>
                        <a:pt x="313563" y="106680"/>
                      </a:lnTo>
                      <a:lnTo>
                        <a:pt x="330835" y="106680"/>
                      </a:lnTo>
                      <a:lnTo>
                        <a:pt x="348107" y="101981"/>
                      </a:lnTo>
                      <a:lnTo>
                        <a:pt x="373888" y="90424"/>
                      </a:lnTo>
                      <a:lnTo>
                        <a:pt x="391160" y="81153"/>
                      </a:lnTo>
                      <a:lnTo>
                        <a:pt x="410084" y="81153"/>
                      </a:lnTo>
                      <a:lnTo>
                        <a:pt x="432435" y="78740"/>
                      </a:lnTo>
                      <a:lnTo>
                        <a:pt x="451485" y="71882"/>
                      </a:lnTo>
                      <a:lnTo>
                        <a:pt x="465201" y="64897"/>
                      </a:lnTo>
                      <a:lnTo>
                        <a:pt x="482473" y="57912"/>
                      </a:lnTo>
                      <a:lnTo>
                        <a:pt x="504825" y="39370"/>
                      </a:lnTo>
                      <a:lnTo>
                        <a:pt x="513461" y="39370"/>
                      </a:lnTo>
                      <a:lnTo>
                        <a:pt x="527304" y="41656"/>
                      </a:lnTo>
                      <a:lnTo>
                        <a:pt x="570357" y="23114"/>
                      </a:lnTo>
                      <a:lnTo>
                        <a:pt x="589280" y="9271"/>
                      </a:lnTo>
                      <a:lnTo>
                        <a:pt x="606552" y="6858"/>
                      </a:lnTo>
                      <a:lnTo>
                        <a:pt x="615061" y="2286"/>
                      </a:lnTo>
                      <a:lnTo>
                        <a:pt x="627126" y="0"/>
                      </a:lnTo>
                      <a:lnTo>
                        <a:pt x="632334" y="6858"/>
                      </a:lnTo>
                      <a:lnTo>
                        <a:pt x="639191" y="11557"/>
                      </a:lnTo>
                      <a:lnTo>
                        <a:pt x="651256" y="13843"/>
                      </a:lnTo>
                      <a:lnTo>
                        <a:pt x="653034" y="20828"/>
                      </a:lnTo>
                      <a:lnTo>
                        <a:pt x="649605" y="37084"/>
                      </a:lnTo>
                      <a:lnTo>
                        <a:pt x="647827" y="48641"/>
                      </a:lnTo>
                      <a:lnTo>
                        <a:pt x="630682" y="62611"/>
                      </a:lnTo>
                      <a:lnTo>
                        <a:pt x="625475" y="83439"/>
                      </a:lnTo>
                      <a:lnTo>
                        <a:pt x="627126" y="104267"/>
                      </a:lnTo>
                      <a:lnTo>
                        <a:pt x="625475" y="108966"/>
                      </a:lnTo>
                      <a:lnTo>
                        <a:pt x="609981" y="122809"/>
                      </a:lnTo>
                      <a:lnTo>
                        <a:pt x="599567" y="136779"/>
                      </a:lnTo>
                      <a:lnTo>
                        <a:pt x="616839" y="146050"/>
                      </a:lnTo>
                      <a:lnTo>
                        <a:pt x="625475" y="136779"/>
                      </a:lnTo>
                      <a:lnTo>
                        <a:pt x="635762" y="127508"/>
                      </a:lnTo>
                      <a:lnTo>
                        <a:pt x="646176" y="125222"/>
                      </a:lnTo>
                      <a:lnTo>
                        <a:pt x="656463" y="122809"/>
                      </a:lnTo>
                      <a:lnTo>
                        <a:pt x="661670" y="113538"/>
                      </a:lnTo>
                      <a:lnTo>
                        <a:pt x="670306" y="111252"/>
                      </a:lnTo>
                      <a:lnTo>
                        <a:pt x="687451" y="122809"/>
                      </a:lnTo>
                      <a:lnTo>
                        <a:pt x="711581" y="139065"/>
                      </a:lnTo>
                      <a:lnTo>
                        <a:pt x="730504" y="146050"/>
                      </a:lnTo>
                      <a:lnTo>
                        <a:pt x="744347" y="150749"/>
                      </a:lnTo>
                      <a:lnTo>
                        <a:pt x="754634" y="153035"/>
                      </a:lnTo>
                      <a:lnTo>
                        <a:pt x="756412" y="160020"/>
                      </a:lnTo>
                      <a:lnTo>
                        <a:pt x="765048" y="162306"/>
                      </a:lnTo>
                      <a:lnTo>
                        <a:pt x="777113" y="160020"/>
                      </a:lnTo>
                      <a:lnTo>
                        <a:pt x="780542" y="164592"/>
                      </a:lnTo>
                      <a:lnTo>
                        <a:pt x="783971" y="171577"/>
                      </a:lnTo>
                      <a:lnTo>
                        <a:pt x="789178" y="171577"/>
                      </a:lnTo>
                      <a:lnTo>
                        <a:pt x="806323" y="173863"/>
                      </a:lnTo>
                      <a:lnTo>
                        <a:pt x="813309" y="176149"/>
                      </a:lnTo>
                      <a:lnTo>
                        <a:pt x="818388" y="183134"/>
                      </a:lnTo>
                      <a:lnTo>
                        <a:pt x="827024" y="197104"/>
                      </a:lnTo>
                      <a:lnTo>
                        <a:pt x="837438" y="220218"/>
                      </a:lnTo>
                      <a:lnTo>
                        <a:pt x="839089" y="241173"/>
                      </a:lnTo>
                      <a:lnTo>
                        <a:pt x="842518" y="243459"/>
                      </a:lnTo>
                      <a:lnTo>
                        <a:pt x="851154" y="248031"/>
                      </a:lnTo>
                      <a:lnTo>
                        <a:pt x="902843" y="264287"/>
                      </a:lnTo>
                      <a:lnTo>
                        <a:pt x="913130" y="264287"/>
                      </a:lnTo>
                      <a:lnTo>
                        <a:pt x="973455" y="278257"/>
                      </a:lnTo>
                      <a:lnTo>
                        <a:pt x="1076834" y="310769"/>
                      </a:lnTo>
                      <a:lnTo>
                        <a:pt x="1147446" y="322326"/>
                      </a:lnTo>
                      <a:lnTo>
                        <a:pt x="1159510" y="326898"/>
                      </a:lnTo>
                      <a:lnTo>
                        <a:pt x="1168146" y="329311"/>
                      </a:lnTo>
                      <a:lnTo>
                        <a:pt x="1181989" y="338582"/>
                      </a:lnTo>
                      <a:lnTo>
                        <a:pt x="1199134" y="347853"/>
                      </a:lnTo>
                      <a:lnTo>
                        <a:pt x="1221613" y="364109"/>
                      </a:lnTo>
                      <a:lnTo>
                        <a:pt x="1235329" y="366395"/>
                      </a:lnTo>
                      <a:lnTo>
                        <a:pt x="1256030" y="368681"/>
                      </a:lnTo>
                      <a:lnTo>
                        <a:pt x="1271524" y="375666"/>
                      </a:lnTo>
                      <a:lnTo>
                        <a:pt x="1280160" y="380238"/>
                      </a:lnTo>
                      <a:lnTo>
                        <a:pt x="1287018" y="380238"/>
                      </a:lnTo>
                      <a:lnTo>
                        <a:pt x="1295654" y="373380"/>
                      </a:lnTo>
                      <a:lnTo>
                        <a:pt x="1316355" y="370967"/>
                      </a:lnTo>
                      <a:lnTo>
                        <a:pt x="1338707" y="380238"/>
                      </a:lnTo>
                      <a:lnTo>
                        <a:pt x="1355979" y="382651"/>
                      </a:lnTo>
                      <a:lnTo>
                        <a:pt x="1366266" y="384937"/>
                      </a:lnTo>
                      <a:lnTo>
                        <a:pt x="1376680" y="391922"/>
                      </a:lnTo>
                      <a:lnTo>
                        <a:pt x="1402461" y="394208"/>
                      </a:lnTo>
                      <a:lnTo>
                        <a:pt x="1424940" y="396494"/>
                      </a:lnTo>
                      <a:lnTo>
                        <a:pt x="1431798" y="403479"/>
                      </a:lnTo>
                      <a:lnTo>
                        <a:pt x="1440434" y="408178"/>
                      </a:lnTo>
                      <a:lnTo>
                        <a:pt x="1442085" y="410464"/>
                      </a:lnTo>
                      <a:lnTo>
                        <a:pt x="1442085" y="417449"/>
                      </a:lnTo>
                      <a:lnTo>
                        <a:pt x="1450721" y="426720"/>
                      </a:lnTo>
                      <a:lnTo>
                        <a:pt x="1447292" y="433578"/>
                      </a:lnTo>
                      <a:lnTo>
                        <a:pt x="1437005" y="440563"/>
                      </a:lnTo>
                      <a:lnTo>
                        <a:pt x="1437005" y="449834"/>
                      </a:lnTo>
                      <a:lnTo>
                        <a:pt x="1443863" y="459105"/>
                      </a:lnTo>
                      <a:lnTo>
                        <a:pt x="1454150" y="463804"/>
                      </a:lnTo>
                      <a:lnTo>
                        <a:pt x="1462786" y="466090"/>
                      </a:lnTo>
                      <a:lnTo>
                        <a:pt x="1473200" y="463804"/>
                      </a:lnTo>
                      <a:lnTo>
                        <a:pt x="1478280" y="463804"/>
                      </a:lnTo>
                      <a:lnTo>
                        <a:pt x="1486916" y="470789"/>
                      </a:lnTo>
                      <a:lnTo>
                        <a:pt x="1509268" y="477647"/>
                      </a:lnTo>
                      <a:lnTo>
                        <a:pt x="1529969" y="491617"/>
                      </a:lnTo>
                      <a:lnTo>
                        <a:pt x="1538605" y="505587"/>
                      </a:lnTo>
                      <a:lnTo>
                        <a:pt x="1536954" y="510159"/>
                      </a:lnTo>
                      <a:lnTo>
                        <a:pt x="1529969" y="517144"/>
                      </a:lnTo>
                      <a:lnTo>
                        <a:pt x="1535176" y="526415"/>
                      </a:lnTo>
                      <a:lnTo>
                        <a:pt x="1538605" y="535686"/>
                      </a:lnTo>
                      <a:lnTo>
                        <a:pt x="1536954" y="547243"/>
                      </a:lnTo>
                      <a:lnTo>
                        <a:pt x="1529969" y="556514"/>
                      </a:lnTo>
                      <a:lnTo>
                        <a:pt x="1531747" y="568198"/>
                      </a:lnTo>
                      <a:lnTo>
                        <a:pt x="1533398" y="584327"/>
                      </a:lnTo>
                      <a:lnTo>
                        <a:pt x="1524889" y="600583"/>
                      </a:lnTo>
                      <a:lnTo>
                        <a:pt x="1517904" y="619125"/>
                      </a:lnTo>
                      <a:lnTo>
                        <a:pt x="1511046" y="630809"/>
                      </a:lnTo>
                      <a:lnTo>
                        <a:pt x="1521334" y="642366"/>
                      </a:lnTo>
                      <a:lnTo>
                        <a:pt x="1529969" y="642366"/>
                      </a:lnTo>
                      <a:lnTo>
                        <a:pt x="1557528" y="637667"/>
                      </a:lnTo>
                      <a:lnTo>
                        <a:pt x="1571371" y="630809"/>
                      </a:lnTo>
                      <a:lnTo>
                        <a:pt x="1578229" y="642366"/>
                      </a:lnTo>
                      <a:lnTo>
                        <a:pt x="1571371" y="663194"/>
                      </a:lnTo>
                      <a:lnTo>
                        <a:pt x="1559306" y="686435"/>
                      </a:lnTo>
                      <a:lnTo>
                        <a:pt x="1555877" y="700278"/>
                      </a:lnTo>
                      <a:lnTo>
                        <a:pt x="1555877" y="709549"/>
                      </a:lnTo>
                      <a:lnTo>
                        <a:pt x="1569593" y="721233"/>
                      </a:lnTo>
                      <a:lnTo>
                        <a:pt x="1580007" y="735076"/>
                      </a:lnTo>
                      <a:lnTo>
                        <a:pt x="1592072" y="739775"/>
                      </a:lnTo>
                      <a:lnTo>
                        <a:pt x="1602359" y="744347"/>
                      </a:lnTo>
                      <a:lnTo>
                        <a:pt x="1598930" y="756031"/>
                      </a:lnTo>
                      <a:lnTo>
                        <a:pt x="1597152" y="781558"/>
                      </a:lnTo>
                      <a:lnTo>
                        <a:pt x="1590294" y="786130"/>
                      </a:lnTo>
                      <a:lnTo>
                        <a:pt x="1564513" y="793115"/>
                      </a:lnTo>
                      <a:lnTo>
                        <a:pt x="1552448" y="802386"/>
                      </a:lnTo>
                      <a:lnTo>
                        <a:pt x="1542034" y="804672"/>
                      </a:lnTo>
                      <a:lnTo>
                        <a:pt x="1535176" y="816356"/>
                      </a:lnTo>
                      <a:lnTo>
                        <a:pt x="1533398" y="830199"/>
                      </a:lnTo>
                      <a:lnTo>
                        <a:pt x="1524889" y="844169"/>
                      </a:lnTo>
                      <a:lnTo>
                        <a:pt x="1514475" y="853440"/>
                      </a:lnTo>
                      <a:lnTo>
                        <a:pt x="1505839" y="860298"/>
                      </a:lnTo>
                      <a:lnTo>
                        <a:pt x="1504188" y="876554"/>
                      </a:lnTo>
                      <a:lnTo>
                        <a:pt x="1486916" y="895096"/>
                      </a:lnTo>
                      <a:lnTo>
                        <a:pt x="1486916" y="904367"/>
                      </a:lnTo>
                      <a:lnTo>
                        <a:pt x="1485265" y="918337"/>
                      </a:lnTo>
                      <a:lnTo>
                        <a:pt x="1476629" y="929894"/>
                      </a:lnTo>
                      <a:lnTo>
                        <a:pt x="1476629" y="946150"/>
                      </a:lnTo>
                      <a:lnTo>
                        <a:pt x="1473200" y="953135"/>
                      </a:lnTo>
                      <a:lnTo>
                        <a:pt x="1466215" y="960120"/>
                      </a:lnTo>
                      <a:lnTo>
                        <a:pt x="1466215" y="967105"/>
                      </a:lnTo>
                      <a:lnTo>
                        <a:pt x="1473200" y="976376"/>
                      </a:lnTo>
                      <a:lnTo>
                        <a:pt x="1481709" y="969391"/>
                      </a:lnTo>
                      <a:lnTo>
                        <a:pt x="1500759" y="969391"/>
                      </a:lnTo>
                      <a:lnTo>
                        <a:pt x="1511046" y="943864"/>
                      </a:lnTo>
                      <a:lnTo>
                        <a:pt x="1531747" y="929894"/>
                      </a:lnTo>
                      <a:lnTo>
                        <a:pt x="1550671" y="927608"/>
                      </a:lnTo>
                      <a:lnTo>
                        <a:pt x="1555877" y="920623"/>
                      </a:lnTo>
                      <a:lnTo>
                        <a:pt x="1573022" y="883539"/>
                      </a:lnTo>
                      <a:lnTo>
                        <a:pt x="1590294" y="851027"/>
                      </a:lnTo>
                      <a:lnTo>
                        <a:pt x="1602359" y="844169"/>
                      </a:lnTo>
                      <a:lnTo>
                        <a:pt x="1609217" y="848741"/>
                      </a:lnTo>
                      <a:lnTo>
                        <a:pt x="1610996" y="848741"/>
                      </a:lnTo>
                      <a:lnTo>
                        <a:pt x="1616202" y="848741"/>
                      </a:lnTo>
                      <a:lnTo>
                        <a:pt x="1619631" y="844169"/>
                      </a:lnTo>
                      <a:lnTo>
                        <a:pt x="1638554" y="839470"/>
                      </a:lnTo>
                      <a:lnTo>
                        <a:pt x="1641984" y="832485"/>
                      </a:lnTo>
                      <a:lnTo>
                        <a:pt x="1647190" y="830199"/>
                      </a:lnTo>
                      <a:lnTo>
                        <a:pt x="1652271" y="827913"/>
                      </a:lnTo>
                      <a:lnTo>
                        <a:pt x="1657477" y="834898"/>
                      </a:lnTo>
                      <a:lnTo>
                        <a:pt x="1660906" y="841756"/>
                      </a:lnTo>
                      <a:lnTo>
                        <a:pt x="1666113" y="848741"/>
                      </a:lnTo>
                      <a:lnTo>
                        <a:pt x="1671321" y="841756"/>
                      </a:lnTo>
                      <a:lnTo>
                        <a:pt x="1672971" y="834898"/>
                      </a:lnTo>
                      <a:lnTo>
                        <a:pt x="1667891" y="818642"/>
                      </a:lnTo>
                      <a:lnTo>
                        <a:pt x="1671321" y="809371"/>
                      </a:lnTo>
                      <a:lnTo>
                        <a:pt x="1679956" y="781558"/>
                      </a:lnTo>
                      <a:lnTo>
                        <a:pt x="1685036" y="772287"/>
                      </a:lnTo>
                      <a:lnTo>
                        <a:pt x="1697101" y="763016"/>
                      </a:lnTo>
                      <a:lnTo>
                        <a:pt x="1702309" y="749046"/>
                      </a:lnTo>
                      <a:lnTo>
                        <a:pt x="1710944" y="735076"/>
                      </a:lnTo>
                      <a:lnTo>
                        <a:pt x="1710944" y="714248"/>
                      </a:lnTo>
                      <a:lnTo>
                        <a:pt x="1717802" y="714248"/>
                      </a:lnTo>
                      <a:lnTo>
                        <a:pt x="1726438" y="716534"/>
                      </a:lnTo>
                      <a:lnTo>
                        <a:pt x="1738503" y="716534"/>
                      </a:lnTo>
                      <a:lnTo>
                        <a:pt x="1736725" y="707263"/>
                      </a:lnTo>
                      <a:lnTo>
                        <a:pt x="1748790" y="702691"/>
                      </a:lnTo>
                      <a:lnTo>
                        <a:pt x="1745361" y="684149"/>
                      </a:lnTo>
                      <a:lnTo>
                        <a:pt x="1759204" y="677164"/>
                      </a:lnTo>
                      <a:lnTo>
                        <a:pt x="1757426" y="670179"/>
                      </a:lnTo>
                      <a:lnTo>
                        <a:pt x="1760855" y="665607"/>
                      </a:lnTo>
                      <a:lnTo>
                        <a:pt x="1767713" y="667893"/>
                      </a:lnTo>
                      <a:lnTo>
                        <a:pt x="1774698" y="665607"/>
                      </a:lnTo>
                      <a:lnTo>
                        <a:pt x="1786763" y="667893"/>
                      </a:lnTo>
                      <a:lnTo>
                        <a:pt x="1791843" y="670179"/>
                      </a:lnTo>
                      <a:lnTo>
                        <a:pt x="1793621" y="679450"/>
                      </a:lnTo>
                      <a:lnTo>
                        <a:pt x="1790192" y="686435"/>
                      </a:lnTo>
                      <a:lnTo>
                        <a:pt x="1778127" y="697992"/>
                      </a:lnTo>
                      <a:lnTo>
                        <a:pt x="1771269" y="709549"/>
                      </a:lnTo>
                      <a:lnTo>
                        <a:pt x="1767713" y="718947"/>
                      </a:lnTo>
                      <a:lnTo>
                        <a:pt x="1771269" y="730504"/>
                      </a:lnTo>
                      <a:lnTo>
                        <a:pt x="1767713" y="744347"/>
                      </a:lnTo>
                      <a:lnTo>
                        <a:pt x="1757426" y="751332"/>
                      </a:lnTo>
                      <a:lnTo>
                        <a:pt x="1747139" y="758317"/>
                      </a:lnTo>
                      <a:lnTo>
                        <a:pt x="1743710" y="772287"/>
                      </a:lnTo>
                      <a:lnTo>
                        <a:pt x="1738503" y="781558"/>
                      </a:lnTo>
                      <a:lnTo>
                        <a:pt x="1729867" y="788416"/>
                      </a:lnTo>
                      <a:lnTo>
                        <a:pt x="1723009" y="802386"/>
                      </a:lnTo>
                      <a:lnTo>
                        <a:pt x="1721231" y="825627"/>
                      </a:lnTo>
                      <a:lnTo>
                        <a:pt x="1703959" y="844169"/>
                      </a:lnTo>
                      <a:lnTo>
                        <a:pt x="1686814" y="864997"/>
                      </a:lnTo>
                      <a:lnTo>
                        <a:pt x="1678178" y="888238"/>
                      </a:lnTo>
                      <a:lnTo>
                        <a:pt x="1672971" y="902081"/>
                      </a:lnTo>
                      <a:lnTo>
                        <a:pt x="1669542" y="920623"/>
                      </a:lnTo>
                      <a:lnTo>
                        <a:pt x="1667891" y="929894"/>
                      </a:lnTo>
                      <a:lnTo>
                        <a:pt x="1654048" y="946150"/>
                      </a:lnTo>
                      <a:lnTo>
                        <a:pt x="1641984" y="967105"/>
                      </a:lnTo>
                      <a:lnTo>
                        <a:pt x="1633347" y="992505"/>
                      </a:lnTo>
                      <a:lnTo>
                        <a:pt x="1626489" y="1015746"/>
                      </a:lnTo>
                      <a:lnTo>
                        <a:pt x="1623060" y="1036574"/>
                      </a:lnTo>
                      <a:lnTo>
                        <a:pt x="1624711" y="1059815"/>
                      </a:lnTo>
                      <a:lnTo>
                        <a:pt x="1624711" y="1073785"/>
                      </a:lnTo>
                      <a:lnTo>
                        <a:pt x="1631696" y="1094613"/>
                      </a:lnTo>
                      <a:lnTo>
                        <a:pt x="1628267" y="1110869"/>
                      </a:lnTo>
                      <a:lnTo>
                        <a:pt x="1609217" y="1129411"/>
                      </a:lnTo>
                      <a:lnTo>
                        <a:pt x="1590294" y="1138682"/>
                      </a:lnTo>
                      <a:lnTo>
                        <a:pt x="1585087" y="1147953"/>
                      </a:lnTo>
                      <a:lnTo>
                        <a:pt x="1585087" y="1166495"/>
                      </a:lnTo>
                      <a:lnTo>
                        <a:pt x="1574800" y="1180465"/>
                      </a:lnTo>
                      <a:lnTo>
                        <a:pt x="1576578" y="1201293"/>
                      </a:lnTo>
                      <a:lnTo>
                        <a:pt x="1569593" y="1212850"/>
                      </a:lnTo>
                      <a:lnTo>
                        <a:pt x="1566164" y="1226820"/>
                      </a:lnTo>
                      <a:lnTo>
                        <a:pt x="1567942" y="1233805"/>
                      </a:lnTo>
                      <a:lnTo>
                        <a:pt x="1564513" y="1245362"/>
                      </a:lnTo>
                      <a:lnTo>
                        <a:pt x="1569593" y="1259205"/>
                      </a:lnTo>
                      <a:lnTo>
                        <a:pt x="1574800" y="1300988"/>
                      </a:lnTo>
                      <a:lnTo>
                        <a:pt x="1573022" y="1310259"/>
                      </a:lnTo>
                      <a:lnTo>
                        <a:pt x="1566164" y="1326515"/>
                      </a:lnTo>
                      <a:lnTo>
                        <a:pt x="1557528" y="1338072"/>
                      </a:lnTo>
                      <a:lnTo>
                        <a:pt x="1552448" y="1359027"/>
                      </a:lnTo>
                      <a:lnTo>
                        <a:pt x="1550671" y="1375156"/>
                      </a:lnTo>
                      <a:lnTo>
                        <a:pt x="1545463" y="1400683"/>
                      </a:lnTo>
                      <a:lnTo>
                        <a:pt x="1535176" y="1421638"/>
                      </a:lnTo>
                      <a:lnTo>
                        <a:pt x="1524889" y="1437894"/>
                      </a:lnTo>
                      <a:lnTo>
                        <a:pt x="1516253" y="1461008"/>
                      </a:lnTo>
                      <a:lnTo>
                        <a:pt x="1512824" y="1484249"/>
                      </a:lnTo>
                      <a:lnTo>
                        <a:pt x="1511046" y="1502791"/>
                      </a:lnTo>
                      <a:lnTo>
                        <a:pt x="1512824" y="1514348"/>
                      </a:lnTo>
                      <a:lnTo>
                        <a:pt x="1511046" y="1528318"/>
                      </a:lnTo>
                      <a:lnTo>
                        <a:pt x="1516253" y="1544574"/>
                      </a:lnTo>
                      <a:lnTo>
                        <a:pt x="1519682" y="1558417"/>
                      </a:lnTo>
                      <a:lnTo>
                        <a:pt x="1519682" y="1567688"/>
                      </a:lnTo>
                      <a:lnTo>
                        <a:pt x="1514475" y="1574673"/>
                      </a:lnTo>
                      <a:lnTo>
                        <a:pt x="1516253" y="1586230"/>
                      </a:lnTo>
                      <a:lnTo>
                        <a:pt x="1529969" y="1609471"/>
                      </a:lnTo>
                      <a:lnTo>
                        <a:pt x="1531747" y="1625727"/>
                      </a:lnTo>
                      <a:lnTo>
                        <a:pt x="1529969" y="1644269"/>
                      </a:lnTo>
                      <a:lnTo>
                        <a:pt x="1533398" y="1655826"/>
                      </a:lnTo>
                      <a:lnTo>
                        <a:pt x="1538605" y="1667383"/>
                      </a:lnTo>
                      <a:lnTo>
                        <a:pt x="1548892" y="1676654"/>
                      </a:lnTo>
                      <a:lnTo>
                        <a:pt x="1550671" y="1690624"/>
                      </a:lnTo>
                      <a:lnTo>
                        <a:pt x="1548892" y="1706880"/>
                      </a:lnTo>
                      <a:lnTo>
                        <a:pt x="1545463" y="1720723"/>
                      </a:lnTo>
                      <a:lnTo>
                        <a:pt x="1543812" y="1727708"/>
                      </a:lnTo>
                      <a:lnTo>
                        <a:pt x="1536954" y="1748663"/>
                      </a:lnTo>
                      <a:lnTo>
                        <a:pt x="1535176" y="1764792"/>
                      </a:lnTo>
                      <a:lnTo>
                        <a:pt x="1536954" y="1783334"/>
                      </a:lnTo>
                      <a:lnTo>
                        <a:pt x="1540384" y="1795018"/>
                      </a:lnTo>
                      <a:close/>
                    </a:path>
                  </a:pathLst>
                </a:custGeom>
                <a:solidFill>
                  <a:srgbClr val="EBEFEB"/>
                </a:solidFill>
                <a:ln w="5461" cap="flat">
                  <a:solidFill>
                    <a:srgbClr val="BEBEBE"/>
                  </a:solidFill>
                  <a:prstDash val="solid"/>
                  <a:round/>
                </a:ln>
              </p:spPr>
              <p:txBody>
                <a:bodyPr rtlCol="0" anchor="ctr"/>
                <a:lstStyle/>
                <a:p>
                  <a:endParaRPr lang="en-US"/>
                </a:p>
              </p:txBody>
            </p:sp>
            <p:sp>
              <p:nvSpPr>
                <p:cNvPr id="1249" name="Freeform: Shape 1248">
                  <a:extLst>
                    <a:ext uri="{FF2B5EF4-FFF2-40B4-BE49-F238E27FC236}">
                      <a16:creationId xmlns:a16="http://schemas.microsoft.com/office/drawing/2014/main" id="{D2D3FC8F-B0BF-2746-49F6-62CB47CBD06E}"/>
                    </a:ext>
                  </a:extLst>
                </p:cNvPr>
                <p:cNvSpPr/>
                <p:nvPr/>
              </p:nvSpPr>
              <p:spPr>
                <a:xfrm>
                  <a:off x="20611846" y="15133954"/>
                  <a:ext cx="2107057" cy="1625727"/>
                </a:xfrm>
                <a:custGeom>
                  <a:avLst/>
                  <a:gdLst>
                    <a:gd name="connsiteX0" fmla="*/ 604647 w 2107057"/>
                    <a:gd name="connsiteY0" fmla="*/ 1623441 h 1625727"/>
                    <a:gd name="connsiteX1" fmla="*/ 316992 w 2107057"/>
                    <a:gd name="connsiteY1" fmla="*/ 1621028 h 1625727"/>
                    <a:gd name="connsiteX2" fmla="*/ 303149 w 2107057"/>
                    <a:gd name="connsiteY2" fmla="*/ 1621028 h 1625727"/>
                    <a:gd name="connsiteX3" fmla="*/ 1651 w 2107057"/>
                    <a:gd name="connsiteY3" fmla="*/ 1623441 h 1625727"/>
                    <a:gd name="connsiteX4" fmla="*/ 1651 w 2107057"/>
                    <a:gd name="connsiteY4" fmla="*/ 1528318 h 1625727"/>
                    <a:gd name="connsiteX5" fmla="*/ 1651 w 2107057"/>
                    <a:gd name="connsiteY5" fmla="*/ 1386840 h 1625727"/>
                    <a:gd name="connsiteX6" fmla="*/ 3429 w 2107057"/>
                    <a:gd name="connsiteY6" fmla="*/ 1217549 h 1625727"/>
                    <a:gd name="connsiteX7" fmla="*/ 1651 w 2107057"/>
                    <a:gd name="connsiteY7" fmla="*/ 1006475 h 1625727"/>
                    <a:gd name="connsiteX8" fmla="*/ 1651 w 2107057"/>
                    <a:gd name="connsiteY8" fmla="*/ 802386 h 1625727"/>
                    <a:gd name="connsiteX9" fmla="*/ 3429 w 2107057"/>
                    <a:gd name="connsiteY9" fmla="*/ 693420 h 1625727"/>
                    <a:gd name="connsiteX10" fmla="*/ 0 w 2107057"/>
                    <a:gd name="connsiteY10" fmla="*/ 607568 h 1625727"/>
                    <a:gd name="connsiteX11" fmla="*/ 1651 w 2107057"/>
                    <a:gd name="connsiteY11" fmla="*/ 412750 h 1625727"/>
                    <a:gd name="connsiteX12" fmla="*/ 0 w 2107057"/>
                    <a:gd name="connsiteY12" fmla="*/ 350139 h 1625727"/>
                    <a:gd name="connsiteX13" fmla="*/ 1651 w 2107057"/>
                    <a:gd name="connsiteY13" fmla="*/ 208661 h 1625727"/>
                    <a:gd name="connsiteX14" fmla="*/ 5080 w 2107057"/>
                    <a:gd name="connsiteY14" fmla="*/ 4572 h 1625727"/>
                    <a:gd name="connsiteX15" fmla="*/ 320421 w 2107057"/>
                    <a:gd name="connsiteY15" fmla="*/ 4572 h 1625727"/>
                    <a:gd name="connsiteX16" fmla="*/ 375539 w 2107057"/>
                    <a:gd name="connsiteY16" fmla="*/ 4572 h 1625727"/>
                    <a:gd name="connsiteX17" fmla="*/ 399669 w 2107057"/>
                    <a:gd name="connsiteY17" fmla="*/ 2286 h 1625727"/>
                    <a:gd name="connsiteX18" fmla="*/ 472059 w 2107057"/>
                    <a:gd name="connsiteY18" fmla="*/ 2286 h 1625727"/>
                    <a:gd name="connsiteX19" fmla="*/ 539242 w 2107057"/>
                    <a:gd name="connsiteY19" fmla="*/ 2286 h 1625727"/>
                    <a:gd name="connsiteX20" fmla="*/ 621919 w 2107057"/>
                    <a:gd name="connsiteY20" fmla="*/ 4572 h 1625727"/>
                    <a:gd name="connsiteX21" fmla="*/ 683895 w 2107057"/>
                    <a:gd name="connsiteY21" fmla="*/ 2286 h 1625727"/>
                    <a:gd name="connsiteX22" fmla="*/ 735584 w 2107057"/>
                    <a:gd name="connsiteY22" fmla="*/ 4572 h 1625727"/>
                    <a:gd name="connsiteX23" fmla="*/ 835533 w 2107057"/>
                    <a:gd name="connsiteY23" fmla="*/ 2286 h 1625727"/>
                    <a:gd name="connsiteX24" fmla="*/ 949325 w 2107057"/>
                    <a:gd name="connsiteY24" fmla="*/ 4572 h 1625727"/>
                    <a:gd name="connsiteX25" fmla="*/ 987171 w 2107057"/>
                    <a:gd name="connsiteY25" fmla="*/ 2286 h 1625727"/>
                    <a:gd name="connsiteX26" fmla="*/ 1045718 w 2107057"/>
                    <a:gd name="connsiteY26" fmla="*/ 2286 h 1625727"/>
                    <a:gd name="connsiteX27" fmla="*/ 1121537 w 2107057"/>
                    <a:gd name="connsiteY27" fmla="*/ 0 h 1625727"/>
                    <a:gd name="connsiteX28" fmla="*/ 1212850 w 2107057"/>
                    <a:gd name="connsiteY28" fmla="*/ 0 h 1625727"/>
                    <a:gd name="connsiteX29" fmla="*/ 1314577 w 2107057"/>
                    <a:gd name="connsiteY29" fmla="*/ 0 h 1625727"/>
                    <a:gd name="connsiteX30" fmla="*/ 1417955 w 2107057"/>
                    <a:gd name="connsiteY30" fmla="*/ 0 h 1625727"/>
                    <a:gd name="connsiteX31" fmla="*/ 1450721 w 2107057"/>
                    <a:gd name="connsiteY31" fmla="*/ 0 h 1625727"/>
                    <a:gd name="connsiteX32" fmla="*/ 1516126 w 2107057"/>
                    <a:gd name="connsiteY32" fmla="*/ 2286 h 1625727"/>
                    <a:gd name="connsiteX33" fmla="*/ 1548892 w 2107057"/>
                    <a:gd name="connsiteY33" fmla="*/ 0 h 1625727"/>
                    <a:gd name="connsiteX34" fmla="*/ 1614297 w 2107057"/>
                    <a:gd name="connsiteY34" fmla="*/ 0 h 1625727"/>
                    <a:gd name="connsiteX35" fmla="*/ 1712595 w 2107057"/>
                    <a:gd name="connsiteY35" fmla="*/ 0 h 1625727"/>
                    <a:gd name="connsiteX36" fmla="*/ 1765935 w 2107057"/>
                    <a:gd name="connsiteY36" fmla="*/ 0 h 1625727"/>
                    <a:gd name="connsiteX37" fmla="*/ 1796923 w 2107057"/>
                    <a:gd name="connsiteY37" fmla="*/ 2286 h 1625727"/>
                    <a:gd name="connsiteX38" fmla="*/ 1814195 w 2107057"/>
                    <a:gd name="connsiteY38" fmla="*/ 0 h 1625727"/>
                    <a:gd name="connsiteX39" fmla="*/ 1845183 w 2107057"/>
                    <a:gd name="connsiteY39" fmla="*/ 0 h 1625727"/>
                    <a:gd name="connsiteX40" fmla="*/ 1888236 w 2107057"/>
                    <a:gd name="connsiteY40" fmla="*/ 0 h 1625727"/>
                    <a:gd name="connsiteX41" fmla="*/ 1948561 w 2107057"/>
                    <a:gd name="connsiteY41" fmla="*/ 0 h 1625727"/>
                    <a:gd name="connsiteX42" fmla="*/ 2020951 w 2107057"/>
                    <a:gd name="connsiteY42" fmla="*/ 0 h 1625727"/>
                    <a:gd name="connsiteX43" fmla="*/ 2076069 w 2107057"/>
                    <a:gd name="connsiteY43" fmla="*/ 0 h 1625727"/>
                    <a:gd name="connsiteX44" fmla="*/ 2107057 w 2107057"/>
                    <a:gd name="connsiteY44" fmla="*/ 0 h 1625727"/>
                    <a:gd name="connsiteX45" fmla="*/ 2107057 w 2107057"/>
                    <a:gd name="connsiteY45" fmla="*/ 171577 h 1625727"/>
                    <a:gd name="connsiteX46" fmla="*/ 2107057 w 2107057"/>
                    <a:gd name="connsiteY46" fmla="*/ 333883 h 1625727"/>
                    <a:gd name="connsiteX47" fmla="*/ 2105406 w 2107057"/>
                    <a:gd name="connsiteY47" fmla="*/ 352425 h 1625727"/>
                    <a:gd name="connsiteX48" fmla="*/ 2107057 w 2107057"/>
                    <a:gd name="connsiteY48" fmla="*/ 468376 h 1625727"/>
                    <a:gd name="connsiteX49" fmla="*/ 2105406 w 2107057"/>
                    <a:gd name="connsiteY49" fmla="*/ 609854 h 1625727"/>
                    <a:gd name="connsiteX50" fmla="*/ 2103628 w 2107057"/>
                    <a:gd name="connsiteY50" fmla="*/ 619125 h 1625727"/>
                    <a:gd name="connsiteX51" fmla="*/ 2105406 w 2107057"/>
                    <a:gd name="connsiteY51" fmla="*/ 809371 h 1625727"/>
                    <a:gd name="connsiteX52" fmla="*/ 2105406 w 2107057"/>
                    <a:gd name="connsiteY52" fmla="*/ 969391 h 1625727"/>
                    <a:gd name="connsiteX53" fmla="*/ 2107057 w 2107057"/>
                    <a:gd name="connsiteY53" fmla="*/ 1217549 h 1625727"/>
                    <a:gd name="connsiteX54" fmla="*/ 2105406 w 2107057"/>
                    <a:gd name="connsiteY54" fmla="*/ 1338072 h 1625727"/>
                    <a:gd name="connsiteX55" fmla="*/ 2105406 w 2107057"/>
                    <a:gd name="connsiteY55" fmla="*/ 1393825 h 1625727"/>
                    <a:gd name="connsiteX56" fmla="*/ 2105406 w 2107057"/>
                    <a:gd name="connsiteY56" fmla="*/ 1461008 h 1625727"/>
                    <a:gd name="connsiteX57" fmla="*/ 2105406 w 2107057"/>
                    <a:gd name="connsiteY57" fmla="*/ 1618742 h 1625727"/>
                    <a:gd name="connsiteX58" fmla="*/ 1840103 w 2107057"/>
                    <a:gd name="connsiteY58" fmla="*/ 1616456 h 1625727"/>
                    <a:gd name="connsiteX59" fmla="*/ 1736725 w 2107057"/>
                    <a:gd name="connsiteY59" fmla="*/ 1618742 h 1625727"/>
                    <a:gd name="connsiteX60" fmla="*/ 1459230 w 2107057"/>
                    <a:gd name="connsiteY60" fmla="*/ 1616456 h 1625727"/>
                    <a:gd name="connsiteX61" fmla="*/ 1461008 w 2107057"/>
                    <a:gd name="connsiteY61" fmla="*/ 1618742 h 1625727"/>
                    <a:gd name="connsiteX62" fmla="*/ 1423162 w 2107057"/>
                    <a:gd name="connsiteY62" fmla="*/ 1618742 h 1625727"/>
                    <a:gd name="connsiteX63" fmla="*/ 1264539 w 2107057"/>
                    <a:gd name="connsiteY63" fmla="*/ 1616456 h 1625727"/>
                    <a:gd name="connsiteX64" fmla="*/ 1128522 w 2107057"/>
                    <a:gd name="connsiteY64" fmla="*/ 1614043 h 1625727"/>
                    <a:gd name="connsiteX65" fmla="*/ 944118 w 2107057"/>
                    <a:gd name="connsiteY65" fmla="*/ 1614043 h 1625727"/>
                    <a:gd name="connsiteX66" fmla="*/ 602996 w 2107057"/>
                    <a:gd name="connsiteY66" fmla="*/ 1625727 h 1625727"/>
                    <a:gd name="connsiteX67" fmla="*/ 604647 w 2107057"/>
                    <a:gd name="connsiteY67" fmla="*/ 1623441 h 162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07057" h="1625727">
                      <a:moveTo>
                        <a:pt x="604647" y="1623441"/>
                      </a:moveTo>
                      <a:lnTo>
                        <a:pt x="316992" y="1621028"/>
                      </a:lnTo>
                      <a:lnTo>
                        <a:pt x="303149" y="1621028"/>
                      </a:lnTo>
                      <a:lnTo>
                        <a:pt x="1651" y="1623441"/>
                      </a:lnTo>
                      <a:lnTo>
                        <a:pt x="1651" y="1528318"/>
                      </a:lnTo>
                      <a:lnTo>
                        <a:pt x="1651" y="1386840"/>
                      </a:lnTo>
                      <a:lnTo>
                        <a:pt x="3429" y="1217549"/>
                      </a:lnTo>
                      <a:lnTo>
                        <a:pt x="1651" y="1006475"/>
                      </a:lnTo>
                      <a:lnTo>
                        <a:pt x="1651" y="802386"/>
                      </a:lnTo>
                      <a:lnTo>
                        <a:pt x="3429" y="693420"/>
                      </a:lnTo>
                      <a:lnTo>
                        <a:pt x="0" y="607568"/>
                      </a:lnTo>
                      <a:lnTo>
                        <a:pt x="1651" y="412750"/>
                      </a:lnTo>
                      <a:lnTo>
                        <a:pt x="0" y="350139"/>
                      </a:lnTo>
                      <a:lnTo>
                        <a:pt x="1651" y="208661"/>
                      </a:lnTo>
                      <a:lnTo>
                        <a:pt x="5080" y="4572"/>
                      </a:lnTo>
                      <a:lnTo>
                        <a:pt x="320421" y="4572"/>
                      </a:lnTo>
                      <a:lnTo>
                        <a:pt x="375539" y="4572"/>
                      </a:lnTo>
                      <a:lnTo>
                        <a:pt x="399669" y="2286"/>
                      </a:lnTo>
                      <a:lnTo>
                        <a:pt x="472059" y="2286"/>
                      </a:lnTo>
                      <a:lnTo>
                        <a:pt x="539242" y="2286"/>
                      </a:lnTo>
                      <a:lnTo>
                        <a:pt x="621919" y="4572"/>
                      </a:lnTo>
                      <a:lnTo>
                        <a:pt x="683895" y="2286"/>
                      </a:lnTo>
                      <a:lnTo>
                        <a:pt x="735584" y="4572"/>
                      </a:lnTo>
                      <a:lnTo>
                        <a:pt x="835533" y="2286"/>
                      </a:lnTo>
                      <a:lnTo>
                        <a:pt x="949325" y="4572"/>
                      </a:lnTo>
                      <a:lnTo>
                        <a:pt x="987171" y="2286"/>
                      </a:lnTo>
                      <a:lnTo>
                        <a:pt x="1045718" y="2286"/>
                      </a:lnTo>
                      <a:lnTo>
                        <a:pt x="1121537" y="0"/>
                      </a:lnTo>
                      <a:lnTo>
                        <a:pt x="1212850" y="0"/>
                      </a:lnTo>
                      <a:lnTo>
                        <a:pt x="1314577" y="0"/>
                      </a:lnTo>
                      <a:lnTo>
                        <a:pt x="1417955" y="0"/>
                      </a:lnTo>
                      <a:lnTo>
                        <a:pt x="1450721" y="0"/>
                      </a:lnTo>
                      <a:lnTo>
                        <a:pt x="1516126" y="2286"/>
                      </a:lnTo>
                      <a:lnTo>
                        <a:pt x="1548892" y="0"/>
                      </a:lnTo>
                      <a:lnTo>
                        <a:pt x="1614297" y="0"/>
                      </a:lnTo>
                      <a:lnTo>
                        <a:pt x="1712595" y="0"/>
                      </a:lnTo>
                      <a:lnTo>
                        <a:pt x="1765935" y="0"/>
                      </a:lnTo>
                      <a:lnTo>
                        <a:pt x="1796923" y="2286"/>
                      </a:lnTo>
                      <a:lnTo>
                        <a:pt x="1814195" y="0"/>
                      </a:lnTo>
                      <a:lnTo>
                        <a:pt x="1845183" y="0"/>
                      </a:lnTo>
                      <a:lnTo>
                        <a:pt x="1888236" y="0"/>
                      </a:lnTo>
                      <a:lnTo>
                        <a:pt x="1948561" y="0"/>
                      </a:lnTo>
                      <a:lnTo>
                        <a:pt x="2020951" y="0"/>
                      </a:lnTo>
                      <a:lnTo>
                        <a:pt x="2076069" y="0"/>
                      </a:lnTo>
                      <a:lnTo>
                        <a:pt x="2107057" y="0"/>
                      </a:lnTo>
                      <a:lnTo>
                        <a:pt x="2107057" y="171577"/>
                      </a:lnTo>
                      <a:lnTo>
                        <a:pt x="2107057" y="333883"/>
                      </a:lnTo>
                      <a:lnTo>
                        <a:pt x="2105406" y="352425"/>
                      </a:lnTo>
                      <a:lnTo>
                        <a:pt x="2107057" y="468376"/>
                      </a:lnTo>
                      <a:lnTo>
                        <a:pt x="2105406" y="609854"/>
                      </a:lnTo>
                      <a:lnTo>
                        <a:pt x="2103628" y="619125"/>
                      </a:lnTo>
                      <a:lnTo>
                        <a:pt x="2105406" y="809371"/>
                      </a:lnTo>
                      <a:lnTo>
                        <a:pt x="2105406" y="969391"/>
                      </a:lnTo>
                      <a:lnTo>
                        <a:pt x="2107057" y="1217549"/>
                      </a:lnTo>
                      <a:lnTo>
                        <a:pt x="2105406" y="1338072"/>
                      </a:lnTo>
                      <a:lnTo>
                        <a:pt x="2105406" y="1393825"/>
                      </a:lnTo>
                      <a:lnTo>
                        <a:pt x="2105406" y="1461008"/>
                      </a:lnTo>
                      <a:lnTo>
                        <a:pt x="2105406" y="1618742"/>
                      </a:lnTo>
                      <a:lnTo>
                        <a:pt x="1840103" y="1616456"/>
                      </a:lnTo>
                      <a:lnTo>
                        <a:pt x="1736725" y="1618742"/>
                      </a:lnTo>
                      <a:lnTo>
                        <a:pt x="1459230" y="1616456"/>
                      </a:lnTo>
                      <a:lnTo>
                        <a:pt x="1461008" y="1618742"/>
                      </a:lnTo>
                      <a:lnTo>
                        <a:pt x="1423162" y="1618742"/>
                      </a:lnTo>
                      <a:lnTo>
                        <a:pt x="1264539" y="1616456"/>
                      </a:lnTo>
                      <a:lnTo>
                        <a:pt x="1128522" y="1614043"/>
                      </a:lnTo>
                      <a:lnTo>
                        <a:pt x="944118" y="1614043"/>
                      </a:lnTo>
                      <a:lnTo>
                        <a:pt x="602996" y="1625727"/>
                      </a:lnTo>
                      <a:lnTo>
                        <a:pt x="604647" y="1623441"/>
                      </a:lnTo>
                      <a:close/>
                    </a:path>
                  </a:pathLst>
                </a:custGeom>
                <a:solidFill>
                  <a:srgbClr val="96C697"/>
                </a:solidFill>
                <a:ln w="5461" cap="flat">
                  <a:solidFill>
                    <a:srgbClr val="BEBEBE"/>
                  </a:solidFill>
                  <a:prstDash val="solid"/>
                  <a:round/>
                </a:ln>
              </p:spPr>
              <p:txBody>
                <a:bodyPr rtlCol="0" anchor="ctr"/>
                <a:lstStyle/>
                <a:p>
                  <a:endParaRPr lang="en-US"/>
                </a:p>
              </p:txBody>
            </p:sp>
          </p:grpSp>
          <p:sp>
            <p:nvSpPr>
              <p:cNvPr id="6" name="TextBox 5">
                <a:extLst>
                  <a:ext uri="{FF2B5EF4-FFF2-40B4-BE49-F238E27FC236}">
                    <a16:creationId xmlns:a16="http://schemas.microsoft.com/office/drawing/2014/main" id="{DD4F44D6-81F5-8E27-274B-E2CE8679C2BE}"/>
                  </a:ext>
                </a:extLst>
              </p:cNvPr>
              <p:cNvSpPr txBox="1"/>
              <p:nvPr/>
            </p:nvSpPr>
            <p:spPr>
              <a:xfrm>
                <a:off x="10575835" y="22756583"/>
                <a:ext cx="10140115" cy="1323439"/>
              </a:xfrm>
              <a:prstGeom prst="rect">
                <a:avLst/>
              </a:prstGeom>
              <a:noFill/>
            </p:spPr>
            <p:txBody>
              <a:bodyPr wrap="square" lIns="91440" tIns="45720" rIns="91440" bIns="45720" anchor="t">
                <a:spAutoFit/>
              </a:bodyPr>
              <a:lstStyle/>
              <a:p>
                <a:r>
                  <a:rPr lang="en-US" sz="4000" dirty="0"/>
                  <a:t>Change In Real Median Household Income </a:t>
                </a:r>
              </a:p>
              <a:p>
                <a:r>
                  <a:rPr lang="en-US" sz="4000" dirty="0"/>
                  <a:t>From 2000 to 2022</a:t>
                </a:r>
              </a:p>
            </p:txBody>
          </p:sp>
          <p:sp>
            <p:nvSpPr>
              <p:cNvPr id="26" name="Callout: Line with Accent Bar 25">
                <a:extLst>
                  <a:ext uri="{FF2B5EF4-FFF2-40B4-BE49-F238E27FC236}">
                    <a16:creationId xmlns:a16="http://schemas.microsoft.com/office/drawing/2014/main" id="{BC226B3F-52B7-E6F7-F9B4-8987E214C222}"/>
                  </a:ext>
                </a:extLst>
              </p:cNvPr>
              <p:cNvSpPr/>
              <p:nvPr/>
            </p:nvSpPr>
            <p:spPr>
              <a:xfrm>
                <a:off x="18872240" y="31831907"/>
                <a:ext cx="4145495" cy="2193886"/>
              </a:xfrm>
              <a:prstGeom prst="wedgeRoundRectCallout">
                <a:avLst>
                  <a:gd name="adj1" fmla="val -16418"/>
                  <a:gd name="adj2" fmla="val -78500"/>
                  <a:gd name="adj3" fmla="val 16667"/>
                </a:avLst>
              </a:prstGeom>
              <a:solidFill>
                <a:srgbClr val="156082">
                  <a:alpha val="69804"/>
                </a:srgbClr>
              </a:solidFill>
              <a:ln>
                <a:solidFill>
                  <a:srgbClr val="042433">
                    <a:alpha val="69804"/>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During the past 20 years Mississippi has experienced many demographic challenges including ‘brain drain’.</a:t>
                </a:r>
              </a:p>
            </p:txBody>
          </p:sp>
          <p:sp>
            <p:nvSpPr>
              <p:cNvPr id="20" name="Callout: Line with Accent Bar 25">
                <a:extLst>
                  <a:ext uri="{FF2B5EF4-FFF2-40B4-BE49-F238E27FC236}">
                    <a16:creationId xmlns:a16="http://schemas.microsoft.com/office/drawing/2014/main" id="{6F2CFF89-48B4-298D-C5DE-85ED31900853}"/>
                  </a:ext>
                </a:extLst>
              </p:cNvPr>
              <p:cNvSpPr/>
              <p:nvPr/>
            </p:nvSpPr>
            <p:spPr>
              <a:xfrm>
                <a:off x="20592979" y="22656639"/>
                <a:ext cx="5226601" cy="1878727"/>
              </a:xfrm>
              <a:prstGeom prst="wedgeRoundRectCallout">
                <a:avLst>
                  <a:gd name="adj1" fmla="val -139749"/>
                  <a:gd name="adj2" fmla="val 5966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Montana has benefited from the remote work trend, while North Dakota has benefited from the US push for energy independence.</a:t>
                </a:r>
              </a:p>
            </p:txBody>
          </p:sp>
          <p:sp>
            <p:nvSpPr>
              <p:cNvPr id="21" name="Rectangle: Rounded Corners 20">
                <a:extLst>
                  <a:ext uri="{FF2B5EF4-FFF2-40B4-BE49-F238E27FC236}">
                    <a16:creationId xmlns:a16="http://schemas.microsoft.com/office/drawing/2014/main" id="{43C2A1DD-CEAB-D6BE-AAB5-4EC3B76B4243}"/>
                  </a:ext>
                </a:extLst>
              </p:cNvPr>
              <p:cNvSpPr/>
              <p:nvPr/>
            </p:nvSpPr>
            <p:spPr>
              <a:xfrm>
                <a:off x="17667712" y="26382875"/>
                <a:ext cx="3886200" cy="1494895"/>
              </a:xfrm>
              <a:prstGeom prst="roundRect">
                <a:avLst/>
              </a:prstGeom>
              <a:solidFill>
                <a:srgbClr val="156082">
                  <a:alpha val="69804"/>
                </a:srgbClr>
              </a:solidFill>
              <a:ln>
                <a:solidFill>
                  <a:srgbClr val="042433">
                    <a:alpha val="69804"/>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Nebraska and Iowa benefit from good K-12 education and low unemployment.</a:t>
                </a:r>
              </a:p>
            </p:txBody>
          </p:sp>
          <p:sp>
            <p:nvSpPr>
              <p:cNvPr id="22" name="Callout: Line with Accent Bar 25">
                <a:extLst>
                  <a:ext uri="{FF2B5EF4-FFF2-40B4-BE49-F238E27FC236}">
                    <a16:creationId xmlns:a16="http://schemas.microsoft.com/office/drawing/2014/main" id="{48C2DE69-E516-A189-082F-299BEFDF6A1E}"/>
                  </a:ext>
                </a:extLst>
              </p:cNvPr>
              <p:cNvSpPr/>
              <p:nvPr/>
            </p:nvSpPr>
            <p:spPr>
              <a:xfrm>
                <a:off x="21647761" y="24780050"/>
                <a:ext cx="3269727" cy="1477328"/>
              </a:xfrm>
              <a:prstGeom prst="wedgeRoundRectCallout">
                <a:avLst>
                  <a:gd name="adj1" fmla="val -53372"/>
                  <a:gd name="adj2" fmla="val 519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Michigan continued its post-industrial hangover.</a:t>
                </a:r>
              </a:p>
            </p:txBody>
          </p:sp>
          <p:sp>
            <p:nvSpPr>
              <p:cNvPr id="31" name="Callout: Line with Accent Bar 25">
                <a:extLst>
                  <a:ext uri="{FF2B5EF4-FFF2-40B4-BE49-F238E27FC236}">
                    <a16:creationId xmlns:a16="http://schemas.microsoft.com/office/drawing/2014/main" id="{3356A3B7-5CDB-CC39-CB48-1C7539BC3D4B}"/>
                  </a:ext>
                </a:extLst>
              </p:cNvPr>
              <p:cNvSpPr/>
              <p:nvPr/>
            </p:nvSpPr>
            <p:spPr>
              <a:xfrm>
                <a:off x="23735621" y="28041320"/>
                <a:ext cx="3269727" cy="1477328"/>
              </a:xfrm>
              <a:prstGeom prst="wedgeRoundRectCallout">
                <a:avLst>
                  <a:gd name="adj1" fmla="val -20412"/>
                  <a:gd name="adj2" fmla="val -98395"/>
                  <a:gd name="adj3" fmla="val 16667"/>
                </a:avLst>
              </a:prstGeom>
              <a:solidFill>
                <a:srgbClr val="156082">
                  <a:alpha val="6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Massachusetts has a highly educated workforce.</a:t>
                </a:r>
              </a:p>
            </p:txBody>
          </p:sp>
          <p:sp>
            <p:nvSpPr>
              <p:cNvPr id="34" name="Callout: Line with Accent Bar 25">
                <a:extLst>
                  <a:ext uri="{FF2B5EF4-FFF2-40B4-BE49-F238E27FC236}">
                    <a16:creationId xmlns:a16="http://schemas.microsoft.com/office/drawing/2014/main" id="{B4F05F95-F1B7-C189-7A9A-C7F47C013E28}"/>
                  </a:ext>
                </a:extLst>
              </p:cNvPr>
              <p:cNvSpPr/>
              <p:nvPr/>
            </p:nvSpPr>
            <p:spPr>
              <a:xfrm>
                <a:off x="13644586" y="31784858"/>
                <a:ext cx="3363653" cy="1712800"/>
              </a:xfrm>
              <a:prstGeom prst="wedgeRoundRectCallout">
                <a:avLst>
                  <a:gd name="adj1" fmla="val 68745"/>
                  <a:gd name="adj2" fmla="val 530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Texas’ business-friendly policies have driven phenomenal growth. </a:t>
                </a:r>
              </a:p>
            </p:txBody>
          </p:sp>
          <p:sp>
            <p:nvSpPr>
              <p:cNvPr id="37" name="Callout: Line with Accent Bar 25">
                <a:extLst>
                  <a:ext uri="{FF2B5EF4-FFF2-40B4-BE49-F238E27FC236}">
                    <a16:creationId xmlns:a16="http://schemas.microsoft.com/office/drawing/2014/main" id="{2F364878-AC92-E102-9188-C4070CBD06FB}"/>
                  </a:ext>
                </a:extLst>
              </p:cNvPr>
              <p:cNvSpPr/>
              <p:nvPr/>
            </p:nvSpPr>
            <p:spPr>
              <a:xfrm>
                <a:off x="9739201" y="30447525"/>
                <a:ext cx="3269727" cy="2920716"/>
              </a:xfrm>
              <a:prstGeom prst="wedgeRoundRectCallout">
                <a:avLst>
                  <a:gd name="adj1" fmla="val 18123"/>
                  <a:gd name="adj2" fmla="val -8375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t>Silicon Valley and the agricultural sector keep California relatively strong, despite the exodus of residents in recent years.</a:t>
                </a:r>
              </a:p>
            </p:txBody>
          </p:sp>
          <p:grpSp>
            <p:nvGrpSpPr>
              <p:cNvPr id="1250" name="Graphic 47">
                <a:extLst>
                  <a:ext uri="{FF2B5EF4-FFF2-40B4-BE49-F238E27FC236}">
                    <a16:creationId xmlns:a16="http://schemas.microsoft.com/office/drawing/2014/main" id="{CD833AE2-2E29-C23A-CE79-828F689A82F9}"/>
                  </a:ext>
                </a:extLst>
              </p:cNvPr>
              <p:cNvGrpSpPr/>
              <p:nvPr/>
            </p:nvGrpSpPr>
            <p:grpSpPr>
              <a:xfrm>
                <a:off x="24783697" y="30677027"/>
                <a:ext cx="1335428" cy="2173007"/>
                <a:chOff x="34935414" y="18005044"/>
                <a:chExt cx="453355" cy="914178"/>
              </a:xfrm>
            </p:grpSpPr>
            <p:pic>
              <p:nvPicPr>
                <p:cNvPr id="1252" name="Picture 1251">
                  <a:extLst>
                    <a:ext uri="{FF2B5EF4-FFF2-40B4-BE49-F238E27FC236}">
                      <a16:creationId xmlns:a16="http://schemas.microsoft.com/office/drawing/2014/main" id="{D52C3B51-86D5-A1E1-B12A-4B25D5F39911}"/>
                    </a:ext>
                  </a:extLst>
                </p:cNvPr>
                <p:cNvPicPr>
                  <a:picLocks noChangeAspect="1"/>
                </p:cNvPicPr>
                <p:nvPr/>
              </p:nvPicPr>
              <p:blipFill>
                <a:blip r:embed="rId5"/>
                <a:stretch>
                  <a:fillRect/>
                </a:stretch>
              </p:blipFill>
              <p:spPr>
                <a:xfrm>
                  <a:off x="34935414" y="18018978"/>
                  <a:ext cx="219455" cy="895513"/>
                </a:xfrm>
                <a:custGeom>
                  <a:avLst/>
                  <a:gdLst>
                    <a:gd name="connsiteX0" fmla="*/ -1 w 219455"/>
                    <a:gd name="connsiteY0" fmla="*/ 0 h 1097280"/>
                    <a:gd name="connsiteX1" fmla="*/ 219456 w 219455"/>
                    <a:gd name="connsiteY1" fmla="*/ 0 h 1097280"/>
                    <a:gd name="connsiteX2" fmla="*/ 219456 w 219455"/>
                    <a:gd name="connsiteY2" fmla="*/ 1097280 h 1097280"/>
                    <a:gd name="connsiteX3" fmla="*/ -1 w 219455"/>
                    <a:gd name="connsiteY3" fmla="*/ 1097280 h 1097280"/>
                  </a:gdLst>
                  <a:ahLst/>
                  <a:cxnLst>
                    <a:cxn ang="0">
                      <a:pos x="connsiteX0" y="connsiteY0"/>
                    </a:cxn>
                    <a:cxn ang="0">
                      <a:pos x="connsiteX1" y="connsiteY1"/>
                    </a:cxn>
                    <a:cxn ang="0">
                      <a:pos x="connsiteX2" y="connsiteY2"/>
                    </a:cxn>
                    <a:cxn ang="0">
                      <a:pos x="connsiteX3" y="connsiteY3"/>
                    </a:cxn>
                  </a:cxnLst>
                  <a:rect l="l" t="t" r="r" b="b"/>
                  <a:pathLst>
                    <a:path w="219455" h="1097280">
                      <a:moveTo>
                        <a:pt x="-1" y="0"/>
                      </a:moveTo>
                      <a:lnTo>
                        <a:pt x="219456" y="0"/>
                      </a:lnTo>
                      <a:lnTo>
                        <a:pt x="219456" y="1097280"/>
                      </a:lnTo>
                      <a:lnTo>
                        <a:pt x="-1" y="1097280"/>
                      </a:lnTo>
                      <a:close/>
                    </a:path>
                  </a:pathLst>
                </a:custGeom>
              </p:spPr>
            </p:pic>
            <p:sp>
              <p:nvSpPr>
                <p:cNvPr id="1253" name="TextBox 1252">
                  <a:extLst>
                    <a:ext uri="{FF2B5EF4-FFF2-40B4-BE49-F238E27FC236}">
                      <a16:creationId xmlns:a16="http://schemas.microsoft.com/office/drawing/2014/main" id="{A43E70E3-CD33-A77E-B4DB-115FBCD8BE4A}"/>
                    </a:ext>
                  </a:extLst>
                </p:cNvPr>
                <p:cNvSpPr txBox="1"/>
                <p:nvPr/>
              </p:nvSpPr>
              <p:spPr>
                <a:xfrm>
                  <a:off x="35166060" y="18763233"/>
                  <a:ext cx="218611" cy="155989"/>
                </a:xfrm>
                <a:prstGeom prst="rect">
                  <a:avLst/>
                </a:prstGeom>
                <a:noFill/>
              </p:spPr>
              <p:txBody>
                <a:bodyPr wrap="none" rtlCol="0">
                  <a:spAutoFit/>
                </a:bodyPr>
                <a:lstStyle/>
                <a:p>
                  <a:pPr algn="r"/>
                  <a:r>
                    <a:rPr lang="en-US" sz="2400" spc="0" baseline="0">
                      <a:ln/>
                      <a:solidFill>
                        <a:srgbClr val="000000"/>
                      </a:solidFill>
                      <a:latin typeface="Arial"/>
                      <a:cs typeface="Arial"/>
                      <a:sym typeface="Arial"/>
                      <a:rtl val="0"/>
                    </a:rPr>
                    <a:t>-10</a:t>
                  </a:r>
                </a:p>
              </p:txBody>
            </p:sp>
            <p:sp>
              <p:nvSpPr>
                <p:cNvPr id="1254" name="TextBox 1253">
                  <a:extLst>
                    <a:ext uri="{FF2B5EF4-FFF2-40B4-BE49-F238E27FC236}">
                      <a16:creationId xmlns:a16="http://schemas.microsoft.com/office/drawing/2014/main" id="{64CD83DF-6417-0E0F-109F-2614F2CFF238}"/>
                    </a:ext>
                  </a:extLst>
                </p:cNvPr>
                <p:cNvSpPr txBox="1"/>
                <p:nvPr/>
              </p:nvSpPr>
              <p:spPr>
                <a:xfrm>
                  <a:off x="35184493" y="18603993"/>
                  <a:ext cx="198960" cy="155989"/>
                </a:xfrm>
                <a:prstGeom prst="rect">
                  <a:avLst/>
                </a:prstGeom>
                <a:noFill/>
              </p:spPr>
              <p:txBody>
                <a:bodyPr wrap="none" rtlCol="0">
                  <a:spAutoFit/>
                </a:bodyPr>
                <a:lstStyle/>
                <a:p>
                  <a:pPr algn="r"/>
                  <a:r>
                    <a:rPr lang="en-US" sz="2400" spc="0" baseline="0" dirty="0">
                      <a:ln/>
                      <a:solidFill>
                        <a:srgbClr val="000000"/>
                      </a:solidFill>
                      <a:latin typeface="Arial"/>
                      <a:cs typeface="Arial"/>
                      <a:sym typeface="Arial"/>
                      <a:rtl val="0"/>
                    </a:rPr>
                    <a:t>0</a:t>
                  </a:r>
                </a:p>
              </p:txBody>
            </p:sp>
            <p:sp>
              <p:nvSpPr>
                <p:cNvPr id="1255" name="TextBox 1254">
                  <a:extLst>
                    <a:ext uri="{FF2B5EF4-FFF2-40B4-BE49-F238E27FC236}">
                      <a16:creationId xmlns:a16="http://schemas.microsoft.com/office/drawing/2014/main" id="{BF4BE8C8-0651-F58D-728F-7D68F77D7A14}"/>
                    </a:ext>
                  </a:extLst>
                </p:cNvPr>
                <p:cNvSpPr txBox="1"/>
                <p:nvPr/>
              </p:nvSpPr>
              <p:spPr>
                <a:xfrm>
                  <a:off x="35205740" y="18435100"/>
                  <a:ext cx="183029" cy="155989"/>
                </a:xfrm>
                <a:prstGeom prst="rect">
                  <a:avLst/>
                </a:prstGeom>
                <a:noFill/>
              </p:spPr>
              <p:txBody>
                <a:bodyPr wrap="none" rtlCol="0">
                  <a:spAutoFit/>
                </a:bodyPr>
                <a:lstStyle/>
                <a:p>
                  <a:pPr algn="r"/>
                  <a:r>
                    <a:rPr lang="en-US" sz="2400" spc="0" baseline="0" dirty="0">
                      <a:ln/>
                      <a:solidFill>
                        <a:srgbClr val="000000"/>
                      </a:solidFill>
                      <a:latin typeface="Arial"/>
                      <a:cs typeface="Arial"/>
                      <a:sym typeface="Arial"/>
                      <a:rtl val="0"/>
                    </a:rPr>
                    <a:t>10</a:t>
                  </a:r>
                </a:p>
              </p:txBody>
            </p:sp>
            <p:sp>
              <p:nvSpPr>
                <p:cNvPr id="1256" name="TextBox 1255">
                  <a:extLst>
                    <a:ext uri="{FF2B5EF4-FFF2-40B4-BE49-F238E27FC236}">
                      <a16:creationId xmlns:a16="http://schemas.microsoft.com/office/drawing/2014/main" id="{83551456-57F2-3936-566D-EA928BC8B91C}"/>
                    </a:ext>
                  </a:extLst>
                </p:cNvPr>
                <p:cNvSpPr txBox="1"/>
                <p:nvPr/>
              </p:nvSpPr>
              <p:spPr>
                <a:xfrm>
                  <a:off x="35205685" y="18227584"/>
                  <a:ext cx="183029" cy="155989"/>
                </a:xfrm>
                <a:prstGeom prst="rect">
                  <a:avLst/>
                </a:prstGeom>
                <a:noFill/>
              </p:spPr>
              <p:txBody>
                <a:bodyPr wrap="none" rtlCol="0">
                  <a:spAutoFit/>
                </a:bodyPr>
                <a:lstStyle/>
                <a:p>
                  <a:pPr algn="r"/>
                  <a:r>
                    <a:rPr lang="en-US" sz="2400" spc="0" baseline="0" dirty="0">
                      <a:ln/>
                      <a:solidFill>
                        <a:srgbClr val="000000"/>
                      </a:solidFill>
                      <a:latin typeface="Arial"/>
                      <a:cs typeface="Arial"/>
                      <a:sym typeface="Arial"/>
                      <a:rtl val="0"/>
                    </a:rPr>
                    <a:t>20</a:t>
                  </a:r>
                </a:p>
              </p:txBody>
            </p:sp>
            <p:sp>
              <p:nvSpPr>
                <p:cNvPr id="1257" name="TextBox 1256">
                  <a:extLst>
                    <a:ext uri="{FF2B5EF4-FFF2-40B4-BE49-F238E27FC236}">
                      <a16:creationId xmlns:a16="http://schemas.microsoft.com/office/drawing/2014/main" id="{92FFFC75-1275-D1A1-F429-6187010CCDEA}"/>
                    </a:ext>
                  </a:extLst>
                </p:cNvPr>
                <p:cNvSpPr txBox="1"/>
                <p:nvPr/>
              </p:nvSpPr>
              <p:spPr>
                <a:xfrm>
                  <a:off x="35205703" y="18055338"/>
                  <a:ext cx="183029" cy="155989"/>
                </a:xfrm>
                <a:prstGeom prst="rect">
                  <a:avLst/>
                </a:prstGeom>
                <a:noFill/>
              </p:spPr>
              <p:txBody>
                <a:bodyPr wrap="none" rtlCol="0">
                  <a:spAutoFit/>
                </a:bodyPr>
                <a:lstStyle/>
                <a:p>
                  <a:pPr algn="r"/>
                  <a:r>
                    <a:rPr lang="en-US" sz="2400" spc="0" baseline="0" dirty="0">
                      <a:ln/>
                      <a:solidFill>
                        <a:srgbClr val="000000"/>
                      </a:solidFill>
                      <a:latin typeface="Arial"/>
                      <a:cs typeface="Arial"/>
                      <a:sym typeface="Arial"/>
                      <a:rtl val="0"/>
                    </a:rPr>
                    <a:t>30</a:t>
                  </a:r>
                </a:p>
              </p:txBody>
            </p:sp>
            <p:sp>
              <p:nvSpPr>
                <p:cNvPr id="1259" name="Freeform: Shape 1258">
                  <a:extLst>
                    <a:ext uri="{FF2B5EF4-FFF2-40B4-BE49-F238E27FC236}">
                      <a16:creationId xmlns:a16="http://schemas.microsoft.com/office/drawing/2014/main" id="{2C9A9B5B-E4BD-D7CA-27B8-C679D5D060BE}"/>
                    </a:ext>
                  </a:extLst>
                </p:cNvPr>
                <p:cNvSpPr/>
                <p:nvPr/>
              </p:nvSpPr>
              <p:spPr>
                <a:xfrm>
                  <a:off x="34935414" y="18873724"/>
                  <a:ext cx="43942" cy="12700"/>
                </a:xfrm>
                <a:custGeom>
                  <a:avLst/>
                  <a:gdLst>
                    <a:gd name="connsiteX0" fmla="*/ -1 w 43942"/>
                    <a:gd name="connsiteY0" fmla="*/ 0 h 12700"/>
                    <a:gd name="connsiteX1" fmla="*/ 43942 w 43942"/>
                    <a:gd name="connsiteY1" fmla="*/ 0 h 12700"/>
                  </a:gdLst>
                  <a:ahLst/>
                  <a:cxnLst>
                    <a:cxn ang="0">
                      <a:pos x="connsiteX0" y="connsiteY0"/>
                    </a:cxn>
                    <a:cxn ang="0">
                      <a:pos x="connsiteX1" y="connsiteY1"/>
                    </a:cxn>
                  </a:cxnLst>
                  <a:rect l="l" t="t" r="r" b="b"/>
                  <a:pathLst>
                    <a:path w="43942" h="12700">
                      <a:moveTo>
                        <a:pt x="-1" y="0"/>
                      </a:moveTo>
                      <a:lnTo>
                        <a:pt x="43942" y="0"/>
                      </a:lnTo>
                    </a:path>
                  </a:pathLst>
                </a:custGeom>
                <a:ln w="4826" cap="flat">
                  <a:solidFill>
                    <a:srgbClr val="FFFFFF"/>
                  </a:solidFill>
                  <a:prstDash val="solid"/>
                  <a:round/>
                </a:ln>
              </p:spPr>
              <p:txBody>
                <a:bodyPr rtlCol="0" anchor="ctr"/>
                <a:lstStyle/>
                <a:p>
                  <a:endParaRPr lang="en-US"/>
                </a:p>
              </p:txBody>
            </p:sp>
            <p:sp>
              <p:nvSpPr>
                <p:cNvPr id="1260" name="Freeform: Shape 1259">
                  <a:extLst>
                    <a:ext uri="{FF2B5EF4-FFF2-40B4-BE49-F238E27FC236}">
                      <a16:creationId xmlns:a16="http://schemas.microsoft.com/office/drawing/2014/main" id="{3D6DE0D6-F163-8180-C843-0FC41CF1081D}"/>
                    </a:ext>
                  </a:extLst>
                </p:cNvPr>
                <p:cNvSpPr/>
                <p:nvPr/>
              </p:nvSpPr>
              <p:spPr>
                <a:xfrm>
                  <a:off x="34935414" y="18656554"/>
                  <a:ext cx="43942" cy="12700"/>
                </a:xfrm>
                <a:custGeom>
                  <a:avLst/>
                  <a:gdLst>
                    <a:gd name="connsiteX0" fmla="*/ -1 w 43942"/>
                    <a:gd name="connsiteY0" fmla="*/ 0 h 12700"/>
                    <a:gd name="connsiteX1" fmla="*/ 43942 w 43942"/>
                    <a:gd name="connsiteY1" fmla="*/ 0 h 12700"/>
                  </a:gdLst>
                  <a:ahLst/>
                  <a:cxnLst>
                    <a:cxn ang="0">
                      <a:pos x="connsiteX0" y="connsiteY0"/>
                    </a:cxn>
                    <a:cxn ang="0">
                      <a:pos x="connsiteX1" y="connsiteY1"/>
                    </a:cxn>
                  </a:cxnLst>
                  <a:rect l="l" t="t" r="r" b="b"/>
                  <a:pathLst>
                    <a:path w="43942" h="12700">
                      <a:moveTo>
                        <a:pt x="-1" y="0"/>
                      </a:moveTo>
                      <a:lnTo>
                        <a:pt x="43942" y="0"/>
                      </a:lnTo>
                    </a:path>
                  </a:pathLst>
                </a:custGeom>
                <a:ln w="4826" cap="flat">
                  <a:solidFill>
                    <a:srgbClr val="FFFFFF"/>
                  </a:solidFill>
                  <a:prstDash val="solid"/>
                  <a:round/>
                </a:ln>
              </p:spPr>
              <p:txBody>
                <a:bodyPr rtlCol="0" anchor="ctr"/>
                <a:lstStyle/>
                <a:p>
                  <a:endParaRPr lang="en-US"/>
                </a:p>
              </p:txBody>
            </p:sp>
            <p:sp>
              <p:nvSpPr>
                <p:cNvPr id="1261" name="Freeform: Shape 1260">
                  <a:extLst>
                    <a:ext uri="{FF2B5EF4-FFF2-40B4-BE49-F238E27FC236}">
                      <a16:creationId xmlns:a16="http://schemas.microsoft.com/office/drawing/2014/main" id="{4BCEEC5C-AAED-86B9-B4C4-3D1750B659A3}"/>
                    </a:ext>
                  </a:extLst>
                </p:cNvPr>
                <p:cNvSpPr/>
                <p:nvPr/>
              </p:nvSpPr>
              <p:spPr>
                <a:xfrm>
                  <a:off x="34935414" y="18439384"/>
                  <a:ext cx="43942" cy="12700"/>
                </a:xfrm>
                <a:custGeom>
                  <a:avLst/>
                  <a:gdLst>
                    <a:gd name="connsiteX0" fmla="*/ -1 w 43942"/>
                    <a:gd name="connsiteY0" fmla="*/ 0 h 12700"/>
                    <a:gd name="connsiteX1" fmla="*/ 43942 w 43942"/>
                    <a:gd name="connsiteY1" fmla="*/ 0 h 12700"/>
                  </a:gdLst>
                  <a:ahLst/>
                  <a:cxnLst>
                    <a:cxn ang="0">
                      <a:pos x="connsiteX0" y="connsiteY0"/>
                    </a:cxn>
                    <a:cxn ang="0">
                      <a:pos x="connsiteX1" y="connsiteY1"/>
                    </a:cxn>
                  </a:cxnLst>
                  <a:rect l="l" t="t" r="r" b="b"/>
                  <a:pathLst>
                    <a:path w="43942" h="12700">
                      <a:moveTo>
                        <a:pt x="-1" y="0"/>
                      </a:moveTo>
                      <a:lnTo>
                        <a:pt x="43942" y="0"/>
                      </a:lnTo>
                    </a:path>
                  </a:pathLst>
                </a:custGeom>
                <a:ln w="4826" cap="flat">
                  <a:solidFill>
                    <a:srgbClr val="FFFFFF"/>
                  </a:solidFill>
                  <a:prstDash val="solid"/>
                  <a:round/>
                </a:ln>
              </p:spPr>
              <p:txBody>
                <a:bodyPr rtlCol="0" anchor="ctr"/>
                <a:lstStyle/>
                <a:p>
                  <a:endParaRPr lang="en-US"/>
                </a:p>
              </p:txBody>
            </p:sp>
            <p:sp>
              <p:nvSpPr>
                <p:cNvPr id="1262" name="Freeform: Shape 1261">
                  <a:extLst>
                    <a:ext uri="{FF2B5EF4-FFF2-40B4-BE49-F238E27FC236}">
                      <a16:creationId xmlns:a16="http://schemas.microsoft.com/office/drawing/2014/main" id="{DD0C2DEF-2A46-CE09-0EF8-E150A872D758}"/>
                    </a:ext>
                  </a:extLst>
                </p:cNvPr>
                <p:cNvSpPr/>
                <p:nvPr/>
              </p:nvSpPr>
              <p:spPr>
                <a:xfrm>
                  <a:off x="34935414" y="18222214"/>
                  <a:ext cx="43942" cy="12700"/>
                </a:xfrm>
                <a:custGeom>
                  <a:avLst/>
                  <a:gdLst>
                    <a:gd name="connsiteX0" fmla="*/ -1 w 43942"/>
                    <a:gd name="connsiteY0" fmla="*/ 0 h 12700"/>
                    <a:gd name="connsiteX1" fmla="*/ 43942 w 43942"/>
                    <a:gd name="connsiteY1" fmla="*/ 0 h 12700"/>
                  </a:gdLst>
                  <a:ahLst/>
                  <a:cxnLst>
                    <a:cxn ang="0">
                      <a:pos x="connsiteX0" y="connsiteY0"/>
                    </a:cxn>
                    <a:cxn ang="0">
                      <a:pos x="connsiteX1" y="connsiteY1"/>
                    </a:cxn>
                  </a:cxnLst>
                  <a:rect l="l" t="t" r="r" b="b"/>
                  <a:pathLst>
                    <a:path w="43942" h="12700">
                      <a:moveTo>
                        <a:pt x="-1" y="0"/>
                      </a:moveTo>
                      <a:lnTo>
                        <a:pt x="43942" y="0"/>
                      </a:lnTo>
                    </a:path>
                  </a:pathLst>
                </a:custGeom>
                <a:ln w="4826" cap="flat">
                  <a:solidFill>
                    <a:srgbClr val="FFFFFF"/>
                  </a:solidFill>
                  <a:prstDash val="solid"/>
                  <a:round/>
                </a:ln>
              </p:spPr>
              <p:txBody>
                <a:bodyPr rtlCol="0" anchor="ctr"/>
                <a:lstStyle/>
                <a:p>
                  <a:endParaRPr lang="en-US"/>
                </a:p>
              </p:txBody>
            </p:sp>
            <p:sp>
              <p:nvSpPr>
                <p:cNvPr id="1263" name="Freeform: Shape 1262">
                  <a:extLst>
                    <a:ext uri="{FF2B5EF4-FFF2-40B4-BE49-F238E27FC236}">
                      <a16:creationId xmlns:a16="http://schemas.microsoft.com/office/drawing/2014/main" id="{1F2BF138-C1BB-5EEE-1A3F-4F98D358CEDD}"/>
                    </a:ext>
                  </a:extLst>
                </p:cNvPr>
                <p:cNvSpPr/>
                <p:nvPr/>
              </p:nvSpPr>
              <p:spPr>
                <a:xfrm>
                  <a:off x="34935414" y="18005044"/>
                  <a:ext cx="43942" cy="12700"/>
                </a:xfrm>
                <a:custGeom>
                  <a:avLst/>
                  <a:gdLst>
                    <a:gd name="connsiteX0" fmla="*/ -1 w 43942"/>
                    <a:gd name="connsiteY0" fmla="*/ 0 h 12700"/>
                    <a:gd name="connsiteX1" fmla="*/ 43942 w 43942"/>
                    <a:gd name="connsiteY1" fmla="*/ 0 h 12700"/>
                  </a:gdLst>
                  <a:ahLst/>
                  <a:cxnLst>
                    <a:cxn ang="0">
                      <a:pos x="connsiteX0" y="connsiteY0"/>
                    </a:cxn>
                    <a:cxn ang="0">
                      <a:pos x="connsiteX1" y="connsiteY1"/>
                    </a:cxn>
                  </a:cxnLst>
                  <a:rect l="l" t="t" r="r" b="b"/>
                  <a:pathLst>
                    <a:path w="43942" h="12700">
                      <a:moveTo>
                        <a:pt x="-1" y="0"/>
                      </a:moveTo>
                      <a:lnTo>
                        <a:pt x="43942" y="0"/>
                      </a:lnTo>
                    </a:path>
                  </a:pathLst>
                </a:custGeom>
                <a:ln w="4826" cap="flat">
                  <a:solidFill>
                    <a:srgbClr val="FFFFFF"/>
                  </a:solidFill>
                  <a:prstDash val="solid"/>
                  <a:round/>
                </a:ln>
              </p:spPr>
              <p:txBody>
                <a:bodyPr rtlCol="0" anchor="ctr"/>
                <a:lstStyle/>
                <a:p>
                  <a:endParaRPr lang="en-US"/>
                </a:p>
              </p:txBody>
            </p:sp>
            <p:sp>
              <p:nvSpPr>
                <p:cNvPr id="1264" name="Freeform: Shape 1263">
                  <a:extLst>
                    <a:ext uri="{FF2B5EF4-FFF2-40B4-BE49-F238E27FC236}">
                      <a16:creationId xmlns:a16="http://schemas.microsoft.com/office/drawing/2014/main" id="{185D79B3-41F6-F204-FD48-260C12EFDD25}"/>
                    </a:ext>
                  </a:extLst>
                </p:cNvPr>
                <p:cNvSpPr/>
                <p:nvPr/>
              </p:nvSpPr>
              <p:spPr>
                <a:xfrm>
                  <a:off x="35111055" y="18873724"/>
                  <a:ext cx="43814" cy="12700"/>
                </a:xfrm>
                <a:custGeom>
                  <a:avLst/>
                  <a:gdLst>
                    <a:gd name="connsiteX0" fmla="*/ 0 w 43814"/>
                    <a:gd name="connsiteY0" fmla="*/ 0 h 12700"/>
                    <a:gd name="connsiteX1" fmla="*/ 43815 w 43814"/>
                    <a:gd name="connsiteY1" fmla="*/ 0 h 12700"/>
                  </a:gdLst>
                  <a:ahLst/>
                  <a:cxnLst>
                    <a:cxn ang="0">
                      <a:pos x="connsiteX0" y="connsiteY0"/>
                    </a:cxn>
                    <a:cxn ang="0">
                      <a:pos x="connsiteX1" y="connsiteY1"/>
                    </a:cxn>
                  </a:cxnLst>
                  <a:rect l="l" t="t" r="r" b="b"/>
                  <a:pathLst>
                    <a:path w="43814" h="12700">
                      <a:moveTo>
                        <a:pt x="0" y="0"/>
                      </a:moveTo>
                      <a:lnTo>
                        <a:pt x="43815" y="0"/>
                      </a:lnTo>
                    </a:path>
                  </a:pathLst>
                </a:custGeom>
                <a:ln w="4826" cap="flat">
                  <a:solidFill>
                    <a:srgbClr val="FFFFFF"/>
                  </a:solidFill>
                  <a:prstDash val="solid"/>
                  <a:round/>
                </a:ln>
              </p:spPr>
              <p:txBody>
                <a:bodyPr rtlCol="0" anchor="ctr"/>
                <a:lstStyle/>
                <a:p>
                  <a:endParaRPr lang="en-US"/>
                </a:p>
              </p:txBody>
            </p:sp>
            <p:sp>
              <p:nvSpPr>
                <p:cNvPr id="1265" name="Freeform: Shape 1264">
                  <a:extLst>
                    <a:ext uri="{FF2B5EF4-FFF2-40B4-BE49-F238E27FC236}">
                      <a16:creationId xmlns:a16="http://schemas.microsoft.com/office/drawing/2014/main" id="{D91CE5DF-82F8-81B4-6AF1-D5B008519690}"/>
                    </a:ext>
                  </a:extLst>
                </p:cNvPr>
                <p:cNvSpPr/>
                <p:nvPr/>
              </p:nvSpPr>
              <p:spPr>
                <a:xfrm>
                  <a:off x="35111055" y="18656554"/>
                  <a:ext cx="43814" cy="12700"/>
                </a:xfrm>
                <a:custGeom>
                  <a:avLst/>
                  <a:gdLst>
                    <a:gd name="connsiteX0" fmla="*/ 0 w 43814"/>
                    <a:gd name="connsiteY0" fmla="*/ 0 h 12700"/>
                    <a:gd name="connsiteX1" fmla="*/ 43815 w 43814"/>
                    <a:gd name="connsiteY1" fmla="*/ 0 h 12700"/>
                  </a:gdLst>
                  <a:ahLst/>
                  <a:cxnLst>
                    <a:cxn ang="0">
                      <a:pos x="connsiteX0" y="connsiteY0"/>
                    </a:cxn>
                    <a:cxn ang="0">
                      <a:pos x="connsiteX1" y="connsiteY1"/>
                    </a:cxn>
                  </a:cxnLst>
                  <a:rect l="l" t="t" r="r" b="b"/>
                  <a:pathLst>
                    <a:path w="43814" h="12700">
                      <a:moveTo>
                        <a:pt x="0" y="0"/>
                      </a:moveTo>
                      <a:lnTo>
                        <a:pt x="43815" y="0"/>
                      </a:lnTo>
                    </a:path>
                  </a:pathLst>
                </a:custGeom>
                <a:ln w="4826" cap="flat">
                  <a:solidFill>
                    <a:srgbClr val="FFFFFF"/>
                  </a:solidFill>
                  <a:prstDash val="solid"/>
                  <a:round/>
                </a:ln>
              </p:spPr>
              <p:txBody>
                <a:bodyPr rtlCol="0" anchor="ctr"/>
                <a:lstStyle/>
                <a:p>
                  <a:endParaRPr lang="en-US"/>
                </a:p>
              </p:txBody>
            </p:sp>
            <p:sp>
              <p:nvSpPr>
                <p:cNvPr id="1266" name="Freeform: Shape 1265">
                  <a:extLst>
                    <a:ext uri="{FF2B5EF4-FFF2-40B4-BE49-F238E27FC236}">
                      <a16:creationId xmlns:a16="http://schemas.microsoft.com/office/drawing/2014/main" id="{4268E04B-6155-DD4D-CF80-7489687A703D}"/>
                    </a:ext>
                  </a:extLst>
                </p:cNvPr>
                <p:cNvSpPr/>
                <p:nvPr/>
              </p:nvSpPr>
              <p:spPr>
                <a:xfrm>
                  <a:off x="35111055" y="18439384"/>
                  <a:ext cx="43814" cy="12700"/>
                </a:xfrm>
                <a:custGeom>
                  <a:avLst/>
                  <a:gdLst>
                    <a:gd name="connsiteX0" fmla="*/ 0 w 43814"/>
                    <a:gd name="connsiteY0" fmla="*/ 0 h 12700"/>
                    <a:gd name="connsiteX1" fmla="*/ 43815 w 43814"/>
                    <a:gd name="connsiteY1" fmla="*/ 0 h 12700"/>
                  </a:gdLst>
                  <a:ahLst/>
                  <a:cxnLst>
                    <a:cxn ang="0">
                      <a:pos x="connsiteX0" y="connsiteY0"/>
                    </a:cxn>
                    <a:cxn ang="0">
                      <a:pos x="connsiteX1" y="connsiteY1"/>
                    </a:cxn>
                  </a:cxnLst>
                  <a:rect l="l" t="t" r="r" b="b"/>
                  <a:pathLst>
                    <a:path w="43814" h="12700">
                      <a:moveTo>
                        <a:pt x="0" y="0"/>
                      </a:moveTo>
                      <a:lnTo>
                        <a:pt x="43815" y="0"/>
                      </a:lnTo>
                    </a:path>
                  </a:pathLst>
                </a:custGeom>
                <a:ln w="4826" cap="flat">
                  <a:solidFill>
                    <a:srgbClr val="FFFFFF"/>
                  </a:solidFill>
                  <a:prstDash val="solid"/>
                  <a:round/>
                </a:ln>
              </p:spPr>
              <p:txBody>
                <a:bodyPr rtlCol="0" anchor="ctr"/>
                <a:lstStyle/>
                <a:p>
                  <a:endParaRPr lang="en-US"/>
                </a:p>
              </p:txBody>
            </p:sp>
            <p:sp>
              <p:nvSpPr>
                <p:cNvPr id="1267" name="Freeform: Shape 1266">
                  <a:extLst>
                    <a:ext uri="{FF2B5EF4-FFF2-40B4-BE49-F238E27FC236}">
                      <a16:creationId xmlns:a16="http://schemas.microsoft.com/office/drawing/2014/main" id="{0DFBFC34-4BEF-E100-2E16-FA2831DB671C}"/>
                    </a:ext>
                  </a:extLst>
                </p:cNvPr>
                <p:cNvSpPr/>
                <p:nvPr/>
              </p:nvSpPr>
              <p:spPr>
                <a:xfrm>
                  <a:off x="35111055" y="18222214"/>
                  <a:ext cx="43814" cy="12700"/>
                </a:xfrm>
                <a:custGeom>
                  <a:avLst/>
                  <a:gdLst>
                    <a:gd name="connsiteX0" fmla="*/ 0 w 43814"/>
                    <a:gd name="connsiteY0" fmla="*/ 0 h 12700"/>
                    <a:gd name="connsiteX1" fmla="*/ 43815 w 43814"/>
                    <a:gd name="connsiteY1" fmla="*/ 0 h 12700"/>
                  </a:gdLst>
                  <a:ahLst/>
                  <a:cxnLst>
                    <a:cxn ang="0">
                      <a:pos x="connsiteX0" y="connsiteY0"/>
                    </a:cxn>
                    <a:cxn ang="0">
                      <a:pos x="connsiteX1" y="connsiteY1"/>
                    </a:cxn>
                  </a:cxnLst>
                  <a:rect l="l" t="t" r="r" b="b"/>
                  <a:pathLst>
                    <a:path w="43814" h="12700">
                      <a:moveTo>
                        <a:pt x="0" y="0"/>
                      </a:moveTo>
                      <a:lnTo>
                        <a:pt x="43815" y="0"/>
                      </a:lnTo>
                    </a:path>
                  </a:pathLst>
                </a:custGeom>
                <a:ln w="4826" cap="flat">
                  <a:solidFill>
                    <a:srgbClr val="FFFFFF"/>
                  </a:solidFill>
                  <a:prstDash val="solid"/>
                  <a:round/>
                </a:ln>
              </p:spPr>
              <p:txBody>
                <a:bodyPr rtlCol="0" anchor="ctr"/>
                <a:lstStyle/>
                <a:p>
                  <a:endParaRPr lang="en-US"/>
                </a:p>
              </p:txBody>
            </p:sp>
            <p:sp>
              <p:nvSpPr>
                <p:cNvPr id="1268" name="Freeform: Shape 1267">
                  <a:extLst>
                    <a:ext uri="{FF2B5EF4-FFF2-40B4-BE49-F238E27FC236}">
                      <a16:creationId xmlns:a16="http://schemas.microsoft.com/office/drawing/2014/main" id="{316AEB73-A715-23EC-0957-FF535E70F61E}"/>
                    </a:ext>
                  </a:extLst>
                </p:cNvPr>
                <p:cNvSpPr/>
                <p:nvPr/>
              </p:nvSpPr>
              <p:spPr>
                <a:xfrm>
                  <a:off x="35111055" y="18005044"/>
                  <a:ext cx="43814" cy="12700"/>
                </a:xfrm>
                <a:custGeom>
                  <a:avLst/>
                  <a:gdLst>
                    <a:gd name="connsiteX0" fmla="*/ 0 w 43814"/>
                    <a:gd name="connsiteY0" fmla="*/ 0 h 12700"/>
                    <a:gd name="connsiteX1" fmla="*/ 43815 w 43814"/>
                    <a:gd name="connsiteY1" fmla="*/ 0 h 12700"/>
                  </a:gdLst>
                  <a:ahLst/>
                  <a:cxnLst>
                    <a:cxn ang="0">
                      <a:pos x="connsiteX0" y="connsiteY0"/>
                    </a:cxn>
                    <a:cxn ang="0">
                      <a:pos x="connsiteX1" y="connsiteY1"/>
                    </a:cxn>
                  </a:cxnLst>
                  <a:rect l="l" t="t" r="r" b="b"/>
                  <a:pathLst>
                    <a:path w="43814" h="12700">
                      <a:moveTo>
                        <a:pt x="0" y="0"/>
                      </a:moveTo>
                      <a:lnTo>
                        <a:pt x="43815" y="0"/>
                      </a:lnTo>
                    </a:path>
                  </a:pathLst>
                </a:custGeom>
                <a:ln w="4826" cap="flat">
                  <a:solidFill>
                    <a:srgbClr val="FFFFFF"/>
                  </a:solidFill>
                  <a:prstDash val="solid"/>
                  <a:round/>
                </a:ln>
              </p:spPr>
              <p:txBody>
                <a:bodyPr rtlCol="0" anchor="ctr"/>
                <a:lstStyle/>
                <a:p>
                  <a:endParaRPr lang="en-US"/>
                </a:p>
              </p:txBody>
            </p:sp>
          </p:grpSp>
        </p:grpSp>
        <p:grpSp>
          <p:nvGrpSpPr>
            <p:cNvPr id="1341" name="Group 1340">
              <a:extLst>
                <a:ext uri="{FF2B5EF4-FFF2-40B4-BE49-F238E27FC236}">
                  <a16:creationId xmlns:a16="http://schemas.microsoft.com/office/drawing/2014/main" id="{E75C8591-CA22-3637-5135-A0073FC53289}"/>
                </a:ext>
              </a:extLst>
            </p:cNvPr>
            <p:cNvGrpSpPr/>
            <p:nvPr/>
          </p:nvGrpSpPr>
          <p:grpSpPr>
            <a:xfrm>
              <a:off x="1073715" y="23751872"/>
              <a:ext cx="8335987" cy="7761291"/>
              <a:chOff x="30860999" y="22115361"/>
              <a:chExt cx="8335987" cy="7761291"/>
            </a:xfrm>
          </p:grpSpPr>
          <p:grpSp>
            <p:nvGrpSpPr>
              <p:cNvPr id="1336" name="Group 1335">
                <a:extLst>
                  <a:ext uri="{FF2B5EF4-FFF2-40B4-BE49-F238E27FC236}">
                    <a16:creationId xmlns:a16="http://schemas.microsoft.com/office/drawing/2014/main" id="{39153E75-A501-F9C9-B6BA-1C7461D87B01}"/>
                  </a:ext>
                </a:extLst>
              </p:cNvPr>
              <p:cNvGrpSpPr/>
              <p:nvPr/>
            </p:nvGrpSpPr>
            <p:grpSpPr>
              <a:xfrm>
                <a:off x="32515934" y="22176656"/>
                <a:ext cx="6681052" cy="7699996"/>
                <a:chOff x="1546100" y="2170391"/>
                <a:chExt cx="4794966" cy="2212384"/>
              </a:xfrm>
            </p:grpSpPr>
            <p:sp>
              <p:nvSpPr>
                <p:cNvPr id="1337" name="Content Placeholder 14">
                  <a:extLst>
                    <a:ext uri="{FF2B5EF4-FFF2-40B4-BE49-F238E27FC236}">
                      <a16:creationId xmlns:a16="http://schemas.microsoft.com/office/drawing/2014/main" id="{33255387-4A47-C41C-B744-1FA9122402EE}"/>
                    </a:ext>
                  </a:extLst>
                </p:cNvPr>
                <p:cNvSpPr txBox="1">
                  <a:spLocks/>
                </p:cNvSpPr>
                <p:nvPr/>
              </p:nvSpPr>
              <p:spPr>
                <a:xfrm>
                  <a:off x="1560280" y="2170391"/>
                  <a:ext cx="4780786" cy="552695"/>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200"/>
                    </a:spcBef>
                    <a:spcAft>
                      <a:spcPts val="0"/>
                    </a:spcAft>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9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spcAft>
                      <a:spcPts val="0"/>
                    </a:spcAft>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12750" hangingPunct="0">
                    <a:lnSpc>
                      <a:spcPct val="100000"/>
                    </a:lnSpc>
                    <a:spcBef>
                      <a:spcPts val="0"/>
                    </a:spcBef>
                    <a:spcAft>
                      <a:spcPts val="600"/>
                    </a:spcAft>
                    <a:buNone/>
                    <a:defRPr/>
                  </a:pPr>
                  <a:r>
                    <a:rPr lang="en-US" sz="4000" b="1" kern="0" dirty="0">
                      <a:solidFill>
                        <a:srgbClr val="003399"/>
                      </a:solidFill>
                      <a:latin typeface="Arial"/>
                    </a:rPr>
                    <a:t>Mississippi Sinks While Montana Surges</a:t>
                  </a:r>
                  <a:endParaRPr lang="en-US" sz="4000" b="1" kern="0" dirty="0">
                    <a:solidFill>
                      <a:srgbClr val="003399"/>
                    </a:solidFill>
                    <a:latin typeface="Arial"/>
                    <a:sym typeface="Arial"/>
                  </a:endParaRPr>
                </a:p>
                <a:p>
                  <a:pPr marL="0" marR="0" lvl="0" indent="0" algn="l" defTabSz="412750" rtl="0" eaLnBrk="1" fontAlgn="auto" latinLnBrk="0" hangingPunct="0">
                    <a:lnSpc>
                      <a:spcPct val="100000"/>
                    </a:lnSpc>
                    <a:spcBef>
                      <a:spcPts val="0"/>
                    </a:spcBef>
                    <a:spcAft>
                      <a:spcPts val="600"/>
                    </a:spcAft>
                    <a:buClrTx/>
                    <a:buSzTx/>
                    <a:buFont typeface="Arial" panose="020B0604020202020204" pitchFamily="34" charset="0"/>
                    <a:buNone/>
                    <a:tabLst/>
                    <a:defRPr/>
                  </a:pPr>
                  <a:endParaRPr kumimoji="0" lang="en-US" sz="4000" b="1" i="0" u="none" strike="noStrike" kern="0" cap="none" spc="0" normalizeH="0" baseline="0" noProof="0" dirty="0">
                    <a:ln>
                      <a:noFill/>
                    </a:ln>
                    <a:solidFill>
                      <a:srgbClr val="003399"/>
                    </a:solidFill>
                    <a:effectLst/>
                    <a:uLnTx/>
                    <a:uFillTx/>
                    <a:latin typeface="Arial"/>
                    <a:ea typeface="+mn-ea"/>
                    <a:cs typeface="+mn-cs"/>
                    <a:sym typeface="Helvetica Neue"/>
                  </a:endParaRPr>
                </a:p>
              </p:txBody>
            </p:sp>
            <p:sp>
              <p:nvSpPr>
                <p:cNvPr id="1338" name="TextBox 1337">
                  <a:extLst>
                    <a:ext uri="{FF2B5EF4-FFF2-40B4-BE49-F238E27FC236}">
                      <a16:creationId xmlns:a16="http://schemas.microsoft.com/office/drawing/2014/main" id="{3ED06E43-37D1-9FFF-AFBE-C991A456188F}"/>
                    </a:ext>
                  </a:extLst>
                </p:cNvPr>
                <p:cNvSpPr txBox="1"/>
                <p:nvPr/>
              </p:nvSpPr>
              <p:spPr>
                <a:xfrm>
                  <a:off x="1546100" y="2614151"/>
                  <a:ext cx="4794966" cy="17686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spAutoFit/>
                </a:bodyPr>
                <a:lstStyle/>
                <a:p>
                  <a:r>
                    <a:rPr lang="en-US" sz="4000" dirty="0">
                      <a:solidFill>
                        <a:srgbClr val="000000"/>
                      </a:solidFill>
                      <a:latin typeface="Calibri" panose="020F0502020204030204" pitchFamily="34" charset="0"/>
                    </a:rPr>
                    <a:t>Real (inflation-adjusted) income growth affects the ability of individuals and families to maintain their standard of living. It also has political consequences, as people who perceive they are falling behind take their grievances to the ballot box.</a:t>
                  </a:r>
                </a:p>
                <a:p>
                  <a:endParaRPr lang="en-US" sz="4000" dirty="0"/>
                </a:p>
              </p:txBody>
            </p:sp>
          </p:grpSp>
          <p:pic>
            <p:nvPicPr>
              <p:cNvPr id="1340" name="Graphic 1339">
                <a:extLst>
                  <a:ext uri="{FF2B5EF4-FFF2-40B4-BE49-F238E27FC236}">
                    <a16:creationId xmlns:a16="http://schemas.microsoft.com/office/drawing/2014/main" id="{B4D36D3A-0BBA-A8FD-AA42-A5C1577774D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19810"/>
              <a:stretch/>
            </p:blipFill>
            <p:spPr>
              <a:xfrm>
                <a:off x="30860999" y="22115361"/>
                <a:ext cx="1422857" cy="1182499"/>
              </a:xfrm>
              <a:prstGeom prst="rect">
                <a:avLst/>
              </a:prstGeom>
            </p:spPr>
          </p:pic>
        </p:grpSp>
      </p:grpSp>
      <p:sp>
        <p:nvSpPr>
          <p:cNvPr id="1354" name="Freeform: Shape 1353">
            <a:extLst>
              <a:ext uri="{FF2B5EF4-FFF2-40B4-BE49-F238E27FC236}">
                <a16:creationId xmlns:a16="http://schemas.microsoft.com/office/drawing/2014/main" id="{94605AFA-2AEA-BAEB-D94D-1B814B011798}"/>
              </a:ext>
            </a:extLst>
          </p:cNvPr>
          <p:cNvSpPr/>
          <p:nvPr/>
        </p:nvSpPr>
        <p:spPr>
          <a:xfrm>
            <a:off x="28879477" y="9844133"/>
            <a:ext cx="16386351" cy="8938015"/>
          </a:xfrm>
          <a:custGeom>
            <a:avLst/>
            <a:gdLst>
              <a:gd name="connsiteX0" fmla="*/ 0 w 16386351"/>
              <a:gd name="connsiteY0" fmla="*/ 0 h 8938015"/>
              <a:gd name="connsiteX1" fmla="*/ 16386351 w 16386351"/>
              <a:gd name="connsiteY1" fmla="*/ 0 h 8938015"/>
              <a:gd name="connsiteX2" fmla="*/ 16386351 w 16386351"/>
              <a:gd name="connsiteY2" fmla="*/ 8938015 h 8938015"/>
              <a:gd name="connsiteX3" fmla="*/ 0 w 16386351"/>
              <a:gd name="connsiteY3" fmla="*/ 8938015 h 8938015"/>
            </a:gdLst>
            <a:ahLst/>
            <a:cxnLst>
              <a:cxn ang="0">
                <a:pos x="connsiteX0" y="connsiteY0"/>
              </a:cxn>
              <a:cxn ang="0">
                <a:pos x="connsiteX1" y="connsiteY1"/>
              </a:cxn>
              <a:cxn ang="0">
                <a:pos x="connsiteX2" y="connsiteY2"/>
              </a:cxn>
              <a:cxn ang="0">
                <a:pos x="connsiteX3" y="connsiteY3"/>
              </a:cxn>
            </a:cxnLst>
            <a:rect l="l" t="t" r="r" b="b"/>
            <a:pathLst>
              <a:path w="16386351" h="8938015">
                <a:moveTo>
                  <a:pt x="0" y="0"/>
                </a:moveTo>
                <a:lnTo>
                  <a:pt x="16386351" y="0"/>
                </a:lnTo>
                <a:lnTo>
                  <a:pt x="16386351" y="8938015"/>
                </a:lnTo>
                <a:lnTo>
                  <a:pt x="0" y="8938015"/>
                </a:lnTo>
                <a:close/>
              </a:path>
            </a:pathLst>
          </a:custGeom>
          <a:noFill/>
          <a:ln w="10343" cap="rnd">
            <a:noFill/>
            <a:prstDash val="solid"/>
            <a:round/>
          </a:ln>
        </p:spPr>
        <p:txBody>
          <a:bodyPr rtlCol="0" anchor="ctr"/>
          <a:lstStyle/>
          <a:p>
            <a:endParaRPr lang="en-US" sz="3200"/>
          </a:p>
        </p:txBody>
      </p:sp>
      <p:grpSp>
        <p:nvGrpSpPr>
          <p:cNvPr id="3119" name="Group 3118">
            <a:extLst>
              <a:ext uri="{FF2B5EF4-FFF2-40B4-BE49-F238E27FC236}">
                <a16:creationId xmlns:a16="http://schemas.microsoft.com/office/drawing/2014/main" id="{08863DBC-B145-A33F-8091-FD3AA45D25CD}"/>
              </a:ext>
            </a:extLst>
          </p:cNvPr>
          <p:cNvGrpSpPr/>
          <p:nvPr/>
        </p:nvGrpSpPr>
        <p:grpSpPr>
          <a:xfrm>
            <a:off x="27884430" y="9559165"/>
            <a:ext cx="17518364" cy="9429027"/>
            <a:chOff x="27205800" y="19522018"/>
            <a:chExt cx="21245766" cy="11258403"/>
          </a:xfrm>
        </p:grpSpPr>
        <p:sp>
          <p:nvSpPr>
            <p:cNvPr id="2659" name="Freeform: Shape 2658">
              <a:extLst>
                <a:ext uri="{FF2B5EF4-FFF2-40B4-BE49-F238E27FC236}">
                  <a16:creationId xmlns:a16="http://schemas.microsoft.com/office/drawing/2014/main" id="{06C908A1-277B-E3E4-7A54-F2490038D006}"/>
                </a:ext>
              </a:extLst>
            </p:cNvPr>
            <p:cNvSpPr/>
            <p:nvPr/>
          </p:nvSpPr>
          <p:spPr>
            <a:xfrm>
              <a:off x="28231637" y="19807621"/>
              <a:ext cx="20116800" cy="10972800"/>
            </a:xfrm>
            <a:custGeom>
              <a:avLst/>
              <a:gdLst>
                <a:gd name="connsiteX0" fmla="*/ 0 w 20116800"/>
                <a:gd name="connsiteY0" fmla="*/ 0 h 10972800"/>
                <a:gd name="connsiteX1" fmla="*/ 20116800 w 20116800"/>
                <a:gd name="connsiteY1" fmla="*/ 0 h 10972800"/>
                <a:gd name="connsiteX2" fmla="*/ 20116800 w 20116800"/>
                <a:gd name="connsiteY2" fmla="*/ 10972800 h 10972800"/>
                <a:gd name="connsiteX3" fmla="*/ 0 w 20116800"/>
                <a:gd name="connsiteY3" fmla="*/ 10972800 h 10972800"/>
              </a:gdLst>
              <a:ahLst/>
              <a:cxnLst>
                <a:cxn ang="0">
                  <a:pos x="connsiteX0" y="connsiteY0"/>
                </a:cxn>
                <a:cxn ang="0">
                  <a:pos x="connsiteX1" y="connsiteY1"/>
                </a:cxn>
                <a:cxn ang="0">
                  <a:pos x="connsiteX2" y="connsiteY2"/>
                </a:cxn>
                <a:cxn ang="0">
                  <a:pos x="connsiteX3" y="connsiteY3"/>
                </a:cxn>
              </a:cxnLst>
              <a:rect l="l" t="t" r="r" b="b"/>
              <a:pathLst>
                <a:path w="20116800" h="10972800">
                  <a:moveTo>
                    <a:pt x="0" y="0"/>
                  </a:moveTo>
                  <a:lnTo>
                    <a:pt x="20116800" y="0"/>
                  </a:lnTo>
                  <a:lnTo>
                    <a:pt x="20116800" y="10972800"/>
                  </a:lnTo>
                  <a:lnTo>
                    <a:pt x="0" y="10972800"/>
                  </a:lnTo>
                  <a:close/>
                </a:path>
              </a:pathLst>
            </a:custGeom>
            <a:noFill/>
            <a:ln w="12700" cap="rnd">
              <a:noFill/>
              <a:prstDash val="solid"/>
              <a:round/>
            </a:ln>
          </p:spPr>
          <p:txBody>
            <a:bodyPr rtlCol="0" anchor="ctr"/>
            <a:lstStyle/>
            <a:p>
              <a:endParaRPr lang="en-US"/>
            </a:p>
          </p:txBody>
        </p:sp>
        <p:grpSp>
          <p:nvGrpSpPr>
            <p:cNvPr id="2660" name="Graphic 2223">
              <a:extLst>
                <a:ext uri="{FF2B5EF4-FFF2-40B4-BE49-F238E27FC236}">
                  <a16:creationId xmlns:a16="http://schemas.microsoft.com/office/drawing/2014/main" id="{DE3F70C2-B805-B155-27CE-34F4F45F907A}"/>
                </a:ext>
              </a:extLst>
            </p:cNvPr>
            <p:cNvGrpSpPr/>
            <p:nvPr/>
          </p:nvGrpSpPr>
          <p:grpSpPr>
            <a:xfrm>
              <a:off x="28787770" y="20091973"/>
              <a:ext cx="19663796" cy="10303637"/>
              <a:chOff x="28787770" y="20091973"/>
              <a:chExt cx="19663796" cy="10303637"/>
            </a:xfrm>
          </p:grpSpPr>
          <p:sp>
            <p:nvSpPr>
              <p:cNvPr id="2661" name="Freeform: Shape 2660">
                <a:extLst>
                  <a:ext uri="{FF2B5EF4-FFF2-40B4-BE49-F238E27FC236}">
                    <a16:creationId xmlns:a16="http://schemas.microsoft.com/office/drawing/2014/main" id="{121106E3-B26F-D22C-8176-173252676EA9}"/>
                  </a:ext>
                </a:extLst>
              </p:cNvPr>
              <p:cNvSpPr/>
              <p:nvPr/>
            </p:nvSpPr>
            <p:spPr>
              <a:xfrm>
                <a:off x="28787770" y="28619769"/>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62" name="Freeform: Shape 2661">
                <a:extLst>
                  <a:ext uri="{FF2B5EF4-FFF2-40B4-BE49-F238E27FC236}">
                    <a16:creationId xmlns:a16="http://schemas.microsoft.com/office/drawing/2014/main" id="{95584C67-0C7D-785B-9C05-758E7A03C4C8}"/>
                  </a:ext>
                </a:extLst>
              </p:cNvPr>
              <p:cNvSpPr/>
              <p:nvPr/>
            </p:nvSpPr>
            <p:spPr>
              <a:xfrm>
                <a:off x="28787770" y="25663082"/>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63" name="Freeform: Shape 2662">
                <a:extLst>
                  <a:ext uri="{FF2B5EF4-FFF2-40B4-BE49-F238E27FC236}">
                    <a16:creationId xmlns:a16="http://schemas.microsoft.com/office/drawing/2014/main" id="{3F1FEE02-C410-C3EE-CE09-4AF559958082}"/>
                  </a:ext>
                </a:extLst>
              </p:cNvPr>
              <p:cNvSpPr/>
              <p:nvPr/>
            </p:nvSpPr>
            <p:spPr>
              <a:xfrm>
                <a:off x="28787770" y="22706522"/>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64" name="Freeform: Shape 2663">
                <a:extLst>
                  <a:ext uri="{FF2B5EF4-FFF2-40B4-BE49-F238E27FC236}">
                    <a16:creationId xmlns:a16="http://schemas.microsoft.com/office/drawing/2014/main" id="{AC731493-6487-0D89-9181-AACFF9956134}"/>
                  </a:ext>
                </a:extLst>
              </p:cNvPr>
              <p:cNvSpPr/>
              <p:nvPr/>
            </p:nvSpPr>
            <p:spPr>
              <a:xfrm>
                <a:off x="30232776"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a:p>
            </p:txBody>
          </p:sp>
          <p:sp>
            <p:nvSpPr>
              <p:cNvPr id="2665" name="Freeform: Shape 2664">
                <a:extLst>
                  <a:ext uri="{FF2B5EF4-FFF2-40B4-BE49-F238E27FC236}">
                    <a16:creationId xmlns:a16="http://schemas.microsoft.com/office/drawing/2014/main" id="{E2BCFBE1-816F-C579-7700-BE966F0A4005}"/>
                  </a:ext>
                </a:extLst>
              </p:cNvPr>
              <p:cNvSpPr/>
              <p:nvPr/>
            </p:nvSpPr>
            <p:spPr>
              <a:xfrm>
                <a:off x="34275440"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a:p>
            </p:txBody>
          </p:sp>
          <p:sp>
            <p:nvSpPr>
              <p:cNvPr id="2666" name="Freeform: Shape 2665">
                <a:extLst>
                  <a:ext uri="{FF2B5EF4-FFF2-40B4-BE49-F238E27FC236}">
                    <a16:creationId xmlns:a16="http://schemas.microsoft.com/office/drawing/2014/main" id="{3F2E87A3-247D-9C23-FEDE-5AAA0E3F72C9}"/>
                  </a:ext>
                </a:extLst>
              </p:cNvPr>
              <p:cNvSpPr/>
              <p:nvPr/>
            </p:nvSpPr>
            <p:spPr>
              <a:xfrm>
                <a:off x="38317977"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a:p>
            </p:txBody>
          </p:sp>
          <p:sp>
            <p:nvSpPr>
              <p:cNvPr id="2667" name="Freeform: Shape 2666">
                <a:extLst>
                  <a:ext uri="{FF2B5EF4-FFF2-40B4-BE49-F238E27FC236}">
                    <a16:creationId xmlns:a16="http://schemas.microsoft.com/office/drawing/2014/main" id="{49E41613-CF26-E2F2-9E0F-427CE93C1C2A}"/>
                  </a:ext>
                </a:extLst>
              </p:cNvPr>
              <p:cNvSpPr/>
              <p:nvPr/>
            </p:nvSpPr>
            <p:spPr>
              <a:xfrm>
                <a:off x="42360514"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a:p>
            </p:txBody>
          </p:sp>
          <p:sp>
            <p:nvSpPr>
              <p:cNvPr id="2668" name="Freeform: Shape 2667">
                <a:extLst>
                  <a:ext uri="{FF2B5EF4-FFF2-40B4-BE49-F238E27FC236}">
                    <a16:creationId xmlns:a16="http://schemas.microsoft.com/office/drawing/2014/main" id="{33E22E64-C1AB-A4D5-3B90-FAAB801E730A}"/>
                  </a:ext>
                </a:extLst>
              </p:cNvPr>
              <p:cNvSpPr/>
              <p:nvPr/>
            </p:nvSpPr>
            <p:spPr>
              <a:xfrm>
                <a:off x="46403177"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6731" cap="flat">
                <a:solidFill>
                  <a:srgbClr val="EBEBEB"/>
                </a:solidFill>
                <a:prstDash val="solid"/>
                <a:round/>
              </a:ln>
            </p:spPr>
            <p:txBody>
              <a:bodyPr rtlCol="0" anchor="ctr"/>
              <a:lstStyle/>
              <a:p>
                <a:endParaRPr lang="en-US"/>
              </a:p>
            </p:txBody>
          </p:sp>
          <p:sp>
            <p:nvSpPr>
              <p:cNvPr id="2669" name="Freeform: Shape 2668">
                <a:extLst>
                  <a:ext uri="{FF2B5EF4-FFF2-40B4-BE49-F238E27FC236}">
                    <a16:creationId xmlns:a16="http://schemas.microsoft.com/office/drawing/2014/main" id="{86C9E172-D947-27B1-AB0F-B07A4007B531}"/>
                  </a:ext>
                </a:extLst>
              </p:cNvPr>
              <p:cNvSpPr/>
              <p:nvPr/>
            </p:nvSpPr>
            <p:spPr>
              <a:xfrm>
                <a:off x="28787770" y="30098050"/>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70" name="Freeform: Shape 2669">
                <a:extLst>
                  <a:ext uri="{FF2B5EF4-FFF2-40B4-BE49-F238E27FC236}">
                    <a16:creationId xmlns:a16="http://schemas.microsoft.com/office/drawing/2014/main" id="{E418113D-563E-7001-42A3-2B4D48DB92D2}"/>
                  </a:ext>
                </a:extLst>
              </p:cNvPr>
              <p:cNvSpPr/>
              <p:nvPr/>
            </p:nvSpPr>
            <p:spPr>
              <a:xfrm>
                <a:off x="28787770" y="27141489"/>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71" name="Freeform: Shape 2670">
                <a:extLst>
                  <a:ext uri="{FF2B5EF4-FFF2-40B4-BE49-F238E27FC236}">
                    <a16:creationId xmlns:a16="http://schemas.microsoft.com/office/drawing/2014/main" id="{75693136-0FAD-B069-F366-1CDE750A02AF}"/>
                  </a:ext>
                </a:extLst>
              </p:cNvPr>
              <p:cNvSpPr/>
              <p:nvPr/>
            </p:nvSpPr>
            <p:spPr>
              <a:xfrm>
                <a:off x="28787770" y="24184803"/>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72" name="Freeform: Shape 2671">
                <a:extLst>
                  <a:ext uri="{FF2B5EF4-FFF2-40B4-BE49-F238E27FC236}">
                    <a16:creationId xmlns:a16="http://schemas.microsoft.com/office/drawing/2014/main" id="{A644465E-65D5-B297-636F-DC04EB601BBC}"/>
                  </a:ext>
                </a:extLst>
              </p:cNvPr>
              <p:cNvSpPr/>
              <p:nvPr/>
            </p:nvSpPr>
            <p:spPr>
              <a:xfrm>
                <a:off x="28787770" y="21228243"/>
                <a:ext cx="18454497" cy="12700"/>
              </a:xfrm>
              <a:custGeom>
                <a:avLst/>
                <a:gdLst>
                  <a:gd name="connsiteX0" fmla="*/ 0 w 18454497"/>
                  <a:gd name="connsiteY0" fmla="*/ 0 h 12700"/>
                  <a:gd name="connsiteX1" fmla="*/ 18454498 w 18454497"/>
                  <a:gd name="connsiteY1" fmla="*/ 0 h 12700"/>
                </a:gdLst>
                <a:ahLst/>
                <a:cxnLst>
                  <a:cxn ang="0">
                    <a:pos x="connsiteX0" y="connsiteY0"/>
                  </a:cxn>
                  <a:cxn ang="0">
                    <a:pos x="connsiteX1" y="connsiteY1"/>
                  </a:cxn>
                </a:cxnLst>
                <a:rect l="l" t="t" r="r" b="b"/>
                <a:pathLst>
                  <a:path w="18454497" h="12700">
                    <a:moveTo>
                      <a:pt x="0" y="0"/>
                    </a:moveTo>
                    <a:lnTo>
                      <a:pt x="18454498" y="0"/>
                    </a:lnTo>
                  </a:path>
                </a:pathLst>
              </a:custGeom>
              <a:noFill/>
              <a:ln w="130175" cap="flat">
                <a:solidFill>
                  <a:srgbClr val="EBEBEB"/>
                </a:solidFill>
                <a:prstDash val="solid"/>
                <a:round/>
              </a:ln>
            </p:spPr>
            <p:txBody>
              <a:bodyPr rtlCol="0" anchor="ctr"/>
              <a:lstStyle/>
              <a:p>
                <a:endParaRPr lang="en-US"/>
              </a:p>
            </p:txBody>
          </p:sp>
          <p:sp>
            <p:nvSpPr>
              <p:cNvPr id="2673" name="Freeform: Shape 2672">
                <a:extLst>
                  <a:ext uri="{FF2B5EF4-FFF2-40B4-BE49-F238E27FC236}">
                    <a16:creationId xmlns:a16="http://schemas.microsoft.com/office/drawing/2014/main" id="{B36396AB-E64C-5314-DC57-11E59E7082D9}"/>
                  </a:ext>
                </a:extLst>
              </p:cNvPr>
              <p:cNvSpPr/>
              <p:nvPr/>
            </p:nvSpPr>
            <p:spPr>
              <a:xfrm>
                <a:off x="32254108"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a:p>
            </p:txBody>
          </p:sp>
          <p:sp>
            <p:nvSpPr>
              <p:cNvPr id="2674" name="Freeform: Shape 2673">
                <a:extLst>
                  <a:ext uri="{FF2B5EF4-FFF2-40B4-BE49-F238E27FC236}">
                    <a16:creationId xmlns:a16="http://schemas.microsoft.com/office/drawing/2014/main" id="{0E94DD99-3A0D-CF77-AC52-420FE2EE1C6A}"/>
                  </a:ext>
                </a:extLst>
              </p:cNvPr>
              <p:cNvSpPr/>
              <p:nvPr/>
            </p:nvSpPr>
            <p:spPr>
              <a:xfrm>
                <a:off x="36296644"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a:p>
            </p:txBody>
          </p:sp>
          <p:sp>
            <p:nvSpPr>
              <p:cNvPr id="2675" name="Freeform: Shape 2674">
                <a:extLst>
                  <a:ext uri="{FF2B5EF4-FFF2-40B4-BE49-F238E27FC236}">
                    <a16:creationId xmlns:a16="http://schemas.microsoft.com/office/drawing/2014/main" id="{1F42A0DE-6270-8F42-93CB-4FEC20BD3BA5}"/>
                  </a:ext>
                </a:extLst>
              </p:cNvPr>
              <p:cNvSpPr/>
              <p:nvPr/>
            </p:nvSpPr>
            <p:spPr>
              <a:xfrm>
                <a:off x="40339308"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a:p>
            </p:txBody>
          </p:sp>
          <p:sp>
            <p:nvSpPr>
              <p:cNvPr id="2676" name="Freeform: Shape 2675">
                <a:extLst>
                  <a:ext uri="{FF2B5EF4-FFF2-40B4-BE49-F238E27FC236}">
                    <a16:creationId xmlns:a16="http://schemas.microsoft.com/office/drawing/2014/main" id="{D0FAA1BF-8BA5-91F9-CA82-752936937BE4}"/>
                  </a:ext>
                </a:extLst>
              </p:cNvPr>
              <p:cNvSpPr/>
              <p:nvPr/>
            </p:nvSpPr>
            <p:spPr>
              <a:xfrm>
                <a:off x="44381846" y="20091973"/>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13589" cap="flat">
                <a:solidFill>
                  <a:srgbClr val="EBEBEB"/>
                </a:solidFill>
                <a:prstDash val="solid"/>
                <a:round/>
              </a:ln>
            </p:spPr>
            <p:txBody>
              <a:bodyPr rtlCol="0" anchor="ctr"/>
              <a:lstStyle/>
              <a:p>
                <a:endParaRPr lang="en-US"/>
              </a:p>
            </p:txBody>
          </p:sp>
          <p:sp>
            <p:nvSpPr>
              <p:cNvPr id="2677" name="Freeform: Shape 2676">
                <a:extLst>
                  <a:ext uri="{FF2B5EF4-FFF2-40B4-BE49-F238E27FC236}">
                    <a16:creationId xmlns:a16="http://schemas.microsoft.com/office/drawing/2014/main" id="{DD5F02CF-5E9C-8BCA-2383-AF5662FAA41B}"/>
                  </a:ext>
                </a:extLst>
              </p:cNvPr>
              <p:cNvSpPr/>
              <p:nvPr/>
            </p:nvSpPr>
            <p:spPr>
              <a:xfrm>
                <a:off x="29626604" y="29840621"/>
                <a:ext cx="11117199" cy="86614"/>
              </a:xfrm>
              <a:custGeom>
                <a:avLst/>
                <a:gdLst>
                  <a:gd name="connsiteX0" fmla="*/ 0 w 11117199"/>
                  <a:gd name="connsiteY0" fmla="*/ 86614 h 86614"/>
                  <a:gd name="connsiteX1" fmla="*/ 201930 w 11117199"/>
                  <a:gd name="connsiteY1" fmla="*/ 72009 h 86614"/>
                  <a:gd name="connsiteX2" fmla="*/ 404495 w 11117199"/>
                  <a:gd name="connsiteY2" fmla="*/ 67056 h 86614"/>
                  <a:gd name="connsiteX3" fmla="*/ 606552 w 11117199"/>
                  <a:gd name="connsiteY3" fmla="*/ 70231 h 86614"/>
                  <a:gd name="connsiteX4" fmla="*/ 808482 w 11117199"/>
                  <a:gd name="connsiteY4" fmla="*/ 68834 h 86614"/>
                  <a:gd name="connsiteX5" fmla="*/ 1010412 w 11117199"/>
                  <a:gd name="connsiteY5" fmla="*/ 58420 h 86614"/>
                  <a:gd name="connsiteX6" fmla="*/ 1212977 w 11117199"/>
                  <a:gd name="connsiteY6" fmla="*/ 48768 h 86614"/>
                  <a:gd name="connsiteX7" fmla="*/ 1415034 w 11117199"/>
                  <a:gd name="connsiteY7" fmla="*/ 49276 h 86614"/>
                  <a:gd name="connsiteX8" fmla="*/ 1616964 w 11117199"/>
                  <a:gd name="connsiteY8" fmla="*/ 56642 h 86614"/>
                  <a:gd name="connsiteX9" fmla="*/ 1819021 w 11117199"/>
                  <a:gd name="connsiteY9" fmla="*/ 51435 h 86614"/>
                  <a:gd name="connsiteX10" fmla="*/ 2021586 w 11117199"/>
                  <a:gd name="connsiteY10" fmla="*/ 52832 h 86614"/>
                  <a:gd name="connsiteX11" fmla="*/ 2223516 w 11117199"/>
                  <a:gd name="connsiteY11" fmla="*/ 45847 h 86614"/>
                  <a:gd name="connsiteX12" fmla="*/ 2425573 w 11117199"/>
                  <a:gd name="connsiteY12" fmla="*/ 47244 h 86614"/>
                  <a:gd name="connsiteX13" fmla="*/ 2627503 w 11117199"/>
                  <a:gd name="connsiteY13" fmla="*/ 53848 h 86614"/>
                  <a:gd name="connsiteX14" fmla="*/ 2830068 w 11117199"/>
                  <a:gd name="connsiteY14" fmla="*/ 58928 h 86614"/>
                  <a:gd name="connsiteX15" fmla="*/ 3031998 w 11117199"/>
                  <a:gd name="connsiteY15" fmla="*/ 62738 h 86614"/>
                  <a:gd name="connsiteX16" fmla="*/ 3234055 w 11117199"/>
                  <a:gd name="connsiteY16" fmla="*/ 60198 h 86614"/>
                  <a:gd name="connsiteX17" fmla="*/ 3435985 w 11117199"/>
                  <a:gd name="connsiteY17" fmla="*/ 53848 h 86614"/>
                  <a:gd name="connsiteX18" fmla="*/ 3638550 w 11117199"/>
                  <a:gd name="connsiteY18" fmla="*/ 54102 h 86614"/>
                  <a:gd name="connsiteX19" fmla="*/ 3840607 w 11117199"/>
                  <a:gd name="connsiteY19" fmla="*/ 51562 h 86614"/>
                  <a:gd name="connsiteX20" fmla="*/ 4042537 w 11117199"/>
                  <a:gd name="connsiteY20" fmla="*/ 45974 h 86614"/>
                  <a:gd name="connsiteX21" fmla="*/ 4244594 w 11117199"/>
                  <a:gd name="connsiteY21" fmla="*/ 42418 h 86614"/>
                  <a:gd name="connsiteX22" fmla="*/ 4447032 w 11117199"/>
                  <a:gd name="connsiteY22" fmla="*/ 34798 h 86614"/>
                  <a:gd name="connsiteX23" fmla="*/ 4649089 w 11117199"/>
                  <a:gd name="connsiteY23" fmla="*/ 39751 h 86614"/>
                  <a:gd name="connsiteX24" fmla="*/ 4851019 w 11117199"/>
                  <a:gd name="connsiteY24" fmla="*/ 45720 h 86614"/>
                  <a:gd name="connsiteX25" fmla="*/ 5053076 w 11117199"/>
                  <a:gd name="connsiteY25" fmla="*/ 50165 h 86614"/>
                  <a:gd name="connsiteX26" fmla="*/ 5255641 w 11117199"/>
                  <a:gd name="connsiteY26" fmla="*/ 52197 h 86614"/>
                  <a:gd name="connsiteX27" fmla="*/ 5457571 w 11117199"/>
                  <a:gd name="connsiteY27" fmla="*/ 46863 h 86614"/>
                  <a:gd name="connsiteX28" fmla="*/ 5659628 w 11117199"/>
                  <a:gd name="connsiteY28" fmla="*/ 34925 h 86614"/>
                  <a:gd name="connsiteX29" fmla="*/ 5861558 w 11117199"/>
                  <a:gd name="connsiteY29" fmla="*/ 34163 h 86614"/>
                  <a:gd name="connsiteX30" fmla="*/ 6064124 w 11117199"/>
                  <a:gd name="connsiteY30" fmla="*/ 32639 h 86614"/>
                  <a:gd name="connsiteX31" fmla="*/ 6266053 w 11117199"/>
                  <a:gd name="connsiteY31" fmla="*/ 26035 h 86614"/>
                  <a:gd name="connsiteX32" fmla="*/ 6468110 w 11117199"/>
                  <a:gd name="connsiteY32" fmla="*/ 13716 h 86614"/>
                  <a:gd name="connsiteX33" fmla="*/ 6670040 w 11117199"/>
                  <a:gd name="connsiteY33" fmla="*/ 16129 h 86614"/>
                  <a:gd name="connsiteX34" fmla="*/ 6872605 w 11117199"/>
                  <a:gd name="connsiteY34" fmla="*/ 21844 h 86614"/>
                  <a:gd name="connsiteX35" fmla="*/ 7074663 w 11117199"/>
                  <a:gd name="connsiteY35" fmla="*/ 28067 h 86614"/>
                  <a:gd name="connsiteX36" fmla="*/ 7276592 w 11117199"/>
                  <a:gd name="connsiteY36" fmla="*/ 32639 h 86614"/>
                  <a:gd name="connsiteX37" fmla="*/ 7478650 w 11117199"/>
                  <a:gd name="connsiteY37" fmla="*/ 32766 h 86614"/>
                  <a:gd name="connsiteX38" fmla="*/ 7681088 w 11117199"/>
                  <a:gd name="connsiteY38" fmla="*/ 30353 h 86614"/>
                  <a:gd name="connsiteX39" fmla="*/ 7883144 w 11117199"/>
                  <a:gd name="connsiteY39" fmla="*/ 22352 h 86614"/>
                  <a:gd name="connsiteX40" fmla="*/ 8085075 w 11117199"/>
                  <a:gd name="connsiteY40" fmla="*/ 24130 h 86614"/>
                  <a:gd name="connsiteX41" fmla="*/ 8287131 w 11117199"/>
                  <a:gd name="connsiteY41" fmla="*/ 30353 h 86614"/>
                  <a:gd name="connsiteX42" fmla="*/ 8489696 w 11117199"/>
                  <a:gd name="connsiteY42" fmla="*/ 31496 h 86614"/>
                  <a:gd name="connsiteX43" fmla="*/ 8691626 w 11117199"/>
                  <a:gd name="connsiteY43" fmla="*/ 45212 h 86614"/>
                  <a:gd name="connsiteX44" fmla="*/ 8893683 w 11117199"/>
                  <a:gd name="connsiteY44" fmla="*/ 47117 h 86614"/>
                  <a:gd name="connsiteX45" fmla="*/ 9095613 w 11117199"/>
                  <a:gd name="connsiteY45" fmla="*/ 46355 h 86614"/>
                  <a:gd name="connsiteX46" fmla="*/ 9298178 w 11117199"/>
                  <a:gd name="connsiteY46" fmla="*/ 47117 h 86614"/>
                  <a:gd name="connsiteX47" fmla="*/ 9298178 w 11117199"/>
                  <a:gd name="connsiteY47" fmla="*/ 46101 h 86614"/>
                  <a:gd name="connsiteX48" fmla="*/ 9500235 w 11117199"/>
                  <a:gd name="connsiteY48" fmla="*/ 48641 h 86614"/>
                  <a:gd name="connsiteX49" fmla="*/ 9702165 w 11117199"/>
                  <a:gd name="connsiteY49" fmla="*/ 34417 h 86614"/>
                  <a:gd name="connsiteX50" fmla="*/ 9904095 w 11117199"/>
                  <a:gd name="connsiteY50" fmla="*/ 27813 h 86614"/>
                  <a:gd name="connsiteX51" fmla="*/ 10106660 w 11117199"/>
                  <a:gd name="connsiteY51" fmla="*/ 25019 h 86614"/>
                  <a:gd name="connsiteX52" fmla="*/ 10106660 w 11117199"/>
                  <a:gd name="connsiteY52" fmla="*/ 26289 h 86614"/>
                  <a:gd name="connsiteX53" fmla="*/ 10308717 w 11117199"/>
                  <a:gd name="connsiteY53" fmla="*/ 21971 h 86614"/>
                  <a:gd name="connsiteX54" fmla="*/ 10510647 w 11117199"/>
                  <a:gd name="connsiteY54" fmla="*/ 0 h 86614"/>
                  <a:gd name="connsiteX55" fmla="*/ 10712704 w 11117199"/>
                  <a:gd name="connsiteY55" fmla="*/ 12954 h 86614"/>
                  <a:gd name="connsiteX56" fmla="*/ 10915269 w 11117199"/>
                  <a:gd name="connsiteY56" fmla="*/ 20574 h 86614"/>
                  <a:gd name="connsiteX57" fmla="*/ 11117199 w 11117199"/>
                  <a:gd name="connsiteY57" fmla="*/ 19050 h 8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17199" h="86614">
                    <a:moveTo>
                      <a:pt x="0" y="86614"/>
                    </a:moveTo>
                    <a:lnTo>
                      <a:pt x="201930" y="72009"/>
                    </a:lnTo>
                    <a:lnTo>
                      <a:pt x="404495" y="67056"/>
                    </a:lnTo>
                    <a:lnTo>
                      <a:pt x="606552" y="70231"/>
                    </a:lnTo>
                    <a:lnTo>
                      <a:pt x="808482" y="68834"/>
                    </a:lnTo>
                    <a:lnTo>
                      <a:pt x="1010412" y="58420"/>
                    </a:lnTo>
                    <a:lnTo>
                      <a:pt x="1212977" y="48768"/>
                    </a:lnTo>
                    <a:lnTo>
                      <a:pt x="1415034" y="49276"/>
                    </a:lnTo>
                    <a:lnTo>
                      <a:pt x="1616964" y="56642"/>
                    </a:lnTo>
                    <a:lnTo>
                      <a:pt x="1819021" y="51435"/>
                    </a:lnTo>
                    <a:lnTo>
                      <a:pt x="2021586" y="52832"/>
                    </a:lnTo>
                    <a:lnTo>
                      <a:pt x="2223516" y="45847"/>
                    </a:lnTo>
                    <a:lnTo>
                      <a:pt x="2425573" y="47244"/>
                    </a:lnTo>
                    <a:lnTo>
                      <a:pt x="2627503" y="53848"/>
                    </a:lnTo>
                    <a:lnTo>
                      <a:pt x="2830068" y="58928"/>
                    </a:lnTo>
                    <a:lnTo>
                      <a:pt x="3031998" y="62738"/>
                    </a:lnTo>
                    <a:lnTo>
                      <a:pt x="3234055" y="60198"/>
                    </a:lnTo>
                    <a:lnTo>
                      <a:pt x="3435985" y="53848"/>
                    </a:lnTo>
                    <a:lnTo>
                      <a:pt x="3638550" y="54102"/>
                    </a:lnTo>
                    <a:lnTo>
                      <a:pt x="3840607" y="51562"/>
                    </a:lnTo>
                    <a:lnTo>
                      <a:pt x="4042537" y="45974"/>
                    </a:lnTo>
                    <a:lnTo>
                      <a:pt x="4244594" y="42418"/>
                    </a:lnTo>
                    <a:lnTo>
                      <a:pt x="4447032" y="34798"/>
                    </a:lnTo>
                    <a:lnTo>
                      <a:pt x="4649089" y="39751"/>
                    </a:lnTo>
                    <a:lnTo>
                      <a:pt x="4851019" y="45720"/>
                    </a:lnTo>
                    <a:lnTo>
                      <a:pt x="5053076" y="50165"/>
                    </a:lnTo>
                    <a:lnTo>
                      <a:pt x="5255641" y="52197"/>
                    </a:lnTo>
                    <a:lnTo>
                      <a:pt x="5457571" y="46863"/>
                    </a:lnTo>
                    <a:lnTo>
                      <a:pt x="5659628" y="34925"/>
                    </a:lnTo>
                    <a:lnTo>
                      <a:pt x="5861558" y="34163"/>
                    </a:lnTo>
                    <a:lnTo>
                      <a:pt x="6064124" y="32639"/>
                    </a:lnTo>
                    <a:lnTo>
                      <a:pt x="6266053" y="26035"/>
                    </a:lnTo>
                    <a:lnTo>
                      <a:pt x="6468110" y="13716"/>
                    </a:lnTo>
                    <a:lnTo>
                      <a:pt x="6670040" y="16129"/>
                    </a:lnTo>
                    <a:lnTo>
                      <a:pt x="6872605" y="21844"/>
                    </a:lnTo>
                    <a:lnTo>
                      <a:pt x="7074663" y="28067"/>
                    </a:lnTo>
                    <a:lnTo>
                      <a:pt x="7276592" y="32639"/>
                    </a:lnTo>
                    <a:lnTo>
                      <a:pt x="7478650" y="32766"/>
                    </a:lnTo>
                    <a:lnTo>
                      <a:pt x="7681088" y="30353"/>
                    </a:lnTo>
                    <a:lnTo>
                      <a:pt x="7883144" y="22352"/>
                    </a:lnTo>
                    <a:lnTo>
                      <a:pt x="8085075" y="24130"/>
                    </a:lnTo>
                    <a:lnTo>
                      <a:pt x="8287131" y="30353"/>
                    </a:lnTo>
                    <a:lnTo>
                      <a:pt x="8489696" y="31496"/>
                    </a:lnTo>
                    <a:lnTo>
                      <a:pt x="8691626" y="45212"/>
                    </a:lnTo>
                    <a:lnTo>
                      <a:pt x="8893683" y="47117"/>
                    </a:lnTo>
                    <a:lnTo>
                      <a:pt x="9095613" y="46355"/>
                    </a:lnTo>
                    <a:lnTo>
                      <a:pt x="9298178" y="47117"/>
                    </a:lnTo>
                    <a:lnTo>
                      <a:pt x="9298178" y="46101"/>
                    </a:lnTo>
                    <a:lnTo>
                      <a:pt x="9500235" y="48641"/>
                    </a:lnTo>
                    <a:lnTo>
                      <a:pt x="9702165" y="34417"/>
                    </a:lnTo>
                    <a:lnTo>
                      <a:pt x="9904095" y="27813"/>
                    </a:lnTo>
                    <a:lnTo>
                      <a:pt x="10106660" y="25019"/>
                    </a:lnTo>
                    <a:lnTo>
                      <a:pt x="10106660" y="26289"/>
                    </a:lnTo>
                    <a:lnTo>
                      <a:pt x="10308717" y="21971"/>
                    </a:lnTo>
                    <a:lnTo>
                      <a:pt x="10510647" y="0"/>
                    </a:lnTo>
                    <a:lnTo>
                      <a:pt x="10712704" y="12954"/>
                    </a:lnTo>
                    <a:lnTo>
                      <a:pt x="10915269" y="20574"/>
                    </a:lnTo>
                    <a:lnTo>
                      <a:pt x="11117199" y="19050"/>
                    </a:lnTo>
                  </a:path>
                </a:pathLst>
              </a:custGeom>
              <a:noFill/>
              <a:ln w="54229" cap="flat">
                <a:solidFill>
                  <a:srgbClr val="C5C000"/>
                </a:solidFill>
                <a:prstDash val="solid"/>
                <a:round/>
              </a:ln>
            </p:spPr>
            <p:txBody>
              <a:bodyPr rtlCol="0" anchor="ctr"/>
              <a:lstStyle/>
              <a:p>
                <a:endParaRPr lang="en-US"/>
              </a:p>
            </p:txBody>
          </p:sp>
          <p:sp>
            <p:nvSpPr>
              <p:cNvPr id="2678" name="Freeform: Shape 2677">
                <a:extLst>
                  <a:ext uri="{FF2B5EF4-FFF2-40B4-BE49-F238E27FC236}">
                    <a16:creationId xmlns:a16="http://schemas.microsoft.com/office/drawing/2014/main" id="{0BC7645E-81B1-F31D-27E7-C875C8ADCDE7}"/>
                  </a:ext>
                </a:extLst>
              </p:cNvPr>
              <p:cNvSpPr/>
              <p:nvPr/>
            </p:nvSpPr>
            <p:spPr>
              <a:xfrm>
                <a:off x="29626604" y="29413519"/>
                <a:ext cx="11117199" cy="211328"/>
              </a:xfrm>
              <a:custGeom>
                <a:avLst/>
                <a:gdLst>
                  <a:gd name="connsiteX0" fmla="*/ 0 w 11117199"/>
                  <a:gd name="connsiteY0" fmla="*/ 211328 h 211328"/>
                  <a:gd name="connsiteX1" fmla="*/ 201930 w 11117199"/>
                  <a:gd name="connsiteY1" fmla="*/ 187325 h 211328"/>
                  <a:gd name="connsiteX2" fmla="*/ 404495 w 11117199"/>
                  <a:gd name="connsiteY2" fmla="*/ 170815 h 211328"/>
                  <a:gd name="connsiteX3" fmla="*/ 606552 w 11117199"/>
                  <a:gd name="connsiteY3" fmla="*/ 177673 h 211328"/>
                  <a:gd name="connsiteX4" fmla="*/ 808482 w 11117199"/>
                  <a:gd name="connsiteY4" fmla="*/ 186436 h 211328"/>
                  <a:gd name="connsiteX5" fmla="*/ 1010412 w 11117199"/>
                  <a:gd name="connsiteY5" fmla="*/ 170434 h 211328"/>
                  <a:gd name="connsiteX6" fmla="*/ 1212977 w 11117199"/>
                  <a:gd name="connsiteY6" fmla="*/ 160147 h 211328"/>
                  <a:gd name="connsiteX7" fmla="*/ 1415034 w 11117199"/>
                  <a:gd name="connsiteY7" fmla="*/ 167259 h 211328"/>
                  <a:gd name="connsiteX8" fmla="*/ 1616964 w 11117199"/>
                  <a:gd name="connsiteY8" fmla="*/ 191135 h 211328"/>
                  <a:gd name="connsiteX9" fmla="*/ 1819021 w 11117199"/>
                  <a:gd name="connsiteY9" fmla="*/ 180467 h 211328"/>
                  <a:gd name="connsiteX10" fmla="*/ 2021586 w 11117199"/>
                  <a:gd name="connsiteY10" fmla="*/ 180975 h 211328"/>
                  <a:gd name="connsiteX11" fmla="*/ 2223516 w 11117199"/>
                  <a:gd name="connsiteY11" fmla="*/ 164846 h 211328"/>
                  <a:gd name="connsiteX12" fmla="*/ 2425573 w 11117199"/>
                  <a:gd name="connsiteY12" fmla="*/ 161925 h 211328"/>
                  <a:gd name="connsiteX13" fmla="*/ 2627503 w 11117199"/>
                  <a:gd name="connsiteY13" fmla="*/ 177800 h 211328"/>
                  <a:gd name="connsiteX14" fmla="*/ 2830068 w 11117199"/>
                  <a:gd name="connsiteY14" fmla="*/ 190246 h 211328"/>
                  <a:gd name="connsiteX15" fmla="*/ 3031998 w 11117199"/>
                  <a:gd name="connsiteY15" fmla="*/ 191770 h 211328"/>
                  <a:gd name="connsiteX16" fmla="*/ 3234055 w 11117199"/>
                  <a:gd name="connsiteY16" fmla="*/ 189230 h 211328"/>
                  <a:gd name="connsiteX17" fmla="*/ 3435985 w 11117199"/>
                  <a:gd name="connsiteY17" fmla="*/ 177419 h 211328"/>
                  <a:gd name="connsiteX18" fmla="*/ 3638550 w 11117199"/>
                  <a:gd name="connsiteY18" fmla="*/ 169164 h 211328"/>
                  <a:gd name="connsiteX19" fmla="*/ 3840607 w 11117199"/>
                  <a:gd name="connsiteY19" fmla="*/ 155194 h 211328"/>
                  <a:gd name="connsiteX20" fmla="*/ 4042537 w 11117199"/>
                  <a:gd name="connsiteY20" fmla="*/ 147447 h 211328"/>
                  <a:gd name="connsiteX21" fmla="*/ 4244594 w 11117199"/>
                  <a:gd name="connsiteY21" fmla="*/ 142113 h 211328"/>
                  <a:gd name="connsiteX22" fmla="*/ 4447032 w 11117199"/>
                  <a:gd name="connsiteY22" fmla="*/ 130429 h 211328"/>
                  <a:gd name="connsiteX23" fmla="*/ 4649089 w 11117199"/>
                  <a:gd name="connsiteY23" fmla="*/ 137033 h 211328"/>
                  <a:gd name="connsiteX24" fmla="*/ 4851019 w 11117199"/>
                  <a:gd name="connsiteY24" fmla="*/ 152781 h 211328"/>
                  <a:gd name="connsiteX25" fmla="*/ 5053076 w 11117199"/>
                  <a:gd name="connsiteY25" fmla="*/ 164973 h 211328"/>
                  <a:gd name="connsiteX26" fmla="*/ 5255641 w 11117199"/>
                  <a:gd name="connsiteY26" fmla="*/ 164211 h 211328"/>
                  <a:gd name="connsiteX27" fmla="*/ 5457571 w 11117199"/>
                  <a:gd name="connsiteY27" fmla="*/ 160020 h 211328"/>
                  <a:gd name="connsiteX28" fmla="*/ 5659628 w 11117199"/>
                  <a:gd name="connsiteY28" fmla="*/ 140716 h 211328"/>
                  <a:gd name="connsiteX29" fmla="*/ 5861558 w 11117199"/>
                  <a:gd name="connsiteY29" fmla="*/ 136652 h 211328"/>
                  <a:gd name="connsiteX30" fmla="*/ 6064124 w 11117199"/>
                  <a:gd name="connsiteY30" fmla="*/ 122555 h 211328"/>
                  <a:gd name="connsiteX31" fmla="*/ 6266053 w 11117199"/>
                  <a:gd name="connsiteY31" fmla="*/ 100457 h 211328"/>
                  <a:gd name="connsiteX32" fmla="*/ 6468110 w 11117199"/>
                  <a:gd name="connsiteY32" fmla="*/ 86233 h 211328"/>
                  <a:gd name="connsiteX33" fmla="*/ 6670040 w 11117199"/>
                  <a:gd name="connsiteY33" fmla="*/ 82042 h 211328"/>
                  <a:gd name="connsiteX34" fmla="*/ 6872605 w 11117199"/>
                  <a:gd name="connsiteY34" fmla="*/ 92837 h 211328"/>
                  <a:gd name="connsiteX35" fmla="*/ 7074663 w 11117199"/>
                  <a:gd name="connsiteY35" fmla="*/ 101727 h 211328"/>
                  <a:gd name="connsiteX36" fmla="*/ 7276592 w 11117199"/>
                  <a:gd name="connsiteY36" fmla="*/ 107315 h 211328"/>
                  <a:gd name="connsiteX37" fmla="*/ 7478650 w 11117199"/>
                  <a:gd name="connsiteY37" fmla="*/ 109728 h 211328"/>
                  <a:gd name="connsiteX38" fmla="*/ 7681088 w 11117199"/>
                  <a:gd name="connsiteY38" fmla="*/ 101473 h 211328"/>
                  <a:gd name="connsiteX39" fmla="*/ 7883144 w 11117199"/>
                  <a:gd name="connsiteY39" fmla="*/ 88519 h 211328"/>
                  <a:gd name="connsiteX40" fmla="*/ 8085075 w 11117199"/>
                  <a:gd name="connsiteY40" fmla="*/ 90043 h 211328"/>
                  <a:gd name="connsiteX41" fmla="*/ 8287131 w 11117199"/>
                  <a:gd name="connsiteY41" fmla="*/ 109601 h 211328"/>
                  <a:gd name="connsiteX42" fmla="*/ 8489696 w 11117199"/>
                  <a:gd name="connsiteY42" fmla="*/ 112395 h 211328"/>
                  <a:gd name="connsiteX43" fmla="*/ 8691626 w 11117199"/>
                  <a:gd name="connsiteY43" fmla="*/ 134112 h 211328"/>
                  <a:gd name="connsiteX44" fmla="*/ 8893683 w 11117199"/>
                  <a:gd name="connsiteY44" fmla="*/ 138049 h 211328"/>
                  <a:gd name="connsiteX45" fmla="*/ 9095613 w 11117199"/>
                  <a:gd name="connsiteY45" fmla="*/ 139446 h 211328"/>
                  <a:gd name="connsiteX46" fmla="*/ 9298178 w 11117199"/>
                  <a:gd name="connsiteY46" fmla="*/ 125730 h 211328"/>
                  <a:gd name="connsiteX47" fmla="*/ 9298178 w 11117199"/>
                  <a:gd name="connsiteY47" fmla="*/ 131191 h 211328"/>
                  <a:gd name="connsiteX48" fmla="*/ 9500235 w 11117199"/>
                  <a:gd name="connsiteY48" fmla="*/ 128651 h 211328"/>
                  <a:gd name="connsiteX49" fmla="*/ 9702165 w 11117199"/>
                  <a:gd name="connsiteY49" fmla="*/ 100584 h 211328"/>
                  <a:gd name="connsiteX50" fmla="*/ 9904095 w 11117199"/>
                  <a:gd name="connsiteY50" fmla="*/ 72517 h 211328"/>
                  <a:gd name="connsiteX51" fmla="*/ 10106660 w 11117199"/>
                  <a:gd name="connsiteY51" fmla="*/ 65659 h 211328"/>
                  <a:gd name="connsiteX52" fmla="*/ 10106660 w 11117199"/>
                  <a:gd name="connsiteY52" fmla="*/ 67437 h 211328"/>
                  <a:gd name="connsiteX53" fmla="*/ 10308717 w 11117199"/>
                  <a:gd name="connsiteY53" fmla="*/ 47244 h 211328"/>
                  <a:gd name="connsiteX54" fmla="*/ 10510647 w 11117199"/>
                  <a:gd name="connsiteY54" fmla="*/ 0 h 211328"/>
                  <a:gd name="connsiteX55" fmla="*/ 10712704 w 11117199"/>
                  <a:gd name="connsiteY55" fmla="*/ 22225 h 211328"/>
                  <a:gd name="connsiteX56" fmla="*/ 10915269 w 11117199"/>
                  <a:gd name="connsiteY56" fmla="*/ 30480 h 211328"/>
                  <a:gd name="connsiteX57" fmla="*/ 11117199 w 11117199"/>
                  <a:gd name="connsiteY57" fmla="*/ 36195 h 2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17199" h="211328">
                    <a:moveTo>
                      <a:pt x="0" y="211328"/>
                    </a:moveTo>
                    <a:lnTo>
                      <a:pt x="201930" y="187325"/>
                    </a:lnTo>
                    <a:lnTo>
                      <a:pt x="404495" y="170815"/>
                    </a:lnTo>
                    <a:lnTo>
                      <a:pt x="606552" y="177673"/>
                    </a:lnTo>
                    <a:lnTo>
                      <a:pt x="808482" y="186436"/>
                    </a:lnTo>
                    <a:lnTo>
                      <a:pt x="1010412" y="170434"/>
                    </a:lnTo>
                    <a:lnTo>
                      <a:pt x="1212977" y="160147"/>
                    </a:lnTo>
                    <a:lnTo>
                      <a:pt x="1415034" y="167259"/>
                    </a:lnTo>
                    <a:lnTo>
                      <a:pt x="1616964" y="191135"/>
                    </a:lnTo>
                    <a:lnTo>
                      <a:pt x="1819021" y="180467"/>
                    </a:lnTo>
                    <a:lnTo>
                      <a:pt x="2021586" y="180975"/>
                    </a:lnTo>
                    <a:lnTo>
                      <a:pt x="2223516" y="164846"/>
                    </a:lnTo>
                    <a:lnTo>
                      <a:pt x="2425573" y="161925"/>
                    </a:lnTo>
                    <a:lnTo>
                      <a:pt x="2627503" y="177800"/>
                    </a:lnTo>
                    <a:lnTo>
                      <a:pt x="2830068" y="190246"/>
                    </a:lnTo>
                    <a:lnTo>
                      <a:pt x="3031998" y="191770"/>
                    </a:lnTo>
                    <a:lnTo>
                      <a:pt x="3234055" y="189230"/>
                    </a:lnTo>
                    <a:lnTo>
                      <a:pt x="3435985" y="177419"/>
                    </a:lnTo>
                    <a:lnTo>
                      <a:pt x="3638550" y="169164"/>
                    </a:lnTo>
                    <a:lnTo>
                      <a:pt x="3840607" y="155194"/>
                    </a:lnTo>
                    <a:lnTo>
                      <a:pt x="4042537" y="147447"/>
                    </a:lnTo>
                    <a:lnTo>
                      <a:pt x="4244594" y="142113"/>
                    </a:lnTo>
                    <a:lnTo>
                      <a:pt x="4447032" y="130429"/>
                    </a:lnTo>
                    <a:lnTo>
                      <a:pt x="4649089" y="137033"/>
                    </a:lnTo>
                    <a:lnTo>
                      <a:pt x="4851019" y="152781"/>
                    </a:lnTo>
                    <a:lnTo>
                      <a:pt x="5053076" y="164973"/>
                    </a:lnTo>
                    <a:lnTo>
                      <a:pt x="5255641" y="164211"/>
                    </a:lnTo>
                    <a:lnTo>
                      <a:pt x="5457571" y="160020"/>
                    </a:lnTo>
                    <a:lnTo>
                      <a:pt x="5659628" y="140716"/>
                    </a:lnTo>
                    <a:lnTo>
                      <a:pt x="5861558" y="136652"/>
                    </a:lnTo>
                    <a:lnTo>
                      <a:pt x="6064124" y="122555"/>
                    </a:lnTo>
                    <a:lnTo>
                      <a:pt x="6266053" y="100457"/>
                    </a:lnTo>
                    <a:lnTo>
                      <a:pt x="6468110" y="86233"/>
                    </a:lnTo>
                    <a:lnTo>
                      <a:pt x="6670040" y="82042"/>
                    </a:lnTo>
                    <a:lnTo>
                      <a:pt x="6872605" y="92837"/>
                    </a:lnTo>
                    <a:lnTo>
                      <a:pt x="7074663" y="101727"/>
                    </a:lnTo>
                    <a:lnTo>
                      <a:pt x="7276592" y="107315"/>
                    </a:lnTo>
                    <a:lnTo>
                      <a:pt x="7478650" y="109728"/>
                    </a:lnTo>
                    <a:lnTo>
                      <a:pt x="7681088" y="101473"/>
                    </a:lnTo>
                    <a:lnTo>
                      <a:pt x="7883144" y="88519"/>
                    </a:lnTo>
                    <a:lnTo>
                      <a:pt x="8085075" y="90043"/>
                    </a:lnTo>
                    <a:lnTo>
                      <a:pt x="8287131" y="109601"/>
                    </a:lnTo>
                    <a:lnTo>
                      <a:pt x="8489696" y="112395"/>
                    </a:lnTo>
                    <a:lnTo>
                      <a:pt x="8691626" y="134112"/>
                    </a:lnTo>
                    <a:lnTo>
                      <a:pt x="8893683" y="138049"/>
                    </a:lnTo>
                    <a:lnTo>
                      <a:pt x="9095613" y="139446"/>
                    </a:lnTo>
                    <a:lnTo>
                      <a:pt x="9298178" y="125730"/>
                    </a:lnTo>
                    <a:lnTo>
                      <a:pt x="9298178" y="131191"/>
                    </a:lnTo>
                    <a:lnTo>
                      <a:pt x="9500235" y="128651"/>
                    </a:lnTo>
                    <a:lnTo>
                      <a:pt x="9702165" y="100584"/>
                    </a:lnTo>
                    <a:lnTo>
                      <a:pt x="9904095" y="72517"/>
                    </a:lnTo>
                    <a:lnTo>
                      <a:pt x="10106660" y="65659"/>
                    </a:lnTo>
                    <a:lnTo>
                      <a:pt x="10106660" y="67437"/>
                    </a:lnTo>
                    <a:lnTo>
                      <a:pt x="10308717" y="47244"/>
                    </a:lnTo>
                    <a:lnTo>
                      <a:pt x="10510647" y="0"/>
                    </a:lnTo>
                    <a:lnTo>
                      <a:pt x="10712704" y="22225"/>
                    </a:lnTo>
                    <a:lnTo>
                      <a:pt x="10915269" y="30480"/>
                    </a:lnTo>
                    <a:lnTo>
                      <a:pt x="11117199" y="36195"/>
                    </a:lnTo>
                  </a:path>
                </a:pathLst>
              </a:custGeom>
              <a:noFill/>
              <a:ln w="67691" cap="flat">
                <a:solidFill>
                  <a:srgbClr val="FF7F00"/>
                </a:solidFill>
                <a:prstDash val="solid"/>
                <a:round/>
              </a:ln>
            </p:spPr>
            <p:txBody>
              <a:bodyPr rtlCol="0" anchor="ctr"/>
              <a:lstStyle/>
              <a:p>
                <a:endParaRPr lang="en-US"/>
              </a:p>
            </p:txBody>
          </p:sp>
          <p:sp>
            <p:nvSpPr>
              <p:cNvPr id="2679" name="Freeform: Shape 2678">
                <a:extLst>
                  <a:ext uri="{FF2B5EF4-FFF2-40B4-BE49-F238E27FC236}">
                    <a16:creationId xmlns:a16="http://schemas.microsoft.com/office/drawing/2014/main" id="{E078D658-6625-41F5-8EE5-12D7A482E0E0}"/>
                  </a:ext>
                </a:extLst>
              </p:cNvPr>
              <p:cNvSpPr/>
              <p:nvPr/>
            </p:nvSpPr>
            <p:spPr>
              <a:xfrm>
                <a:off x="29626604" y="28937269"/>
                <a:ext cx="11117199" cy="405257"/>
              </a:xfrm>
              <a:custGeom>
                <a:avLst/>
                <a:gdLst>
                  <a:gd name="connsiteX0" fmla="*/ 0 w 11117199"/>
                  <a:gd name="connsiteY0" fmla="*/ 405257 h 405257"/>
                  <a:gd name="connsiteX1" fmla="*/ 201930 w 11117199"/>
                  <a:gd name="connsiteY1" fmla="*/ 372237 h 405257"/>
                  <a:gd name="connsiteX2" fmla="*/ 404495 w 11117199"/>
                  <a:gd name="connsiteY2" fmla="*/ 339852 h 405257"/>
                  <a:gd name="connsiteX3" fmla="*/ 606552 w 11117199"/>
                  <a:gd name="connsiteY3" fmla="*/ 344678 h 405257"/>
                  <a:gd name="connsiteX4" fmla="*/ 808482 w 11117199"/>
                  <a:gd name="connsiteY4" fmla="*/ 353314 h 405257"/>
                  <a:gd name="connsiteX5" fmla="*/ 1010412 w 11117199"/>
                  <a:gd name="connsiteY5" fmla="*/ 321945 h 405257"/>
                  <a:gd name="connsiteX6" fmla="*/ 1212977 w 11117199"/>
                  <a:gd name="connsiteY6" fmla="*/ 300609 h 405257"/>
                  <a:gd name="connsiteX7" fmla="*/ 1415034 w 11117199"/>
                  <a:gd name="connsiteY7" fmla="*/ 327152 h 405257"/>
                  <a:gd name="connsiteX8" fmla="*/ 1616964 w 11117199"/>
                  <a:gd name="connsiteY8" fmla="*/ 351409 h 405257"/>
                  <a:gd name="connsiteX9" fmla="*/ 1819021 w 11117199"/>
                  <a:gd name="connsiteY9" fmla="*/ 331851 h 405257"/>
                  <a:gd name="connsiteX10" fmla="*/ 2021586 w 11117199"/>
                  <a:gd name="connsiteY10" fmla="*/ 327914 h 405257"/>
                  <a:gd name="connsiteX11" fmla="*/ 2223516 w 11117199"/>
                  <a:gd name="connsiteY11" fmla="*/ 302768 h 405257"/>
                  <a:gd name="connsiteX12" fmla="*/ 2425573 w 11117199"/>
                  <a:gd name="connsiteY12" fmla="*/ 299212 h 405257"/>
                  <a:gd name="connsiteX13" fmla="*/ 2627503 w 11117199"/>
                  <a:gd name="connsiteY13" fmla="*/ 324739 h 405257"/>
                  <a:gd name="connsiteX14" fmla="*/ 2830068 w 11117199"/>
                  <a:gd name="connsiteY14" fmla="*/ 341884 h 405257"/>
                  <a:gd name="connsiteX15" fmla="*/ 3031998 w 11117199"/>
                  <a:gd name="connsiteY15" fmla="*/ 345059 h 405257"/>
                  <a:gd name="connsiteX16" fmla="*/ 3234055 w 11117199"/>
                  <a:gd name="connsiteY16" fmla="*/ 341884 h 405257"/>
                  <a:gd name="connsiteX17" fmla="*/ 3435985 w 11117199"/>
                  <a:gd name="connsiteY17" fmla="*/ 320421 h 405257"/>
                  <a:gd name="connsiteX18" fmla="*/ 3638550 w 11117199"/>
                  <a:gd name="connsiteY18" fmla="*/ 305435 h 405257"/>
                  <a:gd name="connsiteX19" fmla="*/ 3840607 w 11117199"/>
                  <a:gd name="connsiteY19" fmla="*/ 275082 h 405257"/>
                  <a:gd name="connsiteX20" fmla="*/ 4042537 w 11117199"/>
                  <a:gd name="connsiteY20" fmla="*/ 262636 h 405257"/>
                  <a:gd name="connsiteX21" fmla="*/ 4244594 w 11117199"/>
                  <a:gd name="connsiteY21" fmla="*/ 253619 h 405257"/>
                  <a:gd name="connsiteX22" fmla="*/ 4447032 w 11117199"/>
                  <a:gd name="connsiteY22" fmla="*/ 239776 h 405257"/>
                  <a:gd name="connsiteX23" fmla="*/ 4649089 w 11117199"/>
                  <a:gd name="connsiteY23" fmla="*/ 256413 h 405257"/>
                  <a:gd name="connsiteX24" fmla="*/ 4851019 w 11117199"/>
                  <a:gd name="connsiteY24" fmla="*/ 277495 h 405257"/>
                  <a:gd name="connsiteX25" fmla="*/ 5053076 w 11117199"/>
                  <a:gd name="connsiteY25" fmla="*/ 285623 h 405257"/>
                  <a:gd name="connsiteX26" fmla="*/ 5255641 w 11117199"/>
                  <a:gd name="connsiteY26" fmla="*/ 288798 h 405257"/>
                  <a:gd name="connsiteX27" fmla="*/ 5457571 w 11117199"/>
                  <a:gd name="connsiteY27" fmla="*/ 277114 h 405257"/>
                  <a:gd name="connsiteX28" fmla="*/ 5659628 w 11117199"/>
                  <a:gd name="connsiteY28" fmla="*/ 251587 h 405257"/>
                  <a:gd name="connsiteX29" fmla="*/ 5861558 w 11117199"/>
                  <a:gd name="connsiteY29" fmla="*/ 239141 h 405257"/>
                  <a:gd name="connsiteX30" fmla="*/ 6064124 w 11117199"/>
                  <a:gd name="connsiteY30" fmla="*/ 215519 h 405257"/>
                  <a:gd name="connsiteX31" fmla="*/ 6266053 w 11117199"/>
                  <a:gd name="connsiteY31" fmla="*/ 183261 h 405257"/>
                  <a:gd name="connsiteX32" fmla="*/ 6468110 w 11117199"/>
                  <a:gd name="connsiteY32" fmla="*/ 159385 h 405257"/>
                  <a:gd name="connsiteX33" fmla="*/ 6670040 w 11117199"/>
                  <a:gd name="connsiteY33" fmla="*/ 157607 h 405257"/>
                  <a:gd name="connsiteX34" fmla="*/ 6872605 w 11117199"/>
                  <a:gd name="connsiteY34" fmla="*/ 170434 h 405257"/>
                  <a:gd name="connsiteX35" fmla="*/ 7074663 w 11117199"/>
                  <a:gd name="connsiteY35" fmla="*/ 178689 h 405257"/>
                  <a:gd name="connsiteX36" fmla="*/ 7276592 w 11117199"/>
                  <a:gd name="connsiteY36" fmla="*/ 181102 h 405257"/>
                  <a:gd name="connsiteX37" fmla="*/ 7478650 w 11117199"/>
                  <a:gd name="connsiteY37" fmla="*/ 186944 h 405257"/>
                  <a:gd name="connsiteX38" fmla="*/ 7681088 w 11117199"/>
                  <a:gd name="connsiteY38" fmla="*/ 174117 h 405257"/>
                  <a:gd name="connsiteX39" fmla="*/ 7883144 w 11117199"/>
                  <a:gd name="connsiteY39" fmla="*/ 162179 h 405257"/>
                  <a:gd name="connsiteX40" fmla="*/ 8085075 w 11117199"/>
                  <a:gd name="connsiteY40" fmla="*/ 151765 h 405257"/>
                  <a:gd name="connsiteX41" fmla="*/ 8287131 w 11117199"/>
                  <a:gd name="connsiteY41" fmla="*/ 184277 h 405257"/>
                  <a:gd name="connsiteX42" fmla="*/ 8489696 w 11117199"/>
                  <a:gd name="connsiteY42" fmla="*/ 192024 h 405257"/>
                  <a:gd name="connsiteX43" fmla="*/ 8691626 w 11117199"/>
                  <a:gd name="connsiteY43" fmla="*/ 212217 h 405257"/>
                  <a:gd name="connsiteX44" fmla="*/ 8893683 w 11117199"/>
                  <a:gd name="connsiteY44" fmla="*/ 228219 h 405257"/>
                  <a:gd name="connsiteX45" fmla="*/ 9095613 w 11117199"/>
                  <a:gd name="connsiteY45" fmla="*/ 221234 h 405257"/>
                  <a:gd name="connsiteX46" fmla="*/ 9298178 w 11117199"/>
                  <a:gd name="connsiteY46" fmla="*/ 186055 h 405257"/>
                  <a:gd name="connsiteX47" fmla="*/ 9298178 w 11117199"/>
                  <a:gd name="connsiteY47" fmla="*/ 211836 h 405257"/>
                  <a:gd name="connsiteX48" fmla="*/ 9500235 w 11117199"/>
                  <a:gd name="connsiteY48" fmla="*/ 194310 h 405257"/>
                  <a:gd name="connsiteX49" fmla="*/ 9702165 w 11117199"/>
                  <a:gd name="connsiteY49" fmla="*/ 143764 h 405257"/>
                  <a:gd name="connsiteX50" fmla="*/ 9904095 w 11117199"/>
                  <a:gd name="connsiteY50" fmla="*/ 111633 h 405257"/>
                  <a:gd name="connsiteX51" fmla="*/ 10106660 w 11117199"/>
                  <a:gd name="connsiteY51" fmla="*/ 91313 h 405257"/>
                  <a:gd name="connsiteX52" fmla="*/ 10106660 w 11117199"/>
                  <a:gd name="connsiteY52" fmla="*/ 87630 h 405257"/>
                  <a:gd name="connsiteX53" fmla="*/ 10308717 w 11117199"/>
                  <a:gd name="connsiteY53" fmla="*/ 74422 h 405257"/>
                  <a:gd name="connsiteX54" fmla="*/ 10510647 w 11117199"/>
                  <a:gd name="connsiteY54" fmla="*/ 0 h 405257"/>
                  <a:gd name="connsiteX55" fmla="*/ 10712704 w 11117199"/>
                  <a:gd name="connsiteY55" fmla="*/ 23622 h 405257"/>
                  <a:gd name="connsiteX56" fmla="*/ 10915269 w 11117199"/>
                  <a:gd name="connsiteY56" fmla="*/ 30861 h 405257"/>
                  <a:gd name="connsiteX57" fmla="*/ 11117199 w 11117199"/>
                  <a:gd name="connsiteY57" fmla="*/ 56007 h 40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17199" h="405257">
                    <a:moveTo>
                      <a:pt x="0" y="405257"/>
                    </a:moveTo>
                    <a:lnTo>
                      <a:pt x="201930" y="372237"/>
                    </a:lnTo>
                    <a:lnTo>
                      <a:pt x="404495" y="339852"/>
                    </a:lnTo>
                    <a:lnTo>
                      <a:pt x="606552" y="344678"/>
                    </a:lnTo>
                    <a:lnTo>
                      <a:pt x="808482" y="353314"/>
                    </a:lnTo>
                    <a:lnTo>
                      <a:pt x="1010412" y="321945"/>
                    </a:lnTo>
                    <a:lnTo>
                      <a:pt x="1212977" y="300609"/>
                    </a:lnTo>
                    <a:lnTo>
                      <a:pt x="1415034" y="327152"/>
                    </a:lnTo>
                    <a:lnTo>
                      <a:pt x="1616964" y="351409"/>
                    </a:lnTo>
                    <a:lnTo>
                      <a:pt x="1819021" y="331851"/>
                    </a:lnTo>
                    <a:lnTo>
                      <a:pt x="2021586" y="327914"/>
                    </a:lnTo>
                    <a:lnTo>
                      <a:pt x="2223516" y="302768"/>
                    </a:lnTo>
                    <a:lnTo>
                      <a:pt x="2425573" y="299212"/>
                    </a:lnTo>
                    <a:lnTo>
                      <a:pt x="2627503" y="324739"/>
                    </a:lnTo>
                    <a:lnTo>
                      <a:pt x="2830068" y="341884"/>
                    </a:lnTo>
                    <a:lnTo>
                      <a:pt x="3031998" y="345059"/>
                    </a:lnTo>
                    <a:lnTo>
                      <a:pt x="3234055" y="341884"/>
                    </a:lnTo>
                    <a:lnTo>
                      <a:pt x="3435985" y="320421"/>
                    </a:lnTo>
                    <a:lnTo>
                      <a:pt x="3638550" y="305435"/>
                    </a:lnTo>
                    <a:lnTo>
                      <a:pt x="3840607" y="275082"/>
                    </a:lnTo>
                    <a:lnTo>
                      <a:pt x="4042537" y="262636"/>
                    </a:lnTo>
                    <a:lnTo>
                      <a:pt x="4244594" y="253619"/>
                    </a:lnTo>
                    <a:lnTo>
                      <a:pt x="4447032" y="239776"/>
                    </a:lnTo>
                    <a:lnTo>
                      <a:pt x="4649089" y="256413"/>
                    </a:lnTo>
                    <a:lnTo>
                      <a:pt x="4851019" y="277495"/>
                    </a:lnTo>
                    <a:lnTo>
                      <a:pt x="5053076" y="285623"/>
                    </a:lnTo>
                    <a:lnTo>
                      <a:pt x="5255641" y="288798"/>
                    </a:lnTo>
                    <a:lnTo>
                      <a:pt x="5457571" y="277114"/>
                    </a:lnTo>
                    <a:lnTo>
                      <a:pt x="5659628" y="251587"/>
                    </a:lnTo>
                    <a:lnTo>
                      <a:pt x="5861558" y="239141"/>
                    </a:lnTo>
                    <a:lnTo>
                      <a:pt x="6064124" y="215519"/>
                    </a:lnTo>
                    <a:lnTo>
                      <a:pt x="6266053" y="183261"/>
                    </a:lnTo>
                    <a:lnTo>
                      <a:pt x="6468110" y="159385"/>
                    </a:lnTo>
                    <a:lnTo>
                      <a:pt x="6670040" y="157607"/>
                    </a:lnTo>
                    <a:lnTo>
                      <a:pt x="6872605" y="170434"/>
                    </a:lnTo>
                    <a:lnTo>
                      <a:pt x="7074663" y="178689"/>
                    </a:lnTo>
                    <a:lnTo>
                      <a:pt x="7276592" y="181102"/>
                    </a:lnTo>
                    <a:lnTo>
                      <a:pt x="7478650" y="186944"/>
                    </a:lnTo>
                    <a:lnTo>
                      <a:pt x="7681088" y="174117"/>
                    </a:lnTo>
                    <a:lnTo>
                      <a:pt x="7883144" y="162179"/>
                    </a:lnTo>
                    <a:lnTo>
                      <a:pt x="8085075" y="151765"/>
                    </a:lnTo>
                    <a:lnTo>
                      <a:pt x="8287131" y="184277"/>
                    </a:lnTo>
                    <a:lnTo>
                      <a:pt x="8489696" y="192024"/>
                    </a:lnTo>
                    <a:lnTo>
                      <a:pt x="8691626" y="212217"/>
                    </a:lnTo>
                    <a:lnTo>
                      <a:pt x="8893683" y="228219"/>
                    </a:lnTo>
                    <a:lnTo>
                      <a:pt x="9095613" y="221234"/>
                    </a:lnTo>
                    <a:lnTo>
                      <a:pt x="9298178" y="186055"/>
                    </a:lnTo>
                    <a:lnTo>
                      <a:pt x="9298178" y="211836"/>
                    </a:lnTo>
                    <a:lnTo>
                      <a:pt x="9500235" y="194310"/>
                    </a:lnTo>
                    <a:lnTo>
                      <a:pt x="9702165" y="143764"/>
                    </a:lnTo>
                    <a:lnTo>
                      <a:pt x="9904095" y="111633"/>
                    </a:lnTo>
                    <a:lnTo>
                      <a:pt x="10106660" y="91313"/>
                    </a:lnTo>
                    <a:lnTo>
                      <a:pt x="10106660" y="87630"/>
                    </a:lnTo>
                    <a:lnTo>
                      <a:pt x="10308717" y="74422"/>
                    </a:lnTo>
                    <a:lnTo>
                      <a:pt x="10510647" y="0"/>
                    </a:lnTo>
                    <a:lnTo>
                      <a:pt x="10712704" y="23622"/>
                    </a:lnTo>
                    <a:lnTo>
                      <a:pt x="10915269" y="30861"/>
                    </a:lnTo>
                    <a:lnTo>
                      <a:pt x="11117199" y="56007"/>
                    </a:lnTo>
                  </a:path>
                </a:pathLst>
              </a:custGeom>
              <a:noFill/>
              <a:ln w="81280" cap="flat">
                <a:solidFill>
                  <a:srgbClr val="984EA3"/>
                </a:solidFill>
                <a:prstDash val="solid"/>
                <a:round/>
              </a:ln>
            </p:spPr>
            <p:txBody>
              <a:bodyPr rtlCol="0" anchor="ctr"/>
              <a:lstStyle/>
              <a:p>
                <a:endParaRPr lang="en-US"/>
              </a:p>
            </p:txBody>
          </p:sp>
          <p:sp>
            <p:nvSpPr>
              <p:cNvPr id="2680" name="Freeform: Shape 2679">
                <a:extLst>
                  <a:ext uri="{FF2B5EF4-FFF2-40B4-BE49-F238E27FC236}">
                    <a16:creationId xmlns:a16="http://schemas.microsoft.com/office/drawing/2014/main" id="{014F392C-ADD0-8BFE-B387-ACAE6DD48EDE}"/>
                  </a:ext>
                </a:extLst>
              </p:cNvPr>
              <p:cNvSpPr/>
              <p:nvPr/>
            </p:nvSpPr>
            <p:spPr>
              <a:xfrm>
                <a:off x="29626604" y="28226451"/>
                <a:ext cx="11117199" cy="814577"/>
              </a:xfrm>
              <a:custGeom>
                <a:avLst/>
                <a:gdLst>
                  <a:gd name="connsiteX0" fmla="*/ 0 w 11117199"/>
                  <a:gd name="connsiteY0" fmla="*/ 814577 h 814577"/>
                  <a:gd name="connsiteX1" fmla="*/ 201930 w 11117199"/>
                  <a:gd name="connsiteY1" fmla="*/ 771651 h 814577"/>
                  <a:gd name="connsiteX2" fmla="*/ 404495 w 11117199"/>
                  <a:gd name="connsiteY2" fmla="*/ 721613 h 814577"/>
                  <a:gd name="connsiteX3" fmla="*/ 606552 w 11117199"/>
                  <a:gd name="connsiteY3" fmla="*/ 721233 h 814577"/>
                  <a:gd name="connsiteX4" fmla="*/ 808482 w 11117199"/>
                  <a:gd name="connsiteY4" fmla="*/ 723646 h 814577"/>
                  <a:gd name="connsiteX5" fmla="*/ 1010412 w 11117199"/>
                  <a:gd name="connsiteY5" fmla="*/ 667385 h 814577"/>
                  <a:gd name="connsiteX6" fmla="*/ 1212977 w 11117199"/>
                  <a:gd name="connsiteY6" fmla="*/ 634238 h 814577"/>
                  <a:gd name="connsiteX7" fmla="*/ 1415034 w 11117199"/>
                  <a:gd name="connsiteY7" fmla="*/ 667638 h 814577"/>
                  <a:gd name="connsiteX8" fmla="*/ 1616964 w 11117199"/>
                  <a:gd name="connsiteY8" fmla="*/ 695579 h 814577"/>
                  <a:gd name="connsiteX9" fmla="*/ 1819021 w 11117199"/>
                  <a:gd name="connsiteY9" fmla="*/ 667893 h 814577"/>
                  <a:gd name="connsiteX10" fmla="*/ 2021586 w 11117199"/>
                  <a:gd name="connsiteY10" fmla="*/ 651129 h 814577"/>
                  <a:gd name="connsiteX11" fmla="*/ 2223516 w 11117199"/>
                  <a:gd name="connsiteY11" fmla="*/ 614680 h 814577"/>
                  <a:gd name="connsiteX12" fmla="*/ 2425573 w 11117199"/>
                  <a:gd name="connsiteY12" fmla="*/ 607187 h 814577"/>
                  <a:gd name="connsiteX13" fmla="*/ 2627503 w 11117199"/>
                  <a:gd name="connsiteY13" fmla="*/ 639826 h 814577"/>
                  <a:gd name="connsiteX14" fmla="*/ 2830068 w 11117199"/>
                  <a:gd name="connsiteY14" fmla="*/ 651129 h 814577"/>
                  <a:gd name="connsiteX15" fmla="*/ 3031998 w 11117199"/>
                  <a:gd name="connsiteY15" fmla="*/ 658495 h 814577"/>
                  <a:gd name="connsiteX16" fmla="*/ 3234055 w 11117199"/>
                  <a:gd name="connsiteY16" fmla="*/ 642747 h 814577"/>
                  <a:gd name="connsiteX17" fmla="*/ 3435985 w 11117199"/>
                  <a:gd name="connsiteY17" fmla="*/ 606425 h 814577"/>
                  <a:gd name="connsiteX18" fmla="*/ 3638550 w 11117199"/>
                  <a:gd name="connsiteY18" fmla="*/ 584962 h 814577"/>
                  <a:gd name="connsiteX19" fmla="*/ 3840607 w 11117199"/>
                  <a:gd name="connsiteY19" fmla="*/ 537337 h 814577"/>
                  <a:gd name="connsiteX20" fmla="*/ 4042537 w 11117199"/>
                  <a:gd name="connsiteY20" fmla="*/ 514223 h 814577"/>
                  <a:gd name="connsiteX21" fmla="*/ 4244594 w 11117199"/>
                  <a:gd name="connsiteY21" fmla="*/ 500380 h 814577"/>
                  <a:gd name="connsiteX22" fmla="*/ 4447032 w 11117199"/>
                  <a:gd name="connsiteY22" fmla="*/ 478536 h 814577"/>
                  <a:gd name="connsiteX23" fmla="*/ 4649089 w 11117199"/>
                  <a:gd name="connsiteY23" fmla="*/ 508253 h 814577"/>
                  <a:gd name="connsiteX24" fmla="*/ 4851019 w 11117199"/>
                  <a:gd name="connsiteY24" fmla="*/ 525145 h 814577"/>
                  <a:gd name="connsiteX25" fmla="*/ 5053076 w 11117199"/>
                  <a:gd name="connsiteY25" fmla="*/ 528065 h 814577"/>
                  <a:gd name="connsiteX26" fmla="*/ 5255641 w 11117199"/>
                  <a:gd name="connsiteY26" fmla="*/ 516509 h 814577"/>
                  <a:gd name="connsiteX27" fmla="*/ 5457571 w 11117199"/>
                  <a:gd name="connsiteY27" fmla="*/ 496443 h 814577"/>
                  <a:gd name="connsiteX28" fmla="*/ 5659628 w 11117199"/>
                  <a:gd name="connsiteY28" fmla="*/ 474090 h 814577"/>
                  <a:gd name="connsiteX29" fmla="*/ 5861558 w 11117199"/>
                  <a:gd name="connsiteY29" fmla="*/ 445262 h 814577"/>
                  <a:gd name="connsiteX30" fmla="*/ 6064124 w 11117199"/>
                  <a:gd name="connsiteY30" fmla="*/ 407543 h 814577"/>
                  <a:gd name="connsiteX31" fmla="*/ 6266053 w 11117199"/>
                  <a:gd name="connsiteY31" fmla="*/ 359283 h 814577"/>
                  <a:gd name="connsiteX32" fmla="*/ 6468110 w 11117199"/>
                  <a:gd name="connsiteY32" fmla="*/ 313436 h 814577"/>
                  <a:gd name="connsiteX33" fmla="*/ 6670040 w 11117199"/>
                  <a:gd name="connsiteY33" fmla="*/ 311912 h 814577"/>
                  <a:gd name="connsiteX34" fmla="*/ 6872605 w 11117199"/>
                  <a:gd name="connsiteY34" fmla="*/ 319405 h 814577"/>
                  <a:gd name="connsiteX35" fmla="*/ 7074663 w 11117199"/>
                  <a:gd name="connsiteY35" fmla="*/ 326771 h 814577"/>
                  <a:gd name="connsiteX36" fmla="*/ 7276592 w 11117199"/>
                  <a:gd name="connsiteY36" fmla="*/ 320801 h 814577"/>
                  <a:gd name="connsiteX37" fmla="*/ 7478650 w 11117199"/>
                  <a:gd name="connsiteY37" fmla="*/ 335661 h 814577"/>
                  <a:gd name="connsiteX38" fmla="*/ 7681088 w 11117199"/>
                  <a:gd name="connsiteY38" fmla="*/ 319405 h 814577"/>
                  <a:gd name="connsiteX39" fmla="*/ 7883144 w 11117199"/>
                  <a:gd name="connsiteY39" fmla="*/ 291211 h 814577"/>
                  <a:gd name="connsiteX40" fmla="*/ 8085075 w 11117199"/>
                  <a:gd name="connsiteY40" fmla="*/ 273558 h 814577"/>
                  <a:gd name="connsiteX41" fmla="*/ 8287131 w 11117199"/>
                  <a:gd name="connsiteY41" fmla="*/ 317881 h 814577"/>
                  <a:gd name="connsiteX42" fmla="*/ 8489696 w 11117199"/>
                  <a:gd name="connsiteY42" fmla="*/ 332613 h 814577"/>
                  <a:gd name="connsiteX43" fmla="*/ 8691626 w 11117199"/>
                  <a:gd name="connsiteY43" fmla="*/ 350393 h 814577"/>
                  <a:gd name="connsiteX44" fmla="*/ 8893683 w 11117199"/>
                  <a:gd name="connsiteY44" fmla="*/ 372618 h 814577"/>
                  <a:gd name="connsiteX45" fmla="*/ 9095613 w 11117199"/>
                  <a:gd name="connsiteY45" fmla="*/ 365125 h 814577"/>
                  <a:gd name="connsiteX46" fmla="*/ 9298178 w 11117199"/>
                  <a:gd name="connsiteY46" fmla="*/ 303022 h 814577"/>
                  <a:gd name="connsiteX47" fmla="*/ 9298178 w 11117199"/>
                  <a:gd name="connsiteY47" fmla="*/ 356362 h 814577"/>
                  <a:gd name="connsiteX48" fmla="*/ 9500235 w 11117199"/>
                  <a:gd name="connsiteY48" fmla="*/ 301625 h 814577"/>
                  <a:gd name="connsiteX49" fmla="*/ 9702165 w 11117199"/>
                  <a:gd name="connsiteY49" fmla="*/ 224789 h 814577"/>
                  <a:gd name="connsiteX50" fmla="*/ 9904095 w 11117199"/>
                  <a:gd name="connsiteY50" fmla="*/ 183388 h 814577"/>
                  <a:gd name="connsiteX51" fmla="*/ 10106660 w 11117199"/>
                  <a:gd name="connsiteY51" fmla="*/ 144907 h 814577"/>
                  <a:gd name="connsiteX52" fmla="*/ 10106660 w 11117199"/>
                  <a:gd name="connsiteY52" fmla="*/ 144907 h 814577"/>
                  <a:gd name="connsiteX53" fmla="*/ 10308717 w 11117199"/>
                  <a:gd name="connsiteY53" fmla="*/ 136017 h 814577"/>
                  <a:gd name="connsiteX54" fmla="*/ 10510647 w 11117199"/>
                  <a:gd name="connsiteY54" fmla="*/ 0 h 814577"/>
                  <a:gd name="connsiteX55" fmla="*/ 10712704 w 11117199"/>
                  <a:gd name="connsiteY55" fmla="*/ 34036 h 814577"/>
                  <a:gd name="connsiteX56" fmla="*/ 10915269 w 11117199"/>
                  <a:gd name="connsiteY56" fmla="*/ 31114 h 814577"/>
                  <a:gd name="connsiteX57" fmla="*/ 11117199 w 11117199"/>
                  <a:gd name="connsiteY57" fmla="*/ 99060 h 814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17199" h="814577">
                    <a:moveTo>
                      <a:pt x="0" y="814577"/>
                    </a:moveTo>
                    <a:lnTo>
                      <a:pt x="201930" y="771651"/>
                    </a:lnTo>
                    <a:lnTo>
                      <a:pt x="404495" y="721613"/>
                    </a:lnTo>
                    <a:lnTo>
                      <a:pt x="606552" y="721233"/>
                    </a:lnTo>
                    <a:lnTo>
                      <a:pt x="808482" y="723646"/>
                    </a:lnTo>
                    <a:lnTo>
                      <a:pt x="1010412" y="667385"/>
                    </a:lnTo>
                    <a:lnTo>
                      <a:pt x="1212977" y="634238"/>
                    </a:lnTo>
                    <a:lnTo>
                      <a:pt x="1415034" y="667638"/>
                    </a:lnTo>
                    <a:lnTo>
                      <a:pt x="1616964" y="695579"/>
                    </a:lnTo>
                    <a:lnTo>
                      <a:pt x="1819021" y="667893"/>
                    </a:lnTo>
                    <a:lnTo>
                      <a:pt x="2021586" y="651129"/>
                    </a:lnTo>
                    <a:lnTo>
                      <a:pt x="2223516" y="614680"/>
                    </a:lnTo>
                    <a:lnTo>
                      <a:pt x="2425573" y="607187"/>
                    </a:lnTo>
                    <a:lnTo>
                      <a:pt x="2627503" y="639826"/>
                    </a:lnTo>
                    <a:lnTo>
                      <a:pt x="2830068" y="651129"/>
                    </a:lnTo>
                    <a:lnTo>
                      <a:pt x="3031998" y="658495"/>
                    </a:lnTo>
                    <a:lnTo>
                      <a:pt x="3234055" y="642747"/>
                    </a:lnTo>
                    <a:lnTo>
                      <a:pt x="3435985" y="606425"/>
                    </a:lnTo>
                    <a:lnTo>
                      <a:pt x="3638550" y="584962"/>
                    </a:lnTo>
                    <a:lnTo>
                      <a:pt x="3840607" y="537337"/>
                    </a:lnTo>
                    <a:lnTo>
                      <a:pt x="4042537" y="514223"/>
                    </a:lnTo>
                    <a:lnTo>
                      <a:pt x="4244594" y="500380"/>
                    </a:lnTo>
                    <a:lnTo>
                      <a:pt x="4447032" y="478536"/>
                    </a:lnTo>
                    <a:lnTo>
                      <a:pt x="4649089" y="508253"/>
                    </a:lnTo>
                    <a:lnTo>
                      <a:pt x="4851019" y="525145"/>
                    </a:lnTo>
                    <a:lnTo>
                      <a:pt x="5053076" y="528065"/>
                    </a:lnTo>
                    <a:lnTo>
                      <a:pt x="5255641" y="516509"/>
                    </a:lnTo>
                    <a:lnTo>
                      <a:pt x="5457571" y="496443"/>
                    </a:lnTo>
                    <a:lnTo>
                      <a:pt x="5659628" y="474090"/>
                    </a:lnTo>
                    <a:lnTo>
                      <a:pt x="5861558" y="445262"/>
                    </a:lnTo>
                    <a:lnTo>
                      <a:pt x="6064124" y="407543"/>
                    </a:lnTo>
                    <a:lnTo>
                      <a:pt x="6266053" y="359283"/>
                    </a:lnTo>
                    <a:lnTo>
                      <a:pt x="6468110" y="313436"/>
                    </a:lnTo>
                    <a:lnTo>
                      <a:pt x="6670040" y="311912"/>
                    </a:lnTo>
                    <a:lnTo>
                      <a:pt x="6872605" y="319405"/>
                    </a:lnTo>
                    <a:lnTo>
                      <a:pt x="7074663" y="326771"/>
                    </a:lnTo>
                    <a:lnTo>
                      <a:pt x="7276592" y="320801"/>
                    </a:lnTo>
                    <a:lnTo>
                      <a:pt x="7478650" y="335661"/>
                    </a:lnTo>
                    <a:lnTo>
                      <a:pt x="7681088" y="319405"/>
                    </a:lnTo>
                    <a:lnTo>
                      <a:pt x="7883144" y="291211"/>
                    </a:lnTo>
                    <a:lnTo>
                      <a:pt x="8085075" y="273558"/>
                    </a:lnTo>
                    <a:lnTo>
                      <a:pt x="8287131" y="317881"/>
                    </a:lnTo>
                    <a:lnTo>
                      <a:pt x="8489696" y="332613"/>
                    </a:lnTo>
                    <a:lnTo>
                      <a:pt x="8691626" y="350393"/>
                    </a:lnTo>
                    <a:lnTo>
                      <a:pt x="8893683" y="372618"/>
                    </a:lnTo>
                    <a:lnTo>
                      <a:pt x="9095613" y="365125"/>
                    </a:lnTo>
                    <a:lnTo>
                      <a:pt x="9298178" y="303022"/>
                    </a:lnTo>
                    <a:lnTo>
                      <a:pt x="9298178" y="356362"/>
                    </a:lnTo>
                    <a:lnTo>
                      <a:pt x="9500235" y="301625"/>
                    </a:lnTo>
                    <a:lnTo>
                      <a:pt x="9702165" y="224789"/>
                    </a:lnTo>
                    <a:lnTo>
                      <a:pt x="9904095" y="183388"/>
                    </a:lnTo>
                    <a:lnTo>
                      <a:pt x="10106660" y="144907"/>
                    </a:lnTo>
                    <a:lnTo>
                      <a:pt x="10106660" y="144907"/>
                    </a:lnTo>
                    <a:lnTo>
                      <a:pt x="10308717" y="136017"/>
                    </a:lnTo>
                    <a:lnTo>
                      <a:pt x="10510647" y="0"/>
                    </a:lnTo>
                    <a:lnTo>
                      <a:pt x="10712704" y="34036"/>
                    </a:lnTo>
                    <a:lnTo>
                      <a:pt x="10915269" y="31114"/>
                    </a:lnTo>
                    <a:lnTo>
                      <a:pt x="11117199" y="99060"/>
                    </a:lnTo>
                  </a:path>
                </a:pathLst>
              </a:custGeom>
              <a:noFill/>
              <a:ln w="94869" cap="flat">
                <a:solidFill>
                  <a:srgbClr val="4DAF4A"/>
                </a:solidFill>
                <a:prstDash val="solid"/>
                <a:round/>
              </a:ln>
            </p:spPr>
            <p:txBody>
              <a:bodyPr rtlCol="0" anchor="ctr"/>
              <a:lstStyle/>
              <a:p>
                <a:endParaRPr lang="en-US"/>
              </a:p>
            </p:txBody>
          </p:sp>
          <p:sp>
            <p:nvSpPr>
              <p:cNvPr id="2681" name="Freeform: Shape 2680">
                <a:extLst>
                  <a:ext uri="{FF2B5EF4-FFF2-40B4-BE49-F238E27FC236}">
                    <a16:creationId xmlns:a16="http://schemas.microsoft.com/office/drawing/2014/main" id="{00A08274-1B58-FA73-2FC9-81E0C3E05005}"/>
                  </a:ext>
                </a:extLst>
              </p:cNvPr>
              <p:cNvSpPr/>
              <p:nvPr/>
            </p:nvSpPr>
            <p:spPr>
              <a:xfrm>
                <a:off x="29626604" y="25805068"/>
                <a:ext cx="11117199" cy="2390394"/>
              </a:xfrm>
              <a:custGeom>
                <a:avLst/>
                <a:gdLst>
                  <a:gd name="connsiteX0" fmla="*/ 0 w 11117199"/>
                  <a:gd name="connsiteY0" fmla="*/ 2390395 h 2390394"/>
                  <a:gd name="connsiteX1" fmla="*/ 201930 w 11117199"/>
                  <a:gd name="connsiteY1" fmla="*/ 2381504 h 2390394"/>
                  <a:gd name="connsiteX2" fmla="*/ 404495 w 11117199"/>
                  <a:gd name="connsiteY2" fmla="*/ 2272158 h 2390394"/>
                  <a:gd name="connsiteX3" fmla="*/ 606552 w 11117199"/>
                  <a:gd name="connsiteY3" fmla="*/ 2257298 h 2390394"/>
                  <a:gd name="connsiteX4" fmla="*/ 808482 w 11117199"/>
                  <a:gd name="connsiteY4" fmla="*/ 2258822 h 2390394"/>
                  <a:gd name="connsiteX5" fmla="*/ 1010412 w 11117199"/>
                  <a:gd name="connsiteY5" fmla="*/ 2131696 h 2390394"/>
                  <a:gd name="connsiteX6" fmla="*/ 1212977 w 11117199"/>
                  <a:gd name="connsiteY6" fmla="*/ 2079879 h 2390394"/>
                  <a:gd name="connsiteX7" fmla="*/ 1415034 w 11117199"/>
                  <a:gd name="connsiteY7" fmla="*/ 2159762 h 2390394"/>
                  <a:gd name="connsiteX8" fmla="*/ 1616964 w 11117199"/>
                  <a:gd name="connsiteY8" fmla="*/ 2215896 h 2390394"/>
                  <a:gd name="connsiteX9" fmla="*/ 1819021 w 11117199"/>
                  <a:gd name="connsiteY9" fmla="*/ 2162684 h 2390394"/>
                  <a:gd name="connsiteX10" fmla="*/ 2021586 w 11117199"/>
                  <a:gd name="connsiteY10" fmla="*/ 2116836 h 2390394"/>
                  <a:gd name="connsiteX11" fmla="*/ 2223516 w 11117199"/>
                  <a:gd name="connsiteY11" fmla="*/ 2048891 h 2390394"/>
                  <a:gd name="connsiteX12" fmla="*/ 2425573 w 11117199"/>
                  <a:gd name="connsiteY12" fmla="*/ 2023746 h 2390394"/>
                  <a:gd name="connsiteX13" fmla="*/ 2627503 w 11117199"/>
                  <a:gd name="connsiteY13" fmla="*/ 2096135 h 2390394"/>
                  <a:gd name="connsiteX14" fmla="*/ 2830068 w 11117199"/>
                  <a:gd name="connsiteY14" fmla="*/ 2112518 h 2390394"/>
                  <a:gd name="connsiteX15" fmla="*/ 3031998 w 11117199"/>
                  <a:gd name="connsiteY15" fmla="*/ 2068068 h 2390394"/>
                  <a:gd name="connsiteX16" fmla="*/ 3234055 w 11117199"/>
                  <a:gd name="connsiteY16" fmla="*/ 2037080 h 2390394"/>
                  <a:gd name="connsiteX17" fmla="*/ 3435985 w 11117199"/>
                  <a:gd name="connsiteY17" fmla="*/ 1966087 h 2390394"/>
                  <a:gd name="connsiteX18" fmla="*/ 3638550 w 11117199"/>
                  <a:gd name="connsiteY18" fmla="*/ 1889252 h 2390394"/>
                  <a:gd name="connsiteX19" fmla="*/ 3840607 w 11117199"/>
                  <a:gd name="connsiteY19" fmla="*/ 1767967 h 2390394"/>
                  <a:gd name="connsiteX20" fmla="*/ 4042537 w 11117199"/>
                  <a:gd name="connsiteY20" fmla="*/ 1711834 h 2390394"/>
                  <a:gd name="connsiteX21" fmla="*/ 4244594 w 11117199"/>
                  <a:gd name="connsiteY21" fmla="*/ 1674876 h 2390394"/>
                  <a:gd name="connsiteX22" fmla="*/ 4447032 w 11117199"/>
                  <a:gd name="connsiteY22" fmla="*/ 1569974 h 2390394"/>
                  <a:gd name="connsiteX23" fmla="*/ 4649089 w 11117199"/>
                  <a:gd name="connsiteY23" fmla="*/ 1646809 h 2390394"/>
                  <a:gd name="connsiteX24" fmla="*/ 4851019 w 11117199"/>
                  <a:gd name="connsiteY24" fmla="*/ 1710309 h 2390394"/>
                  <a:gd name="connsiteX25" fmla="*/ 5053076 w 11117199"/>
                  <a:gd name="connsiteY25" fmla="*/ 1689609 h 2390394"/>
                  <a:gd name="connsiteX26" fmla="*/ 5255641 w 11117199"/>
                  <a:gd name="connsiteY26" fmla="*/ 1469390 h 2390394"/>
                  <a:gd name="connsiteX27" fmla="*/ 5457571 w 11117199"/>
                  <a:gd name="connsiteY27" fmla="*/ 1402842 h 2390394"/>
                  <a:gd name="connsiteX28" fmla="*/ 5659628 w 11117199"/>
                  <a:gd name="connsiteY28" fmla="*/ 1376299 h 2390394"/>
                  <a:gd name="connsiteX29" fmla="*/ 5861558 w 11117199"/>
                  <a:gd name="connsiteY29" fmla="*/ 1293496 h 2390394"/>
                  <a:gd name="connsiteX30" fmla="*/ 6064124 w 11117199"/>
                  <a:gd name="connsiteY30" fmla="*/ 1172210 h 2390394"/>
                  <a:gd name="connsiteX31" fmla="*/ 6266053 w 11117199"/>
                  <a:gd name="connsiteY31" fmla="*/ 1093978 h 2390394"/>
                  <a:gd name="connsiteX32" fmla="*/ 6468110 w 11117199"/>
                  <a:gd name="connsiteY32" fmla="*/ 969772 h 2390394"/>
                  <a:gd name="connsiteX33" fmla="*/ 6670040 w 11117199"/>
                  <a:gd name="connsiteY33" fmla="*/ 913511 h 2390394"/>
                  <a:gd name="connsiteX34" fmla="*/ 6872605 w 11117199"/>
                  <a:gd name="connsiteY34" fmla="*/ 901700 h 2390394"/>
                  <a:gd name="connsiteX35" fmla="*/ 7074663 w 11117199"/>
                  <a:gd name="connsiteY35" fmla="*/ 994918 h 2390394"/>
                  <a:gd name="connsiteX36" fmla="*/ 7276592 w 11117199"/>
                  <a:gd name="connsiteY36" fmla="*/ 987425 h 2390394"/>
                  <a:gd name="connsiteX37" fmla="*/ 7478650 w 11117199"/>
                  <a:gd name="connsiteY37" fmla="*/ 972693 h 2390394"/>
                  <a:gd name="connsiteX38" fmla="*/ 7681088 w 11117199"/>
                  <a:gd name="connsiteY38" fmla="*/ 892810 h 2390394"/>
                  <a:gd name="connsiteX39" fmla="*/ 7883144 w 11117199"/>
                  <a:gd name="connsiteY39" fmla="*/ 810134 h 2390394"/>
                  <a:gd name="connsiteX40" fmla="*/ 8085075 w 11117199"/>
                  <a:gd name="connsiteY40" fmla="*/ 901700 h 2390394"/>
                  <a:gd name="connsiteX41" fmla="*/ 8287131 w 11117199"/>
                  <a:gd name="connsiteY41" fmla="*/ 960882 h 2390394"/>
                  <a:gd name="connsiteX42" fmla="*/ 8489696 w 11117199"/>
                  <a:gd name="connsiteY42" fmla="*/ 951992 h 2390394"/>
                  <a:gd name="connsiteX43" fmla="*/ 8691626 w 11117199"/>
                  <a:gd name="connsiteY43" fmla="*/ 1025906 h 2390394"/>
                  <a:gd name="connsiteX44" fmla="*/ 8893683 w 11117199"/>
                  <a:gd name="connsiteY44" fmla="*/ 962406 h 2390394"/>
                  <a:gd name="connsiteX45" fmla="*/ 9095613 w 11117199"/>
                  <a:gd name="connsiteY45" fmla="*/ 953516 h 2390394"/>
                  <a:gd name="connsiteX46" fmla="*/ 9298178 w 11117199"/>
                  <a:gd name="connsiteY46" fmla="*/ 786384 h 2390394"/>
                  <a:gd name="connsiteX47" fmla="*/ 9298178 w 11117199"/>
                  <a:gd name="connsiteY47" fmla="*/ 934212 h 2390394"/>
                  <a:gd name="connsiteX48" fmla="*/ 9500235 w 11117199"/>
                  <a:gd name="connsiteY48" fmla="*/ 823341 h 2390394"/>
                  <a:gd name="connsiteX49" fmla="*/ 9702165 w 11117199"/>
                  <a:gd name="connsiteY49" fmla="*/ 671068 h 2390394"/>
                  <a:gd name="connsiteX50" fmla="*/ 9904095 w 11117199"/>
                  <a:gd name="connsiteY50" fmla="*/ 498221 h 2390394"/>
                  <a:gd name="connsiteX51" fmla="*/ 10106660 w 11117199"/>
                  <a:gd name="connsiteY51" fmla="*/ 301498 h 2390394"/>
                  <a:gd name="connsiteX52" fmla="*/ 10106660 w 11117199"/>
                  <a:gd name="connsiteY52" fmla="*/ 425704 h 2390394"/>
                  <a:gd name="connsiteX53" fmla="*/ 10308717 w 11117199"/>
                  <a:gd name="connsiteY53" fmla="*/ 297180 h 2390394"/>
                  <a:gd name="connsiteX54" fmla="*/ 10510647 w 11117199"/>
                  <a:gd name="connsiteY54" fmla="*/ 8890 h 2390394"/>
                  <a:gd name="connsiteX55" fmla="*/ 10712704 w 11117199"/>
                  <a:gd name="connsiteY55" fmla="*/ 53213 h 2390394"/>
                  <a:gd name="connsiteX56" fmla="*/ 10915269 w 11117199"/>
                  <a:gd name="connsiteY56" fmla="*/ 0 h 2390394"/>
                  <a:gd name="connsiteX57" fmla="*/ 11117199 w 11117199"/>
                  <a:gd name="connsiteY57" fmla="*/ 193675 h 23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17199" h="2390394">
                    <a:moveTo>
                      <a:pt x="0" y="2390395"/>
                    </a:moveTo>
                    <a:lnTo>
                      <a:pt x="201930" y="2381504"/>
                    </a:lnTo>
                    <a:lnTo>
                      <a:pt x="404495" y="2272158"/>
                    </a:lnTo>
                    <a:lnTo>
                      <a:pt x="606552" y="2257298"/>
                    </a:lnTo>
                    <a:lnTo>
                      <a:pt x="808482" y="2258822"/>
                    </a:lnTo>
                    <a:lnTo>
                      <a:pt x="1010412" y="2131696"/>
                    </a:lnTo>
                    <a:lnTo>
                      <a:pt x="1212977" y="2079879"/>
                    </a:lnTo>
                    <a:lnTo>
                      <a:pt x="1415034" y="2159762"/>
                    </a:lnTo>
                    <a:lnTo>
                      <a:pt x="1616964" y="2215896"/>
                    </a:lnTo>
                    <a:lnTo>
                      <a:pt x="1819021" y="2162684"/>
                    </a:lnTo>
                    <a:lnTo>
                      <a:pt x="2021586" y="2116836"/>
                    </a:lnTo>
                    <a:lnTo>
                      <a:pt x="2223516" y="2048891"/>
                    </a:lnTo>
                    <a:lnTo>
                      <a:pt x="2425573" y="2023746"/>
                    </a:lnTo>
                    <a:lnTo>
                      <a:pt x="2627503" y="2096135"/>
                    </a:lnTo>
                    <a:lnTo>
                      <a:pt x="2830068" y="2112518"/>
                    </a:lnTo>
                    <a:lnTo>
                      <a:pt x="3031998" y="2068068"/>
                    </a:lnTo>
                    <a:lnTo>
                      <a:pt x="3234055" y="2037080"/>
                    </a:lnTo>
                    <a:lnTo>
                      <a:pt x="3435985" y="1966087"/>
                    </a:lnTo>
                    <a:lnTo>
                      <a:pt x="3638550" y="1889252"/>
                    </a:lnTo>
                    <a:lnTo>
                      <a:pt x="3840607" y="1767967"/>
                    </a:lnTo>
                    <a:lnTo>
                      <a:pt x="4042537" y="1711834"/>
                    </a:lnTo>
                    <a:lnTo>
                      <a:pt x="4244594" y="1674876"/>
                    </a:lnTo>
                    <a:lnTo>
                      <a:pt x="4447032" y="1569974"/>
                    </a:lnTo>
                    <a:lnTo>
                      <a:pt x="4649089" y="1646809"/>
                    </a:lnTo>
                    <a:lnTo>
                      <a:pt x="4851019" y="1710309"/>
                    </a:lnTo>
                    <a:lnTo>
                      <a:pt x="5053076" y="1689609"/>
                    </a:lnTo>
                    <a:lnTo>
                      <a:pt x="5255641" y="1469390"/>
                    </a:lnTo>
                    <a:lnTo>
                      <a:pt x="5457571" y="1402842"/>
                    </a:lnTo>
                    <a:lnTo>
                      <a:pt x="5659628" y="1376299"/>
                    </a:lnTo>
                    <a:lnTo>
                      <a:pt x="5861558" y="1293496"/>
                    </a:lnTo>
                    <a:lnTo>
                      <a:pt x="6064124" y="1172210"/>
                    </a:lnTo>
                    <a:lnTo>
                      <a:pt x="6266053" y="1093978"/>
                    </a:lnTo>
                    <a:lnTo>
                      <a:pt x="6468110" y="969772"/>
                    </a:lnTo>
                    <a:lnTo>
                      <a:pt x="6670040" y="913511"/>
                    </a:lnTo>
                    <a:lnTo>
                      <a:pt x="6872605" y="901700"/>
                    </a:lnTo>
                    <a:lnTo>
                      <a:pt x="7074663" y="994918"/>
                    </a:lnTo>
                    <a:lnTo>
                      <a:pt x="7276592" y="987425"/>
                    </a:lnTo>
                    <a:lnTo>
                      <a:pt x="7478650" y="972693"/>
                    </a:lnTo>
                    <a:lnTo>
                      <a:pt x="7681088" y="892810"/>
                    </a:lnTo>
                    <a:lnTo>
                      <a:pt x="7883144" y="810134"/>
                    </a:lnTo>
                    <a:lnTo>
                      <a:pt x="8085075" y="901700"/>
                    </a:lnTo>
                    <a:lnTo>
                      <a:pt x="8287131" y="960882"/>
                    </a:lnTo>
                    <a:lnTo>
                      <a:pt x="8489696" y="951992"/>
                    </a:lnTo>
                    <a:lnTo>
                      <a:pt x="8691626" y="1025906"/>
                    </a:lnTo>
                    <a:lnTo>
                      <a:pt x="8893683" y="962406"/>
                    </a:lnTo>
                    <a:lnTo>
                      <a:pt x="9095613" y="953516"/>
                    </a:lnTo>
                    <a:lnTo>
                      <a:pt x="9298178" y="786384"/>
                    </a:lnTo>
                    <a:lnTo>
                      <a:pt x="9298178" y="934212"/>
                    </a:lnTo>
                    <a:lnTo>
                      <a:pt x="9500235" y="823341"/>
                    </a:lnTo>
                    <a:lnTo>
                      <a:pt x="9702165" y="671068"/>
                    </a:lnTo>
                    <a:lnTo>
                      <a:pt x="9904095" y="498221"/>
                    </a:lnTo>
                    <a:lnTo>
                      <a:pt x="10106660" y="301498"/>
                    </a:lnTo>
                    <a:lnTo>
                      <a:pt x="10106660" y="425704"/>
                    </a:lnTo>
                    <a:lnTo>
                      <a:pt x="10308717" y="297180"/>
                    </a:lnTo>
                    <a:lnTo>
                      <a:pt x="10510647" y="8890"/>
                    </a:lnTo>
                    <a:lnTo>
                      <a:pt x="10712704" y="53213"/>
                    </a:lnTo>
                    <a:lnTo>
                      <a:pt x="10915269" y="0"/>
                    </a:lnTo>
                    <a:lnTo>
                      <a:pt x="11117199" y="193675"/>
                    </a:lnTo>
                  </a:path>
                </a:pathLst>
              </a:custGeom>
              <a:noFill/>
              <a:ln w="108458" cap="flat">
                <a:solidFill>
                  <a:srgbClr val="377EB8"/>
                </a:solidFill>
                <a:prstDash val="solid"/>
                <a:round/>
              </a:ln>
            </p:spPr>
            <p:txBody>
              <a:bodyPr rtlCol="0" anchor="ctr"/>
              <a:lstStyle/>
              <a:p>
                <a:endParaRPr lang="en-US"/>
              </a:p>
            </p:txBody>
          </p:sp>
          <p:sp>
            <p:nvSpPr>
              <p:cNvPr id="2682" name="Freeform: Shape 2681">
                <a:extLst>
                  <a:ext uri="{FF2B5EF4-FFF2-40B4-BE49-F238E27FC236}">
                    <a16:creationId xmlns:a16="http://schemas.microsoft.com/office/drawing/2014/main" id="{0FCE6082-B9B7-B1AC-BFD3-A42E72359B22}"/>
                  </a:ext>
                </a:extLst>
              </p:cNvPr>
              <p:cNvSpPr/>
              <p:nvPr/>
            </p:nvSpPr>
            <p:spPr>
              <a:xfrm>
                <a:off x="29626604" y="22443506"/>
                <a:ext cx="11117199" cy="4731893"/>
              </a:xfrm>
              <a:custGeom>
                <a:avLst/>
                <a:gdLst>
                  <a:gd name="connsiteX0" fmla="*/ 0 w 11117199"/>
                  <a:gd name="connsiteY0" fmla="*/ 4653534 h 4731893"/>
                  <a:gd name="connsiteX1" fmla="*/ 201930 w 11117199"/>
                  <a:gd name="connsiteY1" fmla="*/ 4731893 h 4731893"/>
                  <a:gd name="connsiteX2" fmla="*/ 404495 w 11117199"/>
                  <a:gd name="connsiteY2" fmla="*/ 4544187 h 4731893"/>
                  <a:gd name="connsiteX3" fmla="*/ 606552 w 11117199"/>
                  <a:gd name="connsiteY3" fmla="*/ 4529455 h 4731893"/>
                  <a:gd name="connsiteX4" fmla="*/ 808482 w 11117199"/>
                  <a:gd name="connsiteY4" fmla="*/ 4535297 h 4731893"/>
                  <a:gd name="connsiteX5" fmla="*/ 1010412 w 11117199"/>
                  <a:gd name="connsiteY5" fmla="*/ 4303268 h 4731893"/>
                  <a:gd name="connsiteX6" fmla="*/ 1212977 w 11117199"/>
                  <a:gd name="connsiteY6" fmla="*/ 4244086 h 4731893"/>
                  <a:gd name="connsiteX7" fmla="*/ 1415034 w 11117199"/>
                  <a:gd name="connsiteY7" fmla="*/ 4412615 h 4731893"/>
                  <a:gd name="connsiteX8" fmla="*/ 1616964 w 11117199"/>
                  <a:gd name="connsiteY8" fmla="*/ 4504309 h 4731893"/>
                  <a:gd name="connsiteX9" fmla="*/ 1819021 w 11117199"/>
                  <a:gd name="connsiteY9" fmla="*/ 4408171 h 4731893"/>
                  <a:gd name="connsiteX10" fmla="*/ 2021586 w 11117199"/>
                  <a:gd name="connsiteY10" fmla="*/ 4325366 h 4731893"/>
                  <a:gd name="connsiteX11" fmla="*/ 2223516 w 11117199"/>
                  <a:gd name="connsiteY11" fmla="*/ 4239641 h 4731893"/>
                  <a:gd name="connsiteX12" fmla="*/ 2425573 w 11117199"/>
                  <a:gd name="connsiteY12" fmla="*/ 4193794 h 4731893"/>
                  <a:gd name="connsiteX13" fmla="*/ 2627503 w 11117199"/>
                  <a:gd name="connsiteY13" fmla="*/ 4372737 h 4731893"/>
                  <a:gd name="connsiteX14" fmla="*/ 2830068 w 11117199"/>
                  <a:gd name="connsiteY14" fmla="*/ 4415536 h 4731893"/>
                  <a:gd name="connsiteX15" fmla="*/ 3031998 w 11117199"/>
                  <a:gd name="connsiteY15" fmla="*/ 4292854 h 4731893"/>
                  <a:gd name="connsiteX16" fmla="*/ 3234055 w 11117199"/>
                  <a:gd name="connsiteY16" fmla="*/ 4245610 h 4731893"/>
                  <a:gd name="connsiteX17" fmla="*/ 3435985 w 11117199"/>
                  <a:gd name="connsiteY17" fmla="*/ 4142105 h 4731893"/>
                  <a:gd name="connsiteX18" fmla="*/ 3638550 w 11117199"/>
                  <a:gd name="connsiteY18" fmla="*/ 3946906 h 4731893"/>
                  <a:gd name="connsiteX19" fmla="*/ 3840607 w 11117199"/>
                  <a:gd name="connsiteY19" fmla="*/ 3698621 h 4731893"/>
                  <a:gd name="connsiteX20" fmla="*/ 4042537 w 11117199"/>
                  <a:gd name="connsiteY20" fmla="*/ 3587750 h 4731893"/>
                  <a:gd name="connsiteX21" fmla="*/ 4244594 w 11117199"/>
                  <a:gd name="connsiteY21" fmla="*/ 3525647 h 4731893"/>
                  <a:gd name="connsiteX22" fmla="*/ 4447032 w 11117199"/>
                  <a:gd name="connsiteY22" fmla="*/ 3255137 h 4731893"/>
                  <a:gd name="connsiteX23" fmla="*/ 4649089 w 11117199"/>
                  <a:gd name="connsiteY23" fmla="*/ 3441319 h 4731893"/>
                  <a:gd name="connsiteX24" fmla="*/ 4851019 w 11117199"/>
                  <a:gd name="connsiteY24" fmla="*/ 3624707 h 4731893"/>
                  <a:gd name="connsiteX25" fmla="*/ 5053076 w 11117199"/>
                  <a:gd name="connsiteY25" fmla="*/ 3522726 h 4731893"/>
                  <a:gd name="connsiteX26" fmla="*/ 5255641 w 11117199"/>
                  <a:gd name="connsiteY26" fmla="*/ 2808732 h 4731893"/>
                  <a:gd name="connsiteX27" fmla="*/ 5457571 w 11117199"/>
                  <a:gd name="connsiteY27" fmla="*/ 2660904 h 4731893"/>
                  <a:gd name="connsiteX28" fmla="*/ 5659628 w 11117199"/>
                  <a:gd name="connsiteY28" fmla="*/ 2620899 h 4731893"/>
                  <a:gd name="connsiteX29" fmla="*/ 5861558 w 11117199"/>
                  <a:gd name="connsiteY29" fmla="*/ 2428748 h 4731893"/>
                  <a:gd name="connsiteX30" fmla="*/ 6064124 w 11117199"/>
                  <a:gd name="connsiteY30" fmla="*/ 2177415 h 4731893"/>
                  <a:gd name="connsiteX31" fmla="*/ 6266053 w 11117199"/>
                  <a:gd name="connsiteY31" fmla="*/ 2079879 h 4731893"/>
                  <a:gd name="connsiteX32" fmla="*/ 6468110 w 11117199"/>
                  <a:gd name="connsiteY32" fmla="*/ 1877314 h 4731893"/>
                  <a:gd name="connsiteX33" fmla="*/ 6670040 w 11117199"/>
                  <a:gd name="connsiteY33" fmla="*/ 1658620 h 4731893"/>
                  <a:gd name="connsiteX34" fmla="*/ 6872605 w 11117199"/>
                  <a:gd name="connsiteY34" fmla="*/ 1603883 h 4731893"/>
                  <a:gd name="connsiteX35" fmla="*/ 7074663 w 11117199"/>
                  <a:gd name="connsiteY35" fmla="*/ 1895094 h 4731893"/>
                  <a:gd name="connsiteX36" fmla="*/ 7276592 w 11117199"/>
                  <a:gd name="connsiteY36" fmla="*/ 1963039 h 4731893"/>
                  <a:gd name="connsiteX37" fmla="*/ 7478650 w 11117199"/>
                  <a:gd name="connsiteY37" fmla="*/ 1868551 h 4731893"/>
                  <a:gd name="connsiteX38" fmla="*/ 7681088 w 11117199"/>
                  <a:gd name="connsiteY38" fmla="*/ 1663065 h 4731893"/>
                  <a:gd name="connsiteX39" fmla="*/ 7883144 w 11117199"/>
                  <a:gd name="connsiteY39" fmla="*/ 1495933 h 4731893"/>
                  <a:gd name="connsiteX40" fmla="*/ 8085075 w 11117199"/>
                  <a:gd name="connsiteY40" fmla="*/ 1855216 h 4731893"/>
                  <a:gd name="connsiteX41" fmla="*/ 8287131 w 11117199"/>
                  <a:gd name="connsiteY41" fmla="*/ 1914271 h 4731893"/>
                  <a:gd name="connsiteX42" fmla="*/ 8489696 w 11117199"/>
                  <a:gd name="connsiteY42" fmla="*/ 1877314 h 4731893"/>
                  <a:gd name="connsiteX43" fmla="*/ 8691626 w 11117199"/>
                  <a:gd name="connsiteY43" fmla="*/ 2113915 h 4731893"/>
                  <a:gd name="connsiteX44" fmla="*/ 8893683 w 11117199"/>
                  <a:gd name="connsiteY44" fmla="*/ 1827149 h 4731893"/>
                  <a:gd name="connsiteX45" fmla="*/ 9095613 w 11117199"/>
                  <a:gd name="connsiteY45" fmla="*/ 1816735 h 4731893"/>
                  <a:gd name="connsiteX46" fmla="*/ 9298178 w 11117199"/>
                  <a:gd name="connsiteY46" fmla="*/ 1589151 h 4731893"/>
                  <a:gd name="connsiteX47" fmla="*/ 9298178 w 11117199"/>
                  <a:gd name="connsiteY47" fmla="*/ 1809369 h 4731893"/>
                  <a:gd name="connsiteX48" fmla="*/ 9500235 w 11117199"/>
                  <a:gd name="connsiteY48" fmla="*/ 1711833 h 4731893"/>
                  <a:gd name="connsiteX49" fmla="*/ 9702165 w 11117199"/>
                  <a:gd name="connsiteY49" fmla="*/ 1376172 h 4731893"/>
                  <a:gd name="connsiteX50" fmla="*/ 9904095 w 11117199"/>
                  <a:gd name="connsiteY50" fmla="*/ 1000760 h 4731893"/>
                  <a:gd name="connsiteX51" fmla="*/ 10106660 w 11117199"/>
                  <a:gd name="connsiteY51" fmla="*/ 572008 h 4731893"/>
                  <a:gd name="connsiteX52" fmla="*/ 10106660 w 11117199"/>
                  <a:gd name="connsiteY52" fmla="*/ 938657 h 4731893"/>
                  <a:gd name="connsiteX53" fmla="*/ 10308717 w 11117199"/>
                  <a:gd name="connsiteY53" fmla="*/ 538099 h 4731893"/>
                  <a:gd name="connsiteX54" fmla="*/ 10510647 w 11117199"/>
                  <a:gd name="connsiteY54" fmla="*/ 59055 h 4731893"/>
                  <a:gd name="connsiteX55" fmla="*/ 10712704 w 11117199"/>
                  <a:gd name="connsiteY55" fmla="*/ 196596 h 4731893"/>
                  <a:gd name="connsiteX56" fmla="*/ 10915269 w 11117199"/>
                  <a:gd name="connsiteY56" fmla="*/ 0 h 4731893"/>
                  <a:gd name="connsiteX57" fmla="*/ 11117199 w 11117199"/>
                  <a:gd name="connsiteY57" fmla="*/ 264541 h 473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17199" h="4731893">
                    <a:moveTo>
                      <a:pt x="0" y="4653534"/>
                    </a:moveTo>
                    <a:lnTo>
                      <a:pt x="201930" y="4731893"/>
                    </a:lnTo>
                    <a:lnTo>
                      <a:pt x="404495" y="4544187"/>
                    </a:lnTo>
                    <a:lnTo>
                      <a:pt x="606552" y="4529455"/>
                    </a:lnTo>
                    <a:lnTo>
                      <a:pt x="808482" y="4535297"/>
                    </a:lnTo>
                    <a:lnTo>
                      <a:pt x="1010412" y="4303268"/>
                    </a:lnTo>
                    <a:lnTo>
                      <a:pt x="1212977" y="4244086"/>
                    </a:lnTo>
                    <a:lnTo>
                      <a:pt x="1415034" y="4412615"/>
                    </a:lnTo>
                    <a:lnTo>
                      <a:pt x="1616964" y="4504309"/>
                    </a:lnTo>
                    <a:lnTo>
                      <a:pt x="1819021" y="4408171"/>
                    </a:lnTo>
                    <a:lnTo>
                      <a:pt x="2021586" y="4325366"/>
                    </a:lnTo>
                    <a:lnTo>
                      <a:pt x="2223516" y="4239641"/>
                    </a:lnTo>
                    <a:lnTo>
                      <a:pt x="2425573" y="4193794"/>
                    </a:lnTo>
                    <a:lnTo>
                      <a:pt x="2627503" y="4372737"/>
                    </a:lnTo>
                    <a:lnTo>
                      <a:pt x="2830068" y="4415536"/>
                    </a:lnTo>
                    <a:lnTo>
                      <a:pt x="3031998" y="4292854"/>
                    </a:lnTo>
                    <a:lnTo>
                      <a:pt x="3234055" y="4245610"/>
                    </a:lnTo>
                    <a:lnTo>
                      <a:pt x="3435985" y="4142105"/>
                    </a:lnTo>
                    <a:lnTo>
                      <a:pt x="3638550" y="3946906"/>
                    </a:lnTo>
                    <a:lnTo>
                      <a:pt x="3840607" y="3698621"/>
                    </a:lnTo>
                    <a:lnTo>
                      <a:pt x="4042537" y="3587750"/>
                    </a:lnTo>
                    <a:lnTo>
                      <a:pt x="4244594" y="3525647"/>
                    </a:lnTo>
                    <a:lnTo>
                      <a:pt x="4447032" y="3255137"/>
                    </a:lnTo>
                    <a:lnTo>
                      <a:pt x="4649089" y="3441319"/>
                    </a:lnTo>
                    <a:lnTo>
                      <a:pt x="4851019" y="3624707"/>
                    </a:lnTo>
                    <a:lnTo>
                      <a:pt x="5053076" y="3522726"/>
                    </a:lnTo>
                    <a:lnTo>
                      <a:pt x="5255641" y="2808732"/>
                    </a:lnTo>
                    <a:lnTo>
                      <a:pt x="5457571" y="2660904"/>
                    </a:lnTo>
                    <a:lnTo>
                      <a:pt x="5659628" y="2620899"/>
                    </a:lnTo>
                    <a:lnTo>
                      <a:pt x="5861558" y="2428748"/>
                    </a:lnTo>
                    <a:lnTo>
                      <a:pt x="6064124" y="2177415"/>
                    </a:lnTo>
                    <a:lnTo>
                      <a:pt x="6266053" y="2079879"/>
                    </a:lnTo>
                    <a:lnTo>
                      <a:pt x="6468110" y="1877314"/>
                    </a:lnTo>
                    <a:lnTo>
                      <a:pt x="6670040" y="1658620"/>
                    </a:lnTo>
                    <a:lnTo>
                      <a:pt x="6872605" y="1603883"/>
                    </a:lnTo>
                    <a:lnTo>
                      <a:pt x="7074663" y="1895094"/>
                    </a:lnTo>
                    <a:lnTo>
                      <a:pt x="7276592" y="1963039"/>
                    </a:lnTo>
                    <a:lnTo>
                      <a:pt x="7478650" y="1868551"/>
                    </a:lnTo>
                    <a:lnTo>
                      <a:pt x="7681088" y="1663065"/>
                    </a:lnTo>
                    <a:lnTo>
                      <a:pt x="7883144" y="1495933"/>
                    </a:lnTo>
                    <a:lnTo>
                      <a:pt x="8085075" y="1855216"/>
                    </a:lnTo>
                    <a:lnTo>
                      <a:pt x="8287131" y="1914271"/>
                    </a:lnTo>
                    <a:lnTo>
                      <a:pt x="8489696" y="1877314"/>
                    </a:lnTo>
                    <a:lnTo>
                      <a:pt x="8691626" y="2113915"/>
                    </a:lnTo>
                    <a:lnTo>
                      <a:pt x="8893683" y="1827149"/>
                    </a:lnTo>
                    <a:lnTo>
                      <a:pt x="9095613" y="1816735"/>
                    </a:lnTo>
                    <a:lnTo>
                      <a:pt x="9298178" y="1589151"/>
                    </a:lnTo>
                    <a:lnTo>
                      <a:pt x="9298178" y="1809369"/>
                    </a:lnTo>
                    <a:lnTo>
                      <a:pt x="9500235" y="1711833"/>
                    </a:lnTo>
                    <a:lnTo>
                      <a:pt x="9702165" y="1376172"/>
                    </a:lnTo>
                    <a:lnTo>
                      <a:pt x="9904095" y="1000760"/>
                    </a:lnTo>
                    <a:lnTo>
                      <a:pt x="10106660" y="572008"/>
                    </a:lnTo>
                    <a:lnTo>
                      <a:pt x="10106660" y="938657"/>
                    </a:lnTo>
                    <a:lnTo>
                      <a:pt x="10308717" y="538099"/>
                    </a:lnTo>
                    <a:lnTo>
                      <a:pt x="10510647" y="59055"/>
                    </a:lnTo>
                    <a:lnTo>
                      <a:pt x="10712704" y="196596"/>
                    </a:lnTo>
                    <a:lnTo>
                      <a:pt x="10915269" y="0"/>
                    </a:lnTo>
                    <a:lnTo>
                      <a:pt x="11117199" y="264541"/>
                    </a:lnTo>
                  </a:path>
                </a:pathLst>
              </a:custGeom>
              <a:noFill/>
              <a:ln w="121920" cap="flat">
                <a:solidFill>
                  <a:srgbClr val="E41A1C"/>
                </a:solidFill>
                <a:prstDash val="solid"/>
                <a:round/>
              </a:ln>
            </p:spPr>
            <p:txBody>
              <a:bodyPr rtlCol="0" anchor="ctr"/>
              <a:lstStyle/>
              <a:p>
                <a:endParaRPr lang="en-US"/>
              </a:p>
            </p:txBody>
          </p:sp>
          <p:sp>
            <p:nvSpPr>
              <p:cNvPr id="2683" name="TextBox 2682">
                <a:extLst>
                  <a:ext uri="{FF2B5EF4-FFF2-40B4-BE49-F238E27FC236}">
                    <a16:creationId xmlns:a16="http://schemas.microsoft.com/office/drawing/2014/main" id="{10B4547C-B043-712E-F804-B6A4412F5523}"/>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84" name="TextBox 2683">
                <a:extLst>
                  <a:ext uri="{FF2B5EF4-FFF2-40B4-BE49-F238E27FC236}">
                    <a16:creationId xmlns:a16="http://schemas.microsoft.com/office/drawing/2014/main" id="{B1D83F94-5973-2EEF-618A-D0F4E348F9D7}"/>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85" name="TextBox 2684">
                <a:extLst>
                  <a:ext uri="{FF2B5EF4-FFF2-40B4-BE49-F238E27FC236}">
                    <a16:creationId xmlns:a16="http://schemas.microsoft.com/office/drawing/2014/main" id="{359400CD-32DD-2B77-DE5D-BB55F6B921DF}"/>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86" name="TextBox 2685">
                <a:extLst>
                  <a:ext uri="{FF2B5EF4-FFF2-40B4-BE49-F238E27FC236}">
                    <a16:creationId xmlns:a16="http://schemas.microsoft.com/office/drawing/2014/main" id="{A1DF0780-F213-E83C-D367-A3DAAB22771C}"/>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87" name="TextBox 2686">
                <a:extLst>
                  <a:ext uri="{FF2B5EF4-FFF2-40B4-BE49-F238E27FC236}">
                    <a16:creationId xmlns:a16="http://schemas.microsoft.com/office/drawing/2014/main" id="{0E029568-1C6A-9651-119F-1D743CACC704}"/>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88" name="TextBox 2687">
                <a:extLst>
                  <a:ext uri="{FF2B5EF4-FFF2-40B4-BE49-F238E27FC236}">
                    <a16:creationId xmlns:a16="http://schemas.microsoft.com/office/drawing/2014/main" id="{DBFEB32C-1B5B-901A-94DC-422A4DEEE91B}"/>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89" name="TextBox 2688">
                <a:extLst>
                  <a:ext uri="{FF2B5EF4-FFF2-40B4-BE49-F238E27FC236}">
                    <a16:creationId xmlns:a16="http://schemas.microsoft.com/office/drawing/2014/main" id="{9A41A144-DA2F-D894-B001-3F171DE59817}"/>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0" name="TextBox 2689">
                <a:extLst>
                  <a:ext uri="{FF2B5EF4-FFF2-40B4-BE49-F238E27FC236}">
                    <a16:creationId xmlns:a16="http://schemas.microsoft.com/office/drawing/2014/main" id="{1E9AF218-89D1-E259-204E-1A083BE41C9E}"/>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1" name="TextBox 2690">
                <a:extLst>
                  <a:ext uri="{FF2B5EF4-FFF2-40B4-BE49-F238E27FC236}">
                    <a16:creationId xmlns:a16="http://schemas.microsoft.com/office/drawing/2014/main" id="{2FECD3D8-A022-18A0-B5C0-F7200D7C4C78}"/>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2" name="TextBox 2691">
                <a:extLst>
                  <a:ext uri="{FF2B5EF4-FFF2-40B4-BE49-F238E27FC236}">
                    <a16:creationId xmlns:a16="http://schemas.microsoft.com/office/drawing/2014/main" id="{5686FCA3-6C90-9F6A-78DF-B1CEA6864A85}"/>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3" name="TextBox 2692">
                <a:extLst>
                  <a:ext uri="{FF2B5EF4-FFF2-40B4-BE49-F238E27FC236}">
                    <a16:creationId xmlns:a16="http://schemas.microsoft.com/office/drawing/2014/main" id="{0B426E8E-4E2B-FE18-9450-93F0F552E8B5}"/>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4" name="TextBox 2693">
                <a:extLst>
                  <a:ext uri="{FF2B5EF4-FFF2-40B4-BE49-F238E27FC236}">
                    <a16:creationId xmlns:a16="http://schemas.microsoft.com/office/drawing/2014/main" id="{92B5DBCD-CC3C-8608-58B4-482B26D560B8}"/>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5" name="TextBox 2694">
                <a:extLst>
                  <a:ext uri="{FF2B5EF4-FFF2-40B4-BE49-F238E27FC236}">
                    <a16:creationId xmlns:a16="http://schemas.microsoft.com/office/drawing/2014/main" id="{56EE1E26-F4A2-D161-6A4B-2D709DC5893D}"/>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6" name="TextBox 2695">
                <a:extLst>
                  <a:ext uri="{FF2B5EF4-FFF2-40B4-BE49-F238E27FC236}">
                    <a16:creationId xmlns:a16="http://schemas.microsoft.com/office/drawing/2014/main" id="{F79689E3-79E2-B561-C2E1-22C6D25CF8DD}"/>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7" name="TextBox 2696">
                <a:extLst>
                  <a:ext uri="{FF2B5EF4-FFF2-40B4-BE49-F238E27FC236}">
                    <a16:creationId xmlns:a16="http://schemas.microsoft.com/office/drawing/2014/main" id="{37F5FF3D-F899-CC62-C6D3-20F7CB6926B3}"/>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8" name="TextBox 2697">
                <a:extLst>
                  <a:ext uri="{FF2B5EF4-FFF2-40B4-BE49-F238E27FC236}">
                    <a16:creationId xmlns:a16="http://schemas.microsoft.com/office/drawing/2014/main" id="{7281F227-A154-E7A4-8069-AB54946BFF7A}"/>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699" name="TextBox 2698">
                <a:extLst>
                  <a:ext uri="{FF2B5EF4-FFF2-40B4-BE49-F238E27FC236}">
                    <a16:creationId xmlns:a16="http://schemas.microsoft.com/office/drawing/2014/main" id="{49181BD2-5A93-2036-F643-69EABFAF956A}"/>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0" name="TextBox 2699">
                <a:extLst>
                  <a:ext uri="{FF2B5EF4-FFF2-40B4-BE49-F238E27FC236}">
                    <a16:creationId xmlns:a16="http://schemas.microsoft.com/office/drawing/2014/main" id="{BA60EE05-1FEA-2AE4-C914-DAB5281DDD78}"/>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1" name="TextBox 2700">
                <a:extLst>
                  <a:ext uri="{FF2B5EF4-FFF2-40B4-BE49-F238E27FC236}">
                    <a16:creationId xmlns:a16="http://schemas.microsoft.com/office/drawing/2014/main" id="{99E65F6A-5478-2511-143E-F2DF91DA93F7}"/>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2" name="TextBox 2701">
                <a:extLst>
                  <a:ext uri="{FF2B5EF4-FFF2-40B4-BE49-F238E27FC236}">
                    <a16:creationId xmlns:a16="http://schemas.microsoft.com/office/drawing/2014/main" id="{E061651E-9D78-2A56-F21E-CEB7B1687D2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3" name="TextBox 2702">
                <a:extLst>
                  <a:ext uri="{FF2B5EF4-FFF2-40B4-BE49-F238E27FC236}">
                    <a16:creationId xmlns:a16="http://schemas.microsoft.com/office/drawing/2014/main" id="{F24C94FC-D63E-101F-E7D3-9B30CCF3294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4" name="TextBox 2703">
                <a:extLst>
                  <a:ext uri="{FF2B5EF4-FFF2-40B4-BE49-F238E27FC236}">
                    <a16:creationId xmlns:a16="http://schemas.microsoft.com/office/drawing/2014/main" id="{3717E291-4BB6-5E97-637C-1A2954979C78}"/>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5" name="TextBox 2704">
                <a:extLst>
                  <a:ext uri="{FF2B5EF4-FFF2-40B4-BE49-F238E27FC236}">
                    <a16:creationId xmlns:a16="http://schemas.microsoft.com/office/drawing/2014/main" id="{90A9E01B-9233-347D-2358-49AFB726529A}"/>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6" name="TextBox 2705">
                <a:extLst>
                  <a:ext uri="{FF2B5EF4-FFF2-40B4-BE49-F238E27FC236}">
                    <a16:creationId xmlns:a16="http://schemas.microsoft.com/office/drawing/2014/main" id="{4B699A73-26B3-39B6-3B7F-E2E51FAFF082}"/>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7" name="TextBox 2706">
                <a:extLst>
                  <a:ext uri="{FF2B5EF4-FFF2-40B4-BE49-F238E27FC236}">
                    <a16:creationId xmlns:a16="http://schemas.microsoft.com/office/drawing/2014/main" id="{DC34BDD7-C6CF-F676-16A8-FB46C3BF3FD5}"/>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8" name="TextBox 2707">
                <a:extLst>
                  <a:ext uri="{FF2B5EF4-FFF2-40B4-BE49-F238E27FC236}">
                    <a16:creationId xmlns:a16="http://schemas.microsoft.com/office/drawing/2014/main" id="{9A55DEB8-E9C6-7B1D-D559-F35E016FDAB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09" name="TextBox 2708">
                <a:extLst>
                  <a:ext uri="{FF2B5EF4-FFF2-40B4-BE49-F238E27FC236}">
                    <a16:creationId xmlns:a16="http://schemas.microsoft.com/office/drawing/2014/main" id="{03122095-0974-0C09-59D2-906A5211EB35}"/>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0" name="TextBox 2709">
                <a:extLst>
                  <a:ext uri="{FF2B5EF4-FFF2-40B4-BE49-F238E27FC236}">
                    <a16:creationId xmlns:a16="http://schemas.microsoft.com/office/drawing/2014/main" id="{603608B2-5FE9-325E-C050-10B0C4725C0F}"/>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1" name="TextBox 2710">
                <a:extLst>
                  <a:ext uri="{FF2B5EF4-FFF2-40B4-BE49-F238E27FC236}">
                    <a16:creationId xmlns:a16="http://schemas.microsoft.com/office/drawing/2014/main" id="{A9E048EC-1CDB-6293-6558-52D63697E36E}"/>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2" name="TextBox 2711">
                <a:extLst>
                  <a:ext uri="{FF2B5EF4-FFF2-40B4-BE49-F238E27FC236}">
                    <a16:creationId xmlns:a16="http://schemas.microsoft.com/office/drawing/2014/main" id="{02C58BEA-7791-0FBB-E833-1E2DA3A4F493}"/>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3" name="TextBox 2712">
                <a:extLst>
                  <a:ext uri="{FF2B5EF4-FFF2-40B4-BE49-F238E27FC236}">
                    <a16:creationId xmlns:a16="http://schemas.microsoft.com/office/drawing/2014/main" id="{F38D7F78-17CE-07ED-921C-B0A31B6B73AB}"/>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4" name="TextBox 2713">
                <a:extLst>
                  <a:ext uri="{FF2B5EF4-FFF2-40B4-BE49-F238E27FC236}">
                    <a16:creationId xmlns:a16="http://schemas.microsoft.com/office/drawing/2014/main" id="{E53DC0D4-F09F-C029-C2D1-1FF423FAB63B}"/>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5" name="TextBox 2714">
                <a:extLst>
                  <a:ext uri="{FF2B5EF4-FFF2-40B4-BE49-F238E27FC236}">
                    <a16:creationId xmlns:a16="http://schemas.microsoft.com/office/drawing/2014/main" id="{9D1BCEC4-ED17-71D9-64BF-155A7F7A206E}"/>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6" name="TextBox 2715">
                <a:extLst>
                  <a:ext uri="{FF2B5EF4-FFF2-40B4-BE49-F238E27FC236}">
                    <a16:creationId xmlns:a16="http://schemas.microsoft.com/office/drawing/2014/main" id="{6FE82493-5AAC-1D91-5C6E-B83FD1287469}"/>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7" name="TextBox 2716">
                <a:extLst>
                  <a:ext uri="{FF2B5EF4-FFF2-40B4-BE49-F238E27FC236}">
                    <a16:creationId xmlns:a16="http://schemas.microsoft.com/office/drawing/2014/main" id="{327C41D6-4BFB-E5F1-5B34-8B09E8AA052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8" name="TextBox 2717">
                <a:extLst>
                  <a:ext uri="{FF2B5EF4-FFF2-40B4-BE49-F238E27FC236}">
                    <a16:creationId xmlns:a16="http://schemas.microsoft.com/office/drawing/2014/main" id="{238777F4-CDCD-F631-F5BE-29F3FD40C759}"/>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19" name="TextBox 2718">
                <a:extLst>
                  <a:ext uri="{FF2B5EF4-FFF2-40B4-BE49-F238E27FC236}">
                    <a16:creationId xmlns:a16="http://schemas.microsoft.com/office/drawing/2014/main" id="{2A3E9E10-D02A-A469-EE36-BEC96067315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0" name="TextBox 2719">
                <a:extLst>
                  <a:ext uri="{FF2B5EF4-FFF2-40B4-BE49-F238E27FC236}">
                    <a16:creationId xmlns:a16="http://schemas.microsoft.com/office/drawing/2014/main" id="{DE5F7FED-0144-2064-C712-A7605FDD3363}"/>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1" name="TextBox 2720">
                <a:extLst>
                  <a:ext uri="{FF2B5EF4-FFF2-40B4-BE49-F238E27FC236}">
                    <a16:creationId xmlns:a16="http://schemas.microsoft.com/office/drawing/2014/main" id="{63F26207-F655-6AE8-A6F2-77E150DC680F}"/>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2" name="TextBox 2721">
                <a:extLst>
                  <a:ext uri="{FF2B5EF4-FFF2-40B4-BE49-F238E27FC236}">
                    <a16:creationId xmlns:a16="http://schemas.microsoft.com/office/drawing/2014/main" id="{B08400D3-27FF-9E34-217B-CCB2912FCE7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3" name="TextBox 2722">
                <a:extLst>
                  <a:ext uri="{FF2B5EF4-FFF2-40B4-BE49-F238E27FC236}">
                    <a16:creationId xmlns:a16="http://schemas.microsoft.com/office/drawing/2014/main" id="{FB66EDFE-CB80-342A-9684-E75331DCA19E}"/>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4" name="TextBox 2723">
                <a:extLst>
                  <a:ext uri="{FF2B5EF4-FFF2-40B4-BE49-F238E27FC236}">
                    <a16:creationId xmlns:a16="http://schemas.microsoft.com/office/drawing/2014/main" id="{38EB6409-27F8-C885-D0D0-09E2737F4932}"/>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5" name="TextBox 2724">
                <a:extLst>
                  <a:ext uri="{FF2B5EF4-FFF2-40B4-BE49-F238E27FC236}">
                    <a16:creationId xmlns:a16="http://schemas.microsoft.com/office/drawing/2014/main" id="{21A2E5D8-68A0-D962-2658-880BEBBE7A24}"/>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6" name="TextBox 2725">
                <a:extLst>
                  <a:ext uri="{FF2B5EF4-FFF2-40B4-BE49-F238E27FC236}">
                    <a16:creationId xmlns:a16="http://schemas.microsoft.com/office/drawing/2014/main" id="{07682384-5DF0-C931-AAF3-5231EBC402B1}"/>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7" name="TextBox 2726">
                <a:extLst>
                  <a:ext uri="{FF2B5EF4-FFF2-40B4-BE49-F238E27FC236}">
                    <a16:creationId xmlns:a16="http://schemas.microsoft.com/office/drawing/2014/main" id="{15817C8D-05BA-341E-4454-C96C0D685042}"/>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8" name="TextBox 2727">
                <a:extLst>
                  <a:ext uri="{FF2B5EF4-FFF2-40B4-BE49-F238E27FC236}">
                    <a16:creationId xmlns:a16="http://schemas.microsoft.com/office/drawing/2014/main" id="{95EE9525-22EE-1F8F-28B1-672508AAADFF}"/>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29" name="TextBox 2728">
                <a:extLst>
                  <a:ext uri="{FF2B5EF4-FFF2-40B4-BE49-F238E27FC236}">
                    <a16:creationId xmlns:a16="http://schemas.microsoft.com/office/drawing/2014/main" id="{56E0778E-5E44-07A3-F353-59CC299BDCBD}"/>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0" name="TextBox 2729">
                <a:extLst>
                  <a:ext uri="{FF2B5EF4-FFF2-40B4-BE49-F238E27FC236}">
                    <a16:creationId xmlns:a16="http://schemas.microsoft.com/office/drawing/2014/main" id="{FDF7E40B-A87F-1CA1-A62F-BA2E8AB9CF1E}"/>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1" name="TextBox 2730">
                <a:extLst>
                  <a:ext uri="{FF2B5EF4-FFF2-40B4-BE49-F238E27FC236}">
                    <a16:creationId xmlns:a16="http://schemas.microsoft.com/office/drawing/2014/main" id="{6B5D42B7-0B67-D531-3380-3D2225312DA4}"/>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2" name="TextBox 2731">
                <a:extLst>
                  <a:ext uri="{FF2B5EF4-FFF2-40B4-BE49-F238E27FC236}">
                    <a16:creationId xmlns:a16="http://schemas.microsoft.com/office/drawing/2014/main" id="{BF739A18-08BF-8B2B-23FB-0EA98C413E8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3" name="TextBox 2732">
                <a:extLst>
                  <a:ext uri="{FF2B5EF4-FFF2-40B4-BE49-F238E27FC236}">
                    <a16:creationId xmlns:a16="http://schemas.microsoft.com/office/drawing/2014/main" id="{21EA2C06-36A3-F3DA-0949-A3957EF16B29}"/>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4" name="TextBox 2733">
                <a:extLst>
                  <a:ext uri="{FF2B5EF4-FFF2-40B4-BE49-F238E27FC236}">
                    <a16:creationId xmlns:a16="http://schemas.microsoft.com/office/drawing/2014/main" id="{BB25DFEB-4DD4-614F-1073-2AD2E579FBD3}"/>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5" name="TextBox 2734">
                <a:extLst>
                  <a:ext uri="{FF2B5EF4-FFF2-40B4-BE49-F238E27FC236}">
                    <a16:creationId xmlns:a16="http://schemas.microsoft.com/office/drawing/2014/main" id="{AA619CD2-8E67-09E2-73C4-0117AAFE202A}"/>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6" name="TextBox 2735">
                <a:extLst>
                  <a:ext uri="{FF2B5EF4-FFF2-40B4-BE49-F238E27FC236}">
                    <a16:creationId xmlns:a16="http://schemas.microsoft.com/office/drawing/2014/main" id="{7CA335C4-9C25-CE45-9322-7BCC908264D3}"/>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7" name="TextBox 2736">
                <a:extLst>
                  <a:ext uri="{FF2B5EF4-FFF2-40B4-BE49-F238E27FC236}">
                    <a16:creationId xmlns:a16="http://schemas.microsoft.com/office/drawing/2014/main" id="{8EFE2371-5DAC-A93C-3109-6D3990E36F6F}"/>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8" name="TextBox 2737">
                <a:extLst>
                  <a:ext uri="{FF2B5EF4-FFF2-40B4-BE49-F238E27FC236}">
                    <a16:creationId xmlns:a16="http://schemas.microsoft.com/office/drawing/2014/main" id="{10CA9C39-5924-A264-6B42-52E775AD558D}"/>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39" name="TextBox 2738">
                <a:extLst>
                  <a:ext uri="{FF2B5EF4-FFF2-40B4-BE49-F238E27FC236}">
                    <a16:creationId xmlns:a16="http://schemas.microsoft.com/office/drawing/2014/main" id="{E8F5D566-3B92-9A3C-9593-92360D66E0A6}"/>
                  </a:ext>
                </a:extLst>
              </p:cNvPr>
              <p:cNvSpPr txBox="1"/>
              <p:nvPr/>
            </p:nvSpPr>
            <p:spPr>
              <a:xfrm>
                <a:off x="40702782" y="29714002"/>
                <a:ext cx="652780" cy="243840"/>
              </a:xfrm>
              <a:prstGeom prst="rect">
                <a:avLst/>
              </a:prstGeom>
              <a:noFill/>
            </p:spPr>
            <p:txBody>
              <a:bodyPr wrap="none" rtlCol="0">
                <a:spAutoFit/>
              </a:bodyPr>
              <a:lstStyle/>
              <a:p>
                <a:pPr algn="l"/>
                <a:r>
                  <a:rPr lang="en-US" sz="825" spc="0" baseline="0">
                    <a:ln/>
                    <a:solidFill>
                      <a:srgbClr val="FFFF33"/>
                    </a:solidFill>
                    <a:latin typeface="Arial"/>
                    <a:cs typeface="Arial"/>
                    <a:sym typeface="Arial"/>
                    <a:rtl val="0"/>
                  </a:rPr>
                  <a:t>Lowest</a:t>
                </a:r>
              </a:p>
            </p:txBody>
          </p:sp>
          <p:sp>
            <p:nvSpPr>
              <p:cNvPr id="2740" name="TextBox 2739">
                <a:extLst>
                  <a:ext uri="{FF2B5EF4-FFF2-40B4-BE49-F238E27FC236}">
                    <a16:creationId xmlns:a16="http://schemas.microsoft.com/office/drawing/2014/main" id="{5F57F2C4-59E6-943D-AE11-B567330CC13B}"/>
                  </a:ext>
                </a:extLst>
              </p:cNvPr>
              <p:cNvSpPr txBox="1"/>
              <p:nvPr/>
            </p:nvSpPr>
            <p:spPr>
              <a:xfrm>
                <a:off x="46469063" y="29475553"/>
                <a:ext cx="1764873" cy="656495"/>
              </a:xfrm>
              <a:prstGeom prst="rect">
                <a:avLst/>
              </a:prstGeom>
              <a:noFill/>
            </p:spPr>
            <p:txBody>
              <a:bodyPr wrap="none" rtlCol="0">
                <a:spAutoFit/>
              </a:bodyPr>
              <a:lstStyle/>
              <a:p>
                <a:pPr algn="l"/>
                <a:r>
                  <a:rPr lang="en-US" sz="3200" spc="0" baseline="0" dirty="0">
                    <a:ln/>
                    <a:solidFill>
                      <a:srgbClr val="C5C000"/>
                    </a:solidFill>
                    <a:latin typeface="Arial"/>
                    <a:cs typeface="Arial"/>
                    <a:sym typeface="Arial"/>
                    <a:rtl val="0"/>
                  </a:rPr>
                  <a:t>Lowest</a:t>
                </a:r>
              </a:p>
            </p:txBody>
          </p:sp>
          <p:sp>
            <p:nvSpPr>
              <p:cNvPr id="2741" name="TextBox 2740">
                <a:extLst>
                  <a:ext uri="{FF2B5EF4-FFF2-40B4-BE49-F238E27FC236}">
                    <a16:creationId xmlns:a16="http://schemas.microsoft.com/office/drawing/2014/main" id="{FDD682A7-C335-92A6-9912-A9E9E7128C93}"/>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2" name="TextBox 2741">
                <a:extLst>
                  <a:ext uri="{FF2B5EF4-FFF2-40B4-BE49-F238E27FC236}">
                    <a16:creationId xmlns:a16="http://schemas.microsoft.com/office/drawing/2014/main" id="{2F69B5E8-22DC-FC79-24D4-1AE2EEADC805}"/>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3" name="TextBox 2742">
                <a:extLst>
                  <a:ext uri="{FF2B5EF4-FFF2-40B4-BE49-F238E27FC236}">
                    <a16:creationId xmlns:a16="http://schemas.microsoft.com/office/drawing/2014/main" id="{15736891-691D-7D66-6E0B-9EDB918926D6}"/>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4" name="TextBox 2743">
                <a:extLst>
                  <a:ext uri="{FF2B5EF4-FFF2-40B4-BE49-F238E27FC236}">
                    <a16:creationId xmlns:a16="http://schemas.microsoft.com/office/drawing/2014/main" id="{22E8DF35-F717-8818-9168-F544AA57161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5" name="TextBox 2744">
                <a:extLst>
                  <a:ext uri="{FF2B5EF4-FFF2-40B4-BE49-F238E27FC236}">
                    <a16:creationId xmlns:a16="http://schemas.microsoft.com/office/drawing/2014/main" id="{DA34E921-B8E6-8D24-67AA-99FF978C5FC4}"/>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6" name="TextBox 2745">
                <a:extLst>
                  <a:ext uri="{FF2B5EF4-FFF2-40B4-BE49-F238E27FC236}">
                    <a16:creationId xmlns:a16="http://schemas.microsoft.com/office/drawing/2014/main" id="{5A36EAE2-869F-D1C6-7D6C-6CA019ED6F51}"/>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7" name="TextBox 2746">
                <a:extLst>
                  <a:ext uri="{FF2B5EF4-FFF2-40B4-BE49-F238E27FC236}">
                    <a16:creationId xmlns:a16="http://schemas.microsoft.com/office/drawing/2014/main" id="{4B343969-D9F0-C67B-82DC-68C114B4DCC1}"/>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8" name="TextBox 2747">
                <a:extLst>
                  <a:ext uri="{FF2B5EF4-FFF2-40B4-BE49-F238E27FC236}">
                    <a16:creationId xmlns:a16="http://schemas.microsoft.com/office/drawing/2014/main" id="{8998A726-C7D1-851D-2967-5BA252983542}"/>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49" name="TextBox 2748">
                <a:extLst>
                  <a:ext uri="{FF2B5EF4-FFF2-40B4-BE49-F238E27FC236}">
                    <a16:creationId xmlns:a16="http://schemas.microsoft.com/office/drawing/2014/main" id="{3D2F1777-1301-0326-9A57-3C1382990724}"/>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0" name="TextBox 2749">
                <a:extLst>
                  <a:ext uri="{FF2B5EF4-FFF2-40B4-BE49-F238E27FC236}">
                    <a16:creationId xmlns:a16="http://schemas.microsoft.com/office/drawing/2014/main" id="{C7CD0275-9309-13E8-6570-0D5D23B03DFD}"/>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1" name="TextBox 2750">
                <a:extLst>
                  <a:ext uri="{FF2B5EF4-FFF2-40B4-BE49-F238E27FC236}">
                    <a16:creationId xmlns:a16="http://schemas.microsoft.com/office/drawing/2014/main" id="{8808B627-7B51-0EA2-FE12-275CE74BB9A7}"/>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2" name="TextBox 2751">
                <a:extLst>
                  <a:ext uri="{FF2B5EF4-FFF2-40B4-BE49-F238E27FC236}">
                    <a16:creationId xmlns:a16="http://schemas.microsoft.com/office/drawing/2014/main" id="{364F3470-1673-4F3D-AB9E-EBE028377958}"/>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3" name="TextBox 2752">
                <a:extLst>
                  <a:ext uri="{FF2B5EF4-FFF2-40B4-BE49-F238E27FC236}">
                    <a16:creationId xmlns:a16="http://schemas.microsoft.com/office/drawing/2014/main" id="{A10B4CC2-B296-BCB8-E136-B46C9D547DE2}"/>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4" name="TextBox 2753">
                <a:extLst>
                  <a:ext uri="{FF2B5EF4-FFF2-40B4-BE49-F238E27FC236}">
                    <a16:creationId xmlns:a16="http://schemas.microsoft.com/office/drawing/2014/main" id="{47EA28FC-386B-69BB-2469-0E7998A0C2D9}"/>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5" name="TextBox 2754">
                <a:extLst>
                  <a:ext uri="{FF2B5EF4-FFF2-40B4-BE49-F238E27FC236}">
                    <a16:creationId xmlns:a16="http://schemas.microsoft.com/office/drawing/2014/main" id="{96ED209B-9F62-E74A-BF1E-C7C3969C8C5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6" name="TextBox 2755">
                <a:extLst>
                  <a:ext uri="{FF2B5EF4-FFF2-40B4-BE49-F238E27FC236}">
                    <a16:creationId xmlns:a16="http://schemas.microsoft.com/office/drawing/2014/main" id="{BE31B872-04AF-EAF0-997B-59AF1B127AE3}"/>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7" name="TextBox 2756">
                <a:extLst>
                  <a:ext uri="{FF2B5EF4-FFF2-40B4-BE49-F238E27FC236}">
                    <a16:creationId xmlns:a16="http://schemas.microsoft.com/office/drawing/2014/main" id="{49F94914-D09E-5C2B-92AD-D2724C92ABE3}"/>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8" name="TextBox 2757">
                <a:extLst>
                  <a:ext uri="{FF2B5EF4-FFF2-40B4-BE49-F238E27FC236}">
                    <a16:creationId xmlns:a16="http://schemas.microsoft.com/office/drawing/2014/main" id="{7E682E03-4631-1E1B-A622-A086099065C8}"/>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59" name="TextBox 2758">
                <a:extLst>
                  <a:ext uri="{FF2B5EF4-FFF2-40B4-BE49-F238E27FC236}">
                    <a16:creationId xmlns:a16="http://schemas.microsoft.com/office/drawing/2014/main" id="{F66190A6-37AF-5CAB-34CD-151726A968B7}"/>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0" name="TextBox 2759">
                <a:extLst>
                  <a:ext uri="{FF2B5EF4-FFF2-40B4-BE49-F238E27FC236}">
                    <a16:creationId xmlns:a16="http://schemas.microsoft.com/office/drawing/2014/main" id="{88E0FFD6-726F-E70A-EDE6-ABDA4C9DF12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1" name="TextBox 2760">
                <a:extLst>
                  <a:ext uri="{FF2B5EF4-FFF2-40B4-BE49-F238E27FC236}">
                    <a16:creationId xmlns:a16="http://schemas.microsoft.com/office/drawing/2014/main" id="{AE3759EF-A2D0-216C-45D3-F9E604797EF9}"/>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2" name="TextBox 2761">
                <a:extLst>
                  <a:ext uri="{FF2B5EF4-FFF2-40B4-BE49-F238E27FC236}">
                    <a16:creationId xmlns:a16="http://schemas.microsoft.com/office/drawing/2014/main" id="{310F1E49-E68C-494D-2485-F93579F33B8E}"/>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3" name="TextBox 2762">
                <a:extLst>
                  <a:ext uri="{FF2B5EF4-FFF2-40B4-BE49-F238E27FC236}">
                    <a16:creationId xmlns:a16="http://schemas.microsoft.com/office/drawing/2014/main" id="{6ECBC093-20AC-03C8-1D37-B1A54187993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4" name="TextBox 2763">
                <a:extLst>
                  <a:ext uri="{FF2B5EF4-FFF2-40B4-BE49-F238E27FC236}">
                    <a16:creationId xmlns:a16="http://schemas.microsoft.com/office/drawing/2014/main" id="{6FFE5F06-5C74-D1B3-9C0A-EFF91E405044}"/>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5" name="TextBox 2764">
                <a:extLst>
                  <a:ext uri="{FF2B5EF4-FFF2-40B4-BE49-F238E27FC236}">
                    <a16:creationId xmlns:a16="http://schemas.microsoft.com/office/drawing/2014/main" id="{DD156D7B-3308-7745-4452-81886FAD2429}"/>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6" name="TextBox 2765">
                <a:extLst>
                  <a:ext uri="{FF2B5EF4-FFF2-40B4-BE49-F238E27FC236}">
                    <a16:creationId xmlns:a16="http://schemas.microsoft.com/office/drawing/2014/main" id="{19A95C39-25A9-E9C0-9423-2A16EA307C65}"/>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7" name="TextBox 2766">
                <a:extLst>
                  <a:ext uri="{FF2B5EF4-FFF2-40B4-BE49-F238E27FC236}">
                    <a16:creationId xmlns:a16="http://schemas.microsoft.com/office/drawing/2014/main" id="{55446EAA-D13E-25B7-457B-C6B2132D395F}"/>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8" name="TextBox 2767">
                <a:extLst>
                  <a:ext uri="{FF2B5EF4-FFF2-40B4-BE49-F238E27FC236}">
                    <a16:creationId xmlns:a16="http://schemas.microsoft.com/office/drawing/2014/main" id="{3319CC4A-1311-78CE-D003-5F59273FA5D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69" name="TextBox 2768">
                <a:extLst>
                  <a:ext uri="{FF2B5EF4-FFF2-40B4-BE49-F238E27FC236}">
                    <a16:creationId xmlns:a16="http://schemas.microsoft.com/office/drawing/2014/main" id="{BF281DD9-7101-D02F-9ED8-4338CD3207DB}"/>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0" name="TextBox 2769">
                <a:extLst>
                  <a:ext uri="{FF2B5EF4-FFF2-40B4-BE49-F238E27FC236}">
                    <a16:creationId xmlns:a16="http://schemas.microsoft.com/office/drawing/2014/main" id="{36DA3C05-D1F4-8ABC-4212-4209C3A4B969}"/>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1" name="TextBox 2770">
                <a:extLst>
                  <a:ext uri="{FF2B5EF4-FFF2-40B4-BE49-F238E27FC236}">
                    <a16:creationId xmlns:a16="http://schemas.microsoft.com/office/drawing/2014/main" id="{1D5AA0BA-1228-EE9A-0012-C2B65884C42A}"/>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2" name="TextBox 2771">
                <a:extLst>
                  <a:ext uri="{FF2B5EF4-FFF2-40B4-BE49-F238E27FC236}">
                    <a16:creationId xmlns:a16="http://schemas.microsoft.com/office/drawing/2014/main" id="{D794E6D4-74B4-0052-F634-9FEC56FDA1D1}"/>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3" name="TextBox 2772">
                <a:extLst>
                  <a:ext uri="{FF2B5EF4-FFF2-40B4-BE49-F238E27FC236}">
                    <a16:creationId xmlns:a16="http://schemas.microsoft.com/office/drawing/2014/main" id="{59C49C51-5F95-EB27-C095-EC6C5274716E}"/>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4" name="TextBox 2773">
                <a:extLst>
                  <a:ext uri="{FF2B5EF4-FFF2-40B4-BE49-F238E27FC236}">
                    <a16:creationId xmlns:a16="http://schemas.microsoft.com/office/drawing/2014/main" id="{D6467E6B-518E-772A-DF78-7B46FE9EFA53}"/>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5" name="TextBox 2774">
                <a:extLst>
                  <a:ext uri="{FF2B5EF4-FFF2-40B4-BE49-F238E27FC236}">
                    <a16:creationId xmlns:a16="http://schemas.microsoft.com/office/drawing/2014/main" id="{0C96B3D7-D675-1C76-B237-63C0EDA21362}"/>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6" name="TextBox 2775">
                <a:extLst>
                  <a:ext uri="{FF2B5EF4-FFF2-40B4-BE49-F238E27FC236}">
                    <a16:creationId xmlns:a16="http://schemas.microsoft.com/office/drawing/2014/main" id="{73E50E2A-BE04-5982-FB00-F3C2CDC3F0C5}"/>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7" name="TextBox 2776">
                <a:extLst>
                  <a:ext uri="{FF2B5EF4-FFF2-40B4-BE49-F238E27FC236}">
                    <a16:creationId xmlns:a16="http://schemas.microsoft.com/office/drawing/2014/main" id="{3774FBB4-6BA2-6ACD-5984-D681168BAFDF}"/>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8" name="TextBox 2777">
                <a:extLst>
                  <a:ext uri="{FF2B5EF4-FFF2-40B4-BE49-F238E27FC236}">
                    <a16:creationId xmlns:a16="http://schemas.microsoft.com/office/drawing/2014/main" id="{08ED0251-4474-BABB-3D85-EC6A82BBC27A}"/>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79" name="TextBox 2778">
                <a:extLst>
                  <a:ext uri="{FF2B5EF4-FFF2-40B4-BE49-F238E27FC236}">
                    <a16:creationId xmlns:a16="http://schemas.microsoft.com/office/drawing/2014/main" id="{0CE447E7-2DA2-D81E-CC2C-2C9B2249E81B}"/>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0" name="TextBox 2779">
                <a:extLst>
                  <a:ext uri="{FF2B5EF4-FFF2-40B4-BE49-F238E27FC236}">
                    <a16:creationId xmlns:a16="http://schemas.microsoft.com/office/drawing/2014/main" id="{406A020F-96CA-42A7-F43A-501BEBA62FC2}"/>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1" name="TextBox 2780">
                <a:extLst>
                  <a:ext uri="{FF2B5EF4-FFF2-40B4-BE49-F238E27FC236}">
                    <a16:creationId xmlns:a16="http://schemas.microsoft.com/office/drawing/2014/main" id="{16E6623D-B81E-5347-9366-EC42EA0857B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2" name="TextBox 2781">
                <a:extLst>
                  <a:ext uri="{FF2B5EF4-FFF2-40B4-BE49-F238E27FC236}">
                    <a16:creationId xmlns:a16="http://schemas.microsoft.com/office/drawing/2014/main" id="{AFAE71B5-8AE7-7087-F402-31DD1B01139A}"/>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3" name="TextBox 2782">
                <a:extLst>
                  <a:ext uri="{FF2B5EF4-FFF2-40B4-BE49-F238E27FC236}">
                    <a16:creationId xmlns:a16="http://schemas.microsoft.com/office/drawing/2014/main" id="{56D0F9CA-7602-CE03-6703-6E23359B6BAA}"/>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4" name="TextBox 2783">
                <a:extLst>
                  <a:ext uri="{FF2B5EF4-FFF2-40B4-BE49-F238E27FC236}">
                    <a16:creationId xmlns:a16="http://schemas.microsoft.com/office/drawing/2014/main" id="{F235F12A-E8FB-3300-B2F9-24F2EC3A788E}"/>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5" name="TextBox 2784">
                <a:extLst>
                  <a:ext uri="{FF2B5EF4-FFF2-40B4-BE49-F238E27FC236}">
                    <a16:creationId xmlns:a16="http://schemas.microsoft.com/office/drawing/2014/main" id="{4EC61A0D-F372-DD78-6EFE-614E7E102706}"/>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6" name="TextBox 2785">
                <a:extLst>
                  <a:ext uri="{FF2B5EF4-FFF2-40B4-BE49-F238E27FC236}">
                    <a16:creationId xmlns:a16="http://schemas.microsoft.com/office/drawing/2014/main" id="{305AA89B-F604-2CB9-52D3-B3988FDA0EA4}"/>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7" name="TextBox 2786">
                <a:extLst>
                  <a:ext uri="{FF2B5EF4-FFF2-40B4-BE49-F238E27FC236}">
                    <a16:creationId xmlns:a16="http://schemas.microsoft.com/office/drawing/2014/main" id="{56B1C51C-EEC1-6894-17E3-C72891ACAA4E}"/>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8" name="TextBox 2787">
                <a:extLst>
                  <a:ext uri="{FF2B5EF4-FFF2-40B4-BE49-F238E27FC236}">
                    <a16:creationId xmlns:a16="http://schemas.microsoft.com/office/drawing/2014/main" id="{1E55E55B-3011-B8EE-E8F3-E54504231F7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89" name="TextBox 2788">
                <a:extLst>
                  <a:ext uri="{FF2B5EF4-FFF2-40B4-BE49-F238E27FC236}">
                    <a16:creationId xmlns:a16="http://schemas.microsoft.com/office/drawing/2014/main" id="{1B9170A6-D71A-2AB5-F072-AA2E55ACD46E}"/>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0" name="TextBox 2789">
                <a:extLst>
                  <a:ext uri="{FF2B5EF4-FFF2-40B4-BE49-F238E27FC236}">
                    <a16:creationId xmlns:a16="http://schemas.microsoft.com/office/drawing/2014/main" id="{B91D4039-2B8D-75A2-377D-C948C3E1C396}"/>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1" name="TextBox 2790">
                <a:extLst>
                  <a:ext uri="{FF2B5EF4-FFF2-40B4-BE49-F238E27FC236}">
                    <a16:creationId xmlns:a16="http://schemas.microsoft.com/office/drawing/2014/main" id="{B38FFEC1-7D7D-5728-0E02-DDDF9683FF8D}"/>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2" name="TextBox 2791">
                <a:extLst>
                  <a:ext uri="{FF2B5EF4-FFF2-40B4-BE49-F238E27FC236}">
                    <a16:creationId xmlns:a16="http://schemas.microsoft.com/office/drawing/2014/main" id="{936C2ECE-96F4-84B4-CE8D-587C96283429}"/>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3" name="TextBox 2792">
                <a:extLst>
                  <a:ext uri="{FF2B5EF4-FFF2-40B4-BE49-F238E27FC236}">
                    <a16:creationId xmlns:a16="http://schemas.microsoft.com/office/drawing/2014/main" id="{671E8DA2-3D86-60B7-70C1-53B2D9C8C66D}"/>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4" name="TextBox 2793">
                <a:extLst>
                  <a:ext uri="{FF2B5EF4-FFF2-40B4-BE49-F238E27FC236}">
                    <a16:creationId xmlns:a16="http://schemas.microsoft.com/office/drawing/2014/main" id="{8DB277EC-2736-C535-AF43-B9DCD7F32BF7}"/>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5" name="TextBox 2794">
                <a:extLst>
                  <a:ext uri="{FF2B5EF4-FFF2-40B4-BE49-F238E27FC236}">
                    <a16:creationId xmlns:a16="http://schemas.microsoft.com/office/drawing/2014/main" id="{3BAA0F57-5BF7-FB15-4054-F67AD1F169C5}"/>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6" name="TextBox 2795">
                <a:extLst>
                  <a:ext uri="{FF2B5EF4-FFF2-40B4-BE49-F238E27FC236}">
                    <a16:creationId xmlns:a16="http://schemas.microsoft.com/office/drawing/2014/main" id="{0BF9A7F2-9811-D38D-E54F-140A87F3FF6C}"/>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7" name="TextBox 2796">
                <a:extLst>
                  <a:ext uri="{FF2B5EF4-FFF2-40B4-BE49-F238E27FC236}">
                    <a16:creationId xmlns:a16="http://schemas.microsoft.com/office/drawing/2014/main" id="{70E2C250-F078-342F-5191-8256AA0D4DB9}"/>
                  </a:ext>
                </a:extLst>
              </p:cNvPr>
              <p:cNvSpPr txBox="1"/>
              <p:nvPr/>
            </p:nvSpPr>
            <p:spPr>
              <a:xfrm>
                <a:off x="40702782" y="29286901"/>
                <a:ext cx="652780" cy="243840"/>
              </a:xfrm>
              <a:prstGeom prst="rect">
                <a:avLst/>
              </a:prstGeom>
              <a:noFill/>
            </p:spPr>
            <p:txBody>
              <a:bodyPr wrap="none" rtlCol="0">
                <a:spAutoFit/>
              </a:bodyPr>
              <a:lstStyle/>
              <a:p>
                <a:pPr algn="l"/>
                <a:r>
                  <a:rPr lang="en-US" sz="825" spc="0" baseline="0">
                    <a:ln/>
                    <a:solidFill>
                      <a:srgbClr val="FF7F00"/>
                    </a:solidFill>
                    <a:latin typeface="Arial"/>
                    <a:cs typeface="Arial"/>
                    <a:sym typeface="Arial"/>
                    <a:rtl val="0"/>
                  </a:rPr>
                  <a:t>Second</a:t>
                </a:r>
              </a:p>
            </p:txBody>
          </p:sp>
          <p:sp>
            <p:nvSpPr>
              <p:cNvPr id="2798" name="TextBox 2797">
                <a:extLst>
                  <a:ext uri="{FF2B5EF4-FFF2-40B4-BE49-F238E27FC236}">
                    <a16:creationId xmlns:a16="http://schemas.microsoft.com/office/drawing/2014/main" id="{D08ED3E8-884A-B43C-8669-6C25CE7CEC24}"/>
                  </a:ext>
                </a:extLst>
              </p:cNvPr>
              <p:cNvSpPr txBox="1"/>
              <p:nvPr/>
            </p:nvSpPr>
            <p:spPr>
              <a:xfrm>
                <a:off x="46448528" y="28991791"/>
                <a:ext cx="1873605" cy="656495"/>
              </a:xfrm>
              <a:prstGeom prst="rect">
                <a:avLst/>
              </a:prstGeom>
              <a:noFill/>
            </p:spPr>
            <p:txBody>
              <a:bodyPr wrap="none" rtlCol="0">
                <a:spAutoFit/>
              </a:bodyPr>
              <a:lstStyle/>
              <a:p>
                <a:pPr algn="l"/>
                <a:r>
                  <a:rPr lang="en-US" sz="3200" spc="0" baseline="0" dirty="0">
                    <a:ln/>
                    <a:solidFill>
                      <a:srgbClr val="FF7F00"/>
                    </a:solidFill>
                    <a:latin typeface="Arial"/>
                    <a:cs typeface="Arial"/>
                    <a:sym typeface="Arial"/>
                    <a:rtl val="0"/>
                  </a:rPr>
                  <a:t>Second</a:t>
                </a:r>
              </a:p>
            </p:txBody>
          </p:sp>
          <p:sp>
            <p:nvSpPr>
              <p:cNvPr id="2799" name="TextBox 2798">
                <a:extLst>
                  <a:ext uri="{FF2B5EF4-FFF2-40B4-BE49-F238E27FC236}">
                    <a16:creationId xmlns:a16="http://schemas.microsoft.com/office/drawing/2014/main" id="{CD39DAE4-90C3-1061-C957-2F849C07EFE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0" name="TextBox 2799">
                <a:extLst>
                  <a:ext uri="{FF2B5EF4-FFF2-40B4-BE49-F238E27FC236}">
                    <a16:creationId xmlns:a16="http://schemas.microsoft.com/office/drawing/2014/main" id="{371AF562-CD16-A24B-AF56-3136D750FF9B}"/>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1" name="TextBox 2800">
                <a:extLst>
                  <a:ext uri="{FF2B5EF4-FFF2-40B4-BE49-F238E27FC236}">
                    <a16:creationId xmlns:a16="http://schemas.microsoft.com/office/drawing/2014/main" id="{A48FCA75-70D1-D98E-F27F-4855F3416F46}"/>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2" name="TextBox 2801">
                <a:extLst>
                  <a:ext uri="{FF2B5EF4-FFF2-40B4-BE49-F238E27FC236}">
                    <a16:creationId xmlns:a16="http://schemas.microsoft.com/office/drawing/2014/main" id="{224D05F3-F810-ADDF-0525-AD556053B790}"/>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3" name="TextBox 2802">
                <a:extLst>
                  <a:ext uri="{FF2B5EF4-FFF2-40B4-BE49-F238E27FC236}">
                    <a16:creationId xmlns:a16="http://schemas.microsoft.com/office/drawing/2014/main" id="{E68A7371-FD60-8C74-BE5A-D97A94C7BE89}"/>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4" name="TextBox 2803">
                <a:extLst>
                  <a:ext uri="{FF2B5EF4-FFF2-40B4-BE49-F238E27FC236}">
                    <a16:creationId xmlns:a16="http://schemas.microsoft.com/office/drawing/2014/main" id="{E314123F-05DA-D860-E10B-D7B1011E5E8B}"/>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5" name="TextBox 2804">
                <a:extLst>
                  <a:ext uri="{FF2B5EF4-FFF2-40B4-BE49-F238E27FC236}">
                    <a16:creationId xmlns:a16="http://schemas.microsoft.com/office/drawing/2014/main" id="{D431D7E9-D3BB-9FD1-542D-E66A26DD59E4}"/>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6" name="TextBox 2805">
                <a:extLst>
                  <a:ext uri="{FF2B5EF4-FFF2-40B4-BE49-F238E27FC236}">
                    <a16:creationId xmlns:a16="http://schemas.microsoft.com/office/drawing/2014/main" id="{34CEAD77-5F09-37A8-0DA7-D32171E92940}"/>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7" name="TextBox 2806">
                <a:extLst>
                  <a:ext uri="{FF2B5EF4-FFF2-40B4-BE49-F238E27FC236}">
                    <a16:creationId xmlns:a16="http://schemas.microsoft.com/office/drawing/2014/main" id="{264598CA-A7B5-AEA2-23EC-C006842CA5F5}"/>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8" name="TextBox 2807">
                <a:extLst>
                  <a:ext uri="{FF2B5EF4-FFF2-40B4-BE49-F238E27FC236}">
                    <a16:creationId xmlns:a16="http://schemas.microsoft.com/office/drawing/2014/main" id="{7E9AC699-F49C-9FD4-C3C4-2D2F64A64877}"/>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09" name="TextBox 2808">
                <a:extLst>
                  <a:ext uri="{FF2B5EF4-FFF2-40B4-BE49-F238E27FC236}">
                    <a16:creationId xmlns:a16="http://schemas.microsoft.com/office/drawing/2014/main" id="{1DD34187-0678-946F-FF02-EBC4B6D81039}"/>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0" name="TextBox 2809">
                <a:extLst>
                  <a:ext uri="{FF2B5EF4-FFF2-40B4-BE49-F238E27FC236}">
                    <a16:creationId xmlns:a16="http://schemas.microsoft.com/office/drawing/2014/main" id="{D7BB5800-D22A-8206-BFE5-6D21253A4C4E}"/>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1" name="TextBox 2810">
                <a:extLst>
                  <a:ext uri="{FF2B5EF4-FFF2-40B4-BE49-F238E27FC236}">
                    <a16:creationId xmlns:a16="http://schemas.microsoft.com/office/drawing/2014/main" id="{EFFA4F57-25AB-BB5C-88D8-DF9342EAA615}"/>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2" name="TextBox 2811">
                <a:extLst>
                  <a:ext uri="{FF2B5EF4-FFF2-40B4-BE49-F238E27FC236}">
                    <a16:creationId xmlns:a16="http://schemas.microsoft.com/office/drawing/2014/main" id="{B2D2D502-B432-450F-1E9B-6AA651106A0E}"/>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3" name="TextBox 2812">
                <a:extLst>
                  <a:ext uri="{FF2B5EF4-FFF2-40B4-BE49-F238E27FC236}">
                    <a16:creationId xmlns:a16="http://schemas.microsoft.com/office/drawing/2014/main" id="{E87AF8FD-2C50-E2B3-4772-9CEE1B2D5E38}"/>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4" name="TextBox 2813">
                <a:extLst>
                  <a:ext uri="{FF2B5EF4-FFF2-40B4-BE49-F238E27FC236}">
                    <a16:creationId xmlns:a16="http://schemas.microsoft.com/office/drawing/2014/main" id="{3C13B7A9-8F16-4C46-509D-55570C1B55B5}"/>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5" name="TextBox 2814">
                <a:extLst>
                  <a:ext uri="{FF2B5EF4-FFF2-40B4-BE49-F238E27FC236}">
                    <a16:creationId xmlns:a16="http://schemas.microsoft.com/office/drawing/2014/main" id="{981583B2-2352-50BF-AFD6-89CD686DB9DC}"/>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6" name="TextBox 2815">
                <a:extLst>
                  <a:ext uri="{FF2B5EF4-FFF2-40B4-BE49-F238E27FC236}">
                    <a16:creationId xmlns:a16="http://schemas.microsoft.com/office/drawing/2014/main" id="{4AE0A657-A67A-6EB0-78DF-CEE0A3C0AC1D}"/>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7" name="TextBox 2816">
                <a:extLst>
                  <a:ext uri="{FF2B5EF4-FFF2-40B4-BE49-F238E27FC236}">
                    <a16:creationId xmlns:a16="http://schemas.microsoft.com/office/drawing/2014/main" id="{400249E0-2141-8861-7836-F3334313B65D}"/>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8" name="TextBox 2817">
                <a:extLst>
                  <a:ext uri="{FF2B5EF4-FFF2-40B4-BE49-F238E27FC236}">
                    <a16:creationId xmlns:a16="http://schemas.microsoft.com/office/drawing/2014/main" id="{D4DB3AB5-7C9C-79BD-607E-881985A56D01}"/>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19" name="TextBox 2818">
                <a:extLst>
                  <a:ext uri="{FF2B5EF4-FFF2-40B4-BE49-F238E27FC236}">
                    <a16:creationId xmlns:a16="http://schemas.microsoft.com/office/drawing/2014/main" id="{F307BA36-4090-DD7D-EF3F-3EEABC272C86}"/>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0" name="TextBox 2819">
                <a:extLst>
                  <a:ext uri="{FF2B5EF4-FFF2-40B4-BE49-F238E27FC236}">
                    <a16:creationId xmlns:a16="http://schemas.microsoft.com/office/drawing/2014/main" id="{8DB81010-A5EF-3659-6597-4BF855CCF537}"/>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1" name="TextBox 2820">
                <a:extLst>
                  <a:ext uri="{FF2B5EF4-FFF2-40B4-BE49-F238E27FC236}">
                    <a16:creationId xmlns:a16="http://schemas.microsoft.com/office/drawing/2014/main" id="{70CE2B6B-7279-821C-C410-C2C39B7D30C6}"/>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2" name="TextBox 2821">
                <a:extLst>
                  <a:ext uri="{FF2B5EF4-FFF2-40B4-BE49-F238E27FC236}">
                    <a16:creationId xmlns:a16="http://schemas.microsoft.com/office/drawing/2014/main" id="{7D4E1C8F-8E97-5D28-349B-6F05C5C34624}"/>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3" name="TextBox 2822">
                <a:extLst>
                  <a:ext uri="{FF2B5EF4-FFF2-40B4-BE49-F238E27FC236}">
                    <a16:creationId xmlns:a16="http://schemas.microsoft.com/office/drawing/2014/main" id="{2BC2B0B6-089E-A9B9-8F70-BD74B7144DB4}"/>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4" name="TextBox 2823">
                <a:extLst>
                  <a:ext uri="{FF2B5EF4-FFF2-40B4-BE49-F238E27FC236}">
                    <a16:creationId xmlns:a16="http://schemas.microsoft.com/office/drawing/2014/main" id="{FC513DB1-6812-DF1A-BD54-02BF029108C3}"/>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5" name="TextBox 2824">
                <a:extLst>
                  <a:ext uri="{FF2B5EF4-FFF2-40B4-BE49-F238E27FC236}">
                    <a16:creationId xmlns:a16="http://schemas.microsoft.com/office/drawing/2014/main" id="{9BED3DC0-3F37-C362-ECB5-3DC314AD63BC}"/>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6" name="TextBox 2825">
                <a:extLst>
                  <a:ext uri="{FF2B5EF4-FFF2-40B4-BE49-F238E27FC236}">
                    <a16:creationId xmlns:a16="http://schemas.microsoft.com/office/drawing/2014/main" id="{66714D7C-139A-B2E0-653B-C2C33B33BAE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7" name="TextBox 2826">
                <a:extLst>
                  <a:ext uri="{FF2B5EF4-FFF2-40B4-BE49-F238E27FC236}">
                    <a16:creationId xmlns:a16="http://schemas.microsoft.com/office/drawing/2014/main" id="{2D676C18-460D-3E06-2673-4A1225E114B7}"/>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8" name="TextBox 2827">
                <a:extLst>
                  <a:ext uri="{FF2B5EF4-FFF2-40B4-BE49-F238E27FC236}">
                    <a16:creationId xmlns:a16="http://schemas.microsoft.com/office/drawing/2014/main" id="{29A0B688-4426-D1A5-996B-A24A78645FE6}"/>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29" name="TextBox 2828">
                <a:extLst>
                  <a:ext uri="{FF2B5EF4-FFF2-40B4-BE49-F238E27FC236}">
                    <a16:creationId xmlns:a16="http://schemas.microsoft.com/office/drawing/2014/main" id="{C4B152B4-CC89-33D9-412D-289F88415174}"/>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0" name="TextBox 2829">
                <a:extLst>
                  <a:ext uri="{FF2B5EF4-FFF2-40B4-BE49-F238E27FC236}">
                    <a16:creationId xmlns:a16="http://schemas.microsoft.com/office/drawing/2014/main" id="{139EB999-AF01-F2CC-6B2E-CC25D4B4CBC3}"/>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1" name="TextBox 2830">
                <a:extLst>
                  <a:ext uri="{FF2B5EF4-FFF2-40B4-BE49-F238E27FC236}">
                    <a16:creationId xmlns:a16="http://schemas.microsoft.com/office/drawing/2014/main" id="{3739A95B-6DB1-4038-5EF0-67A6EE6551AA}"/>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2" name="TextBox 2831">
                <a:extLst>
                  <a:ext uri="{FF2B5EF4-FFF2-40B4-BE49-F238E27FC236}">
                    <a16:creationId xmlns:a16="http://schemas.microsoft.com/office/drawing/2014/main" id="{12A82FDA-39F6-8373-57FB-8C0BF05DE47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3" name="TextBox 2832">
                <a:extLst>
                  <a:ext uri="{FF2B5EF4-FFF2-40B4-BE49-F238E27FC236}">
                    <a16:creationId xmlns:a16="http://schemas.microsoft.com/office/drawing/2014/main" id="{0F855F85-A122-7BE2-F28D-FDFA1DD0AD1E}"/>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4" name="TextBox 2833">
                <a:extLst>
                  <a:ext uri="{FF2B5EF4-FFF2-40B4-BE49-F238E27FC236}">
                    <a16:creationId xmlns:a16="http://schemas.microsoft.com/office/drawing/2014/main" id="{1C7990D2-CB9A-6388-0BAF-0776DBC8722D}"/>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5" name="TextBox 2834">
                <a:extLst>
                  <a:ext uri="{FF2B5EF4-FFF2-40B4-BE49-F238E27FC236}">
                    <a16:creationId xmlns:a16="http://schemas.microsoft.com/office/drawing/2014/main" id="{47015C6B-7C56-63B4-733E-224CEAF0D1F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6" name="TextBox 2835">
                <a:extLst>
                  <a:ext uri="{FF2B5EF4-FFF2-40B4-BE49-F238E27FC236}">
                    <a16:creationId xmlns:a16="http://schemas.microsoft.com/office/drawing/2014/main" id="{436E7BE8-D05E-44D2-4FEA-C7F2CC87083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7" name="TextBox 2836">
                <a:extLst>
                  <a:ext uri="{FF2B5EF4-FFF2-40B4-BE49-F238E27FC236}">
                    <a16:creationId xmlns:a16="http://schemas.microsoft.com/office/drawing/2014/main" id="{7E764740-1809-A642-FA09-280F40FEF085}"/>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8" name="TextBox 2837">
                <a:extLst>
                  <a:ext uri="{FF2B5EF4-FFF2-40B4-BE49-F238E27FC236}">
                    <a16:creationId xmlns:a16="http://schemas.microsoft.com/office/drawing/2014/main" id="{4BE80C27-4568-01C7-C219-B5002DEEF54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39" name="TextBox 2838">
                <a:extLst>
                  <a:ext uri="{FF2B5EF4-FFF2-40B4-BE49-F238E27FC236}">
                    <a16:creationId xmlns:a16="http://schemas.microsoft.com/office/drawing/2014/main" id="{D896B42C-AC3A-CEAA-2BEB-79918FEB3757}"/>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0" name="TextBox 2839">
                <a:extLst>
                  <a:ext uri="{FF2B5EF4-FFF2-40B4-BE49-F238E27FC236}">
                    <a16:creationId xmlns:a16="http://schemas.microsoft.com/office/drawing/2014/main" id="{FDDF4B7B-6B9F-6357-2E2D-EA7776D798CE}"/>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1" name="TextBox 2840">
                <a:extLst>
                  <a:ext uri="{FF2B5EF4-FFF2-40B4-BE49-F238E27FC236}">
                    <a16:creationId xmlns:a16="http://schemas.microsoft.com/office/drawing/2014/main" id="{BAF9290C-50B1-3476-0D5B-C0EEC1354EBA}"/>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2" name="TextBox 2841">
                <a:extLst>
                  <a:ext uri="{FF2B5EF4-FFF2-40B4-BE49-F238E27FC236}">
                    <a16:creationId xmlns:a16="http://schemas.microsoft.com/office/drawing/2014/main" id="{E9ECA4F0-730D-6D14-B787-597BE0F0315D}"/>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3" name="TextBox 2842">
                <a:extLst>
                  <a:ext uri="{FF2B5EF4-FFF2-40B4-BE49-F238E27FC236}">
                    <a16:creationId xmlns:a16="http://schemas.microsoft.com/office/drawing/2014/main" id="{8ABC44B7-3947-2BDC-3B0A-A2D6FA815210}"/>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4" name="TextBox 2843">
                <a:extLst>
                  <a:ext uri="{FF2B5EF4-FFF2-40B4-BE49-F238E27FC236}">
                    <a16:creationId xmlns:a16="http://schemas.microsoft.com/office/drawing/2014/main" id="{1AB68A58-3210-E93F-9554-902306F45343}"/>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5" name="TextBox 2844">
                <a:extLst>
                  <a:ext uri="{FF2B5EF4-FFF2-40B4-BE49-F238E27FC236}">
                    <a16:creationId xmlns:a16="http://schemas.microsoft.com/office/drawing/2014/main" id="{E40D3CEB-63B0-59C5-11A2-6F9D2B9B5390}"/>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6" name="TextBox 2845">
                <a:extLst>
                  <a:ext uri="{FF2B5EF4-FFF2-40B4-BE49-F238E27FC236}">
                    <a16:creationId xmlns:a16="http://schemas.microsoft.com/office/drawing/2014/main" id="{033C12FE-ECC8-E62E-3E0F-B717475678D7}"/>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7" name="TextBox 2846">
                <a:extLst>
                  <a:ext uri="{FF2B5EF4-FFF2-40B4-BE49-F238E27FC236}">
                    <a16:creationId xmlns:a16="http://schemas.microsoft.com/office/drawing/2014/main" id="{1631C60C-38F1-A91E-E798-0EE2A34C990C}"/>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8" name="TextBox 2847">
                <a:extLst>
                  <a:ext uri="{FF2B5EF4-FFF2-40B4-BE49-F238E27FC236}">
                    <a16:creationId xmlns:a16="http://schemas.microsoft.com/office/drawing/2014/main" id="{C5010969-55BF-BC57-2D6B-C6673E005FB7}"/>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49" name="TextBox 2848">
                <a:extLst>
                  <a:ext uri="{FF2B5EF4-FFF2-40B4-BE49-F238E27FC236}">
                    <a16:creationId xmlns:a16="http://schemas.microsoft.com/office/drawing/2014/main" id="{7790F01D-7CE4-1C66-0B0D-A055AE4CDC3C}"/>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0" name="TextBox 2849">
                <a:extLst>
                  <a:ext uri="{FF2B5EF4-FFF2-40B4-BE49-F238E27FC236}">
                    <a16:creationId xmlns:a16="http://schemas.microsoft.com/office/drawing/2014/main" id="{51C5CB15-17E3-60A5-224E-F6120A2C185B}"/>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1" name="TextBox 2850">
                <a:extLst>
                  <a:ext uri="{FF2B5EF4-FFF2-40B4-BE49-F238E27FC236}">
                    <a16:creationId xmlns:a16="http://schemas.microsoft.com/office/drawing/2014/main" id="{B2611F9C-F204-A1ED-0F5E-BA3A2002FF2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2" name="TextBox 2851">
                <a:extLst>
                  <a:ext uri="{FF2B5EF4-FFF2-40B4-BE49-F238E27FC236}">
                    <a16:creationId xmlns:a16="http://schemas.microsoft.com/office/drawing/2014/main" id="{60F33D4C-2487-A728-FCE3-C7BA612050F4}"/>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3" name="TextBox 2852">
                <a:extLst>
                  <a:ext uri="{FF2B5EF4-FFF2-40B4-BE49-F238E27FC236}">
                    <a16:creationId xmlns:a16="http://schemas.microsoft.com/office/drawing/2014/main" id="{53AB376F-BDC2-D5F7-07C5-6A4989E013DA}"/>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4" name="TextBox 2853">
                <a:extLst>
                  <a:ext uri="{FF2B5EF4-FFF2-40B4-BE49-F238E27FC236}">
                    <a16:creationId xmlns:a16="http://schemas.microsoft.com/office/drawing/2014/main" id="{6075A8DC-166C-7201-E67B-CEE959D7726C}"/>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5" name="TextBox 2854">
                <a:extLst>
                  <a:ext uri="{FF2B5EF4-FFF2-40B4-BE49-F238E27FC236}">
                    <a16:creationId xmlns:a16="http://schemas.microsoft.com/office/drawing/2014/main" id="{F8B40C70-BA27-3969-6E5A-46102CDACBB2}"/>
                  </a:ext>
                </a:extLst>
              </p:cNvPr>
              <p:cNvSpPr txBox="1"/>
              <p:nvPr/>
            </p:nvSpPr>
            <p:spPr>
              <a:xfrm>
                <a:off x="40702782" y="28810651"/>
                <a:ext cx="563880" cy="243840"/>
              </a:xfrm>
              <a:prstGeom prst="rect">
                <a:avLst/>
              </a:prstGeom>
              <a:noFill/>
            </p:spPr>
            <p:txBody>
              <a:bodyPr wrap="none" rtlCol="0">
                <a:spAutoFit/>
              </a:bodyPr>
              <a:lstStyle/>
              <a:p>
                <a:pPr algn="l"/>
                <a:r>
                  <a:rPr lang="en-US" sz="825" spc="0" baseline="0">
                    <a:ln/>
                    <a:solidFill>
                      <a:srgbClr val="984EA3"/>
                    </a:solidFill>
                    <a:latin typeface="Arial"/>
                    <a:cs typeface="Arial"/>
                    <a:sym typeface="Arial"/>
                    <a:rtl val="0"/>
                  </a:rPr>
                  <a:t>Middle</a:t>
                </a:r>
              </a:p>
            </p:txBody>
          </p:sp>
          <p:sp>
            <p:nvSpPr>
              <p:cNvPr id="2856" name="TextBox 2855">
                <a:extLst>
                  <a:ext uri="{FF2B5EF4-FFF2-40B4-BE49-F238E27FC236}">
                    <a16:creationId xmlns:a16="http://schemas.microsoft.com/office/drawing/2014/main" id="{07E53361-4764-2FF5-A503-00FDD85B57E4}"/>
                  </a:ext>
                </a:extLst>
              </p:cNvPr>
              <p:cNvSpPr txBox="1"/>
              <p:nvPr/>
            </p:nvSpPr>
            <p:spPr>
              <a:xfrm>
                <a:off x="46460124" y="28491525"/>
                <a:ext cx="1656144" cy="656495"/>
              </a:xfrm>
              <a:prstGeom prst="rect">
                <a:avLst/>
              </a:prstGeom>
              <a:noFill/>
            </p:spPr>
            <p:txBody>
              <a:bodyPr wrap="none" rtlCol="0">
                <a:spAutoFit/>
              </a:bodyPr>
              <a:lstStyle/>
              <a:p>
                <a:pPr algn="l"/>
                <a:r>
                  <a:rPr lang="en-US" sz="3200" spc="0" baseline="0" dirty="0">
                    <a:ln/>
                    <a:solidFill>
                      <a:srgbClr val="984EA3"/>
                    </a:solidFill>
                    <a:latin typeface="Arial"/>
                    <a:cs typeface="Arial"/>
                    <a:sym typeface="Arial"/>
                    <a:rtl val="0"/>
                  </a:rPr>
                  <a:t>Middle</a:t>
                </a:r>
              </a:p>
            </p:txBody>
          </p:sp>
          <p:sp>
            <p:nvSpPr>
              <p:cNvPr id="2857" name="TextBox 2856">
                <a:extLst>
                  <a:ext uri="{FF2B5EF4-FFF2-40B4-BE49-F238E27FC236}">
                    <a16:creationId xmlns:a16="http://schemas.microsoft.com/office/drawing/2014/main" id="{CA25E08A-4C3C-9DEF-D7FF-46B834EA0FD5}"/>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58" name="TextBox 2857">
                <a:extLst>
                  <a:ext uri="{FF2B5EF4-FFF2-40B4-BE49-F238E27FC236}">
                    <a16:creationId xmlns:a16="http://schemas.microsoft.com/office/drawing/2014/main" id="{BCB6D587-19C1-2331-7153-C494046689E6}"/>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59" name="TextBox 2858">
                <a:extLst>
                  <a:ext uri="{FF2B5EF4-FFF2-40B4-BE49-F238E27FC236}">
                    <a16:creationId xmlns:a16="http://schemas.microsoft.com/office/drawing/2014/main" id="{4EB291C7-761F-873F-8CE3-7B92027168C0}"/>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0" name="TextBox 2859">
                <a:extLst>
                  <a:ext uri="{FF2B5EF4-FFF2-40B4-BE49-F238E27FC236}">
                    <a16:creationId xmlns:a16="http://schemas.microsoft.com/office/drawing/2014/main" id="{BF9FEC1C-9EAF-90DD-19B6-BEDB5AD7FA49}"/>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1" name="TextBox 2860">
                <a:extLst>
                  <a:ext uri="{FF2B5EF4-FFF2-40B4-BE49-F238E27FC236}">
                    <a16:creationId xmlns:a16="http://schemas.microsoft.com/office/drawing/2014/main" id="{00AC2525-2557-DFDB-2571-BDE83E61E25A}"/>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2" name="TextBox 2861">
                <a:extLst>
                  <a:ext uri="{FF2B5EF4-FFF2-40B4-BE49-F238E27FC236}">
                    <a16:creationId xmlns:a16="http://schemas.microsoft.com/office/drawing/2014/main" id="{56D137A7-9B67-11F3-4B49-BCA37BB7EBAE}"/>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3" name="TextBox 2862">
                <a:extLst>
                  <a:ext uri="{FF2B5EF4-FFF2-40B4-BE49-F238E27FC236}">
                    <a16:creationId xmlns:a16="http://schemas.microsoft.com/office/drawing/2014/main" id="{2439C2F5-FD8C-CB88-80B1-E23B0C0ACE02}"/>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4" name="TextBox 2863">
                <a:extLst>
                  <a:ext uri="{FF2B5EF4-FFF2-40B4-BE49-F238E27FC236}">
                    <a16:creationId xmlns:a16="http://schemas.microsoft.com/office/drawing/2014/main" id="{B4E5AF5A-6175-6168-FEA1-8C13B6CDAD4F}"/>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5" name="TextBox 2864">
                <a:extLst>
                  <a:ext uri="{FF2B5EF4-FFF2-40B4-BE49-F238E27FC236}">
                    <a16:creationId xmlns:a16="http://schemas.microsoft.com/office/drawing/2014/main" id="{4F3F3D90-E36D-788B-4070-BDED3A908FFF}"/>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6" name="TextBox 2865">
                <a:extLst>
                  <a:ext uri="{FF2B5EF4-FFF2-40B4-BE49-F238E27FC236}">
                    <a16:creationId xmlns:a16="http://schemas.microsoft.com/office/drawing/2014/main" id="{FB3CA934-6BBE-8498-8DD5-9B22B602F5C3}"/>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7" name="TextBox 2866">
                <a:extLst>
                  <a:ext uri="{FF2B5EF4-FFF2-40B4-BE49-F238E27FC236}">
                    <a16:creationId xmlns:a16="http://schemas.microsoft.com/office/drawing/2014/main" id="{024AA660-BBFA-CA93-66CF-FCF2779D3272}"/>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8" name="TextBox 2867">
                <a:extLst>
                  <a:ext uri="{FF2B5EF4-FFF2-40B4-BE49-F238E27FC236}">
                    <a16:creationId xmlns:a16="http://schemas.microsoft.com/office/drawing/2014/main" id="{5244F994-D0E0-2584-ABD3-275B8320C94A}"/>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69" name="TextBox 2868">
                <a:extLst>
                  <a:ext uri="{FF2B5EF4-FFF2-40B4-BE49-F238E27FC236}">
                    <a16:creationId xmlns:a16="http://schemas.microsoft.com/office/drawing/2014/main" id="{8F9FFDD3-E4DA-8743-551C-8897CA5B3BB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0" name="TextBox 2869">
                <a:extLst>
                  <a:ext uri="{FF2B5EF4-FFF2-40B4-BE49-F238E27FC236}">
                    <a16:creationId xmlns:a16="http://schemas.microsoft.com/office/drawing/2014/main" id="{0833537B-6C76-A579-8235-49B5264ABC5C}"/>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1" name="TextBox 2870">
                <a:extLst>
                  <a:ext uri="{FF2B5EF4-FFF2-40B4-BE49-F238E27FC236}">
                    <a16:creationId xmlns:a16="http://schemas.microsoft.com/office/drawing/2014/main" id="{1755993E-DBAA-678A-0A12-61402D70E88B}"/>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2" name="TextBox 2871">
                <a:extLst>
                  <a:ext uri="{FF2B5EF4-FFF2-40B4-BE49-F238E27FC236}">
                    <a16:creationId xmlns:a16="http://schemas.microsoft.com/office/drawing/2014/main" id="{5CBF11B1-12B1-085F-16BB-A56BE358B2A2}"/>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3" name="TextBox 2872">
                <a:extLst>
                  <a:ext uri="{FF2B5EF4-FFF2-40B4-BE49-F238E27FC236}">
                    <a16:creationId xmlns:a16="http://schemas.microsoft.com/office/drawing/2014/main" id="{4CAD30A2-ACE4-6130-C7CD-910DC8D0BFD2}"/>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4" name="TextBox 2873">
                <a:extLst>
                  <a:ext uri="{FF2B5EF4-FFF2-40B4-BE49-F238E27FC236}">
                    <a16:creationId xmlns:a16="http://schemas.microsoft.com/office/drawing/2014/main" id="{22F2FAE8-7F4C-0BFF-DA88-1E1319FE406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5" name="TextBox 2874">
                <a:extLst>
                  <a:ext uri="{FF2B5EF4-FFF2-40B4-BE49-F238E27FC236}">
                    <a16:creationId xmlns:a16="http://schemas.microsoft.com/office/drawing/2014/main" id="{19692603-71F3-528B-F0B5-7B317D32F15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6" name="TextBox 2875">
                <a:extLst>
                  <a:ext uri="{FF2B5EF4-FFF2-40B4-BE49-F238E27FC236}">
                    <a16:creationId xmlns:a16="http://schemas.microsoft.com/office/drawing/2014/main" id="{704062CF-0C33-340D-F308-810ACA602E4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7" name="TextBox 2876">
                <a:extLst>
                  <a:ext uri="{FF2B5EF4-FFF2-40B4-BE49-F238E27FC236}">
                    <a16:creationId xmlns:a16="http://schemas.microsoft.com/office/drawing/2014/main" id="{09EF0E48-549D-AE60-26AD-925B728D94CD}"/>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8" name="TextBox 2877">
                <a:extLst>
                  <a:ext uri="{FF2B5EF4-FFF2-40B4-BE49-F238E27FC236}">
                    <a16:creationId xmlns:a16="http://schemas.microsoft.com/office/drawing/2014/main" id="{8DF71201-C1F9-151D-0FD5-B1389458125E}"/>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79" name="TextBox 2878">
                <a:extLst>
                  <a:ext uri="{FF2B5EF4-FFF2-40B4-BE49-F238E27FC236}">
                    <a16:creationId xmlns:a16="http://schemas.microsoft.com/office/drawing/2014/main" id="{4089E974-2232-DD66-10C4-4C63B88155CB}"/>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0" name="TextBox 2879">
                <a:extLst>
                  <a:ext uri="{FF2B5EF4-FFF2-40B4-BE49-F238E27FC236}">
                    <a16:creationId xmlns:a16="http://schemas.microsoft.com/office/drawing/2014/main" id="{3AEBD15C-5C2C-E218-CABB-3DAB9E74D13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1" name="TextBox 2880">
                <a:extLst>
                  <a:ext uri="{FF2B5EF4-FFF2-40B4-BE49-F238E27FC236}">
                    <a16:creationId xmlns:a16="http://schemas.microsoft.com/office/drawing/2014/main" id="{118B60C6-4333-8DB3-46A9-FDC7ADD860E4}"/>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2" name="TextBox 2881">
                <a:extLst>
                  <a:ext uri="{FF2B5EF4-FFF2-40B4-BE49-F238E27FC236}">
                    <a16:creationId xmlns:a16="http://schemas.microsoft.com/office/drawing/2014/main" id="{590BAE52-33F0-D372-2333-65BC5054B5F3}"/>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3" name="TextBox 2882">
                <a:extLst>
                  <a:ext uri="{FF2B5EF4-FFF2-40B4-BE49-F238E27FC236}">
                    <a16:creationId xmlns:a16="http://schemas.microsoft.com/office/drawing/2014/main" id="{3DFE5A69-0F41-D8EE-F75F-D4DF60842BEB}"/>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4" name="TextBox 2883">
                <a:extLst>
                  <a:ext uri="{FF2B5EF4-FFF2-40B4-BE49-F238E27FC236}">
                    <a16:creationId xmlns:a16="http://schemas.microsoft.com/office/drawing/2014/main" id="{8BA855BC-FA87-98F7-C52A-41F966D93C45}"/>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5" name="TextBox 2884">
                <a:extLst>
                  <a:ext uri="{FF2B5EF4-FFF2-40B4-BE49-F238E27FC236}">
                    <a16:creationId xmlns:a16="http://schemas.microsoft.com/office/drawing/2014/main" id="{00A01514-4DD8-CF91-A513-EA95AE2D6520}"/>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6" name="TextBox 2885">
                <a:extLst>
                  <a:ext uri="{FF2B5EF4-FFF2-40B4-BE49-F238E27FC236}">
                    <a16:creationId xmlns:a16="http://schemas.microsoft.com/office/drawing/2014/main" id="{A6B5A20F-0FC3-C43D-D60C-B34D61C47276}"/>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7" name="TextBox 2886">
                <a:extLst>
                  <a:ext uri="{FF2B5EF4-FFF2-40B4-BE49-F238E27FC236}">
                    <a16:creationId xmlns:a16="http://schemas.microsoft.com/office/drawing/2014/main" id="{8476189B-8411-B6E7-09E7-99AE23443E7C}"/>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8" name="TextBox 2887">
                <a:extLst>
                  <a:ext uri="{FF2B5EF4-FFF2-40B4-BE49-F238E27FC236}">
                    <a16:creationId xmlns:a16="http://schemas.microsoft.com/office/drawing/2014/main" id="{A2836237-831D-85AD-993D-DE413821104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89" name="TextBox 2888">
                <a:extLst>
                  <a:ext uri="{FF2B5EF4-FFF2-40B4-BE49-F238E27FC236}">
                    <a16:creationId xmlns:a16="http://schemas.microsoft.com/office/drawing/2014/main" id="{37FC68DF-4572-DB66-82D4-8C119285092A}"/>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0" name="TextBox 2889">
                <a:extLst>
                  <a:ext uri="{FF2B5EF4-FFF2-40B4-BE49-F238E27FC236}">
                    <a16:creationId xmlns:a16="http://schemas.microsoft.com/office/drawing/2014/main" id="{D4D5FC6D-ABCA-C3D5-364A-66899BB530BA}"/>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1" name="TextBox 2890">
                <a:extLst>
                  <a:ext uri="{FF2B5EF4-FFF2-40B4-BE49-F238E27FC236}">
                    <a16:creationId xmlns:a16="http://schemas.microsoft.com/office/drawing/2014/main" id="{620E2880-AC3E-D3A2-844B-C51CC3BA9649}"/>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2" name="TextBox 2891">
                <a:extLst>
                  <a:ext uri="{FF2B5EF4-FFF2-40B4-BE49-F238E27FC236}">
                    <a16:creationId xmlns:a16="http://schemas.microsoft.com/office/drawing/2014/main" id="{3F540026-C929-1C41-9094-358217A7C24B}"/>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3" name="TextBox 2892">
                <a:extLst>
                  <a:ext uri="{FF2B5EF4-FFF2-40B4-BE49-F238E27FC236}">
                    <a16:creationId xmlns:a16="http://schemas.microsoft.com/office/drawing/2014/main" id="{6D3E4224-801D-BB97-775F-66DDDA97B2A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4" name="TextBox 2893">
                <a:extLst>
                  <a:ext uri="{FF2B5EF4-FFF2-40B4-BE49-F238E27FC236}">
                    <a16:creationId xmlns:a16="http://schemas.microsoft.com/office/drawing/2014/main" id="{8D19413B-7AB6-3550-B00F-1466A24FD9DA}"/>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5" name="TextBox 2894">
                <a:extLst>
                  <a:ext uri="{FF2B5EF4-FFF2-40B4-BE49-F238E27FC236}">
                    <a16:creationId xmlns:a16="http://schemas.microsoft.com/office/drawing/2014/main" id="{13F7CA92-704C-2860-E3BE-35B226948FC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6" name="TextBox 2895">
                <a:extLst>
                  <a:ext uri="{FF2B5EF4-FFF2-40B4-BE49-F238E27FC236}">
                    <a16:creationId xmlns:a16="http://schemas.microsoft.com/office/drawing/2014/main" id="{A3411CBE-1D10-9BCC-38B3-89EFC2288014}"/>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7" name="TextBox 2896">
                <a:extLst>
                  <a:ext uri="{FF2B5EF4-FFF2-40B4-BE49-F238E27FC236}">
                    <a16:creationId xmlns:a16="http://schemas.microsoft.com/office/drawing/2014/main" id="{597E5E86-8ADB-1E31-B735-DF518505C145}"/>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8" name="TextBox 2897">
                <a:extLst>
                  <a:ext uri="{FF2B5EF4-FFF2-40B4-BE49-F238E27FC236}">
                    <a16:creationId xmlns:a16="http://schemas.microsoft.com/office/drawing/2014/main" id="{A2A9F4FE-625B-0CE4-C29A-67DB54C634EC}"/>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899" name="TextBox 2898">
                <a:extLst>
                  <a:ext uri="{FF2B5EF4-FFF2-40B4-BE49-F238E27FC236}">
                    <a16:creationId xmlns:a16="http://schemas.microsoft.com/office/drawing/2014/main" id="{254C6B43-5E22-F382-FBD5-91CF22BF9547}"/>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0" name="TextBox 2899">
                <a:extLst>
                  <a:ext uri="{FF2B5EF4-FFF2-40B4-BE49-F238E27FC236}">
                    <a16:creationId xmlns:a16="http://schemas.microsoft.com/office/drawing/2014/main" id="{55644DBF-FB53-7817-A0E6-91C65E1AD991}"/>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1" name="TextBox 2900">
                <a:extLst>
                  <a:ext uri="{FF2B5EF4-FFF2-40B4-BE49-F238E27FC236}">
                    <a16:creationId xmlns:a16="http://schemas.microsoft.com/office/drawing/2014/main" id="{359CBF87-F4DA-E22D-884A-1F284136E926}"/>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2" name="TextBox 2901">
                <a:extLst>
                  <a:ext uri="{FF2B5EF4-FFF2-40B4-BE49-F238E27FC236}">
                    <a16:creationId xmlns:a16="http://schemas.microsoft.com/office/drawing/2014/main" id="{0368C60F-BFDE-A564-EC15-0A8AA520B0A3}"/>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3" name="TextBox 2902">
                <a:extLst>
                  <a:ext uri="{FF2B5EF4-FFF2-40B4-BE49-F238E27FC236}">
                    <a16:creationId xmlns:a16="http://schemas.microsoft.com/office/drawing/2014/main" id="{0A19C5D1-D6EC-B221-6087-11D0502C9E2C}"/>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4" name="TextBox 2903">
                <a:extLst>
                  <a:ext uri="{FF2B5EF4-FFF2-40B4-BE49-F238E27FC236}">
                    <a16:creationId xmlns:a16="http://schemas.microsoft.com/office/drawing/2014/main" id="{4CBC15F6-DD79-209B-F015-0E1D16D0EAE1}"/>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5" name="TextBox 2904">
                <a:extLst>
                  <a:ext uri="{FF2B5EF4-FFF2-40B4-BE49-F238E27FC236}">
                    <a16:creationId xmlns:a16="http://schemas.microsoft.com/office/drawing/2014/main" id="{67DCAB39-C493-F4A1-C75C-F692EE5E3B7E}"/>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6" name="TextBox 2905">
                <a:extLst>
                  <a:ext uri="{FF2B5EF4-FFF2-40B4-BE49-F238E27FC236}">
                    <a16:creationId xmlns:a16="http://schemas.microsoft.com/office/drawing/2014/main" id="{23083537-698B-C135-D284-C1D4BD716485}"/>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7" name="TextBox 2906">
                <a:extLst>
                  <a:ext uri="{FF2B5EF4-FFF2-40B4-BE49-F238E27FC236}">
                    <a16:creationId xmlns:a16="http://schemas.microsoft.com/office/drawing/2014/main" id="{2E0CCA32-4A70-E6AC-34EE-E28838F8226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8" name="TextBox 2907">
                <a:extLst>
                  <a:ext uri="{FF2B5EF4-FFF2-40B4-BE49-F238E27FC236}">
                    <a16:creationId xmlns:a16="http://schemas.microsoft.com/office/drawing/2014/main" id="{955A00DB-43E6-DA12-518F-471508D3646B}"/>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09" name="TextBox 2908">
                <a:extLst>
                  <a:ext uri="{FF2B5EF4-FFF2-40B4-BE49-F238E27FC236}">
                    <a16:creationId xmlns:a16="http://schemas.microsoft.com/office/drawing/2014/main" id="{B3A94F73-3EAB-49B7-6468-5CFC8C11D1E1}"/>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10" name="TextBox 2909">
                <a:extLst>
                  <a:ext uri="{FF2B5EF4-FFF2-40B4-BE49-F238E27FC236}">
                    <a16:creationId xmlns:a16="http://schemas.microsoft.com/office/drawing/2014/main" id="{C33ABB95-6C60-FECD-87F5-52F30CDF4DD7}"/>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11" name="TextBox 2910">
                <a:extLst>
                  <a:ext uri="{FF2B5EF4-FFF2-40B4-BE49-F238E27FC236}">
                    <a16:creationId xmlns:a16="http://schemas.microsoft.com/office/drawing/2014/main" id="{8EB98DB2-742F-76D6-D727-B3188E4EC7A2}"/>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12" name="TextBox 2911">
                <a:extLst>
                  <a:ext uri="{FF2B5EF4-FFF2-40B4-BE49-F238E27FC236}">
                    <a16:creationId xmlns:a16="http://schemas.microsoft.com/office/drawing/2014/main" id="{0AF4FE6F-5353-25C0-26F6-2A47EF626E32}"/>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13" name="TextBox 2912">
                <a:extLst>
                  <a:ext uri="{FF2B5EF4-FFF2-40B4-BE49-F238E27FC236}">
                    <a16:creationId xmlns:a16="http://schemas.microsoft.com/office/drawing/2014/main" id="{EAAAE955-BD41-60D6-8160-537788ED9058}"/>
                  </a:ext>
                </a:extLst>
              </p:cNvPr>
              <p:cNvSpPr txBox="1"/>
              <p:nvPr/>
            </p:nvSpPr>
            <p:spPr>
              <a:xfrm>
                <a:off x="40702782" y="28099958"/>
                <a:ext cx="576580" cy="243840"/>
              </a:xfrm>
              <a:prstGeom prst="rect">
                <a:avLst/>
              </a:prstGeom>
              <a:noFill/>
            </p:spPr>
            <p:txBody>
              <a:bodyPr wrap="none" rtlCol="0">
                <a:spAutoFit/>
              </a:bodyPr>
              <a:lstStyle/>
              <a:p>
                <a:pPr algn="l"/>
                <a:r>
                  <a:rPr lang="en-US" sz="825" spc="0" baseline="0">
                    <a:ln/>
                    <a:solidFill>
                      <a:srgbClr val="4DAF4A"/>
                    </a:solidFill>
                    <a:latin typeface="Arial"/>
                    <a:cs typeface="Arial"/>
                    <a:sym typeface="Arial"/>
                    <a:rtl val="0"/>
                  </a:rPr>
                  <a:t>Fourth</a:t>
                </a:r>
              </a:p>
            </p:txBody>
          </p:sp>
          <p:sp>
            <p:nvSpPr>
              <p:cNvPr id="2914" name="TextBox 2913">
                <a:extLst>
                  <a:ext uri="{FF2B5EF4-FFF2-40B4-BE49-F238E27FC236}">
                    <a16:creationId xmlns:a16="http://schemas.microsoft.com/office/drawing/2014/main" id="{34ACD894-C6A8-8D2E-1CFA-D79FA4BF2EA1}"/>
                  </a:ext>
                </a:extLst>
              </p:cNvPr>
              <p:cNvSpPr txBox="1"/>
              <p:nvPr/>
            </p:nvSpPr>
            <p:spPr>
              <a:xfrm>
                <a:off x="46510693" y="27614081"/>
                <a:ext cx="1627529" cy="656495"/>
              </a:xfrm>
              <a:prstGeom prst="rect">
                <a:avLst/>
              </a:prstGeom>
              <a:noFill/>
            </p:spPr>
            <p:txBody>
              <a:bodyPr wrap="none" rtlCol="0">
                <a:spAutoFit/>
              </a:bodyPr>
              <a:lstStyle/>
              <a:p>
                <a:pPr algn="l"/>
                <a:r>
                  <a:rPr lang="en-US" sz="3200" spc="0" baseline="0" dirty="0">
                    <a:ln/>
                    <a:solidFill>
                      <a:srgbClr val="4DAF4A"/>
                    </a:solidFill>
                    <a:latin typeface="Arial"/>
                    <a:cs typeface="Arial"/>
                    <a:sym typeface="Arial"/>
                    <a:rtl val="0"/>
                  </a:rPr>
                  <a:t>Fourth</a:t>
                </a:r>
              </a:p>
            </p:txBody>
          </p:sp>
          <p:sp>
            <p:nvSpPr>
              <p:cNvPr id="2915" name="TextBox 2914">
                <a:extLst>
                  <a:ext uri="{FF2B5EF4-FFF2-40B4-BE49-F238E27FC236}">
                    <a16:creationId xmlns:a16="http://schemas.microsoft.com/office/drawing/2014/main" id="{899ECB5B-9EEC-D0AB-934D-A63EE2FD6409}"/>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16" name="TextBox 2915">
                <a:extLst>
                  <a:ext uri="{FF2B5EF4-FFF2-40B4-BE49-F238E27FC236}">
                    <a16:creationId xmlns:a16="http://schemas.microsoft.com/office/drawing/2014/main" id="{07408584-FF12-D30E-F715-3ABEB802EA93}"/>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17" name="TextBox 2916">
                <a:extLst>
                  <a:ext uri="{FF2B5EF4-FFF2-40B4-BE49-F238E27FC236}">
                    <a16:creationId xmlns:a16="http://schemas.microsoft.com/office/drawing/2014/main" id="{5351AAD3-1BB6-4B48-0655-9EE7E4B6D73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18" name="TextBox 2917">
                <a:extLst>
                  <a:ext uri="{FF2B5EF4-FFF2-40B4-BE49-F238E27FC236}">
                    <a16:creationId xmlns:a16="http://schemas.microsoft.com/office/drawing/2014/main" id="{4A83DC06-FF7B-CA2A-A3F1-4196F068AA91}"/>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19" name="TextBox 2918">
                <a:extLst>
                  <a:ext uri="{FF2B5EF4-FFF2-40B4-BE49-F238E27FC236}">
                    <a16:creationId xmlns:a16="http://schemas.microsoft.com/office/drawing/2014/main" id="{A750FE40-6224-BAE6-D350-142499911672}"/>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0" name="TextBox 2919">
                <a:extLst>
                  <a:ext uri="{FF2B5EF4-FFF2-40B4-BE49-F238E27FC236}">
                    <a16:creationId xmlns:a16="http://schemas.microsoft.com/office/drawing/2014/main" id="{52F2C529-F123-60F1-D383-7E81087AB30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1" name="TextBox 2920">
                <a:extLst>
                  <a:ext uri="{FF2B5EF4-FFF2-40B4-BE49-F238E27FC236}">
                    <a16:creationId xmlns:a16="http://schemas.microsoft.com/office/drawing/2014/main" id="{21F30C38-4F4C-99D6-D8CB-A37B07EE951C}"/>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2" name="TextBox 2921">
                <a:extLst>
                  <a:ext uri="{FF2B5EF4-FFF2-40B4-BE49-F238E27FC236}">
                    <a16:creationId xmlns:a16="http://schemas.microsoft.com/office/drawing/2014/main" id="{1C484C4E-E281-EDF5-BC2C-43977B9B9E32}"/>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3" name="TextBox 2922">
                <a:extLst>
                  <a:ext uri="{FF2B5EF4-FFF2-40B4-BE49-F238E27FC236}">
                    <a16:creationId xmlns:a16="http://schemas.microsoft.com/office/drawing/2014/main" id="{0EFC9AB4-64FA-3E00-ADDA-A27BF580A6A7}"/>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4" name="TextBox 2923">
                <a:extLst>
                  <a:ext uri="{FF2B5EF4-FFF2-40B4-BE49-F238E27FC236}">
                    <a16:creationId xmlns:a16="http://schemas.microsoft.com/office/drawing/2014/main" id="{339DA4D1-0CA8-14F8-045E-12323F95C4A8}"/>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5" name="TextBox 2924">
                <a:extLst>
                  <a:ext uri="{FF2B5EF4-FFF2-40B4-BE49-F238E27FC236}">
                    <a16:creationId xmlns:a16="http://schemas.microsoft.com/office/drawing/2014/main" id="{F24A6ECA-245C-6CD9-1860-9596D9B7965E}"/>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6" name="TextBox 2925">
                <a:extLst>
                  <a:ext uri="{FF2B5EF4-FFF2-40B4-BE49-F238E27FC236}">
                    <a16:creationId xmlns:a16="http://schemas.microsoft.com/office/drawing/2014/main" id="{81543287-CEFD-DA55-D352-1CB8084BBCB8}"/>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7" name="TextBox 2926">
                <a:extLst>
                  <a:ext uri="{FF2B5EF4-FFF2-40B4-BE49-F238E27FC236}">
                    <a16:creationId xmlns:a16="http://schemas.microsoft.com/office/drawing/2014/main" id="{FCC84BD3-5E9C-EAA4-9A9B-C295C63703F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8" name="TextBox 2927">
                <a:extLst>
                  <a:ext uri="{FF2B5EF4-FFF2-40B4-BE49-F238E27FC236}">
                    <a16:creationId xmlns:a16="http://schemas.microsoft.com/office/drawing/2014/main" id="{7A68683D-C99A-C79D-D75B-567D4950614E}"/>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29" name="TextBox 2928">
                <a:extLst>
                  <a:ext uri="{FF2B5EF4-FFF2-40B4-BE49-F238E27FC236}">
                    <a16:creationId xmlns:a16="http://schemas.microsoft.com/office/drawing/2014/main" id="{8A759619-00F9-7C41-7025-A786B81104CE}"/>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0" name="TextBox 2929">
                <a:extLst>
                  <a:ext uri="{FF2B5EF4-FFF2-40B4-BE49-F238E27FC236}">
                    <a16:creationId xmlns:a16="http://schemas.microsoft.com/office/drawing/2014/main" id="{B6F8CE43-1312-79D0-90ED-692EF7B2DB45}"/>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1" name="TextBox 2930">
                <a:extLst>
                  <a:ext uri="{FF2B5EF4-FFF2-40B4-BE49-F238E27FC236}">
                    <a16:creationId xmlns:a16="http://schemas.microsoft.com/office/drawing/2014/main" id="{42369EA1-FD8A-CB24-BA48-2EC6244CFA8A}"/>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2" name="TextBox 2931">
                <a:extLst>
                  <a:ext uri="{FF2B5EF4-FFF2-40B4-BE49-F238E27FC236}">
                    <a16:creationId xmlns:a16="http://schemas.microsoft.com/office/drawing/2014/main" id="{67C5ED97-D7B8-49E9-B45D-4AD4009186B2}"/>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3" name="TextBox 2932">
                <a:extLst>
                  <a:ext uri="{FF2B5EF4-FFF2-40B4-BE49-F238E27FC236}">
                    <a16:creationId xmlns:a16="http://schemas.microsoft.com/office/drawing/2014/main" id="{F1BA8B80-A91E-B25A-57F9-41904D1862E4}"/>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4" name="TextBox 2933">
                <a:extLst>
                  <a:ext uri="{FF2B5EF4-FFF2-40B4-BE49-F238E27FC236}">
                    <a16:creationId xmlns:a16="http://schemas.microsoft.com/office/drawing/2014/main" id="{33B12BAC-ED0C-8496-1BEC-7B8B45F71B9B}"/>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5" name="TextBox 2934">
                <a:extLst>
                  <a:ext uri="{FF2B5EF4-FFF2-40B4-BE49-F238E27FC236}">
                    <a16:creationId xmlns:a16="http://schemas.microsoft.com/office/drawing/2014/main" id="{280EC63F-DB16-1696-51D6-51E7CD934B5F}"/>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6" name="TextBox 2935">
                <a:extLst>
                  <a:ext uri="{FF2B5EF4-FFF2-40B4-BE49-F238E27FC236}">
                    <a16:creationId xmlns:a16="http://schemas.microsoft.com/office/drawing/2014/main" id="{F3F85156-3D1C-F2CE-CCE7-4C9524D2AFA5}"/>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7" name="TextBox 2936">
                <a:extLst>
                  <a:ext uri="{FF2B5EF4-FFF2-40B4-BE49-F238E27FC236}">
                    <a16:creationId xmlns:a16="http://schemas.microsoft.com/office/drawing/2014/main" id="{893F7DB2-07BC-3541-45D6-D03C59209B2D}"/>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8" name="TextBox 2937">
                <a:extLst>
                  <a:ext uri="{FF2B5EF4-FFF2-40B4-BE49-F238E27FC236}">
                    <a16:creationId xmlns:a16="http://schemas.microsoft.com/office/drawing/2014/main" id="{A8BE0F67-33B9-E448-DCFA-AD77813AAD5A}"/>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39" name="TextBox 2938">
                <a:extLst>
                  <a:ext uri="{FF2B5EF4-FFF2-40B4-BE49-F238E27FC236}">
                    <a16:creationId xmlns:a16="http://schemas.microsoft.com/office/drawing/2014/main" id="{6F234DF0-9F08-7085-F619-2D709C8C660F}"/>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0" name="TextBox 2939">
                <a:extLst>
                  <a:ext uri="{FF2B5EF4-FFF2-40B4-BE49-F238E27FC236}">
                    <a16:creationId xmlns:a16="http://schemas.microsoft.com/office/drawing/2014/main" id="{B5C61503-4910-D4ED-D08D-01305E3F24DF}"/>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1" name="TextBox 2940">
                <a:extLst>
                  <a:ext uri="{FF2B5EF4-FFF2-40B4-BE49-F238E27FC236}">
                    <a16:creationId xmlns:a16="http://schemas.microsoft.com/office/drawing/2014/main" id="{3FEE2168-EA6E-017E-FE41-9372B6BDD2E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2" name="TextBox 2941">
                <a:extLst>
                  <a:ext uri="{FF2B5EF4-FFF2-40B4-BE49-F238E27FC236}">
                    <a16:creationId xmlns:a16="http://schemas.microsoft.com/office/drawing/2014/main" id="{E692CD3E-A683-7C93-FD7C-2FD7F367B4BA}"/>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3" name="TextBox 2942">
                <a:extLst>
                  <a:ext uri="{FF2B5EF4-FFF2-40B4-BE49-F238E27FC236}">
                    <a16:creationId xmlns:a16="http://schemas.microsoft.com/office/drawing/2014/main" id="{1DA59A7F-1753-435E-D98B-6A76BB2CADA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4" name="TextBox 2943">
                <a:extLst>
                  <a:ext uri="{FF2B5EF4-FFF2-40B4-BE49-F238E27FC236}">
                    <a16:creationId xmlns:a16="http://schemas.microsoft.com/office/drawing/2014/main" id="{CBE731F3-1726-027D-C5E0-2D337341FAA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5" name="TextBox 2944">
                <a:extLst>
                  <a:ext uri="{FF2B5EF4-FFF2-40B4-BE49-F238E27FC236}">
                    <a16:creationId xmlns:a16="http://schemas.microsoft.com/office/drawing/2014/main" id="{B32C844E-64CF-C07E-46B2-6BA8EA55C6AB}"/>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6" name="TextBox 2945">
                <a:extLst>
                  <a:ext uri="{FF2B5EF4-FFF2-40B4-BE49-F238E27FC236}">
                    <a16:creationId xmlns:a16="http://schemas.microsoft.com/office/drawing/2014/main" id="{0F57910E-7F93-E6EE-498F-EB138C536377}"/>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7" name="TextBox 2946">
                <a:extLst>
                  <a:ext uri="{FF2B5EF4-FFF2-40B4-BE49-F238E27FC236}">
                    <a16:creationId xmlns:a16="http://schemas.microsoft.com/office/drawing/2014/main" id="{7FA4B68D-C824-ABE6-B8CD-A14EE82C3B3B}"/>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8" name="TextBox 2947">
                <a:extLst>
                  <a:ext uri="{FF2B5EF4-FFF2-40B4-BE49-F238E27FC236}">
                    <a16:creationId xmlns:a16="http://schemas.microsoft.com/office/drawing/2014/main" id="{5DD0343A-FD2D-AC4B-6F70-3613EE8EBBC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49" name="TextBox 2948">
                <a:extLst>
                  <a:ext uri="{FF2B5EF4-FFF2-40B4-BE49-F238E27FC236}">
                    <a16:creationId xmlns:a16="http://schemas.microsoft.com/office/drawing/2014/main" id="{46F5889F-D722-CAB6-C96D-7D2B9CD21A1B}"/>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0" name="TextBox 2949">
                <a:extLst>
                  <a:ext uri="{FF2B5EF4-FFF2-40B4-BE49-F238E27FC236}">
                    <a16:creationId xmlns:a16="http://schemas.microsoft.com/office/drawing/2014/main" id="{06F708A3-F532-803E-E3A3-CE4B9A19FFDD}"/>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1" name="TextBox 2950">
                <a:extLst>
                  <a:ext uri="{FF2B5EF4-FFF2-40B4-BE49-F238E27FC236}">
                    <a16:creationId xmlns:a16="http://schemas.microsoft.com/office/drawing/2014/main" id="{7DFA24F5-3D48-9E48-9D26-7401C1A30FA3}"/>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2" name="TextBox 2951">
                <a:extLst>
                  <a:ext uri="{FF2B5EF4-FFF2-40B4-BE49-F238E27FC236}">
                    <a16:creationId xmlns:a16="http://schemas.microsoft.com/office/drawing/2014/main" id="{0DBB4CDA-269E-A5F2-4CB9-5978E10547E4}"/>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3" name="TextBox 2952">
                <a:extLst>
                  <a:ext uri="{FF2B5EF4-FFF2-40B4-BE49-F238E27FC236}">
                    <a16:creationId xmlns:a16="http://schemas.microsoft.com/office/drawing/2014/main" id="{14DF4A31-4004-EC5E-4A7C-42ED09212821}"/>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4" name="TextBox 2953">
                <a:extLst>
                  <a:ext uri="{FF2B5EF4-FFF2-40B4-BE49-F238E27FC236}">
                    <a16:creationId xmlns:a16="http://schemas.microsoft.com/office/drawing/2014/main" id="{7F495956-4BCB-838D-FE55-BE1985406018}"/>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5" name="TextBox 2954">
                <a:extLst>
                  <a:ext uri="{FF2B5EF4-FFF2-40B4-BE49-F238E27FC236}">
                    <a16:creationId xmlns:a16="http://schemas.microsoft.com/office/drawing/2014/main" id="{4089EFAE-0443-309B-F83C-C7E96EBEA2F5}"/>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6" name="TextBox 2955">
                <a:extLst>
                  <a:ext uri="{FF2B5EF4-FFF2-40B4-BE49-F238E27FC236}">
                    <a16:creationId xmlns:a16="http://schemas.microsoft.com/office/drawing/2014/main" id="{DC4A6CF2-097F-2BF8-7FC8-0BB3BDACED6C}"/>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7" name="TextBox 2956">
                <a:extLst>
                  <a:ext uri="{FF2B5EF4-FFF2-40B4-BE49-F238E27FC236}">
                    <a16:creationId xmlns:a16="http://schemas.microsoft.com/office/drawing/2014/main" id="{8572FF95-DDF8-03F2-0FF1-45B4199F134B}"/>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8" name="TextBox 2957">
                <a:extLst>
                  <a:ext uri="{FF2B5EF4-FFF2-40B4-BE49-F238E27FC236}">
                    <a16:creationId xmlns:a16="http://schemas.microsoft.com/office/drawing/2014/main" id="{762FD65F-CFBB-E89C-31D8-A0A2F1BB5C08}"/>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59" name="TextBox 2958">
                <a:extLst>
                  <a:ext uri="{FF2B5EF4-FFF2-40B4-BE49-F238E27FC236}">
                    <a16:creationId xmlns:a16="http://schemas.microsoft.com/office/drawing/2014/main" id="{8F0E0704-0760-FA3E-E9CC-117B760A3263}"/>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0" name="TextBox 2959">
                <a:extLst>
                  <a:ext uri="{FF2B5EF4-FFF2-40B4-BE49-F238E27FC236}">
                    <a16:creationId xmlns:a16="http://schemas.microsoft.com/office/drawing/2014/main" id="{36177462-6294-F0CD-7B92-EE1559CAE029}"/>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1" name="TextBox 2960">
                <a:extLst>
                  <a:ext uri="{FF2B5EF4-FFF2-40B4-BE49-F238E27FC236}">
                    <a16:creationId xmlns:a16="http://schemas.microsoft.com/office/drawing/2014/main" id="{2B2F4C69-6732-9F45-1F44-5C6E332216F8}"/>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2" name="TextBox 2961">
                <a:extLst>
                  <a:ext uri="{FF2B5EF4-FFF2-40B4-BE49-F238E27FC236}">
                    <a16:creationId xmlns:a16="http://schemas.microsoft.com/office/drawing/2014/main" id="{0C073BCD-2D8E-958F-12B7-CFF0D512CCE0}"/>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3" name="TextBox 2962">
                <a:extLst>
                  <a:ext uri="{FF2B5EF4-FFF2-40B4-BE49-F238E27FC236}">
                    <a16:creationId xmlns:a16="http://schemas.microsoft.com/office/drawing/2014/main" id="{54C908A9-BED0-395F-D1E8-AB41A210C478}"/>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4" name="TextBox 2963">
                <a:extLst>
                  <a:ext uri="{FF2B5EF4-FFF2-40B4-BE49-F238E27FC236}">
                    <a16:creationId xmlns:a16="http://schemas.microsoft.com/office/drawing/2014/main" id="{05DD4438-DAEF-0603-D060-B66FD11F9D43}"/>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5" name="TextBox 2964">
                <a:extLst>
                  <a:ext uri="{FF2B5EF4-FFF2-40B4-BE49-F238E27FC236}">
                    <a16:creationId xmlns:a16="http://schemas.microsoft.com/office/drawing/2014/main" id="{928D890E-7807-B681-B8BA-DD9752C5ECFD}"/>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6" name="TextBox 2965">
                <a:extLst>
                  <a:ext uri="{FF2B5EF4-FFF2-40B4-BE49-F238E27FC236}">
                    <a16:creationId xmlns:a16="http://schemas.microsoft.com/office/drawing/2014/main" id="{34E4AB4A-564F-D248-8722-43AABA483D31}"/>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7" name="TextBox 2966">
                <a:extLst>
                  <a:ext uri="{FF2B5EF4-FFF2-40B4-BE49-F238E27FC236}">
                    <a16:creationId xmlns:a16="http://schemas.microsoft.com/office/drawing/2014/main" id="{9B6C7A05-28FA-A942-043B-232767328BC2}"/>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8" name="TextBox 2967">
                <a:extLst>
                  <a:ext uri="{FF2B5EF4-FFF2-40B4-BE49-F238E27FC236}">
                    <a16:creationId xmlns:a16="http://schemas.microsoft.com/office/drawing/2014/main" id="{5B0D9F95-3D92-5CB0-B157-AC5506A5B6D5}"/>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69" name="TextBox 2968">
                <a:extLst>
                  <a:ext uri="{FF2B5EF4-FFF2-40B4-BE49-F238E27FC236}">
                    <a16:creationId xmlns:a16="http://schemas.microsoft.com/office/drawing/2014/main" id="{61B0D692-6E12-B1E5-C9FC-BA8CC44AC957}"/>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70" name="TextBox 2969">
                <a:extLst>
                  <a:ext uri="{FF2B5EF4-FFF2-40B4-BE49-F238E27FC236}">
                    <a16:creationId xmlns:a16="http://schemas.microsoft.com/office/drawing/2014/main" id="{23D75A23-1000-77BB-6F48-B642A20EC8DB}"/>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71" name="TextBox 2970">
                <a:extLst>
                  <a:ext uri="{FF2B5EF4-FFF2-40B4-BE49-F238E27FC236}">
                    <a16:creationId xmlns:a16="http://schemas.microsoft.com/office/drawing/2014/main" id="{16966845-18EB-7FCD-44EC-2CE01292A621}"/>
                  </a:ext>
                </a:extLst>
              </p:cNvPr>
              <p:cNvSpPr txBox="1"/>
              <p:nvPr/>
            </p:nvSpPr>
            <p:spPr>
              <a:xfrm>
                <a:off x="40711165" y="25678449"/>
                <a:ext cx="640079" cy="243840"/>
              </a:xfrm>
              <a:prstGeom prst="rect">
                <a:avLst/>
              </a:prstGeom>
              <a:noFill/>
            </p:spPr>
            <p:txBody>
              <a:bodyPr wrap="none" rtlCol="0">
                <a:spAutoFit/>
              </a:bodyPr>
              <a:lstStyle/>
              <a:p>
                <a:pPr algn="l"/>
                <a:r>
                  <a:rPr lang="en-US" sz="825" spc="0" baseline="0">
                    <a:ln/>
                    <a:solidFill>
                      <a:srgbClr val="377EB8"/>
                    </a:solidFill>
                    <a:latin typeface="Arial"/>
                    <a:cs typeface="Arial"/>
                    <a:sym typeface="Arial"/>
                    <a:rtl val="0"/>
                  </a:rPr>
                  <a:t>Highest</a:t>
                </a:r>
              </a:p>
            </p:txBody>
          </p:sp>
          <p:sp>
            <p:nvSpPr>
              <p:cNvPr id="2972" name="TextBox 2971">
                <a:extLst>
                  <a:ext uri="{FF2B5EF4-FFF2-40B4-BE49-F238E27FC236}">
                    <a16:creationId xmlns:a16="http://schemas.microsoft.com/office/drawing/2014/main" id="{202F0B60-1D5A-EC1B-5028-15F6DFB5F63F}"/>
                  </a:ext>
                </a:extLst>
              </p:cNvPr>
              <p:cNvSpPr txBox="1"/>
              <p:nvPr/>
            </p:nvSpPr>
            <p:spPr>
              <a:xfrm>
                <a:off x="46577961" y="24563777"/>
                <a:ext cx="1873605" cy="656495"/>
              </a:xfrm>
              <a:prstGeom prst="rect">
                <a:avLst/>
              </a:prstGeom>
              <a:noFill/>
            </p:spPr>
            <p:txBody>
              <a:bodyPr wrap="none" rtlCol="0">
                <a:spAutoFit/>
              </a:bodyPr>
              <a:lstStyle/>
              <a:p>
                <a:pPr algn="l"/>
                <a:r>
                  <a:rPr lang="en-US" sz="3200" spc="0" baseline="0" dirty="0">
                    <a:ln/>
                    <a:solidFill>
                      <a:srgbClr val="377EB8"/>
                    </a:solidFill>
                    <a:latin typeface="Arial"/>
                    <a:cs typeface="Arial"/>
                    <a:sym typeface="Arial"/>
                    <a:rtl val="0"/>
                  </a:rPr>
                  <a:t>Highest</a:t>
                </a:r>
              </a:p>
            </p:txBody>
          </p:sp>
          <p:sp>
            <p:nvSpPr>
              <p:cNvPr id="2973" name="TextBox 2972">
                <a:extLst>
                  <a:ext uri="{FF2B5EF4-FFF2-40B4-BE49-F238E27FC236}">
                    <a16:creationId xmlns:a16="http://schemas.microsoft.com/office/drawing/2014/main" id="{20524535-B9A3-CE6F-2CDE-A77D0DB5E616}"/>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74" name="TextBox 2973">
                <a:extLst>
                  <a:ext uri="{FF2B5EF4-FFF2-40B4-BE49-F238E27FC236}">
                    <a16:creationId xmlns:a16="http://schemas.microsoft.com/office/drawing/2014/main" id="{D110429C-BFD0-57ED-F770-94A916225076}"/>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75" name="TextBox 2974">
                <a:extLst>
                  <a:ext uri="{FF2B5EF4-FFF2-40B4-BE49-F238E27FC236}">
                    <a16:creationId xmlns:a16="http://schemas.microsoft.com/office/drawing/2014/main" id="{1E305C28-3053-A3C9-FF27-08E528398688}"/>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76" name="TextBox 2975">
                <a:extLst>
                  <a:ext uri="{FF2B5EF4-FFF2-40B4-BE49-F238E27FC236}">
                    <a16:creationId xmlns:a16="http://schemas.microsoft.com/office/drawing/2014/main" id="{717F6873-D239-5766-8DA9-C38DA480151C}"/>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77" name="TextBox 2976">
                <a:extLst>
                  <a:ext uri="{FF2B5EF4-FFF2-40B4-BE49-F238E27FC236}">
                    <a16:creationId xmlns:a16="http://schemas.microsoft.com/office/drawing/2014/main" id="{4CE10145-E3E2-235A-3E12-CB0C161705D1}"/>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78" name="TextBox 2977">
                <a:extLst>
                  <a:ext uri="{FF2B5EF4-FFF2-40B4-BE49-F238E27FC236}">
                    <a16:creationId xmlns:a16="http://schemas.microsoft.com/office/drawing/2014/main" id="{A8AF7F9D-3D91-EEEF-55BE-A0E6C7B8A769}"/>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79" name="TextBox 2978">
                <a:extLst>
                  <a:ext uri="{FF2B5EF4-FFF2-40B4-BE49-F238E27FC236}">
                    <a16:creationId xmlns:a16="http://schemas.microsoft.com/office/drawing/2014/main" id="{DC224F24-37C4-FFE8-8935-D4B7E963BE91}"/>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0" name="TextBox 2979">
                <a:extLst>
                  <a:ext uri="{FF2B5EF4-FFF2-40B4-BE49-F238E27FC236}">
                    <a16:creationId xmlns:a16="http://schemas.microsoft.com/office/drawing/2014/main" id="{661DABCE-FD2A-F031-BF64-3922A982A9AC}"/>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1" name="TextBox 2980">
                <a:extLst>
                  <a:ext uri="{FF2B5EF4-FFF2-40B4-BE49-F238E27FC236}">
                    <a16:creationId xmlns:a16="http://schemas.microsoft.com/office/drawing/2014/main" id="{D9DD64BF-ED51-96B6-A631-F792E0141691}"/>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2" name="TextBox 2981">
                <a:extLst>
                  <a:ext uri="{FF2B5EF4-FFF2-40B4-BE49-F238E27FC236}">
                    <a16:creationId xmlns:a16="http://schemas.microsoft.com/office/drawing/2014/main" id="{BE1DB608-CF9F-A81C-7AB6-0680EE3EE3D9}"/>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3" name="TextBox 2982">
                <a:extLst>
                  <a:ext uri="{FF2B5EF4-FFF2-40B4-BE49-F238E27FC236}">
                    <a16:creationId xmlns:a16="http://schemas.microsoft.com/office/drawing/2014/main" id="{85250A73-509E-B175-E060-401D38F58117}"/>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4" name="TextBox 2983">
                <a:extLst>
                  <a:ext uri="{FF2B5EF4-FFF2-40B4-BE49-F238E27FC236}">
                    <a16:creationId xmlns:a16="http://schemas.microsoft.com/office/drawing/2014/main" id="{9E055A3C-8375-DF60-4AA3-2A9343D2191E}"/>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5" name="TextBox 2984">
                <a:extLst>
                  <a:ext uri="{FF2B5EF4-FFF2-40B4-BE49-F238E27FC236}">
                    <a16:creationId xmlns:a16="http://schemas.microsoft.com/office/drawing/2014/main" id="{7EFC47BE-EE0F-CD36-7DEE-2CC274849D55}"/>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6" name="TextBox 2985">
                <a:extLst>
                  <a:ext uri="{FF2B5EF4-FFF2-40B4-BE49-F238E27FC236}">
                    <a16:creationId xmlns:a16="http://schemas.microsoft.com/office/drawing/2014/main" id="{4279DFCB-827D-B47B-E4FA-A901A5ED7723}"/>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7" name="TextBox 2986">
                <a:extLst>
                  <a:ext uri="{FF2B5EF4-FFF2-40B4-BE49-F238E27FC236}">
                    <a16:creationId xmlns:a16="http://schemas.microsoft.com/office/drawing/2014/main" id="{97E39BB4-4150-0856-8204-2166B1F152D0}"/>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8" name="TextBox 2987">
                <a:extLst>
                  <a:ext uri="{FF2B5EF4-FFF2-40B4-BE49-F238E27FC236}">
                    <a16:creationId xmlns:a16="http://schemas.microsoft.com/office/drawing/2014/main" id="{AE9519B3-D864-66A6-6DC2-5B6EE9105455}"/>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89" name="TextBox 2988">
                <a:extLst>
                  <a:ext uri="{FF2B5EF4-FFF2-40B4-BE49-F238E27FC236}">
                    <a16:creationId xmlns:a16="http://schemas.microsoft.com/office/drawing/2014/main" id="{B4A0A6E1-B6D3-22E3-8246-9327EE42D14F}"/>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0" name="TextBox 2989">
                <a:extLst>
                  <a:ext uri="{FF2B5EF4-FFF2-40B4-BE49-F238E27FC236}">
                    <a16:creationId xmlns:a16="http://schemas.microsoft.com/office/drawing/2014/main" id="{82739B85-6345-BBD9-07C7-111D5B2A9B8E}"/>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1" name="TextBox 2990">
                <a:extLst>
                  <a:ext uri="{FF2B5EF4-FFF2-40B4-BE49-F238E27FC236}">
                    <a16:creationId xmlns:a16="http://schemas.microsoft.com/office/drawing/2014/main" id="{549355D0-27CE-479D-D6AE-002FC888043F}"/>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2" name="TextBox 2991">
                <a:extLst>
                  <a:ext uri="{FF2B5EF4-FFF2-40B4-BE49-F238E27FC236}">
                    <a16:creationId xmlns:a16="http://schemas.microsoft.com/office/drawing/2014/main" id="{8ACB579E-D535-0475-7526-AB21AF18D595}"/>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3" name="TextBox 2992">
                <a:extLst>
                  <a:ext uri="{FF2B5EF4-FFF2-40B4-BE49-F238E27FC236}">
                    <a16:creationId xmlns:a16="http://schemas.microsoft.com/office/drawing/2014/main" id="{41DA381D-3DA9-EA04-13F5-3F93297EB3D8}"/>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4" name="TextBox 2993">
                <a:extLst>
                  <a:ext uri="{FF2B5EF4-FFF2-40B4-BE49-F238E27FC236}">
                    <a16:creationId xmlns:a16="http://schemas.microsoft.com/office/drawing/2014/main" id="{686B9AC3-DC1A-4E42-C011-753BCF665A47}"/>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5" name="TextBox 2994">
                <a:extLst>
                  <a:ext uri="{FF2B5EF4-FFF2-40B4-BE49-F238E27FC236}">
                    <a16:creationId xmlns:a16="http://schemas.microsoft.com/office/drawing/2014/main" id="{35CE14C4-D7E0-9A44-3998-8F62D48BD469}"/>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6" name="TextBox 2995">
                <a:extLst>
                  <a:ext uri="{FF2B5EF4-FFF2-40B4-BE49-F238E27FC236}">
                    <a16:creationId xmlns:a16="http://schemas.microsoft.com/office/drawing/2014/main" id="{3507265E-EA76-05E1-BBD1-7EDA125789E3}"/>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7" name="TextBox 2996">
                <a:extLst>
                  <a:ext uri="{FF2B5EF4-FFF2-40B4-BE49-F238E27FC236}">
                    <a16:creationId xmlns:a16="http://schemas.microsoft.com/office/drawing/2014/main" id="{2E22F88A-AAE3-2123-411D-F1477CEC444B}"/>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a:ln/>
                    <a:solidFill>
                      <a:srgbClr val="E41A1C"/>
                    </a:solidFill>
                    <a:latin typeface="Arial"/>
                    <a:cs typeface="Arial"/>
                    <a:sym typeface="Arial"/>
                    <a:rtl val="0"/>
                  </a:rPr>
                  <a:t>Top 5</a:t>
                </a:r>
              </a:p>
            </p:txBody>
          </p:sp>
          <p:sp>
            <p:nvSpPr>
              <p:cNvPr id="2998" name="TextBox 2997">
                <a:extLst>
                  <a:ext uri="{FF2B5EF4-FFF2-40B4-BE49-F238E27FC236}">
                    <a16:creationId xmlns:a16="http://schemas.microsoft.com/office/drawing/2014/main" id="{BC8333A2-98CF-387B-682A-48E68F377298}"/>
                  </a:ext>
                </a:extLst>
              </p:cNvPr>
              <p:cNvSpPr txBox="1"/>
              <p:nvPr/>
            </p:nvSpPr>
            <p:spPr>
              <a:xfrm>
                <a:off x="40694401" y="22316886"/>
                <a:ext cx="513080" cy="243840"/>
              </a:xfrm>
              <a:prstGeom prst="rect">
                <a:avLst/>
              </a:prstGeom>
              <a:noFill/>
            </p:spPr>
            <p:txBody>
              <a:bodyPr wrap="none" rtlCol="0">
                <a:spAutoFit/>
              </a:bodyPr>
              <a:lstStyle/>
              <a:p>
                <a:pPr algn="l"/>
                <a:r>
                  <a:rPr lang="en-US" sz="825" spc="0" baseline="0" dirty="0">
                    <a:ln/>
                    <a:solidFill>
                      <a:srgbClr val="E41A1C"/>
                    </a:solidFill>
                    <a:latin typeface="Arial"/>
                    <a:cs typeface="Arial"/>
                    <a:sym typeface="Arial"/>
                    <a:rtl val="0"/>
                  </a:rPr>
                  <a:t>Top 5</a:t>
                </a:r>
              </a:p>
            </p:txBody>
          </p:sp>
          <p:sp>
            <p:nvSpPr>
              <p:cNvPr id="3030" name="TextBox 3029">
                <a:extLst>
                  <a:ext uri="{FF2B5EF4-FFF2-40B4-BE49-F238E27FC236}">
                    <a16:creationId xmlns:a16="http://schemas.microsoft.com/office/drawing/2014/main" id="{2D5B40E3-77A8-290C-D8D6-723CE068A8F0}"/>
                  </a:ext>
                </a:extLst>
              </p:cNvPr>
              <p:cNvSpPr txBox="1"/>
              <p:nvPr/>
            </p:nvSpPr>
            <p:spPr>
              <a:xfrm>
                <a:off x="46604121" y="20180834"/>
                <a:ext cx="1411289" cy="656495"/>
              </a:xfrm>
              <a:prstGeom prst="rect">
                <a:avLst/>
              </a:prstGeom>
              <a:noFill/>
            </p:spPr>
            <p:txBody>
              <a:bodyPr wrap="none" rtlCol="0">
                <a:spAutoFit/>
              </a:bodyPr>
              <a:lstStyle/>
              <a:p>
                <a:pPr algn="l"/>
                <a:r>
                  <a:rPr lang="en-US" sz="3200" spc="0" baseline="0" dirty="0">
                    <a:ln/>
                    <a:solidFill>
                      <a:srgbClr val="E41A1C"/>
                    </a:solidFill>
                    <a:latin typeface="Arial"/>
                    <a:cs typeface="Arial"/>
                    <a:sym typeface="Arial"/>
                    <a:rtl val="0"/>
                  </a:rPr>
                  <a:t>Top 5</a:t>
                </a:r>
              </a:p>
            </p:txBody>
          </p:sp>
          <p:sp>
            <p:nvSpPr>
              <p:cNvPr id="3031" name="Freeform: Shape 3030">
                <a:extLst>
                  <a:ext uri="{FF2B5EF4-FFF2-40B4-BE49-F238E27FC236}">
                    <a16:creationId xmlns:a16="http://schemas.microsoft.com/office/drawing/2014/main" id="{BD644151-1E4E-E1B5-612E-AAAB6E71C97D}"/>
                  </a:ext>
                </a:extLst>
              </p:cNvPr>
              <p:cNvSpPr/>
              <p:nvPr/>
            </p:nvSpPr>
            <p:spPr>
              <a:xfrm>
                <a:off x="40743804" y="29838080"/>
                <a:ext cx="5659627" cy="22479"/>
              </a:xfrm>
              <a:custGeom>
                <a:avLst/>
                <a:gdLst>
                  <a:gd name="connsiteX0" fmla="*/ 0 w 5659627"/>
                  <a:gd name="connsiteY0" fmla="*/ 22479 h 22479"/>
                  <a:gd name="connsiteX1" fmla="*/ 202057 w 5659627"/>
                  <a:gd name="connsiteY1" fmla="*/ 21717 h 22479"/>
                  <a:gd name="connsiteX2" fmla="*/ 403987 w 5659627"/>
                  <a:gd name="connsiteY2" fmla="*/ 20955 h 22479"/>
                  <a:gd name="connsiteX3" fmla="*/ 606551 w 5659627"/>
                  <a:gd name="connsiteY3" fmla="*/ 20066 h 22479"/>
                  <a:gd name="connsiteX4" fmla="*/ 808482 w 5659627"/>
                  <a:gd name="connsiteY4" fmla="*/ 19304 h 22479"/>
                  <a:gd name="connsiteX5" fmla="*/ 1010539 w 5659627"/>
                  <a:gd name="connsiteY5" fmla="*/ 18542 h 22479"/>
                  <a:gd name="connsiteX6" fmla="*/ 1212469 w 5659627"/>
                  <a:gd name="connsiteY6" fmla="*/ 17780 h 22479"/>
                  <a:gd name="connsiteX7" fmla="*/ 1415034 w 5659627"/>
                  <a:gd name="connsiteY7" fmla="*/ 16891 h 22479"/>
                  <a:gd name="connsiteX8" fmla="*/ 1617091 w 5659627"/>
                  <a:gd name="connsiteY8" fmla="*/ 16129 h 22479"/>
                  <a:gd name="connsiteX9" fmla="*/ 1819020 w 5659627"/>
                  <a:gd name="connsiteY9" fmla="*/ 15367 h 22479"/>
                  <a:gd name="connsiteX10" fmla="*/ 2021077 w 5659627"/>
                  <a:gd name="connsiteY10" fmla="*/ 14478 h 22479"/>
                  <a:gd name="connsiteX11" fmla="*/ 2223516 w 5659627"/>
                  <a:gd name="connsiteY11" fmla="*/ 13716 h 22479"/>
                  <a:gd name="connsiteX12" fmla="*/ 2425572 w 5659627"/>
                  <a:gd name="connsiteY12" fmla="*/ 12954 h 22479"/>
                  <a:gd name="connsiteX13" fmla="*/ 2627503 w 5659627"/>
                  <a:gd name="connsiteY13" fmla="*/ 12065 h 22479"/>
                  <a:gd name="connsiteX14" fmla="*/ 2829560 w 5659627"/>
                  <a:gd name="connsiteY14" fmla="*/ 11303 h 22479"/>
                  <a:gd name="connsiteX15" fmla="*/ 3032124 w 5659627"/>
                  <a:gd name="connsiteY15" fmla="*/ 10541 h 22479"/>
                  <a:gd name="connsiteX16" fmla="*/ 3234055 w 5659627"/>
                  <a:gd name="connsiteY16" fmla="*/ 9652 h 22479"/>
                  <a:gd name="connsiteX17" fmla="*/ 3436112 w 5659627"/>
                  <a:gd name="connsiteY17" fmla="*/ 8890 h 22479"/>
                  <a:gd name="connsiteX18" fmla="*/ 3638042 w 5659627"/>
                  <a:gd name="connsiteY18" fmla="*/ 8128 h 22479"/>
                  <a:gd name="connsiteX19" fmla="*/ 3840607 w 5659627"/>
                  <a:gd name="connsiteY19" fmla="*/ 7239 h 22479"/>
                  <a:gd name="connsiteX20" fmla="*/ 4042537 w 5659627"/>
                  <a:gd name="connsiteY20" fmla="*/ 6477 h 22479"/>
                  <a:gd name="connsiteX21" fmla="*/ 4244595 w 5659627"/>
                  <a:gd name="connsiteY21" fmla="*/ 5715 h 22479"/>
                  <a:gd name="connsiteX22" fmla="*/ 4446523 w 5659627"/>
                  <a:gd name="connsiteY22" fmla="*/ 4826 h 22479"/>
                  <a:gd name="connsiteX23" fmla="*/ 4649089 w 5659627"/>
                  <a:gd name="connsiteY23" fmla="*/ 4064 h 22479"/>
                  <a:gd name="connsiteX24" fmla="*/ 4851145 w 5659627"/>
                  <a:gd name="connsiteY24" fmla="*/ 3302 h 22479"/>
                  <a:gd name="connsiteX25" fmla="*/ 5053076 w 5659627"/>
                  <a:gd name="connsiteY25" fmla="*/ 2413 h 22479"/>
                  <a:gd name="connsiteX26" fmla="*/ 5255133 w 5659627"/>
                  <a:gd name="connsiteY26" fmla="*/ 1651 h 22479"/>
                  <a:gd name="connsiteX27" fmla="*/ 5457570 w 5659627"/>
                  <a:gd name="connsiteY27" fmla="*/ 889 h 22479"/>
                  <a:gd name="connsiteX28" fmla="*/ 5659628 w 5659627"/>
                  <a:gd name="connsiteY28" fmla="*/ 0 h 22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59627" h="22479">
                    <a:moveTo>
                      <a:pt x="0" y="22479"/>
                    </a:moveTo>
                    <a:lnTo>
                      <a:pt x="202057" y="21717"/>
                    </a:lnTo>
                    <a:lnTo>
                      <a:pt x="403987" y="20955"/>
                    </a:lnTo>
                    <a:lnTo>
                      <a:pt x="606551" y="20066"/>
                    </a:lnTo>
                    <a:lnTo>
                      <a:pt x="808482" y="19304"/>
                    </a:lnTo>
                    <a:lnTo>
                      <a:pt x="1010539" y="18542"/>
                    </a:lnTo>
                    <a:lnTo>
                      <a:pt x="1212469" y="17780"/>
                    </a:lnTo>
                    <a:lnTo>
                      <a:pt x="1415034" y="16891"/>
                    </a:lnTo>
                    <a:lnTo>
                      <a:pt x="1617091" y="16129"/>
                    </a:lnTo>
                    <a:lnTo>
                      <a:pt x="1819020" y="15367"/>
                    </a:lnTo>
                    <a:lnTo>
                      <a:pt x="2021077" y="14478"/>
                    </a:lnTo>
                    <a:lnTo>
                      <a:pt x="2223516" y="13716"/>
                    </a:lnTo>
                    <a:lnTo>
                      <a:pt x="2425572" y="12954"/>
                    </a:lnTo>
                    <a:lnTo>
                      <a:pt x="2627503" y="12065"/>
                    </a:lnTo>
                    <a:lnTo>
                      <a:pt x="2829560" y="11303"/>
                    </a:lnTo>
                    <a:lnTo>
                      <a:pt x="3032124" y="10541"/>
                    </a:lnTo>
                    <a:lnTo>
                      <a:pt x="3234055" y="9652"/>
                    </a:lnTo>
                    <a:lnTo>
                      <a:pt x="3436112" y="8890"/>
                    </a:lnTo>
                    <a:lnTo>
                      <a:pt x="3638042" y="8128"/>
                    </a:lnTo>
                    <a:lnTo>
                      <a:pt x="3840607" y="7239"/>
                    </a:lnTo>
                    <a:lnTo>
                      <a:pt x="4042537" y="6477"/>
                    </a:lnTo>
                    <a:lnTo>
                      <a:pt x="4244595" y="5715"/>
                    </a:lnTo>
                    <a:lnTo>
                      <a:pt x="4446523" y="4826"/>
                    </a:lnTo>
                    <a:lnTo>
                      <a:pt x="4649089" y="4064"/>
                    </a:lnTo>
                    <a:lnTo>
                      <a:pt x="4851145" y="3302"/>
                    </a:lnTo>
                    <a:lnTo>
                      <a:pt x="5053076" y="2413"/>
                    </a:lnTo>
                    <a:lnTo>
                      <a:pt x="5255133" y="1651"/>
                    </a:lnTo>
                    <a:lnTo>
                      <a:pt x="5457570" y="889"/>
                    </a:lnTo>
                    <a:lnTo>
                      <a:pt x="5659628" y="0"/>
                    </a:lnTo>
                  </a:path>
                </a:pathLst>
              </a:custGeom>
              <a:noFill/>
              <a:ln w="67691" cap="rnd">
                <a:solidFill>
                  <a:srgbClr val="C5C000"/>
                </a:solidFill>
                <a:prstDash val="sysDot"/>
                <a:round/>
              </a:ln>
            </p:spPr>
            <p:txBody>
              <a:bodyPr rtlCol="0" anchor="ctr"/>
              <a:lstStyle/>
              <a:p>
                <a:endParaRPr lang="en-US"/>
              </a:p>
            </p:txBody>
          </p:sp>
          <p:sp>
            <p:nvSpPr>
              <p:cNvPr id="3032" name="Freeform: Shape 3031">
                <a:extLst>
                  <a:ext uri="{FF2B5EF4-FFF2-40B4-BE49-F238E27FC236}">
                    <a16:creationId xmlns:a16="http://schemas.microsoft.com/office/drawing/2014/main" id="{E54FEBBC-C2E3-F218-58C8-C8E47CD6864D}"/>
                  </a:ext>
                </a:extLst>
              </p:cNvPr>
              <p:cNvSpPr/>
              <p:nvPr/>
            </p:nvSpPr>
            <p:spPr>
              <a:xfrm>
                <a:off x="40743804" y="29406027"/>
                <a:ext cx="5659627" cy="70611"/>
              </a:xfrm>
              <a:custGeom>
                <a:avLst/>
                <a:gdLst>
                  <a:gd name="connsiteX0" fmla="*/ 0 w 5659627"/>
                  <a:gd name="connsiteY0" fmla="*/ 70612 h 70611"/>
                  <a:gd name="connsiteX1" fmla="*/ 202057 w 5659627"/>
                  <a:gd name="connsiteY1" fmla="*/ 68072 h 70611"/>
                  <a:gd name="connsiteX2" fmla="*/ 403987 w 5659627"/>
                  <a:gd name="connsiteY2" fmla="*/ 65532 h 70611"/>
                  <a:gd name="connsiteX3" fmla="*/ 606551 w 5659627"/>
                  <a:gd name="connsiteY3" fmla="*/ 62992 h 70611"/>
                  <a:gd name="connsiteX4" fmla="*/ 808482 w 5659627"/>
                  <a:gd name="connsiteY4" fmla="*/ 60578 h 70611"/>
                  <a:gd name="connsiteX5" fmla="*/ 1010539 w 5659627"/>
                  <a:gd name="connsiteY5" fmla="*/ 58038 h 70611"/>
                  <a:gd name="connsiteX6" fmla="*/ 1212469 w 5659627"/>
                  <a:gd name="connsiteY6" fmla="*/ 55499 h 70611"/>
                  <a:gd name="connsiteX7" fmla="*/ 1415034 w 5659627"/>
                  <a:gd name="connsiteY7" fmla="*/ 52959 h 70611"/>
                  <a:gd name="connsiteX8" fmla="*/ 1617091 w 5659627"/>
                  <a:gd name="connsiteY8" fmla="*/ 50419 h 70611"/>
                  <a:gd name="connsiteX9" fmla="*/ 1819020 w 5659627"/>
                  <a:gd name="connsiteY9" fmla="*/ 47878 h 70611"/>
                  <a:gd name="connsiteX10" fmla="*/ 2021077 w 5659627"/>
                  <a:gd name="connsiteY10" fmla="*/ 45338 h 70611"/>
                  <a:gd name="connsiteX11" fmla="*/ 2223516 w 5659627"/>
                  <a:gd name="connsiteY11" fmla="*/ 42925 h 70611"/>
                  <a:gd name="connsiteX12" fmla="*/ 2425572 w 5659627"/>
                  <a:gd name="connsiteY12" fmla="*/ 40386 h 70611"/>
                  <a:gd name="connsiteX13" fmla="*/ 2627503 w 5659627"/>
                  <a:gd name="connsiteY13" fmla="*/ 37846 h 70611"/>
                  <a:gd name="connsiteX14" fmla="*/ 2829560 w 5659627"/>
                  <a:gd name="connsiteY14" fmla="*/ 35306 h 70611"/>
                  <a:gd name="connsiteX15" fmla="*/ 3032124 w 5659627"/>
                  <a:gd name="connsiteY15" fmla="*/ 32765 h 70611"/>
                  <a:gd name="connsiteX16" fmla="*/ 3234055 w 5659627"/>
                  <a:gd name="connsiteY16" fmla="*/ 30225 h 70611"/>
                  <a:gd name="connsiteX17" fmla="*/ 3436112 w 5659627"/>
                  <a:gd name="connsiteY17" fmla="*/ 27686 h 70611"/>
                  <a:gd name="connsiteX18" fmla="*/ 3638042 w 5659627"/>
                  <a:gd name="connsiteY18" fmla="*/ 25273 h 70611"/>
                  <a:gd name="connsiteX19" fmla="*/ 3840607 w 5659627"/>
                  <a:gd name="connsiteY19" fmla="*/ 22733 h 70611"/>
                  <a:gd name="connsiteX20" fmla="*/ 4042537 w 5659627"/>
                  <a:gd name="connsiteY20" fmla="*/ 20193 h 70611"/>
                  <a:gd name="connsiteX21" fmla="*/ 4244595 w 5659627"/>
                  <a:gd name="connsiteY21" fmla="*/ 17652 h 70611"/>
                  <a:gd name="connsiteX22" fmla="*/ 4446523 w 5659627"/>
                  <a:gd name="connsiteY22" fmla="*/ 15112 h 70611"/>
                  <a:gd name="connsiteX23" fmla="*/ 4649089 w 5659627"/>
                  <a:gd name="connsiteY23" fmla="*/ 12573 h 70611"/>
                  <a:gd name="connsiteX24" fmla="*/ 4851145 w 5659627"/>
                  <a:gd name="connsiteY24" fmla="*/ 10033 h 70611"/>
                  <a:gd name="connsiteX25" fmla="*/ 5053076 w 5659627"/>
                  <a:gd name="connsiteY25" fmla="*/ 7493 h 70611"/>
                  <a:gd name="connsiteX26" fmla="*/ 5255133 w 5659627"/>
                  <a:gd name="connsiteY26" fmla="*/ 5080 h 70611"/>
                  <a:gd name="connsiteX27" fmla="*/ 5457570 w 5659627"/>
                  <a:gd name="connsiteY27" fmla="*/ 2539 h 70611"/>
                  <a:gd name="connsiteX28" fmla="*/ 5659628 w 5659627"/>
                  <a:gd name="connsiteY28" fmla="*/ 0 h 7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59627" h="70611">
                    <a:moveTo>
                      <a:pt x="0" y="70612"/>
                    </a:moveTo>
                    <a:lnTo>
                      <a:pt x="202057" y="68072"/>
                    </a:lnTo>
                    <a:lnTo>
                      <a:pt x="403987" y="65532"/>
                    </a:lnTo>
                    <a:lnTo>
                      <a:pt x="606551" y="62992"/>
                    </a:lnTo>
                    <a:lnTo>
                      <a:pt x="808482" y="60578"/>
                    </a:lnTo>
                    <a:lnTo>
                      <a:pt x="1010539" y="58038"/>
                    </a:lnTo>
                    <a:lnTo>
                      <a:pt x="1212469" y="55499"/>
                    </a:lnTo>
                    <a:lnTo>
                      <a:pt x="1415034" y="52959"/>
                    </a:lnTo>
                    <a:lnTo>
                      <a:pt x="1617091" y="50419"/>
                    </a:lnTo>
                    <a:lnTo>
                      <a:pt x="1819020" y="47878"/>
                    </a:lnTo>
                    <a:lnTo>
                      <a:pt x="2021077" y="45338"/>
                    </a:lnTo>
                    <a:lnTo>
                      <a:pt x="2223516" y="42925"/>
                    </a:lnTo>
                    <a:lnTo>
                      <a:pt x="2425572" y="40386"/>
                    </a:lnTo>
                    <a:lnTo>
                      <a:pt x="2627503" y="37846"/>
                    </a:lnTo>
                    <a:lnTo>
                      <a:pt x="2829560" y="35306"/>
                    </a:lnTo>
                    <a:lnTo>
                      <a:pt x="3032124" y="32765"/>
                    </a:lnTo>
                    <a:lnTo>
                      <a:pt x="3234055" y="30225"/>
                    </a:lnTo>
                    <a:lnTo>
                      <a:pt x="3436112" y="27686"/>
                    </a:lnTo>
                    <a:lnTo>
                      <a:pt x="3638042" y="25273"/>
                    </a:lnTo>
                    <a:lnTo>
                      <a:pt x="3840607" y="22733"/>
                    </a:lnTo>
                    <a:lnTo>
                      <a:pt x="4042537" y="20193"/>
                    </a:lnTo>
                    <a:lnTo>
                      <a:pt x="4244595" y="17652"/>
                    </a:lnTo>
                    <a:lnTo>
                      <a:pt x="4446523" y="15112"/>
                    </a:lnTo>
                    <a:lnTo>
                      <a:pt x="4649089" y="12573"/>
                    </a:lnTo>
                    <a:lnTo>
                      <a:pt x="4851145" y="10033"/>
                    </a:lnTo>
                    <a:lnTo>
                      <a:pt x="5053076" y="7493"/>
                    </a:lnTo>
                    <a:lnTo>
                      <a:pt x="5255133" y="5080"/>
                    </a:lnTo>
                    <a:lnTo>
                      <a:pt x="5457570" y="2539"/>
                    </a:lnTo>
                    <a:lnTo>
                      <a:pt x="5659628" y="0"/>
                    </a:lnTo>
                  </a:path>
                </a:pathLst>
              </a:custGeom>
              <a:noFill/>
              <a:ln w="67691" cap="rnd">
                <a:solidFill>
                  <a:srgbClr val="FF7F00"/>
                </a:solidFill>
                <a:prstDash val="sysDot"/>
                <a:round/>
              </a:ln>
            </p:spPr>
            <p:txBody>
              <a:bodyPr rtlCol="0" anchor="ctr"/>
              <a:lstStyle/>
              <a:p>
                <a:endParaRPr lang="en-US"/>
              </a:p>
            </p:txBody>
          </p:sp>
          <p:sp>
            <p:nvSpPr>
              <p:cNvPr id="3033" name="Freeform: Shape 3032">
                <a:extLst>
                  <a:ext uri="{FF2B5EF4-FFF2-40B4-BE49-F238E27FC236}">
                    <a16:creationId xmlns:a16="http://schemas.microsoft.com/office/drawing/2014/main" id="{5D56B51A-1CD9-5507-00FA-FC0A40111B1B}"/>
                  </a:ext>
                </a:extLst>
              </p:cNvPr>
              <p:cNvSpPr/>
              <p:nvPr/>
            </p:nvSpPr>
            <p:spPr>
              <a:xfrm>
                <a:off x="40743804" y="28873897"/>
                <a:ext cx="5659627" cy="150748"/>
              </a:xfrm>
              <a:custGeom>
                <a:avLst/>
                <a:gdLst>
                  <a:gd name="connsiteX0" fmla="*/ 0 w 5659627"/>
                  <a:gd name="connsiteY0" fmla="*/ 150749 h 150748"/>
                  <a:gd name="connsiteX1" fmla="*/ 202057 w 5659627"/>
                  <a:gd name="connsiteY1" fmla="*/ 145415 h 150748"/>
                  <a:gd name="connsiteX2" fmla="*/ 403987 w 5659627"/>
                  <a:gd name="connsiteY2" fmla="*/ 139954 h 150748"/>
                  <a:gd name="connsiteX3" fmla="*/ 606551 w 5659627"/>
                  <a:gd name="connsiteY3" fmla="*/ 134620 h 150748"/>
                  <a:gd name="connsiteX4" fmla="*/ 808482 w 5659627"/>
                  <a:gd name="connsiteY4" fmla="*/ 129286 h 150748"/>
                  <a:gd name="connsiteX5" fmla="*/ 1010539 w 5659627"/>
                  <a:gd name="connsiteY5" fmla="*/ 123825 h 150748"/>
                  <a:gd name="connsiteX6" fmla="*/ 1212469 w 5659627"/>
                  <a:gd name="connsiteY6" fmla="*/ 118491 h 150748"/>
                  <a:gd name="connsiteX7" fmla="*/ 1415034 w 5659627"/>
                  <a:gd name="connsiteY7" fmla="*/ 113030 h 150748"/>
                  <a:gd name="connsiteX8" fmla="*/ 1617091 w 5659627"/>
                  <a:gd name="connsiteY8" fmla="*/ 107696 h 150748"/>
                  <a:gd name="connsiteX9" fmla="*/ 1819020 w 5659627"/>
                  <a:gd name="connsiteY9" fmla="*/ 102362 h 150748"/>
                  <a:gd name="connsiteX10" fmla="*/ 2021077 w 5659627"/>
                  <a:gd name="connsiteY10" fmla="*/ 96901 h 150748"/>
                  <a:gd name="connsiteX11" fmla="*/ 2223516 w 5659627"/>
                  <a:gd name="connsiteY11" fmla="*/ 91567 h 150748"/>
                  <a:gd name="connsiteX12" fmla="*/ 2425572 w 5659627"/>
                  <a:gd name="connsiteY12" fmla="*/ 86106 h 150748"/>
                  <a:gd name="connsiteX13" fmla="*/ 2627503 w 5659627"/>
                  <a:gd name="connsiteY13" fmla="*/ 80772 h 150748"/>
                  <a:gd name="connsiteX14" fmla="*/ 2829560 w 5659627"/>
                  <a:gd name="connsiteY14" fmla="*/ 75438 h 150748"/>
                  <a:gd name="connsiteX15" fmla="*/ 3032124 w 5659627"/>
                  <a:gd name="connsiteY15" fmla="*/ 69977 h 150748"/>
                  <a:gd name="connsiteX16" fmla="*/ 3234055 w 5659627"/>
                  <a:gd name="connsiteY16" fmla="*/ 64643 h 150748"/>
                  <a:gd name="connsiteX17" fmla="*/ 3436112 w 5659627"/>
                  <a:gd name="connsiteY17" fmla="*/ 59182 h 150748"/>
                  <a:gd name="connsiteX18" fmla="*/ 3638042 w 5659627"/>
                  <a:gd name="connsiteY18" fmla="*/ 53848 h 150748"/>
                  <a:gd name="connsiteX19" fmla="*/ 3840607 w 5659627"/>
                  <a:gd name="connsiteY19" fmla="*/ 48514 h 150748"/>
                  <a:gd name="connsiteX20" fmla="*/ 4042537 w 5659627"/>
                  <a:gd name="connsiteY20" fmla="*/ 43053 h 150748"/>
                  <a:gd name="connsiteX21" fmla="*/ 4244595 w 5659627"/>
                  <a:gd name="connsiteY21" fmla="*/ 37719 h 150748"/>
                  <a:gd name="connsiteX22" fmla="*/ 4446523 w 5659627"/>
                  <a:gd name="connsiteY22" fmla="*/ 32385 h 150748"/>
                  <a:gd name="connsiteX23" fmla="*/ 4649089 w 5659627"/>
                  <a:gd name="connsiteY23" fmla="*/ 26924 h 150748"/>
                  <a:gd name="connsiteX24" fmla="*/ 4851145 w 5659627"/>
                  <a:gd name="connsiteY24" fmla="*/ 21590 h 150748"/>
                  <a:gd name="connsiteX25" fmla="*/ 5053076 w 5659627"/>
                  <a:gd name="connsiteY25" fmla="*/ 16129 h 150748"/>
                  <a:gd name="connsiteX26" fmla="*/ 5255133 w 5659627"/>
                  <a:gd name="connsiteY26" fmla="*/ 10795 h 150748"/>
                  <a:gd name="connsiteX27" fmla="*/ 5457570 w 5659627"/>
                  <a:gd name="connsiteY27" fmla="*/ 5334 h 150748"/>
                  <a:gd name="connsiteX28" fmla="*/ 5659628 w 5659627"/>
                  <a:gd name="connsiteY28" fmla="*/ 0 h 15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59627" h="150748">
                    <a:moveTo>
                      <a:pt x="0" y="150749"/>
                    </a:moveTo>
                    <a:lnTo>
                      <a:pt x="202057" y="145415"/>
                    </a:lnTo>
                    <a:lnTo>
                      <a:pt x="403987" y="139954"/>
                    </a:lnTo>
                    <a:lnTo>
                      <a:pt x="606551" y="134620"/>
                    </a:lnTo>
                    <a:lnTo>
                      <a:pt x="808482" y="129286"/>
                    </a:lnTo>
                    <a:lnTo>
                      <a:pt x="1010539" y="123825"/>
                    </a:lnTo>
                    <a:lnTo>
                      <a:pt x="1212469" y="118491"/>
                    </a:lnTo>
                    <a:lnTo>
                      <a:pt x="1415034" y="113030"/>
                    </a:lnTo>
                    <a:lnTo>
                      <a:pt x="1617091" y="107696"/>
                    </a:lnTo>
                    <a:lnTo>
                      <a:pt x="1819020" y="102362"/>
                    </a:lnTo>
                    <a:lnTo>
                      <a:pt x="2021077" y="96901"/>
                    </a:lnTo>
                    <a:lnTo>
                      <a:pt x="2223516" y="91567"/>
                    </a:lnTo>
                    <a:lnTo>
                      <a:pt x="2425572" y="86106"/>
                    </a:lnTo>
                    <a:lnTo>
                      <a:pt x="2627503" y="80772"/>
                    </a:lnTo>
                    <a:lnTo>
                      <a:pt x="2829560" y="75438"/>
                    </a:lnTo>
                    <a:lnTo>
                      <a:pt x="3032124" y="69977"/>
                    </a:lnTo>
                    <a:lnTo>
                      <a:pt x="3234055" y="64643"/>
                    </a:lnTo>
                    <a:lnTo>
                      <a:pt x="3436112" y="59182"/>
                    </a:lnTo>
                    <a:lnTo>
                      <a:pt x="3638042" y="53848"/>
                    </a:lnTo>
                    <a:lnTo>
                      <a:pt x="3840607" y="48514"/>
                    </a:lnTo>
                    <a:lnTo>
                      <a:pt x="4042537" y="43053"/>
                    </a:lnTo>
                    <a:lnTo>
                      <a:pt x="4244595" y="37719"/>
                    </a:lnTo>
                    <a:lnTo>
                      <a:pt x="4446523" y="32385"/>
                    </a:lnTo>
                    <a:lnTo>
                      <a:pt x="4649089" y="26924"/>
                    </a:lnTo>
                    <a:lnTo>
                      <a:pt x="4851145" y="21590"/>
                    </a:lnTo>
                    <a:lnTo>
                      <a:pt x="5053076" y="16129"/>
                    </a:lnTo>
                    <a:lnTo>
                      <a:pt x="5255133" y="10795"/>
                    </a:lnTo>
                    <a:lnTo>
                      <a:pt x="5457570" y="5334"/>
                    </a:lnTo>
                    <a:lnTo>
                      <a:pt x="5659628" y="0"/>
                    </a:lnTo>
                  </a:path>
                </a:pathLst>
              </a:custGeom>
              <a:noFill/>
              <a:ln w="67691" cap="rnd">
                <a:solidFill>
                  <a:srgbClr val="984EA3"/>
                </a:solidFill>
                <a:prstDash val="sysDot"/>
                <a:round/>
              </a:ln>
            </p:spPr>
            <p:txBody>
              <a:bodyPr rtlCol="0" anchor="ctr"/>
              <a:lstStyle/>
              <a:p>
                <a:endParaRPr lang="en-US"/>
              </a:p>
            </p:txBody>
          </p:sp>
          <p:sp>
            <p:nvSpPr>
              <p:cNvPr id="3034" name="Freeform: Shape 3033">
                <a:extLst>
                  <a:ext uri="{FF2B5EF4-FFF2-40B4-BE49-F238E27FC236}">
                    <a16:creationId xmlns:a16="http://schemas.microsoft.com/office/drawing/2014/main" id="{E939F843-0424-6A35-BB52-1E574B325BA0}"/>
                  </a:ext>
                </a:extLst>
              </p:cNvPr>
              <p:cNvSpPr/>
              <p:nvPr/>
            </p:nvSpPr>
            <p:spPr>
              <a:xfrm>
                <a:off x="40743804" y="28011186"/>
                <a:ext cx="5659627" cy="335026"/>
              </a:xfrm>
              <a:custGeom>
                <a:avLst/>
                <a:gdLst>
                  <a:gd name="connsiteX0" fmla="*/ 0 w 5659627"/>
                  <a:gd name="connsiteY0" fmla="*/ 335026 h 335026"/>
                  <a:gd name="connsiteX1" fmla="*/ 202057 w 5659627"/>
                  <a:gd name="connsiteY1" fmla="*/ 323088 h 335026"/>
                  <a:gd name="connsiteX2" fmla="*/ 403987 w 5659627"/>
                  <a:gd name="connsiteY2" fmla="*/ 311150 h 335026"/>
                  <a:gd name="connsiteX3" fmla="*/ 606551 w 5659627"/>
                  <a:gd name="connsiteY3" fmla="*/ 299212 h 335026"/>
                  <a:gd name="connsiteX4" fmla="*/ 808482 w 5659627"/>
                  <a:gd name="connsiteY4" fmla="*/ 287147 h 335026"/>
                  <a:gd name="connsiteX5" fmla="*/ 1010539 w 5659627"/>
                  <a:gd name="connsiteY5" fmla="*/ 275209 h 335026"/>
                  <a:gd name="connsiteX6" fmla="*/ 1212469 w 5659627"/>
                  <a:gd name="connsiteY6" fmla="*/ 263271 h 335026"/>
                  <a:gd name="connsiteX7" fmla="*/ 1415034 w 5659627"/>
                  <a:gd name="connsiteY7" fmla="*/ 251333 h 335026"/>
                  <a:gd name="connsiteX8" fmla="*/ 1617091 w 5659627"/>
                  <a:gd name="connsiteY8" fmla="*/ 239395 h 335026"/>
                  <a:gd name="connsiteX9" fmla="*/ 1819020 w 5659627"/>
                  <a:gd name="connsiteY9" fmla="*/ 227330 h 335026"/>
                  <a:gd name="connsiteX10" fmla="*/ 2021077 w 5659627"/>
                  <a:gd name="connsiteY10" fmla="*/ 215392 h 335026"/>
                  <a:gd name="connsiteX11" fmla="*/ 2223516 w 5659627"/>
                  <a:gd name="connsiteY11" fmla="*/ 203453 h 335026"/>
                  <a:gd name="connsiteX12" fmla="*/ 2425572 w 5659627"/>
                  <a:gd name="connsiteY12" fmla="*/ 191516 h 335026"/>
                  <a:gd name="connsiteX13" fmla="*/ 2627503 w 5659627"/>
                  <a:gd name="connsiteY13" fmla="*/ 179578 h 335026"/>
                  <a:gd name="connsiteX14" fmla="*/ 2829560 w 5659627"/>
                  <a:gd name="connsiteY14" fmla="*/ 167513 h 335026"/>
                  <a:gd name="connsiteX15" fmla="*/ 3032124 w 5659627"/>
                  <a:gd name="connsiteY15" fmla="*/ 155575 h 335026"/>
                  <a:gd name="connsiteX16" fmla="*/ 3234055 w 5659627"/>
                  <a:gd name="connsiteY16" fmla="*/ 143637 h 335026"/>
                  <a:gd name="connsiteX17" fmla="*/ 3436112 w 5659627"/>
                  <a:gd name="connsiteY17" fmla="*/ 131699 h 335026"/>
                  <a:gd name="connsiteX18" fmla="*/ 3638042 w 5659627"/>
                  <a:gd name="connsiteY18" fmla="*/ 119634 h 335026"/>
                  <a:gd name="connsiteX19" fmla="*/ 3840607 w 5659627"/>
                  <a:gd name="connsiteY19" fmla="*/ 107696 h 335026"/>
                  <a:gd name="connsiteX20" fmla="*/ 4042537 w 5659627"/>
                  <a:gd name="connsiteY20" fmla="*/ 95758 h 335026"/>
                  <a:gd name="connsiteX21" fmla="*/ 4244595 w 5659627"/>
                  <a:gd name="connsiteY21" fmla="*/ 83820 h 335026"/>
                  <a:gd name="connsiteX22" fmla="*/ 4446523 w 5659627"/>
                  <a:gd name="connsiteY22" fmla="*/ 71882 h 335026"/>
                  <a:gd name="connsiteX23" fmla="*/ 4649089 w 5659627"/>
                  <a:gd name="connsiteY23" fmla="*/ 59817 h 335026"/>
                  <a:gd name="connsiteX24" fmla="*/ 4851145 w 5659627"/>
                  <a:gd name="connsiteY24" fmla="*/ 47878 h 335026"/>
                  <a:gd name="connsiteX25" fmla="*/ 5053076 w 5659627"/>
                  <a:gd name="connsiteY25" fmla="*/ 35941 h 335026"/>
                  <a:gd name="connsiteX26" fmla="*/ 5255133 w 5659627"/>
                  <a:gd name="connsiteY26" fmla="*/ 24003 h 335026"/>
                  <a:gd name="connsiteX27" fmla="*/ 5457570 w 5659627"/>
                  <a:gd name="connsiteY27" fmla="*/ 11938 h 335026"/>
                  <a:gd name="connsiteX28" fmla="*/ 5659628 w 5659627"/>
                  <a:gd name="connsiteY28" fmla="*/ 0 h 33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59627" h="335026">
                    <a:moveTo>
                      <a:pt x="0" y="335026"/>
                    </a:moveTo>
                    <a:lnTo>
                      <a:pt x="202057" y="323088"/>
                    </a:lnTo>
                    <a:lnTo>
                      <a:pt x="403987" y="311150"/>
                    </a:lnTo>
                    <a:lnTo>
                      <a:pt x="606551" y="299212"/>
                    </a:lnTo>
                    <a:lnTo>
                      <a:pt x="808482" y="287147"/>
                    </a:lnTo>
                    <a:lnTo>
                      <a:pt x="1010539" y="275209"/>
                    </a:lnTo>
                    <a:lnTo>
                      <a:pt x="1212469" y="263271"/>
                    </a:lnTo>
                    <a:lnTo>
                      <a:pt x="1415034" y="251333"/>
                    </a:lnTo>
                    <a:lnTo>
                      <a:pt x="1617091" y="239395"/>
                    </a:lnTo>
                    <a:lnTo>
                      <a:pt x="1819020" y="227330"/>
                    </a:lnTo>
                    <a:lnTo>
                      <a:pt x="2021077" y="215392"/>
                    </a:lnTo>
                    <a:lnTo>
                      <a:pt x="2223516" y="203453"/>
                    </a:lnTo>
                    <a:lnTo>
                      <a:pt x="2425572" y="191516"/>
                    </a:lnTo>
                    <a:lnTo>
                      <a:pt x="2627503" y="179578"/>
                    </a:lnTo>
                    <a:lnTo>
                      <a:pt x="2829560" y="167513"/>
                    </a:lnTo>
                    <a:lnTo>
                      <a:pt x="3032124" y="155575"/>
                    </a:lnTo>
                    <a:lnTo>
                      <a:pt x="3234055" y="143637"/>
                    </a:lnTo>
                    <a:lnTo>
                      <a:pt x="3436112" y="131699"/>
                    </a:lnTo>
                    <a:lnTo>
                      <a:pt x="3638042" y="119634"/>
                    </a:lnTo>
                    <a:lnTo>
                      <a:pt x="3840607" y="107696"/>
                    </a:lnTo>
                    <a:lnTo>
                      <a:pt x="4042537" y="95758"/>
                    </a:lnTo>
                    <a:lnTo>
                      <a:pt x="4244595" y="83820"/>
                    </a:lnTo>
                    <a:lnTo>
                      <a:pt x="4446523" y="71882"/>
                    </a:lnTo>
                    <a:lnTo>
                      <a:pt x="4649089" y="59817"/>
                    </a:lnTo>
                    <a:lnTo>
                      <a:pt x="4851145" y="47878"/>
                    </a:lnTo>
                    <a:lnTo>
                      <a:pt x="5053076" y="35941"/>
                    </a:lnTo>
                    <a:lnTo>
                      <a:pt x="5255133" y="24003"/>
                    </a:lnTo>
                    <a:lnTo>
                      <a:pt x="5457570" y="11938"/>
                    </a:lnTo>
                    <a:lnTo>
                      <a:pt x="5659628" y="0"/>
                    </a:lnTo>
                  </a:path>
                </a:pathLst>
              </a:custGeom>
              <a:noFill/>
              <a:ln w="67691" cap="rnd">
                <a:solidFill>
                  <a:srgbClr val="4DAF4A"/>
                </a:solidFill>
                <a:prstDash val="sysDot"/>
                <a:round/>
              </a:ln>
            </p:spPr>
            <p:txBody>
              <a:bodyPr rtlCol="0" anchor="ctr"/>
              <a:lstStyle/>
              <a:p>
                <a:endParaRPr lang="en-US"/>
              </a:p>
            </p:txBody>
          </p:sp>
          <p:sp>
            <p:nvSpPr>
              <p:cNvPr id="3035" name="Freeform: Shape 3034">
                <a:extLst>
                  <a:ext uri="{FF2B5EF4-FFF2-40B4-BE49-F238E27FC236}">
                    <a16:creationId xmlns:a16="http://schemas.microsoft.com/office/drawing/2014/main" id="{80A4AC86-E108-A5AB-37FB-52A6061A79A6}"/>
                  </a:ext>
                </a:extLst>
              </p:cNvPr>
              <p:cNvSpPr/>
              <p:nvPr/>
            </p:nvSpPr>
            <p:spPr>
              <a:xfrm>
                <a:off x="40743804" y="24922546"/>
                <a:ext cx="5659627" cy="1142110"/>
              </a:xfrm>
              <a:custGeom>
                <a:avLst/>
                <a:gdLst>
                  <a:gd name="connsiteX0" fmla="*/ 0 w 5659627"/>
                  <a:gd name="connsiteY0" fmla="*/ 1142111 h 1142110"/>
                  <a:gd name="connsiteX1" fmla="*/ 202057 w 5659627"/>
                  <a:gd name="connsiteY1" fmla="*/ 1101344 h 1142110"/>
                  <a:gd name="connsiteX2" fmla="*/ 403987 w 5659627"/>
                  <a:gd name="connsiteY2" fmla="*/ 1060577 h 1142110"/>
                  <a:gd name="connsiteX3" fmla="*/ 606551 w 5659627"/>
                  <a:gd name="connsiteY3" fmla="*/ 1019683 h 1142110"/>
                  <a:gd name="connsiteX4" fmla="*/ 808482 w 5659627"/>
                  <a:gd name="connsiteY4" fmla="*/ 978916 h 1142110"/>
                  <a:gd name="connsiteX5" fmla="*/ 1010539 w 5659627"/>
                  <a:gd name="connsiteY5" fmla="*/ 938149 h 1142110"/>
                  <a:gd name="connsiteX6" fmla="*/ 1212469 w 5659627"/>
                  <a:gd name="connsiteY6" fmla="*/ 897382 h 1142110"/>
                  <a:gd name="connsiteX7" fmla="*/ 1415034 w 5659627"/>
                  <a:gd name="connsiteY7" fmla="*/ 856488 h 1142110"/>
                  <a:gd name="connsiteX8" fmla="*/ 1617091 w 5659627"/>
                  <a:gd name="connsiteY8" fmla="*/ 815721 h 1142110"/>
                  <a:gd name="connsiteX9" fmla="*/ 1819020 w 5659627"/>
                  <a:gd name="connsiteY9" fmla="*/ 774954 h 1142110"/>
                  <a:gd name="connsiteX10" fmla="*/ 2021077 w 5659627"/>
                  <a:gd name="connsiteY10" fmla="*/ 734314 h 1142110"/>
                  <a:gd name="connsiteX11" fmla="*/ 2223516 w 5659627"/>
                  <a:gd name="connsiteY11" fmla="*/ 693420 h 1142110"/>
                  <a:gd name="connsiteX12" fmla="*/ 2425572 w 5659627"/>
                  <a:gd name="connsiteY12" fmla="*/ 652653 h 1142110"/>
                  <a:gd name="connsiteX13" fmla="*/ 2627503 w 5659627"/>
                  <a:gd name="connsiteY13" fmla="*/ 611886 h 1142110"/>
                  <a:gd name="connsiteX14" fmla="*/ 2829560 w 5659627"/>
                  <a:gd name="connsiteY14" fmla="*/ 571119 h 1142110"/>
                  <a:gd name="connsiteX15" fmla="*/ 3032124 w 5659627"/>
                  <a:gd name="connsiteY15" fmla="*/ 530225 h 1142110"/>
                  <a:gd name="connsiteX16" fmla="*/ 3234055 w 5659627"/>
                  <a:gd name="connsiteY16" fmla="*/ 489458 h 1142110"/>
                  <a:gd name="connsiteX17" fmla="*/ 3436112 w 5659627"/>
                  <a:gd name="connsiteY17" fmla="*/ 448691 h 1142110"/>
                  <a:gd name="connsiteX18" fmla="*/ 3638042 w 5659627"/>
                  <a:gd name="connsiteY18" fmla="*/ 407924 h 1142110"/>
                  <a:gd name="connsiteX19" fmla="*/ 3840607 w 5659627"/>
                  <a:gd name="connsiteY19" fmla="*/ 367030 h 1142110"/>
                  <a:gd name="connsiteX20" fmla="*/ 4042537 w 5659627"/>
                  <a:gd name="connsiteY20" fmla="*/ 326263 h 1142110"/>
                  <a:gd name="connsiteX21" fmla="*/ 4244595 w 5659627"/>
                  <a:gd name="connsiteY21" fmla="*/ 285496 h 1142110"/>
                  <a:gd name="connsiteX22" fmla="*/ 4446523 w 5659627"/>
                  <a:gd name="connsiteY22" fmla="*/ 244729 h 1142110"/>
                  <a:gd name="connsiteX23" fmla="*/ 4649089 w 5659627"/>
                  <a:gd name="connsiteY23" fmla="*/ 203962 h 1142110"/>
                  <a:gd name="connsiteX24" fmla="*/ 4851145 w 5659627"/>
                  <a:gd name="connsiteY24" fmla="*/ 163195 h 1142110"/>
                  <a:gd name="connsiteX25" fmla="*/ 5053076 w 5659627"/>
                  <a:gd name="connsiteY25" fmla="*/ 122428 h 1142110"/>
                  <a:gd name="connsiteX26" fmla="*/ 5255133 w 5659627"/>
                  <a:gd name="connsiteY26" fmla="*/ 81661 h 1142110"/>
                  <a:gd name="connsiteX27" fmla="*/ 5457570 w 5659627"/>
                  <a:gd name="connsiteY27" fmla="*/ 40767 h 1142110"/>
                  <a:gd name="connsiteX28" fmla="*/ 5659628 w 5659627"/>
                  <a:gd name="connsiteY28" fmla="*/ 0 h 114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59627" h="1142110">
                    <a:moveTo>
                      <a:pt x="0" y="1142111"/>
                    </a:moveTo>
                    <a:lnTo>
                      <a:pt x="202057" y="1101344"/>
                    </a:lnTo>
                    <a:lnTo>
                      <a:pt x="403987" y="1060577"/>
                    </a:lnTo>
                    <a:lnTo>
                      <a:pt x="606551" y="1019683"/>
                    </a:lnTo>
                    <a:lnTo>
                      <a:pt x="808482" y="978916"/>
                    </a:lnTo>
                    <a:lnTo>
                      <a:pt x="1010539" y="938149"/>
                    </a:lnTo>
                    <a:lnTo>
                      <a:pt x="1212469" y="897382"/>
                    </a:lnTo>
                    <a:lnTo>
                      <a:pt x="1415034" y="856488"/>
                    </a:lnTo>
                    <a:lnTo>
                      <a:pt x="1617091" y="815721"/>
                    </a:lnTo>
                    <a:lnTo>
                      <a:pt x="1819020" y="774954"/>
                    </a:lnTo>
                    <a:lnTo>
                      <a:pt x="2021077" y="734314"/>
                    </a:lnTo>
                    <a:lnTo>
                      <a:pt x="2223516" y="693420"/>
                    </a:lnTo>
                    <a:lnTo>
                      <a:pt x="2425572" y="652653"/>
                    </a:lnTo>
                    <a:lnTo>
                      <a:pt x="2627503" y="611886"/>
                    </a:lnTo>
                    <a:lnTo>
                      <a:pt x="2829560" y="571119"/>
                    </a:lnTo>
                    <a:lnTo>
                      <a:pt x="3032124" y="530225"/>
                    </a:lnTo>
                    <a:lnTo>
                      <a:pt x="3234055" y="489458"/>
                    </a:lnTo>
                    <a:lnTo>
                      <a:pt x="3436112" y="448691"/>
                    </a:lnTo>
                    <a:lnTo>
                      <a:pt x="3638042" y="407924"/>
                    </a:lnTo>
                    <a:lnTo>
                      <a:pt x="3840607" y="367030"/>
                    </a:lnTo>
                    <a:lnTo>
                      <a:pt x="4042537" y="326263"/>
                    </a:lnTo>
                    <a:lnTo>
                      <a:pt x="4244595" y="285496"/>
                    </a:lnTo>
                    <a:lnTo>
                      <a:pt x="4446523" y="244729"/>
                    </a:lnTo>
                    <a:lnTo>
                      <a:pt x="4649089" y="203962"/>
                    </a:lnTo>
                    <a:lnTo>
                      <a:pt x="4851145" y="163195"/>
                    </a:lnTo>
                    <a:lnTo>
                      <a:pt x="5053076" y="122428"/>
                    </a:lnTo>
                    <a:lnTo>
                      <a:pt x="5255133" y="81661"/>
                    </a:lnTo>
                    <a:lnTo>
                      <a:pt x="5457570" y="40767"/>
                    </a:lnTo>
                    <a:lnTo>
                      <a:pt x="5659628" y="0"/>
                    </a:lnTo>
                  </a:path>
                </a:pathLst>
              </a:custGeom>
              <a:noFill/>
              <a:ln w="67691" cap="rnd">
                <a:solidFill>
                  <a:srgbClr val="377EB8"/>
                </a:solidFill>
                <a:prstDash val="sysDot"/>
                <a:round/>
              </a:ln>
            </p:spPr>
            <p:txBody>
              <a:bodyPr rtlCol="0" anchor="ctr"/>
              <a:lstStyle/>
              <a:p>
                <a:endParaRPr lang="en-US"/>
              </a:p>
            </p:txBody>
          </p:sp>
          <p:sp>
            <p:nvSpPr>
              <p:cNvPr id="3036" name="Freeform: Shape 3035">
                <a:extLst>
                  <a:ext uri="{FF2B5EF4-FFF2-40B4-BE49-F238E27FC236}">
                    <a16:creationId xmlns:a16="http://schemas.microsoft.com/office/drawing/2014/main" id="{50C70868-08CE-2CED-95F4-EA0CD7BD5521}"/>
                  </a:ext>
                </a:extLst>
              </p:cNvPr>
              <p:cNvSpPr/>
              <p:nvPr/>
            </p:nvSpPr>
            <p:spPr>
              <a:xfrm>
                <a:off x="40743804" y="20560222"/>
                <a:ext cx="5659627" cy="2354071"/>
              </a:xfrm>
              <a:custGeom>
                <a:avLst/>
                <a:gdLst>
                  <a:gd name="connsiteX0" fmla="*/ 0 w 5659627"/>
                  <a:gd name="connsiteY0" fmla="*/ 2354072 h 2354071"/>
                  <a:gd name="connsiteX1" fmla="*/ 202057 w 5659627"/>
                  <a:gd name="connsiteY1" fmla="*/ 2270125 h 2354071"/>
                  <a:gd name="connsiteX2" fmla="*/ 403987 w 5659627"/>
                  <a:gd name="connsiteY2" fmla="*/ 2186051 h 2354071"/>
                  <a:gd name="connsiteX3" fmla="*/ 606551 w 5659627"/>
                  <a:gd name="connsiteY3" fmla="*/ 2101850 h 2354071"/>
                  <a:gd name="connsiteX4" fmla="*/ 808482 w 5659627"/>
                  <a:gd name="connsiteY4" fmla="*/ 2017776 h 2354071"/>
                  <a:gd name="connsiteX5" fmla="*/ 1010539 w 5659627"/>
                  <a:gd name="connsiteY5" fmla="*/ 1933829 h 2354071"/>
                  <a:gd name="connsiteX6" fmla="*/ 1212469 w 5659627"/>
                  <a:gd name="connsiteY6" fmla="*/ 1849755 h 2354071"/>
                  <a:gd name="connsiteX7" fmla="*/ 1415034 w 5659627"/>
                  <a:gd name="connsiteY7" fmla="*/ 1765554 h 2354071"/>
                  <a:gd name="connsiteX8" fmla="*/ 1617091 w 5659627"/>
                  <a:gd name="connsiteY8" fmla="*/ 1681480 h 2354071"/>
                  <a:gd name="connsiteX9" fmla="*/ 1819020 w 5659627"/>
                  <a:gd name="connsiteY9" fmla="*/ 1597533 h 2354071"/>
                  <a:gd name="connsiteX10" fmla="*/ 2021077 w 5659627"/>
                  <a:gd name="connsiteY10" fmla="*/ 1513459 h 2354071"/>
                  <a:gd name="connsiteX11" fmla="*/ 2223516 w 5659627"/>
                  <a:gd name="connsiteY11" fmla="*/ 1429258 h 2354071"/>
                  <a:gd name="connsiteX12" fmla="*/ 2425572 w 5659627"/>
                  <a:gd name="connsiteY12" fmla="*/ 1345184 h 2354071"/>
                  <a:gd name="connsiteX13" fmla="*/ 2627503 w 5659627"/>
                  <a:gd name="connsiteY13" fmla="*/ 1261237 h 2354071"/>
                  <a:gd name="connsiteX14" fmla="*/ 2829560 w 5659627"/>
                  <a:gd name="connsiteY14" fmla="*/ 1177163 h 2354071"/>
                  <a:gd name="connsiteX15" fmla="*/ 3032124 w 5659627"/>
                  <a:gd name="connsiteY15" fmla="*/ 1092962 h 2354071"/>
                  <a:gd name="connsiteX16" fmla="*/ 3234055 w 5659627"/>
                  <a:gd name="connsiteY16" fmla="*/ 1008888 h 2354071"/>
                  <a:gd name="connsiteX17" fmla="*/ 3436112 w 5659627"/>
                  <a:gd name="connsiteY17" fmla="*/ 924941 h 2354071"/>
                  <a:gd name="connsiteX18" fmla="*/ 3638042 w 5659627"/>
                  <a:gd name="connsiteY18" fmla="*/ 840867 h 2354071"/>
                  <a:gd name="connsiteX19" fmla="*/ 3840607 w 5659627"/>
                  <a:gd name="connsiteY19" fmla="*/ 756666 h 2354071"/>
                  <a:gd name="connsiteX20" fmla="*/ 4042537 w 5659627"/>
                  <a:gd name="connsiteY20" fmla="*/ 672592 h 2354071"/>
                  <a:gd name="connsiteX21" fmla="*/ 4244595 w 5659627"/>
                  <a:gd name="connsiteY21" fmla="*/ 588645 h 2354071"/>
                  <a:gd name="connsiteX22" fmla="*/ 4446523 w 5659627"/>
                  <a:gd name="connsiteY22" fmla="*/ 504571 h 2354071"/>
                  <a:gd name="connsiteX23" fmla="*/ 4649089 w 5659627"/>
                  <a:gd name="connsiteY23" fmla="*/ 420370 h 2354071"/>
                  <a:gd name="connsiteX24" fmla="*/ 4851145 w 5659627"/>
                  <a:gd name="connsiteY24" fmla="*/ 336296 h 2354071"/>
                  <a:gd name="connsiteX25" fmla="*/ 5053076 w 5659627"/>
                  <a:gd name="connsiteY25" fmla="*/ 252349 h 2354071"/>
                  <a:gd name="connsiteX26" fmla="*/ 5255133 w 5659627"/>
                  <a:gd name="connsiteY26" fmla="*/ 168275 h 2354071"/>
                  <a:gd name="connsiteX27" fmla="*/ 5457570 w 5659627"/>
                  <a:gd name="connsiteY27" fmla="*/ 84074 h 2354071"/>
                  <a:gd name="connsiteX28" fmla="*/ 5659628 w 5659627"/>
                  <a:gd name="connsiteY28" fmla="*/ 0 h 235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59627" h="2354071">
                    <a:moveTo>
                      <a:pt x="0" y="2354072"/>
                    </a:moveTo>
                    <a:lnTo>
                      <a:pt x="202057" y="2270125"/>
                    </a:lnTo>
                    <a:lnTo>
                      <a:pt x="403987" y="2186051"/>
                    </a:lnTo>
                    <a:lnTo>
                      <a:pt x="606551" y="2101850"/>
                    </a:lnTo>
                    <a:lnTo>
                      <a:pt x="808482" y="2017776"/>
                    </a:lnTo>
                    <a:lnTo>
                      <a:pt x="1010539" y="1933829"/>
                    </a:lnTo>
                    <a:lnTo>
                      <a:pt x="1212469" y="1849755"/>
                    </a:lnTo>
                    <a:lnTo>
                      <a:pt x="1415034" y="1765554"/>
                    </a:lnTo>
                    <a:lnTo>
                      <a:pt x="1617091" y="1681480"/>
                    </a:lnTo>
                    <a:lnTo>
                      <a:pt x="1819020" y="1597533"/>
                    </a:lnTo>
                    <a:lnTo>
                      <a:pt x="2021077" y="1513459"/>
                    </a:lnTo>
                    <a:lnTo>
                      <a:pt x="2223516" y="1429258"/>
                    </a:lnTo>
                    <a:lnTo>
                      <a:pt x="2425572" y="1345184"/>
                    </a:lnTo>
                    <a:lnTo>
                      <a:pt x="2627503" y="1261237"/>
                    </a:lnTo>
                    <a:lnTo>
                      <a:pt x="2829560" y="1177163"/>
                    </a:lnTo>
                    <a:lnTo>
                      <a:pt x="3032124" y="1092962"/>
                    </a:lnTo>
                    <a:lnTo>
                      <a:pt x="3234055" y="1008888"/>
                    </a:lnTo>
                    <a:lnTo>
                      <a:pt x="3436112" y="924941"/>
                    </a:lnTo>
                    <a:lnTo>
                      <a:pt x="3638042" y="840867"/>
                    </a:lnTo>
                    <a:lnTo>
                      <a:pt x="3840607" y="756666"/>
                    </a:lnTo>
                    <a:lnTo>
                      <a:pt x="4042537" y="672592"/>
                    </a:lnTo>
                    <a:lnTo>
                      <a:pt x="4244595" y="588645"/>
                    </a:lnTo>
                    <a:lnTo>
                      <a:pt x="4446523" y="504571"/>
                    </a:lnTo>
                    <a:lnTo>
                      <a:pt x="4649089" y="420370"/>
                    </a:lnTo>
                    <a:lnTo>
                      <a:pt x="4851145" y="336296"/>
                    </a:lnTo>
                    <a:lnTo>
                      <a:pt x="5053076" y="252349"/>
                    </a:lnTo>
                    <a:lnTo>
                      <a:pt x="5255133" y="168275"/>
                    </a:lnTo>
                    <a:lnTo>
                      <a:pt x="5457570" y="84074"/>
                    </a:lnTo>
                    <a:lnTo>
                      <a:pt x="5659628" y="0"/>
                    </a:lnTo>
                  </a:path>
                </a:pathLst>
              </a:custGeom>
              <a:noFill/>
              <a:ln w="67691" cap="rnd">
                <a:solidFill>
                  <a:srgbClr val="E41A1C"/>
                </a:solidFill>
                <a:prstDash val="sysDot"/>
                <a:round/>
              </a:ln>
            </p:spPr>
            <p:txBody>
              <a:bodyPr rtlCol="0" anchor="ctr"/>
              <a:lstStyle/>
              <a:p>
                <a:endParaRPr lang="en-US"/>
              </a:p>
            </p:txBody>
          </p:sp>
        </p:grpSp>
        <p:sp>
          <p:nvSpPr>
            <p:cNvPr id="3091" name="TextBox 3090">
              <a:extLst>
                <a:ext uri="{FF2B5EF4-FFF2-40B4-BE49-F238E27FC236}">
                  <a16:creationId xmlns:a16="http://schemas.microsoft.com/office/drawing/2014/main" id="{D5480E17-CA28-420B-C798-B43D3007C3DD}"/>
                </a:ext>
              </a:extLst>
            </p:cNvPr>
            <p:cNvSpPr txBox="1"/>
            <p:nvPr/>
          </p:nvSpPr>
          <p:spPr>
            <a:xfrm>
              <a:off x="28188853" y="29719990"/>
              <a:ext cx="684704" cy="62473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0k</a:t>
              </a:r>
            </a:p>
          </p:txBody>
        </p:sp>
        <p:sp>
          <p:nvSpPr>
            <p:cNvPr id="3092" name="TextBox 3091">
              <a:extLst>
                <a:ext uri="{FF2B5EF4-FFF2-40B4-BE49-F238E27FC236}">
                  <a16:creationId xmlns:a16="http://schemas.microsoft.com/office/drawing/2014/main" id="{9FF44EFE-E5F2-D099-FA6B-F5ED8A333B9F}"/>
                </a:ext>
              </a:extLst>
            </p:cNvPr>
            <p:cNvSpPr txBox="1"/>
            <p:nvPr/>
          </p:nvSpPr>
          <p:spPr>
            <a:xfrm>
              <a:off x="28061853" y="26763430"/>
              <a:ext cx="1170723" cy="62473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200k</a:t>
              </a:r>
            </a:p>
          </p:txBody>
        </p:sp>
        <p:sp>
          <p:nvSpPr>
            <p:cNvPr id="3093" name="TextBox 3092">
              <a:extLst>
                <a:ext uri="{FF2B5EF4-FFF2-40B4-BE49-F238E27FC236}">
                  <a16:creationId xmlns:a16="http://schemas.microsoft.com/office/drawing/2014/main" id="{5395C179-5EBE-84FF-D212-B311144899FE}"/>
                </a:ext>
              </a:extLst>
            </p:cNvPr>
            <p:cNvSpPr txBox="1"/>
            <p:nvPr/>
          </p:nvSpPr>
          <p:spPr>
            <a:xfrm>
              <a:off x="28061853" y="23806870"/>
              <a:ext cx="1170723" cy="62473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400k</a:t>
              </a:r>
            </a:p>
          </p:txBody>
        </p:sp>
        <p:sp>
          <p:nvSpPr>
            <p:cNvPr id="3094" name="TextBox 3093">
              <a:extLst>
                <a:ext uri="{FF2B5EF4-FFF2-40B4-BE49-F238E27FC236}">
                  <a16:creationId xmlns:a16="http://schemas.microsoft.com/office/drawing/2014/main" id="{207C044E-21EA-6F7F-AA73-009B16D767E1}"/>
                </a:ext>
              </a:extLst>
            </p:cNvPr>
            <p:cNvSpPr txBox="1"/>
            <p:nvPr/>
          </p:nvSpPr>
          <p:spPr>
            <a:xfrm>
              <a:off x="28061853" y="20850311"/>
              <a:ext cx="1170723" cy="62473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600k</a:t>
              </a:r>
            </a:p>
          </p:txBody>
        </p:sp>
        <p:sp>
          <p:nvSpPr>
            <p:cNvPr id="3095" name="TextBox 3094">
              <a:extLst>
                <a:ext uri="{FF2B5EF4-FFF2-40B4-BE49-F238E27FC236}">
                  <a16:creationId xmlns:a16="http://schemas.microsoft.com/office/drawing/2014/main" id="{3EDAC9DF-AF98-BAC3-E7C7-117487D12DB1}"/>
                </a:ext>
              </a:extLst>
            </p:cNvPr>
            <p:cNvSpPr txBox="1"/>
            <p:nvPr/>
          </p:nvSpPr>
          <p:spPr>
            <a:xfrm>
              <a:off x="31717802" y="30117119"/>
              <a:ext cx="1195995" cy="62473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1980</a:t>
              </a:r>
            </a:p>
          </p:txBody>
        </p:sp>
        <p:sp>
          <p:nvSpPr>
            <p:cNvPr id="3096" name="TextBox 3095">
              <a:extLst>
                <a:ext uri="{FF2B5EF4-FFF2-40B4-BE49-F238E27FC236}">
                  <a16:creationId xmlns:a16="http://schemas.microsoft.com/office/drawing/2014/main" id="{89E6F7DA-6BA3-E9DD-6AC4-A61FF77DA36C}"/>
                </a:ext>
              </a:extLst>
            </p:cNvPr>
            <p:cNvSpPr txBox="1"/>
            <p:nvPr/>
          </p:nvSpPr>
          <p:spPr>
            <a:xfrm>
              <a:off x="35760338" y="30117119"/>
              <a:ext cx="1195995" cy="62473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2000</a:t>
              </a:r>
            </a:p>
          </p:txBody>
        </p:sp>
        <p:sp>
          <p:nvSpPr>
            <p:cNvPr id="3097" name="TextBox 3096">
              <a:extLst>
                <a:ext uri="{FF2B5EF4-FFF2-40B4-BE49-F238E27FC236}">
                  <a16:creationId xmlns:a16="http://schemas.microsoft.com/office/drawing/2014/main" id="{097D1C7D-32C0-9DE1-E963-6588DE1BB687}"/>
                </a:ext>
              </a:extLst>
            </p:cNvPr>
            <p:cNvSpPr txBox="1"/>
            <p:nvPr/>
          </p:nvSpPr>
          <p:spPr>
            <a:xfrm>
              <a:off x="39803002" y="30117119"/>
              <a:ext cx="1195995" cy="62473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2020</a:t>
              </a:r>
            </a:p>
          </p:txBody>
        </p:sp>
        <p:sp>
          <p:nvSpPr>
            <p:cNvPr id="3098" name="TextBox 3097">
              <a:extLst>
                <a:ext uri="{FF2B5EF4-FFF2-40B4-BE49-F238E27FC236}">
                  <a16:creationId xmlns:a16="http://schemas.microsoft.com/office/drawing/2014/main" id="{27DFB769-8A36-45C3-479C-35D0AB909403}"/>
                </a:ext>
              </a:extLst>
            </p:cNvPr>
            <p:cNvSpPr txBox="1"/>
            <p:nvPr/>
          </p:nvSpPr>
          <p:spPr>
            <a:xfrm>
              <a:off x="43845540" y="30117119"/>
              <a:ext cx="1195995" cy="62473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2040</a:t>
              </a:r>
            </a:p>
          </p:txBody>
        </p:sp>
        <p:sp>
          <p:nvSpPr>
            <p:cNvPr id="3099" name="TextBox 3098">
              <a:extLst>
                <a:ext uri="{FF2B5EF4-FFF2-40B4-BE49-F238E27FC236}">
                  <a16:creationId xmlns:a16="http://schemas.microsoft.com/office/drawing/2014/main" id="{D487A564-067A-29DA-9E74-2BF01E28C1ED}"/>
                </a:ext>
              </a:extLst>
            </p:cNvPr>
            <p:cNvSpPr txBox="1"/>
            <p:nvPr/>
          </p:nvSpPr>
          <p:spPr>
            <a:xfrm rot="16200000">
              <a:off x="22182529" y="24659013"/>
              <a:ext cx="10681088" cy="634546"/>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Mean Income Received by Each Fifth and Top 5 Percent</a:t>
              </a:r>
            </a:p>
          </p:txBody>
        </p:sp>
        <p:sp>
          <p:nvSpPr>
            <p:cNvPr id="3100" name="TextBox 3099">
              <a:extLst>
                <a:ext uri="{FF2B5EF4-FFF2-40B4-BE49-F238E27FC236}">
                  <a16:creationId xmlns:a16="http://schemas.microsoft.com/office/drawing/2014/main" id="{668166A4-BF53-5EA0-96E1-BFDA7E3ED630}"/>
                </a:ext>
              </a:extLst>
            </p:cNvPr>
            <p:cNvSpPr txBox="1"/>
            <p:nvPr/>
          </p:nvSpPr>
          <p:spPr>
            <a:xfrm>
              <a:off x="28378464" y="19522018"/>
              <a:ext cx="535009" cy="752600"/>
            </a:xfrm>
            <a:prstGeom prst="rect">
              <a:avLst/>
            </a:prstGeom>
            <a:noFill/>
          </p:spPr>
          <p:txBody>
            <a:bodyPr wrap="none" rtlCol="0">
              <a:spAutoFit/>
            </a:bodyPr>
            <a:lstStyle/>
            <a:p>
              <a:pPr algn="l"/>
              <a:r>
                <a:rPr lang="en-US" sz="3600" spc="0" baseline="0" dirty="0">
                  <a:ln/>
                  <a:solidFill>
                    <a:srgbClr val="000000"/>
                  </a:solidFill>
                  <a:latin typeface="Arial"/>
                  <a:cs typeface="Arial"/>
                  <a:sym typeface="Arial"/>
                  <a:rtl val="0"/>
                </a:rPr>
                <a:t>_</a:t>
              </a:r>
            </a:p>
          </p:txBody>
        </p:sp>
        <p:sp>
          <p:nvSpPr>
            <p:cNvPr id="3113" name="Freeform: Shape 3112">
              <a:extLst>
                <a:ext uri="{FF2B5EF4-FFF2-40B4-BE49-F238E27FC236}">
                  <a16:creationId xmlns:a16="http://schemas.microsoft.com/office/drawing/2014/main" id="{053E0EB8-0C34-0F1F-42D2-459B528135F7}"/>
                </a:ext>
              </a:extLst>
            </p:cNvPr>
            <p:cNvSpPr/>
            <p:nvPr/>
          </p:nvSpPr>
          <p:spPr>
            <a:xfrm>
              <a:off x="46442095" y="27998486"/>
              <a:ext cx="175514" cy="12700"/>
            </a:xfrm>
            <a:custGeom>
              <a:avLst/>
              <a:gdLst>
                <a:gd name="connsiteX0" fmla="*/ -1 w 175514"/>
                <a:gd name="connsiteY0" fmla="*/ 0 h 12700"/>
                <a:gd name="connsiteX1" fmla="*/ 175514 w 175514"/>
                <a:gd name="connsiteY1" fmla="*/ 0 h 12700"/>
              </a:gdLst>
              <a:ahLst/>
              <a:cxnLst>
                <a:cxn ang="0">
                  <a:pos x="connsiteX0" y="connsiteY0"/>
                </a:cxn>
                <a:cxn ang="0">
                  <a:pos x="connsiteX1" y="connsiteY1"/>
                </a:cxn>
              </a:cxnLst>
              <a:rect l="l" t="t" r="r" b="b"/>
              <a:pathLst>
                <a:path w="175514" h="12700">
                  <a:moveTo>
                    <a:pt x="-1" y="0"/>
                  </a:moveTo>
                  <a:lnTo>
                    <a:pt x="175514" y="0"/>
                  </a:lnTo>
                </a:path>
              </a:pathLst>
            </a:custGeom>
            <a:ln w="121920" cap="flat">
              <a:solidFill>
                <a:srgbClr val="4DAF4A"/>
              </a:solidFill>
              <a:prstDash val="solid"/>
              <a:round/>
            </a:ln>
          </p:spPr>
          <p:txBody>
            <a:bodyPr rtlCol="0" anchor="ctr"/>
            <a:lstStyle/>
            <a:p>
              <a:endParaRPr lang="en-US" sz="3600"/>
            </a:p>
          </p:txBody>
        </p:sp>
        <p:sp>
          <p:nvSpPr>
            <p:cNvPr id="3114" name="Freeform: Shape 3113">
              <a:extLst>
                <a:ext uri="{FF2B5EF4-FFF2-40B4-BE49-F238E27FC236}">
                  <a16:creationId xmlns:a16="http://schemas.microsoft.com/office/drawing/2014/main" id="{5A7D1E16-5FA2-A9B1-A51D-A850CEDC9616}"/>
                </a:ext>
              </a:extLst>
            </p:cNvPr>
            <p:cNvSpPr/>
            <p:nvPr/>
          </p:nvSpPr>
          <p:spPr>
            <a:xfrm>
              <a:off x="46462612" y="24943138"/>
              <a:ext cx="175514" cy="12700"/>
            </a:xfrm>
            <a:custGeom>
              <a:avLst/>
              <a:gdLst>
                <a:gd name="connsiteX0" fmla="*/ -1 w 175514"/>
                <a:gd name="connsiteY0" fmla="*/ 0 h 12700"/>
                <a:gd name="connsiteX1" fmla="*/ 175514 w 175514"/>
                <a:gd name="connsiteY1" fmla="*/ 0 h 12700"/>
              </a:gdLst>
              <a:ahLst/>
              <a:cxnLst>
                <a:cxn ang="0">
                  <a:pos x="connsiteX0" y="connsiteY0"/>
                </a:cxn>
                <a:cxn ang="0">
                  <a:pos x="connsiteX1" y="connsiteY1"/>
                </a:cxn>
              </a:cxnLst>
              <a:rect l="l" t="t" r="r" b="b"/>
              <a:pathLst>
                <a:path w="175514" h="12700">
                  <a:moveTo>
                    <a:pt x="-1" y="0"/>
                  </a:moveTo>
                  <a:lnTo>
                    <a:pt x="175514" y="0"/>
                  </a:lnTo>
                </a:path>
              </a:pathLst>
            </a:custGeom>
            <a:ln w="121920" cap="flat">
              <a:solidFill>
                <a:srgbClr val="377EB8"/>
              </a:solidFill>
              <a:prstDash val="solid"/>
              <a:round/>
            </a:ln>
          </p:spPr>
          <p:txBody>
            <a:bodyPr rtlCol="0" anchor="ctr"/>
            <a:lstStyle/>
            <a:p>
              <a:endParaRPr lang="en-US" sz="3600"/>
            </a:p>
          </p:txBody>
        </p:sp>
        <p:sp>
          <p:nvSpPr>
            <p:cNvPr id="3115" name="Freeform: Shape 3114">
              <a:extLst>
                <a:ext uri="{FF2B5EF4-FFF2-40B4-BE49-F238E27FC236}">
                  <a16:creationId xmlns:a16="http://schemas.microsoft.com/office/drawing/2014/main" id="{5675241E-B025-D040-2E19-109A7899443B}"/>
                </a:ext>
              </a:extLst>
            </p:cNvPr>
            <p:cNvSpPr/>
            <p:nvPr/>
          </p:nvSpPr>
          <p:spPr>
            <a:xfrm>
              <a:off x="46382647" y="29818747"/>
              <a:ext cx="175514" cy="12700"/>
            </a:xfrm>
            <a:custGeom>
              <a:avLst/>
              <a:gdLst>
                <a:gd name="connsiteX0" fmla="*/ -1 w 175514"/>
                <a:gd name="connsiteY0" fmla="*/ 0 h 12700"/>
                <a:gd name="connsiteX1" fmla="*/ 175514 w 175514"/>
                <a:gd name="connsiteY1" fmla="*/ 0 h 12700"/>
              </a:gdLst>
              <a:ahLst/>
              <a:cxnLst>
                <a:cxn ang="0">
                  <a:pos x="connsiteX0" y="connsiteY0"/>
                </a:cxn>
                <a:cxn ang="0">
                  <a:pos x="connsiteX1" y="connsiteY1"/>
                </a:cxn>
              </a:cxnLst>
              <a:rect l="l" t="t" r="r" b="b"/>
              <a:pathLst>
                <a:path w="175514" h="12700">
                  <a:moveTo>
                    <a:pt x="-1" y="0"/>
                  </a:moveTo>
                  <a:lnTo>
                    <a:pt x="175514" y="0"/>
                  </a:lnTo>
                </a:path>
              </a:pathLst>
            </a:custGeom>
            <a:ln w="121920" cap="flat">
              <a:solidFill>
                <a:srgbClr val="C5C000"/>
              </a:solidFill>
              <a:prstDash val="solid"/>
              <a:round/>
            </a:ln>
          </p:spPr>
          <p:txBody>
            <a:bodyPr rtlCol="0" anchor="ctr"/>
            <a:lstStyle/>
            <a:p>
              <a:endParaRPr lang="en-US" sz="3600"/>
            </a:p>
          </p:txBody>
        </p:sp>
        <p:sp>
          <p:nvSpPr>
            <p:cNvPr id="3116" name="Freeform: Shape 3115">
              <a:extLst>
                <a:ext uri="{FF2B5EF4-FFF2-40B4-BE49-F238E27FC236}">
                  <a16:creationId xmlns:a16="http://schemas.microsoft.com/office/drawing/2014/main" id="{8F54BC1A-C0EA-DBD0-DEC7-478FA4824341}"/>
                </a:ext>
              </a:extLst>
            </p:cNvPr>
            <p:cNvSpPr/>
            <p:nvPr/>
          </p:nvSpPr>
          <p:spPr>
            <a:xfrm>
              <a:off x="46393926" y="28868183"/>
              <a:ext cx="175514" cy="12700"/>
            </a:xfrm>
            <a:custGeom>
              <a:avLst/>
              <a:gdLst>
                <a:gd name="connsiteX0" fmla="*/ -1 w 175514"/>
                <a:gd name="connsiteY0" fmla="*/ 0 h 12700"/>
                <a:gd name="connsiteX1" fmla="*/ 175514 w 175514"/>
                <a:gd name="connsiteY1" fmla="*/ 0 h 12700"/>
              </a:gdLst>
              <a:ahLst/>
              <a:cxnLst>
                <a:cxn ang="0">
                  <a:pos x="connsiteX0" y="connsiteY0"/>
                </a:cxn>
                <a:cxn ang="0">
                  <a:pos x="connsiteX1" y="connsiteY1"/>
                </a:cxn>
              </a:cxnLst>
              <a:rect l="l" t="t" r="r" b="b"/>
              <a:pathLst>
                <a:path w="175514" h="12700">
                  <a:moveTo>
                    <a:pt x="-1" y="0"/>
                  </a:moveTo>
                  <a:lnTo>
                    <a:pt x="175514" y="0"/>
                  </a:lnTo>
                </a:path>
              </a:pathLst>
            </a:custGeom>
            <a:ln w="121920" cap="flat">
              <a:solidFill>
                <a:srgbClr val="984EA3"/>
              </a:solidFill>
              <a:prstDash val="solid"/>
              <a:round/>
            </a:ln>
          </p:spPr>
          <p:txBody>
            <a:bodyPr rtlCol="0" anchor="ctr"/>
            <a:lstStyle/>
            <a:p>
              <a:endParaRPr lang="en-US" sz="3600"/>
            </a:p>
          </p:txBody>
        </p:sp>
        <p:sp>
          <p:nvSpPr>
            <p:cNvPr id="3117" name="Freeform: Shape 3116">
              <a:extLst>
                <a:ext uri="{FF2B5EF4-FFF2-40B4-BE49-F238E27FC236}">
                  <a16:creationId xmlns:a16="http://schemas.microsoft.com/office/drawing/2014/main" id="{42B8244A-6D4A-A6BD-B362-733D3115F514}"/>
                </a:ext>
              </a:extLst>
            </p:cNvPr>
            <p:cNvSpPr/>
            <p:nvPr/>
          </p:nvSpPr>
          <p:spPr>
            <a:xfrm>
              <a:off x="46374855" y="29382397"/>
              <a:ext cx="175514" cy="12700"/>
            </a:xfrm>
            <a:custGeom>
              <a:avLst/>
              <a:gdLst>
                <a:gd name="connsiteX0" fmla="*/ -1 w 175514"/>
                <a:gd name="connsiteY0" fmla="*/ 0 h 12700"/>
                <a:gd name="connsiteX1" fmla="*/ 175514 w 175514"/>
                <a:gd name="connsiteY1" fmla="*/ 0 h 12700"/>
              </a:gdLst>
              <a:ahLst/>
              <a:cxnLst>
                <a:cxn ang="0">
                  <a:pos x="connsiteX0" y="connsiteY0"/>
                </a:cxn>
                <a:cxn ang="0">
                  <a:pos x="connsiteX1" y="connsiteY1"/>
                </a:cxn>
              </a:cxnLst>
              <a:rect l="l" t="t" r="r" b="b"/>
              <a:pathLst>
                <a:path w="175514" h="12700">
                  <a:moveTo>
                    <a:pt x="-1" y="0"/>
                  </a:moveTo>
                  <a:lnTo>
                    <a:pt x="175514" y="0"/>
                  </a:lnTo>
                </a:path>
              </a:pathLst>
            </a:custGeom>
            <a:ln w="121920" cap="flat">
              <a:solidFill>
                <a:srgbClr val="FF7F00"/>
              </a:solidFill>
              <a:prstDash val="solid"/>
              <a:round/>
            </a:ln>
          </p:spPr>
          <p:txBody>
            <a:bodyPr rtlCol="0" anchor="ctr"/>
            <a:lstStyle/>
            <a:p>
              <a:endParaRPr lang="en-US" sz="3600"/>
            </a:p>
          </p:txBody>
        </p:sp>
        <p:sp>
          <p:nvSpPr>
            <p:cNvPr id="3118" name="Freeform: Shape 3117">
              <a:extLst>
                <a:ext uri="{FF2B5EF4-FFF2-40B4-BE49-F238E27FC236}">
                  <a16:creationId xmlns:a16="http://schemas.microsoft.com/office/drawing/2014/main" id="{2EC2B3E7-DD25-44F5-2559-BDC6D0255557}"/>
                </a:ext>
              </a:extLst>
            </p:cNvPr>
            <p:cNvSpPr/>
            <p:nvPr/>
          </p:nvSpPr>
          <p:spPr>
            <a:xfrm>
              <a:off x="46529852" y="20560222"/>
              <a:ext cx="175514" cy="12700"/>
            </a:xfrm>
            <a:custGeom>
              <a:avLst/>
              <a:gdLst>
                <a:gd name="connsiteX0" fmla="*/ -1 w 175514"/>
                <a:gd name="connsiteY0" fmla="*/ 0 h 12700"/>
                <a:gd name="connsiteX1" fmla="*/ 175514 w 175514"/>
                <a:gd name="connsiteY1" fmla="*/ 0 h 12700"/>
              </a:gdLst>
              <a:ahLst/>
              <a:cxnLst>
                <a:cxn ang="0">
                  <a:pos x="connsiteX0" y="connsiteY0"/>
                </a:cxn>
                <a:cxn ang="0">
                  <a:pos x="connsiteX1" y="connsiteY1"/>
                </a:cxn>
              </a:cxnLst>
              <a:rect l="l" t="t" r="r" b="b"/>
              <a:pathLst>
                <a:path w="175514" h="12700">
                  <a:moveTo>
                    <a:pt x="-1" y="0"/>
                  </a:moveTo>
                  <a:lnTo>
                    <a:pt x="175514" y="0"/>
                  </a:lnTo>
                </a:path>
              </a:pathLst>
            </a:custGeom>
            <a:ln w="121920" cap="flat">
              <a:solidFill>
                <a:srgbClr val="E41A1C"/>
              </a:solidFill>
              <a:prstDash val="solid"/>
              <a:round/>
            </a:ln>
          </p:spPr>
          <p:txBody>
            <a:bodyPr rtlCol="0" anchor="ctr"/>
            <a:lstStyle/>
            <a:p>
              <a:endParaRPr lang="en-US" sz="3600"/>
            </a:p>
          </p:txBody>
        </p:sp>
      </p:grpSp>
      <p:sp>
        <p:nvSpPr>
          <p:cNvPr id="2624" name="Teardrop 2623">
            <a:extLst>
              <a:ext uri="{FF2B5EF4-FFF2-40B4-BE49-F238E27FC236}">
                <a16:creationId xmlns:a16="http://schemas.microsoft.com/office/drawing/2014/main" id="{773B18E0-F965-9D1F-D4F3-AF835277F2DA}"/>
              </a:ext>
            </a:extLst>
          </p:cNvPr>
          <p:cNvSpPr/>
          <p:nvPr/>
        </p:nvSpPr>
        <p:spPr>
          <a:xfrm rot="5400000" flipH="1">
            <a:off x="46534335" y="32594896"/>
            <a:ext cx="3731000" cy="4305429"/>
          </a:xfrm>
          <a:prstGeom prst="teardrop">
            <a:avLst>
              <a:gd name="adj" fmla="val 10651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55" name="Group 2654">
            <a:extLst>
              <a:ext uri="{FF2B5EF4-FFF2-40B4-BE49-F238E27FC236}">
                <a16:creationId xmlns:a16="http://schemas.microsoft.com/office/drawing/2014/main" id="{30A57446-75C9-C357-542B-EBF1F38F37FD}"/>
              </a:ext>
            </a:extLst>
          </p:cNvPr>
          <p:cNvGrpSpPr/>
          <p:nvPr/>
        </p:nvGrpSpPr>
        <p:grpSpPr>
          <a:xfrm>
            <a:off x="25868243" y="19845088"/>
            <a:ext cx="24585342" cy="13925458"/>
            <a:chOff x="25868243" y="19845088"/>
            <a:chExt cx="24585342" cy="13925458"/>
          </a:xfrm>
        </p:grpSpPr>
        <p:sp>
          <p:nvSpPr>
            <p:cNvPr id="1054" name="Rectangle: Rounded Corners 1053">
              <a:extLst>
                <a:ext uri="{FF2B5EF4-FFF2-40B4-BE49-F238E27FC236}">
                  <a16:creationId xmlns:a16="http://schemas.microsoft.com/office/drawing/2014/main" id="{19D3BE26-21E3-BDF9-D3D2-35AA20BD6F9A}"/>
                </a:ext>
              </a:extLst>
            </p:cNvPr>
            <p:cNvSpPr/>
            <p:nvPr/>
          </p:nvSpPr>
          <p:spPr>
            <a:xfrm flipH="1">
              <a:off x="25868243" y="19845088"/>
              <a:ext cx="14540490" cy="11575212"/>
            </a:xfrm>
            <a:prstGeom prst="roundRect">
              <a:avLst>
                <a:gd name="adj" fmla="val 4548"/>
              </a:avLst>
            </a:prstGeom>
            <a:gradFill flip="none" rotWithShape="1">
              <a:gsLst>
                <a:gs pos="79000">
                  <a:schemeClr val="bg1">
                    <a:alpha val="0"/>
                  </a:schemeClr>
                </a:gs>
                <a:gs pos="99000">
                  <a:schemeClr val="bg1">
                    <a:alpha val="64000"/>
                  </a:schemeClr>
                </a:gs>
                <a:gs pos="0">
                  <a:schemeClr val="bg1">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50" name="Group 2649">
              <a:extLst>
                <a:ext uri="{FF2B5EF4-FFF2-40B4-BE49-F238E27FC236}">
                  <a16:creationId xmlns:a16="http://schemas.microsoft.com/office/drawing/2014/main" id="{46E5DE44-557C-2151-0018-E514662A591A}"/>
                </a:ext>
              </a:extLst>
            </p:cNvPr>
            <p:cNvGrpSpPr/>
            <p:nvPr/>
          </p:nvGrpSpPr>
          <p:grpSpPr>
            <a:xfrm>
              <a:off x="32614601" y="20282769"/>
              <a:ext cx="17838984" cy="11084081"/>
              <a:chOff x="30190289" y="20149605"/>
              <a:chExt cx="21016823" cy="11805055"/>
            </a:xfrm>
          </p:grpSpPr>
          <p:sp>
            <p:nvSpPr>
              <p:cNvPr id="18" name="Freeform: Shape 17">
                <a:extLst>
                  <a:ext uri="{FF2B5EF4-FFF2-40B4-BE49-F238E27FC236}">
                    <a16:creationId xmlns:a16="http://schemas.microsoft.com/office/drawing/2014/main" id="{60E6B96C-7793-4FE2-3C1A-0E6FAA7E4A5B}"/>
                  </a:ext>
                </a:extLst>
              </p:cNvPr>
              <p:cNvSpPr/>
              <p:nvPr/>
            </p:nvSpPr>
            <p:spPr>
              <a:xfrm>
                <a:off x="31090311" y="20149605"/>
                <a:ext cx="20116801" cy="10972801"/>
              </a:xfrm>
              <a:custGeom>
                <a:avLst/>
                <a:gdLst>
                  <a:gd name="connsiteX0" fmla="*/ 0 w 20116800"/>
                  <a:gd name="connsiteY0" fmla="*/ 0 h 10972800"/>
                  <a:gd name="connsiteX1" fmla="*/ 20116800 w 20116800"/>
                  <a:gd name="connsiteY1" fmla="*/ 0 h 10972800"/>
                  <a:gd name="connsiteX2" fmla="*/ 20116800 w 20116800"/>
                  <a:gd name="connsiteY2" fmla="*/ 10972800 h 10972800"/>
                  <a:gd name="connsiteX3" fmla="*/ 0 w 20116800"/>
                  <a:gd name="connsiteY3" fmla="*/ 10972800 h 10972800"/>
                </a:gdLst>
                <a:ahLst/>
                <a:cxnLst>
                  <a:cxn ang="0">
                    <a:pos x="connsiteX0" y="connsiteY0"/>
                  </a:cxn>
                  <a:cxn ang="0">
                    <a:pos x="connsiteX1" y="connsiteY1"/>
                  </a:cxn>
                  <a:cxn ang="0">
                    <a:pos x="connsiteX2" y="connsiteY2"/>
                  </a:cxn>
                  <a:cxn ang="0">
                    <a:pos x="connsiteX3" y="connsiteY3"/>
                  </a:cxn>
                </a:cxnLst>
                <a:rect l="l" t="t" r="r" b="b"/>
                <a:pathLst>
                  <a:path w="20116800" h="10972800">
                    <a:moveTo>
                      <a:pt x="0" y="0"/>
                    </a:moveTo>
                    <a:lnTo>
                      <a:pt x="20116800" y="0"/>
                    </a:lnTo>
                    <a:lnTo>
                      <a:pt x="20116800" y="10972800"/>
                    </a:lnTo>
                    <a:lnTo>
                      <a:pt x="0" y="10972800"/>
                    </a:lnTo>
                    <a:close/>
                  </a:path>
                </a:pathLst>
              </a:custGeom>
              <a:noFill/>
              <a:ln w="12700" cap="rnd">
                <a:noFill/>
                <a:prstDash val="solid"/>
                <a:round/>
              </a:ln>
            </p:spPr>
            <p:txBody>
              <a:bodyPr rtlCol="0" anchor="ctr"/>
              <a:lstStyle/>
              <a:p>
                <a:endParaRPr lang="en-US" sz="3600"/>
              </a:p>
            </p:txBody>
          </p:sp>
          <p:grpSp>
            <p:nvGrpSpPr>
              <p:cNvPr id="19" name="Graphic 12">
                <a:extLst>
                  <a:ext uri="{FF2B5EF4-FFF2-40B4-BE49-F238E27FC236}">
                    <a16:creationId xmlns:a16="http://schemas.microsoft.com/office/drawing/2014/main" id="{A82B3A3C-7C38-44D8-A497-277D95BAD6E2}"/>
                  </a:ext>
                </a:extLst>
              </p:cNvPr>
              <p:cNvGrpSpPr/>
              <p:nvPr/>
            </p:nvGrpSpPr>
            <p:grpSpPr>
              <a:xfrm>
                <a:off x="31713374" y="20433956"/>
                <a:ext cx="17985358" cy="10303637"/>
                <a:chOff x="31713374" y="20433956"/>
                <a:chExt cx="17985358" cy="10303637"/>
              </a:xfrm>
              <a:noFill/>
            </p:grpSpPr>
            <p:sp>
              <p:nvSpPr>
                <p:cNvPr id="35" name="Freeform: Shape 34">
                  <a:extLst>
                    <a:ext uri="{FF2B5EF4-FFF2-40B4-BE49-F238E27FC236}">
                      <a16:creationId xmlns:a16="http://schemas.microsoft.com/office/drawing/2014/main" id="{24445DB2-2E9D-C283-7104-9EAB2672153C}"/>
                    </a:ext>
                  </a:extLst>
                </p:cNvPr>
                <p:cNvSpPr/>
                <p:nvPr/>
              </p:nvSpPr>
              <p:spPr>
                <a:xfrm>
                  <a:off x="31713374" y="29921872"/>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39" name="Freeform: Shape 38">
                  <a:extLst>
                    <a:ext uri="{FF2B5EF4-FFF2-40B4-BE49-F238E27FC236}">
                      <a16:creationId xmlns:a16="http://schemas.microsoft.com/office/drawing/2014/main" id="{DDED6407-4D78-7B66-2CBA-46895B3DCFF8}"/>
                    </a:ext>
                  </a:extLst>
                </p:cNvPr>
                <p:cNvSpPr/>
                <p:nvPr/>
              </p:nvSpPr>
              <p:spPr>
                <a:xfrm>
                  <a:off x="31713374" y="27310498"/>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40" name="Freeform: Shape 39">
                  <a:extLst>
                    <a:ext uri="{FF2B5EF4-FFF2-40B4-BE49-F238E27FC236}">
                      <a16:creationId xmlns:a16="http://schemas.microsoft.com/office/drawing/2014/main" id="{98ECF073-32BA-B3C1-C145-F778551FD6DC}"/>
                    </a:ext>
                  </a:extLst>
                </p:cNvPr>
                <p:cNvSpPr/>
                <p:nvPr/>
              </p:nvSpPr>
              <p:spPr>
                <a:xfrm>
                  <a:off x="31713374" y="24699125"/>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42" name="Freeform: Shape 41">
                  <a:extLst>
                    <a:ext uri="{FF2B5EF4-FFF2-40B4-BE49-F238E27FC236}">
                      <a16:creationId xmlns:a16="http://schemas.microsoft.com/office/drawing/2014/main" id="{53032289-88A4-2F22-8957-4200427FE01D}"/>
                    </a:ext>
                  </a:extLst>
                </p:cNvPr>
                <p:cNvSpPr/>
                <p:nvPr/>
              </p:nvSpPr>
              <p:spPr>
                <a:xfrm>
                  <a:off x="31713374" y="22087751"/>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44" name="Freeform: Shape 43">
                  <a:extLst>
                    <a:ext uri="{FF2B5EF4-FFF2-40B4-BE49-F238E27FC236}">
                      <a16:creationId xmlns:a16="http://schemas.microsoft.com/office/drawing/2014/main" id="{AB1509A7-9E2F-7E63-19D3-C67D989C6ECB}"/>
                    </a:ext>
                  </a:extLst>
                </p:cNvPr>
                <p:cNvSpPr/>
                <p:nvPr/>
              </p:nvSpPr>
              <p:spPr>
                <a:xfrm>
                  <a:off x="34388883"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45" name="Freeform: Shape 44">
                  <a:extLst>
                    <a:ext uri="{FF2B5EF4-FFF2-40B4-BE49-F238E27FC236}">
                      <a16:creationId xmlns:a16="http://schemas.microsoft.com/office/drawing/2014/main" id="{D5F7734E-106E-23E0-536A-87C4B770494C}"/>
                    </a:ext>
                  </a:extLst>
                </p:cNvPr>
                <p:cNvSpPr/>
                <p:nvPr/>
              </p:nvSpPr>
              <p:spPr>
                <a:xfrm>
                  <a:off x="38104903"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46" name="Freeform: Shape 45">
                  <a:extLst>
                    <a:ext uri="{FF2B5EF4-FFF2-40B4-BE49-F238E27FC236}">
                      <a16:creationId xmlns:a16="http://schemas.microsoft.com/office/drawing/2014/main" id="{D2357A7E-F885-69CA-CA93-6CE3346F0B86}"/>
                    </a:ext>
                  </a:extLst>
                </p:cNvPr>
                <p:cNvSpPr/>
                <p:nvPr/>
              </p:nvSpPr>
              <p:spPr>
                <a:xfrm>
                  <a:off x="41820922"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47" name="Freeform: Shape 46">
                  <a:extLst>
                    <a:ext uri="{FF2B5EF4-FFF2-40B4-BE49-F238E27FC236}">
                      <a16:creationId xmlns:a16="http://schemas.microsoft.com/office/drawing/2014/main" id="{DEB65D87-AE95-8FA3-93AB-51B63F87A61F}"/>
                    </a:ext>
                  </a:extLst>
                </p:cNvPr>
                <p:cNvSpPr/>
                <p:nvPr/>
              </p:nvSpPr>
              <p:spPr>
                <a:xfrm>
                  <a:off x="45536943"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48" name="Freeform: Shape 47">
                  <a:extLst>
                    <a:ext uri="{FF2B5EF4-FFF2-40B4-BE49-F238E27FC236}">
                      <a16:creationId xmlns:a16="http://schemas.microsoft.com/office/drawing/2014/main" id="{D1D916A3-AA5F-446F-AB8B-9535A5BFDF68}"/>
                    </a:ext>
                  </a:extLst>
                </p:cNvPr>
                <p:cNvSpPr/>
                <p:nvPr/>
              </p:nvSpPr>
              <p:spPr>
                <a:xfrm>
                  <a:off x="49252835"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49" name="Freeform: Shape 48">
                  <a:extLst>
                    <a:ext uri="{FF2B5EF4-FFF2-40B4-BE49-F238E27FC236}">
                      <a16:creationId xmlns:a16="http://schemas.microsoft.com/office/drawing/2014/main" id="{10DB2EB8-A6BC-CBDC-FEE6-1E374FD4D778}"/>
                    </a:ext>
                  </a:extLst>
                </p:cNvPr>
                <p:cNvSpPr/>
                <p:nvPr/>
              </p:nvSpPr>
              <p:spPr>
                <a:xfrm>
                  <a:off x="31713374" y="28616185"/>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50" name="Freeform: Shape 49">
                  <a:extLst>
                    <a:ext uri="{FF2B5EF4-FFF2-40B4-BE49-F238E27FC236}">
                      <a16:creationId xmlns:a16="http://schemas.microsoft.com/office/drawing/2014/main" id="{40B5E277-1CFB-8B1F-23FE-FBE51F79ED1D}"/>
                    </a:ext>
                  </a:extLst>
                </p:cNvPr>
                <p:cNvSpPr/>
                <p:nvPr/>
              </p:nvSpPr>
              <p:spPr>
                <a:xfrm>
                  <a:off x="31713374" y="26004812"/>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51" name="Freeform: Shape 50">
                  <a:extLst>
                    <a:ext uri="{FF2B5EF4-FFF2-40B4-BE49-F238E27FC236}">
                      <a16:creationId xmlns:a16="http://schemas.microsoft.com/office/drawing/2014/main" id="{7E608754-1481-E2AD-6F26-C91034DE01CE}"/>
                    </a:ext>
                  </a:extLst>
                </p:cNvPr>
                <p:cNvSpPr/>
                <p:nvPr/>
              </p:nvSpPr>
              <p:spPr>
                <a:xfrm>
                  <a:off x="31713374" y="23393437"/>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52" name="Freeform: Shape 51">
                  <a:extLst>
                    <a:ext uri="{FF2B5EF4-FFF2-40B4-BE49-F238E27FC236}">
                      <a16:creationId xmlns:a16="http://schemas.microsoft.com/office/drawing/2014/main" id="{14662B64-5F07-0E01-0AC8-1EC41AA015DD}"/>
                    </a:ext>
                  </a:extLst>
                </p:cNvPr>
                <p:cNvSpPr/>
                <p:nvPr/>
              </p:nvSpPr>
              <p:spPr>
                <a:xfrm>
                  <a:off x="31713374" y="20782063"/>
                  <a:ext cx="17985358" cy="12700"/>
                </a:xfrm>
                <a:custGeom>
                  <a:avLst/>
                  <a:gdLst>
                    <a:gd name="connsiteX0" fmla="*/ 0 w 17985358"/>
                    <a:gd name="connsiteY0" fmla="*/ 0 h 12700"/>
                    <a:gd name="connsiteX1" fmla="*/ 17985358 w 17985358"/>
                    <a:gd name="connsiteY1" fmla="*/ 0 h 12700"/>
                  </a:gdLst>
                  <a:ahLst/>
                  <a:cxnLst>
                    <a:cxn ang="0">
                      <a:pos x="connsiteX0" y="connsiteY0"/>
                    </a:cxn>
                    <a:cxn ang="0">
                      <a:pos x="connsiteX1" y="connsiteY1"/>
                    </a:cxn>
                  </a:cxnLst>
                  <a:rect l="l" t="t" r="r" b="b"/>
                  <a:pathLst>
                    <a:path w="17985358" h="12700">
                      <a:moveTo>
                        <a:pt x="0" y="0"/>
                      </a:moveTo>
                      <a:lnTo>
                        <a:pt x="17985358" y="0"/>
                      </a:lnTo>
                    </a:path>
                  </a:pathLst>
                </a:custGeom>
                <a:noFill/>
                <a:ln w="104775" cap="flat">
                  <a:solidFill>
                    <a:srgbClr val="EBEBEB"/>
                  </a:solidFill>
                  <a:prstDash val="solid"/>
                  <a:round/>
                </a:ln>
              </p:spPr>
              <p:txBody>
                <a:bodyPr rtlCol="0" anchor="ctr"/>
                <a:lstStyle/>
                <a:p>
                  <a:endParaRPr lang="en-US" sz="3600"/>
                </a:p>
              </p:txBody>
            </p:sp>
            <p:sp>
              <p:nvSpPr>
                <p:cNvPr id="53" name="Freeform: Shape 52">
                  <a:extLst>
                    <a:ext uri="{FF2B5EF4-FFF2-40B4-BE49-F238E27FC236}">
                      <a16:creationId xmlns:a16="http://schemas.microsoft.com/office/drawing/2014/main" id="{975422BA-BE6E-9673-2BE4-CCCC1AFAEFBC}"/>
                    </a:ext>
                  </a:extLst>
                </p:cNvPr>
                <p:cNvSpPr/>
                <p:nvPr/>
              </p:nvSpPr>
              <p:spPr>
                <a:xfrm>
                  <a:off x="32531000"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54" name="Freeform: Shape 53">
                  <a:extLst>
                    <a:ext uri="{FF2B5EF4-FFF2-40B4-BE49-F238E27FC236}">
                      <a16:creationId xmlns:a16="http://schemas.microsoft.com/office/drawing/2014/main" id="{4770119B-8078-3951-58AE-0C79D65FE8AB}"/>
                    </a:ext>
                  </a:extLst>
                </p:cNvPr>
                <p:cNvSpPr/>
                <p:nvPr/>
              </p:nvSpPr>
              <p:spPr>
                <a:xfrm>
                  <a:off x="36246892"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55" name="Freeform: Shape 54">
                  <a:extLst>
                    <a:ext uri="{FF2B5EF4-FFF2-40B4-BE49-F238E27FC236}">
                      <a16:creationId xmlns:a16="http://schemas.microsoft.com/office/drawing/2014/main" id="{F748D091-BB23-BE4A-923B-892030901359}"/>
                    </a:ext>
                  </a:extLst>
                </p:cNvPr>
                <p:cNvSpPr/>
                <p:nvPr/>
              </p:nvSpPr>
              <p:spPr>
                <a:xfrm>
                  <a:off x="39962913"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56" name="Freeform: Shape 55">
                  <a:extLst>
                    <a:ext uri="{FF2B5EF4-FFF2-40B4-BE49-F238E27FC236}">
                      <a16:creationId xmlns:a16="http://schemas.microsoft.com/office/drawing/2014/main" id="{07E21BE9-048B-7971-DC3E-94B7DD94AC3C}"/>
                    </a:ext>
                  </a:extLst>
                </p:cNvPr>
                <p:cNvSpPr/>
                <p:nvPr/>
              </p:nvSpPr>
              <p:spPr>
                <a:xfrm>
                  <a:off x="43678932"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57" name="Freeform: Shape 56">
                  <a:extLst>
                    <a:ext uri="{FF2B5EF4-FFF2-40B4-BE49-F238E27FC236}">
                      <a16:creationId xmlns:a16="http://schemas.microsoft.com/office/drawing/2014/main" id="{7C304CB8-7782-DB17-87BC-F892ACD0D952}"/>
                    </a:ext>
                  </a:extLst>
                </p:cNvPr>
                <p:cNvSpPr/>
                <p:nvPr/>
              </p:nvSpPr>
              <p:spPr>
                <a:xfrm>
                  <a:off x="47394825" y="20433956"/>
                  <a:ext cx="12700" cy="10303637"/>
                </a:xfrm>
                <a:custGeom>
                  <a:avLst/>
                  <a:gdLst>
                    <a:gd name="connsiteX0" fmla="*/ 0 w 12700"/>
                    <a:gd name="connsiteY0" fmla="*/ 10303637 h 10303637"/>
                    <a:gd name="connsiteX1" fmla="*/ 0 w 12700"/>
                    <a:gd name="connsiteY1" fmla="*/ 0 h 10303637"/>
                  </a:gdLst>
                  <a:ahLst/>
                  <a:cxnLst>
                    <a:cxn ang="0">
                      <a:pos x="connsiteX0" y="connsiteY0"/>
                    </a:cxn>
                    <a:cxn ang="0">
                      <a:pos x="connsiteX1" y="connsiteY1"/>
                    </a:cxn>
                  </a:cxnLst>
                  <a:rect l="l" t="t" r="r" b="b"/>
                  <a:pathLst>
                    <a:path w="12700" h="10303637">
                      <a:moveTo>
                        <a:pt x="0" y="10303637"/>
                      </a:moveTo>
                      <a:lnTo>
                        <a:pt x="0" y="0"/>
                      </a:lnTo>
                    </a:path>
                  </a:pathLst>
                </a:custGeom>
                <a:noFill/>
                <a:ln w="28575" cap="flat">
                  <a:solidFill>
                    <a:srgbClr val="EBEBEB"/>
                  </a:solidFill>
                  <a:prstDash val="solid"/>
                  <a:round/>
                </a:ln>
              </p:spPr>
              <p:txBody>
                <a:bodyPr rtlCol="0" anchor="ctr"/>
                <a:lstStyle/>
                <a:p>
                  <a:endParaRPr lang="en-US" sz="3600"/>
                </a:p>
              </p:txBody>
            </p:sp>
            <p:sp>
              <p:nvSpPr>
                <p:cNvPr id="58" name="Freeform: Shape 57">
                  <a:extLst>
                    <a:ext uri="{FF2B5EF4-FFF2-40B4-BE49-F238E27FC236}">
                      <a16:creationId xmlns:a16="http://schemas.microsoft.com/office/drawing/2014/main" id="{54A96A78-C347-C455-753D-74E7BCCB6743}"/>
                    </a:ext>
                  </a:extLst>
                </p:cNvPr>
                <p:cNvSpPr/>
                <p:nvPr/>
              </p:nvSpPr>
              <p:spPr>
                <a:xfrm>
                  <a:off x="32531000" y="24204332"/>
                  <a:ext cx="16350233" cy="3843909"/>
                </a:xfrm>
                <a:custGeom>
                  <a:avLst/>
                  <a:gdLst>
                    <a:gd name="connsiteX0" fmla="*/ 0 w 16350233"/>
                    <a:gd name="connsiteY0" fmla="*/ 2307082 h 3843909"/>
                    <a:gd name="connsiteX1" fmla="*/ 743204 w 16350233"/>
                    <a:gd name="connsiteY1" fmla="*/ 3009646 h 3843909"/>
                    <a:gd name="connsiteX2" fmla="*/ 1486281 w 16350233"/>
                    <a:gd name="connsiteY2" fmla="*/ 2774569 h 3843909"/>
                    <a:gd name="connsiteX3" fmla="*/ 2229485 w 16350233"/>
                    <a:gd name="connsiteY3" fmla="*/ 2662302 h 3843909"/>
                    <a:gd name="connsiteX4" fmla="*/ 2972689 w 16350233"/>
                    <a:gd name="connsiteY4" fmla="*/ 3543681 h 3843909"/>
                    <a:gd name="connsiteX5" fmla="*/ 3715893 w 16350233"/>
                    <a:gd name="connsiteY5" fmla="*/ 3356865 h 3843909"/>
                    <a:gd name="connsiteX6" fmla="*/ 4459097 w 16350233"/>
                    <a:gd name="connsiteY6" fmla="*/ 2881630 h 3843909"/>
                    <a:gd name="connsiteX7" fmla="*/ 5202301 w 16350233"/>
                    <a:gd name="connsiteY7" fmla="*/ 2602230 h 3843909"/>
                    <a:gd name="connsiteX8" fmla="*/ 5945506 w 16350233"/>
                    <a:gd name="connsiteY8" fmla="*/ 2889504 h 3843909"/>
                    <a:gd name="connsiteX9" fmla="*/ 6688709 w 16350233"/>
                    <a:gd name="connsiteY9" fmla="*/ 3090545 h 3843909"/>
                    <a:gd name="connsiteX10" fmla="*/ 7431913 w 16350233"/>
                    <a:gd name="connsiteY10" fmla="*/ 3843909 h 3843909"/>
                    <a:gd name="connsiteX11" fmla="*/ 8175118 w 16350233"/>
                    <a:gd name="connsiteY11" fmla="*/ 3704209 h 3843909"/>
                    <a:gd name="connsiteX12" fmla="*/ 8918321 w 16350233"/>
                    <a:gd name="connsiteY12" fmla="*/ 3584067 h 3843909"/>
                    <a:gd name="connsiteX13" fmla="*/ 9661525 w 16350233"/>
                    <a:gd name="connsiteY13" fmla="*/ 2884297 h 3843909"/>
                    <a:gd name="connsiteX14" fmla="*/ 9735820 w 16350233"/>
                    <a:gd name="connsiteY14" fmla="*/ 2995295 h 3843909"/>
                    <a:gd name="connsiteX15" fmla="*/ 10404729 w 16350233"/>
                    <a:gd name="connsiteY15" fmla="*/ 2462530 h 3843909"/>
                    <a:gd name="connsiteX16" fmla="*/ 11147933 w 16350233"/>
                    <a:gd name="connsiteY16" fmla="*/ 2245741 h 3843909"/>
                    <a:gd name="connsiteX17" fmla="*/ 11891137 w 16350233"/>
                    <a:gd name="connsiteY17" fmla="*/ 1822704 h 3843909"/>
                    <a:gd name="connsiteX18" fmla="*/ 12634341 w 16350233"/>
                    <a:gd name="connsiteY18" fmla="*/ 1642491 h 3843909"/>
                    <a:gd name="connsiteX19" fmla="*/ 12708636 w 16350233"/>
                    <a:gd name="connsiteY19" fmla="*/ 1698625 h 3843909"/>
                    <a:gd name="connsiteX20" fmla="*/ 13377545 w 16350233"/>
                    <a:gd name="connsiteY20" fmla="*/ 979297 h 3843909"/>
                    <a:gd name="connsiteX21" fmla="*/ 14120623 w 16350233"/>
                    <a:gd name="connsiteY21" fmla="*/ 144907 h 3843909"/>
                    <a:gd name="connsiteX22" fmla="*/ 14863825 w 16350233"/>
                    <a:gd name="connsiteY22" fmla="*/ 31369 h 3843909"/>
                    <a:gd name="connsiteX23" fmla="*/ 15607030 w 16350233"/>
                    <a:gd name="connsiteY23" fmla="*/ 0 h 3843909"/>
                    <a:gd name="connsiteX24" fmla="*/ 16350234 w 16350233"/>
                    <a:gd name="connsiteY24" fmla="*/ 968756 h 384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50233" h="3843909">
                      <a:moveTo>
                        <a:pt x="0" y="2307082"/>
                      </a:moveTo>
                      <a:lnTo>
                        <a:pt x="743204" y="3009646"/>
                      </a:lnTo>
                      <a:lnTo>
                        <a:pt x="1486281" y="2774569"/>
                      </a:lnTo>
                      <a:lnTo>
                        <a:pt x="2229485" y="2662302"/>
                      </a:lnTo>
                      <a:lnTo>
                        <a:pt x="2972689" y="3543681"/>
                      </a:lnTo>
                      <a:lnTo>
                        <a:pt x="3715893" y="3356865"/>
                      </a:lnTo>
                      <a:lnTo>
                        <a:pt x="4459097" y="2881630"/>
                      </a:lnTo>
                      <a:lnTo>
                        <a:pt x="5202301" y="2602230"/>
                      </a:lnTo>
                      <a:lnTo>
                        <a:pt x="5945506" y="2889504"/>
                      </a:lnTo>
                      <a:lnTo>
                        <a:pt x="6688709" y="3090545"/>
                      </a:lnTo>
                      <a:lnTo>
                        <a:pt x="7431913" y="3843909"/>
                      </a:lnTo>
                      <a:lnTo>
                        <a:pt x="8175118" y="3704209"/>
                      </a:lnTo>
                      <a:lnTo>
                        <a:pt x="8918321" y="3584067"/>
                      </a:lnTo>
                      <a:lnTo>
                        <a:pt x="9661525" y="2884297"/>
                      </a:lnTo>
                      <a:lnTo>
                        <a:pt x="9735820" y="2995295"/>
                      </a:lnTo>
                      <a:lnTo>
                        <a:pt x="10404729" y="2462530"/>
                      </a:lnTo>
                      <a:lnTo>
                        <a:pt x="11147933" y="2245741"/>
                      </a:lnTo>
                      <a:lnTo>
                        <a:pt x="11891137" y="1822704"/>
                      </a:lnTo>
                      <a:lnTo>
                        <a:pt x="12634341" y="1642491"/>
                      </a:lnTo>
                      <a:lnTo>
                        <a:pt x="12708636" y="1698625"/>
                      </a:lnTo>
                      <a:lnTo>
                        <a:pt x="13377545" y="979297"/>
                      </a:lnTo>
                      <a:lnTo>
                        <a:pt x="14120623" y="144907"/>
                      </a:lnTo>
                      <a:lnTo>
                        <a:pt x="14863825" y="31369"/>
                      </a:lnTo>
                      <a:lnTo>
                        <a:pt x="15607030" y="0"/>
                      </a:lnTo>
                      <a:lnTo>
                        <a:pt x="16350234" y="968756"/>
                      </a:lnTo>
                    </a:path>
                  </a:pathLst>
                </a:custGeom>
                <a:noFill/>
                <a:ln w="104775" cap="flat">
                  <a:solidFill>
                    <a:srgbClr val="F8766D"/>
                  </a:solidFill>
                  <a:prstDash val="solid"/>
                  <a:round/>
                </a:ln>
              </p:spPr>
              <p:txBody>
                <a:bodyPr rtlCol="0" anchor="ctr"/>
                <a:lstStyle/>
                <a:p>
                  <a:endParaRPr lang="en-US" sz="3600"/>
                </a:p>
              </p:txBody>
            </p:sp>
            <p:sp>
              <p:nvSpPr>
                <p:cNvPr id="59" name="Freeform: Shape 58">
                  <a:extLst>
                    <a:ext uri="{FF2B5EF4-FFF2-40B4-BE49-F238E27FC236}">
                      <a16:creationId xmlns:a16="http://schemas.microsoft.com/office/drawing/2014/main" id="{45A2EAD3-6030-C2D8-0FB2-2C09C88E5333}"/>
                    </a:ext>
                  </a:extLst>
                </p:cNvPr>
                <p:cNvSpPr/>
                <p:nvPr/>
              </p:nvSpPr>
              <p:spPr>
                <a:xfrm>
                  <a:off x="32531000" y="20902205"/>
                  <a:ext cx="16350233" cy="6241161"/>
                </a:xfrm>
                <a:custGeom>
                  <a:avLst/>
                  <a:gdLst>
                    <a:gd name="connsiteX0" fmla="*/ 0 w 16350233"/>
                    <a:gd name="connsiteY0" fmla="*/ 5674487 h 6241161"/>
                    <a:gd name="connsiteX1" fmla="*/ 743204 w 16350233"/>
                    <a:gd name="connsiteY1" fmla="*/ 4619498 h 6241161"/>
                    <a:gd name="connsiteX2" fmla="*/ 1486281 w 16350233"/>
                    <a:gd name="connsiteY2" fmla="*/ 5954014 h 6241161"/>
                    <a:gd name="connsiteX3" fmla="*/ 2229485 w 16350233"/>
                    <a:gd name="connsiteY3" fmla="*/ 5630164 h 6241161"/>
                    <a:gd name="connsiteX4" fmla="*/ 2972689 w 16350233"/>
                    <a:gd name="connsiteY4" fmla="*/ 4815459 h 6241161"/>
                    <a:gd name="connsiteX5" fmla="*/ 3715893 w 16350233"/>
                    <a:gd name="connsiteY5" fmla="*/ 4295775 h 6241161"/>
                    <a:gd name="connsiteX6" fmla="*/ 4459097 w 16350233"/>
                    <a:gd name="connsiteY6" fmla="*/ 3723894 h 6241161"/>
                    <a:gd name="connsiteX7" fmla="*/ 5202301 w 16350233"/>
                    <a:gd name="connsiteY7" fmla="*/ 4047617 h 6241161"/>
                    <a:gd name="connsiteX8" fmla="*/ 5945506 w 16350233"/>
                    <a:gd name="connsiteY8" fmla="*/ 5063490 h 6241161"/>
                    <a:gd name="connsiteX9" fmla="*/ 6688709 w 16350233"/>
                    <a:gd name="connsiteY9" fmla="*/ 5308981 h 6241161"/>
                    <a:gd name="connsiteX10" fmla="*/ 7431913 w 16350233"/>
                    <a:gd name="connsiteY10" fmla="*/ 4324477 h 6241161"/>
                    <a:gd name="connsiteX11" fmla="*/ 8175118 w 16350233"/>
                    <a:gd name="connsiteY11" fmla="*/ 6241161 h 6241161"/>
                    <a:gd name="connsiteX12" fmla="*/ 8918321 w 16350233"/>
                    <a:gd name="connsiteY12" fmla="*/ 5204460 h 6241161"/>
                    <a:gd name="connsiteX13" fmla="*/ 9661525 w 16350233"/>
                    <a:gd name="connsiteY13" fmla="*/ 3350387 h 6241161"/>
                    <a:gd name="connsiteX14" fmla="*/ 9735820 w 16350233"/>
                    <a:gd name="connsiteY14" fmla="*/ 4862449 h 6241161"/>
                    <a:gd name="connsiteX15" fmla="*/ 10404729 w 16350233"/>
                    <a:gd name="connsiteY15" fmla="*/ 4207002 h 6241161"/>
                    <a:gd name="connsiteX16" fmla="*/ 11147933 w 16350233"/>
                    <a:gd name="connsiteY16" fmla="*/ 4293108 h 6241161"/>
                    <a:gd name="connsiteX17" fmla="*/ 11891137 w 16350233"/>
                    <a:gd name="connsiteY17" fmla="*/ 4102481 h 6241161"/>
                    <a:gd name="connsiteX18" fmla="*/ 12634341 w 16350233"/>
                    <a:gd name="connsiteY18" fmla="*/ 3243326 h 6241161"/>
                    <a:gd name="connsiteX19" fmla="*/ 12708636 w 16350233"/>
                    <a:gd name="connsiteY19" fmla="*/ 2940431 h 6241161"/>
                    <a:gd name="connsiteX20" fmla="*/ 13377545 w 16350233"/>
                    <a:gd name="connsiteY20" fmla="*/ 2232787 h 6241161"/>
                    <a:gd name="connsiteX21" fmla="*/ 14120623 w 16350233"/>
                    <a:gd name="connsiteY21" fmla="*/ 1282192 h 6241161"/>
                    <a:gd name="connsiteX22" fmla="*/ 14863825 w 16350233"/>
                    <a:gd name="connsiteY22" fmla="*/ 0 h 6241161"/>
                    <a:gd name="connsiteX23" fmla="*/ 15607030 w 16350233"/>
                    <a:gd name="connsiteY23" fmla="*/ 1958594 h 6241161"/>
                    <a:gd name="connsiteX24" fmla="*/ 16350234 w 16350233"/>
                    <a:gd name="connsiteY24" fmla="*/ 2321560 h 624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50233" h="6241161">
                      <a:moveTo>
                        <a:pt x="0" y="5674487"/>
                      </a:moveTo>
                      <a:lnTo>
                        <a:pt x="743204" y="4619498"/>
                      </a:lnTo>
                      <a:lnTo>
                        <a:pt x="1486281" y="5954014"/>
                      </a:lnTo>
                      <a:lnTo>
                        <a:pt x="2229485" y="5630164"/>
                      </a:lnTo>
                      <a:lnTo>
                        <a:pt x="2972689" y="4815459"/>
                      </a:lnTo>
                      <a:lnTo>
                        <a:pt x="3715893" y="4295775"/>
                      </a:lnTo>
                      <a:lnTo>
                        <a:pt x="4459097" y="3723894"/>
                      </a:lnTo>
                      <a:lnTo>
                        <a:pt x="5202301" y="4047617"/>
                      </a:lnTo>
                      <a:lnTo>
                        <a:pt x="5945506" y="5063490"/>
                      </a:lnTo>
                      <a:lnTo>
                        <a:pt x="6688709" y="5308981"/>
                      </a:lnTo>
                      <a:lnTo>
                        <a:pt x="7431913" y="4324477"/>
                      </a:lnTo>
                      <a:lnTo>
                        <a:pt x="8175118" y="6241161"/>
                      </a:lnTo>
                      <a:lnTo>
                        <a:pt x="8918321" y="5204460"/>
                      </a:lnTo>
                      <a:lnTo>
                        <a:pt x="9661525" y="3350387"/>
                      </a:lnTo>
                      <a:lnTo>
                        <a:pt x="9735820" y="4862449"/>
                      </a:lnTo>
                      <a:lnTo>
                        <a:pt x="10404729" y="4207002"/>
                      </a:lnTo>
                      <a:lnTo>
                        <a:pt x="11147933" y="4293108"/>
                      </a:lnTo>
                      <a:lnTo>
                        <a:pt x="11891137" y="4102481"/>
                      </a:lnTo>
                      <a:lnTo>
                        <a:pt x="12634341" y="3243326"/>
                      </a:lnTo>
                      <a:lnTo>
                        <a:pt x="12708636" y="2940431"/>
                      </a:lnTo>
                      <a:lnTo>
                        <a:pt x="13377545" y="2232787"/>
                      </a:lnTo>
                      <a:lnTo>
                        <a:pt x="14120623" y="1282192"/>
                      </a:lnTo>
                      <a:lnTo>
                        <a:pt x="14863825" y="0"/>
                      </a:lnTo>
                      <a:lnTo>
                        <a:pt x="15607030" y="1958594"/>
                      </a:lnTo>
                      <a:lnTo>
                        <a:pt x="16350234" y="2321560"/>
                      </a:lnTo>
                    </a:path>
                  </a:pathLst>
                </a:custGeom>
                <a:noFill/>
                <a:ln w="104775" cap="flat">
                  <a:solidFill>
                    <a:srgbClr val="A3A500"/>
                  </a:solidFill>
                  <a:prstDash val="solid"/>
                  <a:round/>
                </a:ln>
              </p:spPr>
              <p:txBody>
                <a:bodyPr rtlCol="0" anchor="ctr"/>
                <a:lstStyle/>
                <a:p>
                  <a:endParaRPr lang="en-US" sz="3600"/>
                </a:p>
              </p:txBody>
            </p:sp>
            <p:sp>
              <p:nvSpPr>
                <p:cNvPr id="60" name="Freeform: Shape 59">
                  <a:extLst>
                    <a:ext uri="{FF2B5EF4-FFF2-40B4-BE49-F238E27FC236}">
                      <a16:creationId xmlns:a16="http://schemas.microsoft.com/office/drawing/2014/main" id="{CD86AC4A-C624-6228-4A5C-DA7B5E246F9B}"/>
                    </a:ext>
                  </a:extLst>
                </p:cNvPr>
                <p:cNvSpPr/>
                <p:nvPr/>
              </p:nvSpPr>
              <p:spPr>
                <a:xfrm>
                  <a:off x="32531000" y="26924037"/>
                  <a:ext cx="16350233" cy="3345180"/>
                </a:xfrm>
                <a:custGeom>
                  <a:avLst/>
                  <a:gdLst>
                    <a:gd name="connsiteX0" fmla="*/ 0 w 16350233"/>
                    <a:gd name="connsiteY0" fmla="*/ 1595628 h 3345180"/>
                    <a:gd name="connsiteX1" fmla="*/ 743204 w 16350233"/>
                    <a:gd name="connsiteY1" fmla="*/ 1875028 h 3345180"/>
                    <a:gd name="connsiteX2" fmla="*/ 1486281 w 16350233"/>
                    <a:gd name="connsiteY2" fmla="*/ 2120520 h 3345180"/>
                    <a:gd name="connsiteX3" fmla="*/ 2229485 w 16350233"/>
                    <a:gd name="connsiteY3" fmla="*/ 2462530 h 3345180"/>
                    <a:gd name="connsiteX4" fmla="*/ 2972689 w 16350233"/>
                    <a:gd name="connsiteY4" fmla="*/ 2015998 h 3345180"/>
                    <a:gd name="connsiteX5" fmla="*/ 3715893 w 16350233"/>
                    <a:gd name="connsiteY5" fmla="*/ 2217039 h 3345180"/>
                    <a:gd name="connsiteX6" fmla="*/ 4459097 w 16350233"/>
                    <a:gd name="connsiteY6" fmla="*/ 2802001 h 3345180"/>
                    <a:gd name="connsiteX7" fmla="*/ 5202301 w 16350233"/>
                    <a:gd name="connsiteY7" fmla="*/ 1840992 h 3345180"/>
                    <a:gd name="connsiteX8" fmla="*/ 5945506 w 16350233"/>
                    <a:gd name="connsiteY8" fmla="*/ 2057781 h 3345180"/>
                    <a:gd name="connsiteX9" fmla="*/ 6688709 w 16350233"/>
                    <a:gd name="connsiteY9" fmla="*/ 2389378 h 3345180"/>
                    <a:gd name="connsiteX10" fmla="*/ 7431913 w 16350233"/>
                    <a:gd name="connsiteY10" fmla="*/ 2671446 h 3345180"/>
                    <a:gd name="connsiteX11" fmla="*/ 8175118 w 16350233"/>
                    <a:gd name="connsiteY11" fmla="*/ 2452116 h 3345180"/>
                    <a:gd name="connsiteX12" fmla="*/ 8918321 w 16350233"/>
                    <a:gd name="connsiteY12" fmla="*/ 2963926 h 3345180"/>
                    <a:gd name="connsiteX13" fmla="*/ 9661525 w 16350233"/>
                    <a:gd name="connsiteY13" fmla="*/ 2488692 h 3345180"/>
                    <a:gd name="connsiteX14" fmla="*/ 9735820 w 16350233"/>
                    <a:gd name="connsiteY14" fmla="*/ 3345180 h 3345180"/>
                    <a:gd name="connsiteX15" fmla="*/ 10404729 w 16350233"/>
                    <a:gd name="connsiteY15" fmla="*/ 2786380 h 3345180"/>
                    <a:gd name="connsiteX16" fmla="*/ 11147933 w 16350233"/>
                    <a:gd name="connsiteY16" fmla="*/ 2399920 h 3345180"/>
                    <a:gd name="connsiteX17" fmla="*/ 11891137 w 16350233"/>
                    <a:gd name="connsiteY17" fmla="*/ 1271778 h 3345180"/>
                    <a:gd name="connsiteX18" fmla="*/ 12634341 w 16350233"/>
                    <a:gd name="connsiteY18" fmla="*/ 1013206 h 3345180"/>
                    <a:gd name="connsiteX19" fmla="*/ 12708636 w 16350233"/>
                    <a:gd name="connsiteY19" fmla="*/ 433578 h 3345180"/>
                    <a:gd name="connsiteX20" fmla="*/ 13377545 w 16350233"/>
                    <a:gd name="connsiteY20" fmla="*/ 867029 h 3345180"/>
                    <a:gd name="connsiteX21" fmla="*/ 14120623 w 16350233"/>
                    <a:gd name="connsiteY21" fmla="*/ 0 h 3345180"/>
                    <a:gd name="connsiteX22" fmla="*/ 14863825 w 16350233"/>
                    <a:gd name="connsiteY22" fmla="*/ 357760 h 3345180"/>
                    <a:gd name="connsiteX23" fmla="*/ 15607030 w 16350233"/>
                    <a:gd name="connsiteY23" fmla="*/ 44450 h 3345180"/>
                    <a:gd name="connsiteX24" fmla="*/ 16350234 w 16350233"/>
                    <a:gd name="connsiteY24" fmla="*/ 368173 h 334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50233" h="3345180">
                      <a:moveTo>
                        <a:pt x="0" y="1595628"/>
                      </a:moveTo>
                      <a:lnTo>
                        <a:pt x="743204" y="1875028"/>
                      </a:lnTo>
                      <a:lnTo>
                        <a:pt x="1486281" y="2120520"/>
                      </a:lnTo>
                      <a:lnTo>
                        <a:pt x="2229485" y="2462530"/>
                      </a:lnTo>
                      <a:lnTo>
                        <a:pt x="2972689" y="2015998"/>
                      </a:lnTo>
                      <a:lnTo>
                        <a:pt x="3715893" y="2217039"/>
                      </a:lnTo>
                      <a:lnTo>
                        <a:pt x="4459097" y="2802001"/>
                      </a:lnTo>
                      <a:lnTo>
                        <a:pt x="5202301" y="1840992"/>
                      </a:lnTo>
                      <a:lnTo>
                        <a:pt x="5945506" y="2057781"/>
                      </a:lnTo>
                      <a:lnTo>
                        <a:pt x="6688709" y="2389378"/>
                      </a:lnTo>
                      <a:lnTo>
                        <a:pt x="7431913" y="2671446"/>
                      </a:lnTo>
                      <a:lnTo>
                        <a:pt x="8175118" y="2452116"/>
                      </a:lnTo>
                      <a:lnTo>
                        <a:pt x="8918321" y="2963926"/>
                      </a:lnTo>
                      <a:lnTo>
                        <a:pt x="9661525" y="2488692"/>
                      </a:lnTo>
                      <a:lnTo>
                        <a:pt x="9735820" y="3345180"/>
                      </a:lnTo>
                      <a:lnTo>
                        <a:pt x="10404729" y="2786380"/>
                      </a:lnTo>
                      <a:lnTo>
                        <a:pt x="11147933" y="2399920"/>
                      </a:lnTo>
                      <a:lnTo>
                        <a:pt x="11891137" y="1271778"/>
                      </a:lnTo>
                      <a:lnTo>
                        <a:pt x="12634341" y="1013206"/>
                      </a:lnTo>
                      <a:lnTo>
                        <a:pt x="12708636" y="433578"/>
                      </a:lnTo>
                      <a:lnTo>
                        <a:pt x="13377545" y="867029"/>
                      </a:lnTo>
                      <a:lnTo>
                        <a:pt x="14120623" y="0"/>
                      </a:lnTo>
                      <a:lnTo>
                        <a:pt x="14863825" y="357760"/>
                      </a:lnTo>
                      <a:lnTo>
                        <a:pt x="15607030" y="44450"/>
                      </a:lnTo>
                      <a:lnTo>
                        <a:pt x="16350234" y="368173"/>
                      </a:lnTo>
                    </a:path>
                  </a:pathLst>
                </a:custGeom>
                <a:noFill/>
                <a:ln w="104775" cap="flat">
                  <a:solidFill>
                    <a:srgbClr val="00BF7D"/>
                  </a:solidFill>
                  <a:prstDash val="solid"/>
                  <a:round/>
                </a:ln>
              </p:spPr>
              <p:txBody>
                <a:bodyPr rtlCol="0" anchor="ctr"/>
                <a:lstStyle/>
                <a:p>
                  <a:endParaRPr lang="en-US" sz="3600"/>
                </a:p>
              </p:txBody>
            </p:sp>
            <p:sp>
              <p:nvSpPr>
                <p:cNvPr id="61" name="Freeform: Shape 60">
                  <a:extLst>
                    <a:ext uri="{FF2B5EF4-FFF2-40B4-BE49-F238E27FC236}">
                      <a16:creationId xmlns:a16="http://schemas.microsoft.com/office/drawing/2014/main" id="{CD7AFF50-F9E8-44D1-BB60-271EF907A3FC}"/>
                    </a:ext>
                  </a:extLst>
                </p:cNvPr>
                <p:cNvSpPr/>
                <p:nvPr/>
              </p:nvSpPr>
              <p:spPr>
                <a:xfrm>
                  <a:off x="32531000" y="23850511"/>
                  <a:ext cx="16350233" cy="3890899"/>
                </a:xfrm>
                <a:custGeom>
                  <a:avLst/>
                  <a:gdLst>
                    <a:gd name="connsiteX0" fmla="*/ 0 w 16350233"/>
                    <a:gd name="connsiteY0" fmla="*/ 2815082 h 3890899"/>
                    <a:gd name="connsiteX1" fmla="*/ 743204 w 16350233"/>
                    <a:gd name="connsiteY1" fmla="*/ 3104896 h 3890899"/>
                    <a:gd name="connsiteX2" fmla="*/ 1486281 w 16350233"/>
                    <a:gd name="connsiteY2" fmla="*/ 3245866 h 3890899"/>
                    <a:gd name="connsiteX3" fmla="*/ 2229485 w 16350233"/>
                    <a:gd name="connsiteY3" fmla="*/ 3235452 h 3890899"/>
                    <a:gd name="connsiteX4" fmla="*/ 2972689 w 16350233"/>
                    <a:gd name="connsiteY4" fmla="*/ 3261614 h 3890899"/>
                    <a:gd name="connsiteX5" fmla="*/ 3715893 w 16350233"/>
                    <a:gd name="connsiteY5" fmla="*/ 2995168 h 3890899"/>
                    <a:gd name="connsiteX6" fmla="*/ 4459097 w 16350233"/>
                    <a:gd name="connsiteY6" fmla="*/ 2802001 h 3890899"/>
                    <a:gd name="connsiteX7" fmla="*/ 5202301 w 16350233"/>
                    <a:gd name="connsiteY7" fmla="*/ 2517394 h 3890899"/>
                    <a:gd name="connsiteX8" fmla="*/ 5945506 w 16350233"/>
                    <a:gd name="connsiteY8" fmla="*/ 3125724 h 3890899"/>
                    <a:gd name="connsiteX9" fmla="*/ 6688709 w 16350233"/>
                    <a:gd name="connsiteY9" fmla="*/ 3238119 h 3890899"/>
                    <a:gd name="connsiteX10" fmla="*/ 7431913 w 16350233"/>
                    <a:gd name="connsiteY10" fmla="*/ 3642868 h 3890899"/>
                    <a:gd name="connsiteX11" fmla="*/ 8175118 w 16350233"/>
                    <a:gd name="connsiteY11" fmla="*/ 3890899 h 3890899"/>
                    <a:gd name="connsiteX12" fmla="*/ 8918321 w 16350233"/>
                    <a:gd name="connsiteY12" fmla="*/ 3890899 h 3890899"/>
                    <a:gd name="connsiteX13" fmla="*/ 9661525 w 16350233"/>
                    <a:gd name="connsiteY13" fmla="*/ 3266821 h 3890899"/>
                    <a:gd name="connsiteX14" fmla="*/ 9735820 w 16350233"/>
                    <a:gd name="connsiteY14" fmla="*/ 3794252 h 3890899"/>
                    <a:gd name="connsiteX15" fmla="*/ 10404729 w 16350233"/>
                    <a:gd name="connsiteY15" fmla="*/ 3486150 h 3890899"/>
                    <a:gd name="connsiteX16" fmla="*/ 11147933 w 16350233"/>
                    <a:gd name="connsiteY16" fmla="*/ 2569591 h 3890899"/>
                    <a:gd name="connsiteX17" fmla="*/ 11891137 w 16350233"/>
                    <a:gd name="connsiteY17" fmla="*/ 1934972 h 3890899"/>
                    <a:gd name="connsiteX18" fmla="*/ 12634341 w 16350233"/>
                    <a:gd name="connsiteY18" fmla="*/ 1608582 h 3890899"/>
                    <a:gd name="connsiteX19" fmla="*/ 12708636 w 16350233"/>
                    <a:gd name="connsiteY19" fmla="*/ 1535430 h 3890899"/>
                    <a:gd name="connsiteX20" fmla="*/ 13377545 w 16350233"/>
                    <a:gd name="connsiteY20" fmla="*/ 1363091 h 3890899"/>
                    <a:gd name="connsiteX21" fmla="*/ 14120623 w 16350233"/>
                    <a:gd name="connsiteY21" fmla="*/ 0 h 3890899"/>
                    <a:gd name="connsiteX22" fmla="*/ 14863825 w 16350233"/>
                    <a:gd name="connsiteY22" fmla="*/ 415163 h 3890899"/>
                    <a:gd name="connsiteX23" fmla="*/ 15607030 w 16350233"/>
                    <a:gd name="connsiteY23" fmla="*/ 501396 h 3890899"/>
                    <a:gd name="connsiteX24" fmla="*/ 16350234 w 16350233"/>
                    <a:gd name="connsiteY24" fmla="*/ 958342 h 3890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50233" h="3890899">
                      <a:moveTo>
                        <a:pt x="0" y="2815082"/>
                      </a:moveTo>
                      <a:lnTo>
                        <a:pt x="743204" y="3104896"/>
                      </a:lnTo>
                      <a:lnTo>
                        <a:pt x="1486281" y="3245866"/>
                      </a:lnTo>
                      <a:lnTo>
                        <a:pt x="2229485" y="3235452"/>
                      </a:lnTo>
                      <a:lnTo>
                        <a:pt x="2972689" y="3261614"/>
                      </a:lnTo>
                      <a:lnTo>
                        <a:pt x="3715893" y="2995168"/>
                      </a:lnTo>
                      <a:lnTo>
                        <a:pt x="4459097" y="2802001"/>
                      </a:lnTo>
                      <a:lnTo>
                        <a:pt x="5202301" y="2517394"/>
                      </a:lnTo>
                      <a:lnTo>
                        <a:pt x="5945506" y="3125724"/>
                      </a:lnTo>
                      <a:lnTo>
                        <a:pt x="6688709" y="3238119"/>
                      </a:lnTo>
                      <a:lnTo>
                        <a:pt x="7431913" y="3642868"/>
                      </a:lnTo>
                      <a:lnTo>
                        <a:pt x="8175118" y="3890899"/>
                      </a:lnTo>
                      <a:lnTo>
                        <a:pt x="8918321" y="3890899"/>
                      </a:lnTo>
                      <a:lnTo>
                        <a:pt x="9661525" y="3266821"/>
                      </a:lnTo>
                      <a:lnTo>
                        <a:pt x="9735820" y="3794252"/>
                      </a:lnTo>
                      <a:lnTo>
                        <a:pt x="10404729" y="3486150"/>
                      </a:lnTo>
                      <a:lnTo>
                        <a:pt x="11147933" y="2569591"/>
                      </a:lnTo>
                      <a:lnTo>
                        <a:pt x="11891137" y="1934972"/>
                      </a:lnTo>
                      <a:lnTo>
                        <a:pt x="12634341" y="1608582"/>
                      </a:lnTo>
                      <a:lnTo>
                        <a:pt x="12708636" y="1535430"/>
                      </a:lnTo>
                      <a:lnTo>
                        <a:pt x="13377545" y="1363091"/>
                      </a:lnTo>
                      <a:lnTo>
                        <a:pt x="14120623" y="0"/>
                      </a:lnTo>
                      <a:lnTo>
                        <a:pt x="14863825" y="415163"/>
                      </a:lnTo>
                      <a:lnTo>
                        <a:pt x="15607030" y="501396"/>
                      </a:lnTo>
                      <a:lnTo>
                        <a:pt x="16350234" y="958342"/>
                      </a:lnTo>
                    </a:path>
                  </a:pathLst>
                </a:custGeom>
                <a:noFill/>
                <a:ln w="104775" cap="flat">
                  <a:solidFill>
                    <a:srgbClr val="00B0F6"/>
                  </a:solidFill>
                  <a:prstDash val="solid"/>
                  <a:round/>
                </a:ln>
              </p:spPr>
              <p:txBody>
                <a:bodyPr rtlCol="0" anchor="ctr"/>
                <a:lstStyle/>
                <a:p>
                  <a:endParaRPr lang="en-US" sz="3600"/>
                </a:p>
              </p:txBody>
            </p:sp>
            <p:sp>
              <p:nvSpPr>
                <p:cNvPr id="62" name="Freeform: Shape 61">
                  <a:extLst>
                    <a:ext uri="{FF2B5EF4-FFF2-40B4-BE49-F238E27FC236}">
                      <a16:creationId xmlns:a16="http://schemas.microsoft.com/office/drawing/2014/main" id="{E3D03597-C71C-5F6B-F67B-867F22A6DFC7}"/>
                    </a:ext>
                  </a:extLst>
                </p:cNvPr>
                <p:cNvSpPr/>
                <p:nvPr/>
              </p:nvSpPr>
              <p:spPr>
                <a:xfrm>
                  <a:off x="32531000" y="21437637"/>
                  <a:ext cx="16350233" cy="5321934"/>
                </a:xfrm>
                <a:custGeom>
                  <a:avLst/>
                  <a:gdLst>
                    <a:gd name="connsiteX0" fmla="*/ 0 w 16350233"/>
                    <a:gd name="connsiteY0" fmla="*/ 5003292 h 5321934"/>
                    <a:gd name="connsiteX1" fmla="*/ 743204 w 16350233"/>
                    <a:gd name="connsiteY1" fmla="*/ 5321935 h 5321934"/>
                    <a:gd name="connsiteX2" fmla="*/ 1486281 w 16350233"/>
                    <a:gd name="connsiteY2" fmla="*/ 4624705 h 5321934"/>
                    <a:gd name="connsiteX3" fmla="*/ 2229485 w 16350233"/>
                    <a:gd name="connsiteY3" fmla="*/ 4906645 h 5321934"/>
                    <a:gd name="connsiteX4" fmla="*/ 2972689 w 16350233"/>
                    <a:gd name="connsiteY4" fmla="*/ 4561967 h 5321934"/>
                    <a:gd name="connsiteX5" fmla="*/ 3715893 w 16350233"/>
                    <a:gd name="connsiteY5" fmla="*/ 4700397 h 5321934"/>
                    <a:gd name="connsiteX6" fmla="*/ 4459097 w 16350233"/>
                    <a:gd name="connsiteY6" fmla="*/ 3721100 h 5321934"/>
                    <a:gd name="connsiteX7" fmla="*/ 5202301 w 16350233"/>
                    <a:gd name="connsiteY7" fmla="*/ 3755136 h 5321934"/>
                    <a:gd name="connsiteX8" fmla="*/ 5945506 w 16350233"/>
                    <a:gd name="connsiteY8" fmla="*/ 4011041 h 5321934"/>
                    <a:gd name="connsiteX9" fmla="*/ 6688709 w 16350233"/>
                    <a:gd name="connsiteY9" fmla="*/ 4721352 h 5321934"/>
                    <a:gd name="connsiteX10" fmla="*/ 7431913 w 16350233"/>
                    <a:gd name="connsiteY10" fmla="*/ 5058156 h 5321934"/>
                    <a:gd name="connsiteX11" fmla="*/ 8175118 w 16350233"/>
                    <a:gd name="connsiteY11" fmla="*/ 5209667 h 5321934"/>
                    <a:gd name="connsiteX12" fmla="*/ 8918321 w 16350233"/>
                    <a:gd name="connsiteY12" fmla="*/ 4603750 h 5321934"/>
                    <a:gd name="connsiteX13" fmla="*/ 9661525 w 16350233"/>
                    <a:gd name="connsiteY13" fmla="*/ 3371215 h 5321934"/>
                    <a:gd name="connsiteX14" fmla="*/ 9735820 w 16350233"/>
                    <a:gd name="connsiteY14" fmla="*/ 4807458 h 5321934"/>
                    <a:gd name="connsiteX15" fmla="*/ 10404729 w 16350233"/>
                    <a:gd name="connsiteY15" fmla="*/ 4248658 h 5321934"/>
                    <a:gd name="connsiteX16" fmla="*/ 11147933 w 16350233"/>
                    <a:gd name="connsiteY16" fmla="*/ 3588004 h 5321934"/>
                    <a:gd name="connsiteX17" fmla="*/ 11891137 w 16350233"/>
                    <a:gd name="connsiteY17" fmla="*/ 4319143 h 5321934"/>
                    <a:gd name="connsiteX18" fmla="*/ 12634341 w 16350233"/>
                    <a:gd name="connsiteY18" fmla="*/ 3603625 h 5321934"/>
                    <a:gd name="connsiteX19" fmla="*/ 12708636 w 16350233"/>
                    <a:gd name="connsiteY19" fmla="*/ 2953385 h 5321934"/>
                    <a:gd name="connsiteX20" fmla="*/ 13377545 w 16350233"/>
                    <a:gd name="connsiteY20" fmla="*/ 2099437 h 5321934"/>
                    <a:gd name="connsiteX21" fmla="*/ 14120623 w 16350233"/>
                    <a:gd name="connsiteY21" fmla="*/ 1282065 h 5321934"/>
                    <a:gd name="connsiteX22" fmla="*/ 14863825 w 16350233"/>
                    <a:gd name="connsiteY22" fmla="*/ 843407 h 5321934"/>
                    <a:gd name="connsiteX23" fmla="*/ 15607030 w 16350233"/>
                    <a:gd name="connsiteY23" fmla="*/ 0 h 5321934"/>
                    <a:gd name="connsiteX24" fmla="*/ 16350234 w 16350233"/>
                    <a:gd name="connsiteY24" fmla="*/ 571881 h 532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50233" h="5321934">
                      <a:moveTo>
                        <a:pt x="0" y="5003292"/>
                      </a:moveTo>
                      <a:lnTo>
                        <a:pt x="743204" y="5321935"/>
                      </a:lnTo>
                      <a:lnTo>
                        <a:pt x="1486281" y="4624705"/>
                      </a:lnTo>
                      <a:lnTo>
                        <a:pt x="2229485" y="4906645"/>
                      </a:lnTo>
                      <a:lnTo>
                        <a:pt x="2972689" y="4561967"/>
                      </a:lnTo>
                      <a:lnTo>
                        <a:pt x="3715893" y="4700397"/>
                      </a:lnTo>
                      <a:lnTo>
                        <a:pt x="4459097" y="3721100"/>
                      </a:lnTo>
                      <a:lnTo>
                        <a:pt x="5202301" y="3755136"/>
                      </a:lnTo>
                      <a:lnTo>
                        <a:pt x="5945506" y="4011041"/>
                      </a:lnTo>
                      <a:lnTo>
                        <a:pt x="6688709" y="4721352"/>
                      </a:lnTo>
                      <a:lnTo>
                        <a:pt x="7431913" y="5058156"/>
                      </a:lnTo>
                      <a:lnTo>
                        <a:pt x="8175118" y="5209667"/>
                      </a:lnTo>
                      <a:lnTo>
                        <a:pt x="8918321" y="4603750"/>
                      </a:lnTo>
                      <a:lnTo>
                        <a:pt x="9661525" y="3371215"/>
                      </a:lnTo>
                      <a:lnTo>
                        <a:pt x="9735820" y="4807458"/>
                      </a:lnTo>
                      <a:lnTo>
                        <a:pt x="10404729" y="4248658"/>
                      </a:lnTo>
                      <a:lnTo>
                        <a:pt x="11147933" y="3588004"/>
                      </a:lnTo>
                      <a:lnTo>
                        <a:pt x="11891137" y="4319143"/>
                      </a:lnTo>
                      <a:lnTo>
                        <a:pt x="12634341" y="3603625"/>
                      </a:lnTo>
                      <a:lnTo>
                        <a:pt x="12708636" y="2953385"/>
                      </a:lnTo>
                      <a:lnTo>
                        <a:pt x="13377545" y="2099437"/>
                      </a:lnTo>
                      <a:lnTo>
                        <a:pt x="14120623" y="1282065"/>
                      </a:lnTo>
                      <a:lnTo>
                        <a:pt x="14863825" y="843407"/>
                      </a:lnTo>
                      <a:lnTo>
                        <a:pt x="15607030" y="0"/>
                      </a:lnTo>
                      <a:lnTo>
                        <a:pt x="16350234" y="571881"/>
                      </a:lnTo>
                    </a:path>
                  </a:pathLst>
                </a:custGeom>
                <a:noFill/>
                <a:ln w="104775" cap="flat">
                  <a:solidFill>
                    <a:srgbClr val="E76BF3"/>
                  </a:solidFill>
                  <a:prstDash val="solid"/>
                  <a:round/>
                </a:ln>
              </p:spPr>
              <p:txBody>
                <a:bodyPr rtlCol="0" anchor="ctr"/>
                <a:lstStyle/>
                <a:p>
                  <a:endParaRPr lang="en-US" sz="3600"/>
                </a:p>
              </p:txBody>
            </p:sp>
            <p:sp>
              <p:nvSpPr>
                <p:cNvPr id="63" name="Freeform: Shape 62">
                  <a:extLst>
                    <a:ext uri="{FF2B5EF4-FFF2-40B4-BE49-F238E27FC236}">
                      <a16:creationId xmlns:a16="http://schemas.microsoft.com/office/drawing/2014/main" id="{E1FD7D14-CACE-5C5B-BFFB-FF11F45231F0}"/>
                    </a:ext>
                  </a:extLst>
                </p:cNvPr>
                <p:cNvSpPr/>
                <p:nvPr/>
              </p:nvSpPr>
              <p:spPr>
                <a:xfrm>
                  <a:off x="32531000" y="23692904"/>
                  <a:ext cx="16350233" cy="3674364"/>
                </a:xfrm>
                <a:custGeom>
                  <a:avLst/>
                  <a:gdLst>
                    <a:gd name="connsiteX0" fmla="*/ 0 w 16350233"/>
                    <a:gd name="connsiteY0" fmla="*/ 3424809 h 3674364"/>
                    <a:gd name="connsiteX1" fmla="*/ 206883 w 16350233"/>
                    <a:gd name="connsiteY1" fmla="*/ 3408045 h 3674364"/>
                    <a:gd name="connsiteX2" fmla="*/ 413893 w 16350233"/>
                    <a:gd name="connsiteY2" fmla="*/ 3391916 h 3674364"/>
                    <a:gd name="connsiteX3" fmla="*/ 620903 w 16350233"/>
                    <a:gd name="connsiteY3" fmla="*/ 3376930 h 3674364"/>
                    <a:gd name="connsiteX4" fmla="*/ 827786 w 16350233"/>
                    <a:gd name="connsiteY4" fmla="*/ 3363595 h 3674364"/>
                    <a:gd name="connsiteX5" fmla="*/ 1034796 w 16350233"/>
                    <a:gd name="connsiteY5" fmla="*/ 3351276 h 3674364"/>
                    <a:gd name="connsiteX6" fmla="*/ 1241679 w 16350233"/>
                    <a:gd name="connsiteY6" fmla="*/ 3339973 h 3674364"/>
                    <a:gd name="connsiteX7" fmla="*/ 1448689 w 16350233"/>
                    <a:gd name="connsiteY7" fmla="*/ 3329559 h 3674364"/>
                    <a:gd name="connsiteX8" fmla="*/ 1655699 w 16350233"/>
                    <a:gd name="connsiteY8" fmla="*/ 3320034 h 3674364"/>
                    <a:gd name="connsiteX9" fmla="*/ 1862582 w 16350233"/>
                    <a:gd name="connsiteY9" fmla="*/ 3311652 h 3674364"/>
                    <a:gd name="connsiteX10" fmla="*/ 2069592 w 16350233"/>
                    <a:gd name="connsiteY10" fmla="*/ 3304159 h 3674364"/>
                    <a:gd name="connsiteX11" fmla="*/ 2276602 w 16350233"/>
                    <a:gd name="connsiteY11" fmla="*/ 3297682 h 3674364"/>
                    <a:gd name="connsiteX12" fmla="*/ 2483485 w 16350233"/>
                    <a:gd name="connsiteY12" fmla="*/ 3292729 h 3674364"/>
                    <a:gd name="connsiteX13" fmla="*/ 2690495 w 16350233"/>
                    <a:gd name="connsiteY13" fmla="*/ 3289554 h 3674364"/>
                    <a:gd name="connsiteX14" fmla="*/ 2897505 w 16350233"/>
                    <a:gd name="connsiteY14" fmla="*/ 3287776 h 3674364"/>
                    <a:gd name="connsiteX15" fmla="*/ 3104388 w 16350233"/>
                    <a:gd name="connsiteY15" fmla="*/ 3287268 h 3674364"/>
                    <a:gd name="connsiteX16" fmla="*/ 3311398 w 16350233"/>
                    <a:gd name="connsiteY16" fmla="*/ 3287776 h 3674364"/>
                    <a:gd name="connsiteX17" fmla="*/ 3518408 w 16350233"/>
                    <a:gd name="connsiteY17" fmla="*/ 3289046 h 3674364"/>
                    <a:gd name="connsiteX18" fmla="*/ 3725291 w 16350233"/>
                    <a:gd name="connsiteY18" fmla="*/ 3290951 h 3674364"/>
                    <a:gd name="connsiteX19" fmla="*/ 3932301 w 16350233"/>
                    <a:gd name="connsiteY19" fmla="*/ 3293237 h 3674364"/>
                    <a:gd name="connsiteX20" fmla="*/ 4139311 w 16350233"/>
                    <a:gd name="connsiteY20" fmla="*/ 3295650 h 3674364"/>
                    <a:gd name="connsiteX21" fmla="*/ 4346194 w 16350233"/>
                    <a:gd name="connsiteY21" fmla="*/ 3297936 h 3674364"/>
                    <a:gd name="connsiteX22" fmla="*/ 4553204 w 16350233"/>
                    <a:gd name="connsiteY22" fmla="*/ 3300603 h 3674364"/>
                    <a:gd name="connsiteX23" fmla="*/ 4760214 w 16350233"/>
                    <a:gd name="connsiteY23" fmla="*/ 3307207 h 3674364"/>
                    <a:gd name="connsiteX24" fmla="*/ 4967097 w 16350233"/>
                    <a:gd name="connsiteY24" fmla="*/ 3317748 h 3674364"/>
                    <a:gd name="connsiteX25" fmla="*/ 5174107 w 16350233"/>
                    <a:gd name="connsiteY25" fmla="*/ 3331464 h 3674364"/>
                    <a:gd name="connsiteX26" fmla="*/ 5381118 w 16350233"/>
                    <a:gd name="connsiteY26" fmla="*/ 3347466 h 3674364"/>
                    <a:gd name="connsiteX27" fmla="*/ 5588000 w 16350233"/>
                    <a:gd name="connsiteY27" fmla="*/ 3364865 h 3674364"/>
                    <a:gd name="connsiteX28" fmla="*/ 5795010 w 16350233"/>
                    <a:gd name="connsiteY28" fmla="*/ 3383026 h 3674364"/>
                    <a:gd name="connsiteX29" fmla="*/ 6002020 w 16350233"/>
                    <a:gd name="connsiteY29" fmla="*/ 3400933 h 3674364"/>
                    <a:gd name="connsiteX30" fmla="*/ 6208903 w 16350233"/>
                    <a:gd name="connsiteY30" fmla="*/ 3417951 h 3674364"/>
                    <a:gd name="connsiteX31" fmla="*/ 6415913 w 16350233"/>
                    <a:gd name="connsiteY31" fmla="*/ 3433064 h 3674364"/>
                    <a:gd name="connsiteX32" fmla="*/ 6622923 w 16350233"/>
                    <a:gd name="connsiteY32" fmla="*/ 3445637 h 3674364"/>
                    <a:gd name="connsiteX33" fmla="*/ 6829806 w 16350233"/>
                    <a:gd name="connsiteY33" fmla="*/ 3458337 h 3674364"/>
                    <a:gd name="connsiteX34" fmla="*/ 7036816 w 16350233"/>
                    <a:gd name="connsiteY34" fmla="*/ 3480816 h 3674364"/>
                    <a:gd name="connsiteX35" fmla="*/ 7243699 w 16350233"/>
                    <a:gd name="connsiteY35" fmla="*/ 3510788 h 3674364"/>
                    <a:gd name="connsiteX36" fmla="*/ 7450709 w 16350233"/>
                    <a:gd name="connsiteY36" fmla="*/ 3545078 h 3674364"/>
                    <a:gd name="connsiteX37" fmla="*/ 7657719 w 16350233"/>
                    <a:gd name="connsiteY37" fmla="*/ 3580765 h 3674364"/>
                    <a:gd name="connsiteX38" fmla="*/ 7864602 w 16350233"/>
                    <a:gd name="connsiteY38" fmla="*/ 3614547 h 3674364"/>
                    <a:gd name="connsiteX39" fmla="*/ 8071612 w 16350233"/>
                    <a:gd name="connsiteY39" fmla="*/ 3643503 h 3674364"/>
                    <a:gd name="connsiteX40" fmla="*/ 8278622 w 16350233"/>
                    <a:gd name="connsiteY40" fmla="*/ 3664458 h 3674364"/>
                    <a:gd name="connsiteX41" fmla="*/ 8485505 w 16350233"/>
                    <a:gd name="connsiteY41" fmla="*/ 3674364 h 3674364"/>
                    <a:gd name="connsiteX42" fmla="*/ 8692515 w 16350233"/>
                    <a:gd name="connsiteY42" fmla="*/ 3670046 h 3674364"/>
                    <a:gd name="connsiteX43" fmla="*/ 8899525 w 16350233"/>
                    <a:gd name="connsiteY43" fmla="*/ 3648583 h 3674364"/>
                    <a:gd name="connsiteX44" fmla="*/ 9106408 w 16350233"/>
                    <a:gd name="connsiteY44" fmla="*/ 3611245 h 3674364"/>
                    <a:gd name="connsiteX45" fmla="*/ 9313418 w 16350233"/>
                    <a:gd name="connsiteY45" fmla="*/ 3564255 h 3674364"/>
                    <a:gd name="connsiteX46" fmla="*/ 9520428 w 16350233"/>
                    <a:gd name="connsiteY46" fmla="*/ 3508375 h 3674364"/>
                    <a:gd name="connsiteX47" fmla="*/ 9727311 w 16350233"/>
                    <a:gd name="connsiteY47" fmla="*/ 3444621 h 3674364"/>
                    <a:gd name="connsiteX48" fmla="*/ 9934321 w 16350233"/>
                    <a:gd name="connsiteY48" fmla="*/ 3373882 h 3674364"/>
                    <a:gd name="connsiteX49" fmla="*/ 10141331 w 16350233"/>
                    <a:gd name="connsiteY49" fmla="*/ 3297047 h 3674364"/>
                    <a:gd name="connsiteX50" fmla="*/ 10348214 w 16350233"/>
                    <a:gd name="connsiteY50" fmla="*/ 3215132 h 3674364"/>
                    <a:gd name="connsiteX51" fmla="*/ 10555224 w 16350233"/>
                    <a:gd name="connsiteY51" fmla="*/ 3125851 h 3674364"/>
                    <a:gd name="connsiteX52" fmla="*/ 10762234 w 16350233"/>
                    <a:gd name="connsiteY52" fmla="*/ 3022473 h 3674364"/>
                    <a:gd name="connsiteX53" fmla="*/ 10969117 w 16350233"/>
                    <a:gd name="connsiteY53" fmla="*/ 2907411 h 3674364"/>
                    <a:gd name="connsiteX54" fmla="*/ 11176127 w 16350233"/>
                    <a:gd name="connsiteY54" fmla="*/ 2783332 h 3674364"/>
                    <a:gd name="connsiteX55" fmla="*/ 11383137 w 16350233"/>
                    <a:gd name="connsiteY55" fmla="*/ 2653030 h 3674364"/>
                    <a:gd name="connsiteX56" fmla="*/ 11590020 w 16350233"/>
                    <a:gd name="connsiteY56" fmla="*/ 2519045 h 3674364"/>
                    <a:gd name="connsiteX57" fmla="*/ 11797030 w 16350233"/>
                    <a:gd name="connsiteY57" fmla="*/ 2384298 h 3674364"/>
                    <a:gd name="connsiteX58" fmla="*/ 12004040 w 16350233"/>
                    <a:gd name="connsiteY58" fmla="*/ 2251583 h 3674364"/>
                    <a:gd name="connsiteX59" fmla="*/ 12210924 w 16350233"/>
                    <a:gd name="connsiteY59" fmla="*/ 2123440 h 3674364"/>
                    <a:gd name="connsiteX60" fmla="*/ 12417933 w 16350233"/>
                    <a:gd name="connsiteY60" fmla="*/ 2002663 h 3674364"/>
                    <a:gd name="connsiteX61" fmla="*/ 12624943 w 16350233"/>
                    <a:gd name="connsiteY61" fmla="*/ 1892046 h 3674364"/>
                    <a:gd name="connsiteX62" fmla="*/ 12831825 w 16350233"/>
                    <a:gd name="connsiteY62" fmla="*/ 1786382 h 3674364"/>
                    <a:gd name="connsiteX63" fmla="*/ 13038836 w 16350233"/>
                    <a:gd name="connsiteY63" fmla="*/ 1678051 h 3674364"/>
                    <a:gd name="connsiteX64" fmla="*/ 13245719 w 16350233"/>
                    <a:gd name="connsiteY64" fmla="*/ 1567815 h 3674364"/>
                    <a:gd name="connsiteX65" fmla="*/ 13452728 w 16350233"/>
                    <a:gd name="connsiteY65" fmla="*/ 1456817 h 3674364"/>
                    <a:gd name="connsiteX66" fmla="*/ 13659739 w 16350233"/>
                    <a:gd name="connsiteY66" fmla="*/ 1345819 h 3674364"/>
                    <a:gd name="connsiteX67" fmla="*/ 13866623 w 16350233"/>
                    <a:gd name="connsiteY67" fmla="*/ 1235964 h 3674364"/>
                    <a:gd name="connsiteX68" fmla="*/ 14073632 w 16350233"/>
                    <a:gd name="connsiteY68" fmla="*/ 1128014 h 3674364"/>
                    <a:gd name="connsiteX69" fmla="*/ 14280642 w 16350233"/>
                    <a:gd name="connsiteY69" fmla="*/ 1022350 h 3674364"/>
                    <a:gd name="connsiteX70" fmla="*/ 14487524 w 16350233"/>
                    <a:gd name="connsiteY70" fmla="*/ 917448 h 3674364"/>
                    <a:gd name="connsiteX71" fmla="*/ 14694535 w 16350233"/>
                    <a:gd name="connsiteY71" fmla="*/ 813435 h 3674364"/>
                    <a:gd name="connsiteX72" fmla="*/ 14901545 w 16350233"/>
                    <a:gd name="connsiteY72" fmla="*/ 709930 h 3674364"/>
                    <a:gd name="connsiteX73" fmla="*/ 15108427 w 16350233"/>
                    <a:gd name="connsiteY73" fmla="*/ 607187 h 3674364"/>
                    <a:gd name="connsiteX74" fmla="*/ 15315438 w 16350233"/>
                    <a:gd name="connsiteY74" fmla="*/ 504825 h 3674364"/>
                    <a:gd name="connsiteX75" fmla="*/ 15522449 w 16350233"/>
                    <a:gd name="connsiteY75" fmla="*/ 403098 h 3674364"/>
                    <a:gd name="connsiteX76" fmla="*/ 15729331 w 16350233"/>
                    <a:gd name="connsiteY76" fmla="*/ 301879 h 3674364"/>
                    <a:gd name="connsiteX77" fmla="*/ 15936341 w 16350233"/>
                    <a:gd name="connsiteY77" fmla="*/ 200914 h 3674364"/>
                    <a:gd name="connsiteX78" fmla="*/ 16143350 w 16350233"/>
                    <a:gd name="connsiteY78" fmla="*/ 100330 h 3674364"/>
                    <a:gd name="connsiteX79" fmla="*/ 16350234 w 16350233"/>
                    <a:gd name="connsiteY79" fmla="*/ 0 h 3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6350233" h="3674364">
                      <a:moveTo>
                        <a:pt x="0" y="3424809"/>
                      </a:moveTo>
                      <a:lnTo>
                        <a:pt x="206883" y="3408045"/>
                      </a:lnTo>
                      <a:lnTo>
                        <a:pt x="413893" y="3391916"/>
                      </a:lnTo>
                      <a:lnTo>
                        <a:pt x="620903" y="3376930"/>
                      </a:lnTo>
                      <a:lnTo>
                        <a:pt x="827786" y="3363595"/>
                      </a:lnTo>
                      <a:lnTo>
                        <a:pt x="1034796" y="3351276"/>
                      </a:lnTo>
                      <a:lnTo>
                        <a:pt x="1241679" y="3339973"/>
                      </a:lnTo>
                      <a:lnTo>
                        <a:pt x="1448689" y="3329559"/>
                      </a:lnTo>
                      <a:lnTo>
                        <a:pt x="1655699" y="3320034"/>
                      </a:lnTo>
                      <a:lnTo>
                        <a:pt x="1862582" y="3311652"/>
                      </a:lnTo>
                      <a:lnTo>
                        <a:pt x="2069592" y="3304159"/>
                      </a:lnTo>
                      <a:lnTo>
                        <a:pt x="2276602" y="3297682"/>
                      </a:lnTo>
                      <a:lnTo>
                        <a:pt x="2483485" y="3292729"/>
                      </a:lnTo>
                      <a:lnTo>
                        <a:pt x="2690495" y="3289554"/>
                      </a:lnTo>
                      <a:lnTo>
                        <a:pt x="2897505" y="3287776"/>
                      </a:lnTo>
                      <a:lnTo>
                        <a:pt x="3104388" y="3287268"/>
                      </a:lnTo>
                      <a:lnTo>
                        <a:pt x="3311398" y="3287776"/>
                      </a:lnTo>
                      <a:lnTo>
                        <a:pt x="3518408" y="3289046"/>
                      </a:lnTo>
                      <a:lnTo>
                        <a:pt x="3725291" y="3290951"/>
                      </a:lnTo>
                      <a:lnTo>
                        <a:pt x="3932301" y="3293237"/>
                      </a:lnTo>
                      <a:lnTo>
                        <a:pt x="4139311" y="3295650"/>
                      </a:lnTo>
                      <a:lnTo>
                        <a:pt x="4346194" y="3297936"/>
                      </a:lnTo>
                      <a:lnTo>
                        <a:pt x="4553204" y="3300603"/>
                      </a:lnTo>
                      <a:lnTo>
                        <a:pt x="4760214" y="3307207"/>
                      </a:lnTo>
                      <a:lnTo>
                        <a:pt x="4967097" y="3317748"/>
                      </a:lnTo>
                      <a:lnTo>
                        <a:pt x="5174107" y="3331464"/>
                      </a:lnTo>
                      <a:lnTo>
                        <a:pt x="5381118" y="3347466"/>
                      </a:lnTo>
                      <a:lnTo>
                        <a:pt x="5588000" y="3364865"/>
                      </a:lnTo>
                      <a:lnTo>
                        <a:pt x="5795010" y="3383026"/>
                      </a:lnTo>
                      <a:lnTo>
                        <a:pt x="6002020" y="3400933"/>
                      </a:lnTo>
                      <a:lnTo>
                        <a:pt x="6208903" y="3417951"/>
                      </a:lnTo>
                      <a:lnTo>
                        <a:pt x="6415913" y="3433064"/>
                      </a:lnTo>
                      <a:lnTo>
                        <a:pt x="6622923" y="3445637"/>
                      </a:lnTo>
                      <a:lnTo>
                        <a:pt x="6829806" y="3458337"/>
                      </a:lnTo>
                      <a:lnTo>
                        <a:pt x="7036816" y="3480816"/>
                      </a:lnTo>
                      <a:lnTo>
                        <a:pt x="7243699" y="3510788"/>
                      </a:lnTo>
                      <a:lnTo>
                        <a:pt x="7450709" y="3545078"/>
                      </a:lnTo>
                      <a:lnTo>
                        <a:pt x="7657719" y="3580765"/>
                      </a:lnTo>
                      <a:lnTo>
                        <a:pt x="7864602" y="3614547"/>
                      </a:lnTo>
                      <a:lnTo>
                        <a:pt x="8071612" y="3643503"/>
                      </a:lnTo>
                      <a:lnTo>
                        <a:pt x="8278622" y="3664458"/>
                      </a:lnTo>
                      <a:lnTo>
                        <a:pt x="8485505" y="3674364"/>
                      </a:lnTo>
                      <a:lnTo>
                        <a:pt x="8692515" y="3670046"/>
                      </a:lnTo>
                      <a:lnTo>
                        <a:pt x="8899525" y="3648583"/>
                      </a:lnTo>
                      <a:lnTo>
                        <a:pt x="9106408" y="3611245"/>
                      </a:lnTo>
                      <a:lnTo>
                        <a:pt x="9313418" y="3564255"/>
                      </a:lnTo>
                      <a:lnTo>
                        <a:pt x="9520428" y="3508375"/>
                      </a:lnTo>
                      <a:lnTo>
                        <a:pt x="9727311" y="3444621"/>
                      </a:lnTo>
                      <a:lnTo>
                        <a:pt x="9934321" y="3373882"/>
                      </a:lnTo>
                      <a:lnTo>
                        <a:pt x="10141331" y="3297047"/>
                      </a:lnTo>
                      <a:lnTo>
                        <a:pt x="10348214" y="3215132"/>
                      </a:lnTo>
                      <a:lnTo>
                        <a:pt x="10555224" y="3125851"/>
                      </a:lnTo>
                      <a:lnTo>
                        <a:pt x="10762234" y="3022473"/>
                      </a:lnTo>
                      <a:lnTo>
                        <a:pt x="10969117" y="2907411"/>
                      </a:lnTo>
                      <a:lnTo>
                        <a:pt x="11176127" y="2783332"/>
                      </a:lnTo>
                      <a:lnTo>
                        <a:pt x="11383137" y="2653030"/>
                      </a:lnTo>
                      <a:lnTo>
                        <a:pt x="11590020" y="2519045"/>
                      </a:lnTo>
                      <a:lnTo>
                        <a:pt x="11797030" y="2384298"/>
                      </a:lnTo>
                      <a:lnTo>
                        <a:pt x="12004040" y="2251583"/>
                      </a:lnTo>
                      <a:lnTo>
                        <a:pt x="12210924" y="2123440"/>
                      </a:lnTo>
                      <a:lnTo>
                        <a:pt x="12417933" y="2002663"/>
                      </a:lnTo>
                      <a:lnTo>
                        <a:pt x="12624943" y="1892046"/>
                      </a:lnTo>
                      <a:lnTo>
                        <a:pt x="12831825" y="1786382"/>
                      </a:lnTo>
                      <a:lnTo>
                        <a:pt x="13038836" y="1678051"/>
                      </a:lnTo>
                      <a:lnTo>
                        <a:pt x="13245719" y="1567815"/>
                      </a:lnTo>
                      <a:lnTo>
                        <a:pt x="13452728" y="1456817"/>
                      </a:lnTo>
                      <a:lnTo>
                        <a:pt x="13659739" y="1345819"/>
                      </a:lnTo>
                      <a:lnTo>
                        <a:pt x="13866623" y="1235964"/>
                      </a:lnTo>
                      <a:lnTo>
                        <a:pt x="14073632" y="1128014"/>
                      </a:lnTo>
                      <a:lnTo>
                        <a:pt x="14280642" y="1022350"/>
                      </a:lnTo>
                      <a:lnTo>
                        <a:pt x="14487524" y="917448"/>
                      </a:lnTo>
                      <a:lnTo>
                        <a:pt x="14694535" y="813435"/>
                      </a:lnTo>
                      <a:lnTo>
                        <a:pt x="14901545" y="709930"/>
                      </a:lnTo>
                      <a:lnTo>
                        <a:pt x="15108427" y="607187"/>
                      </a:lnTo>
                      <a:lnTo>
                        <a:pt x="15315438" y="504825"/>
                      </a:lnTo>
                      <a:lnTo>
                        <a:pt x="15522449" y="403098"/>
                      </a:lnTo>
                      <a:lnTo>
                        <a:pt x="15729331" y="301879"/>
                      </a:lnTo>
                      <a:lnTo>
                        <a:pt x="15936341" y="200914"/>
                      </a:lnTo>
                      <a:lnTo>
                        <a:pt x="16143350" y="100330"/>
                      </a:lnTo>
                      <a:lnTo>
                        <a:pt x="16350234" y="0"/>
                      </a:lnTo>
                    </a:path>
                  </a:pathLst>
                </a:custGeom>
                <a:noFill/>
                <a:ln w="104775" cap="flat">
                  <a:solidFill>
                    <a:srgbClr val="000000"/>
                  </a:solidFill>
                  <a:prstDash val="solid"/>
                  <a:round/>
                </a:ln>
              </p:spPr>
              <p:txBody>
                <a:bodyPr rtlCol="0" anchor="ctr"/>
                <a:lstStyle/>
                <a:p>
                  <a:endParaRPr lang="en-US" sz="3600"/>
                </a:p>
              </p:txBody>
            </p:sp>
          </p:grpSp>
          <p:sp>
            <p:nvSpPr>
              <p:cNvPr id="2625" name="TextBox 2624">
                <a:extLst>
                  <a:ext uri="{FF2B5EF4-FFF2-40B4-BE49-F238E27FC236}">
                    <a16:creationId xmlns:a16="http://schemas.microsoft.com/office/drawing/2014/main" id="{7E475F7A-7B8C-07E4-5BA6-693BD0751B6C}"/>
                  </a:ext>
                </a:extLst>
              </p:cNvPr>
              <p:cNvSpPr txBox="1"/>
              <p:nvPr/>
            </p:nvSpPr>
            <p:spPr>
              <a:xfrm>
                <a:off x="30980567" y="28505695"/>
                <a:ext cx="1397914" cy="55725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60000</a:t>
                </a:r>
              </a:p>
            </p:txBody>
          </p:sp>
          <p:sp>
            <p:nvSpPr>
              <p:cNvPr id="2626" name="TextBox 2625">
                <a:extLst>
                  <a:ext uri="{FF2B5EF4-FFF2-40B4-BE49-F238E27FC236}">
                    <a16:creationId xmlns:a16="http://schemas.microsoft.com/office/drawing/2014/main" id="{55E54F23-6B18-EFC1-E103-750B45807F74}"/>
                  </a:ext>
                </a:extLst>
              </p:cNvPr>
              <p:cNvSpPr txBox="1"/>
              <p:nvPr/>
            </p:nvSpPr>
            <p:spPr>
              <a:xfrm>
                <a:off x="30980567" y="25894322"/>
                <a:ext cx="1397914" cy="55725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70000</a:t>
                </a:r>
              </a:p>
            </p:txBody>
          </p:sp>
          <p:sp>
            <p:nvSpPr>
              <p:cNvPr id="2627" name="TextBox 2626">
                <a:extLst>
                  <a:ext uri="{FF2B5EF4-FFF2-40B4-BE49-F238E27FC236}">
                    <a16:creationId xmlns:a16="http://schemas.microsoft.com/office/drawing/2014/main" id="{84531A78-F855-328F-1518-CE670FC59BAF}"/>
                  </a:ext>
                </a:extLst>
              </p:cNvPr>
              <p:cNvSpPr txBox="1"/>
              <p:nvPr/>
            </p:nvSpPr>
            <p:spPr>
              <a:xfrm>
                <a:off x="30980567" y="23282948"/>
                <a:ext cx="1397914" cy="55725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80000</a:t>
                </a:r>
              </a:p>
            </p:txBody>
          </p:sp>
          <p:sp>
            <p:nvSpPr>
              <p:cNvPr id="2628" name="TextBox 2627">
                <a:extLst>
                  <a:ext uri="{FF2B5EF4-FFF2-40B4-BE49-F238E27FC236}">
                    <a16:creationId xmlns:a16="http://schemas.microsoft.com/office/drawing/2014/main" id="{9CFB637F-9EDC-BEE0-EBCF-CCD84796C1ED}"/>
                  </a:ext>
                </a:extLst>
              </p:cNvPr>
              <p:cNvSpPr txBox="1"/>
              <p:nvPr/>
            </p:nvSpPr>
            <p:spPr>
              <a:xfrm>
                <a:off x="30980567" y="20671574"/>
                <a:ext cx="1397914" cy="55725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90000</a:t>
                </a:r>
              </a:p>
            </p:txBody>
          </p:sp>
          <p:sp>
            <p:nvSpPr>
              <p:cNvPr id="2629" name="TextBox 2628">
                <a:extLst>
                  <a:ext uri="{FF2B5EF4-FFF2-40B4-BE49-F238E27FC236}">
                    <a16:creationId xmlns:a16="http://schemas.microsoft.com/office/drawing/2014/main" id="{D3F462A1-F7B8-83ED-B136-35066698516C}"/>
                  </a:ext>
                </a:extLst>
              </p:cNvPr>
              <p:cNvSpPr txBox="1"/>
              <p:nvPr/>
            </p:nvSpPr>
            <p:spPr>
              <a:xfrm>
                <a:off x="32312560" y="30555094"/>
                <a:ext cx="1161843" cy="55725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2000</a:t>
                </a:r>
              </a:p>
            </p:txBody>
          </p:sp>
          <p:sp>
            <p:nvSpPr>
              <p:cNvPr id="2630" name="TextBox 2629">
                <a:extLst>
                  <a:ext uri="{FF2B5EF4-FFF2-40B4-BE49-F238E27FC236}">
                    <a16:creationId xmlns:a16="http://schemas.microsoft.com/office/drawing/2014/main" id="{B3B8120B-9393-A1E3-0361-3C22AE3D9B81}"/>
                  </a:ext>
                </a:extLst>
              </p:cNvPr>
              <p:cNvSpPr txBox="1"/>
              <p:nvPr/>
            </p:nvSpPr>
            <p:spPr>
              <a:xfrm>
                <a:off x="36028452" y="30555094"/>
                <a:ext cx="1161843" cy="55725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2005</a:t>
                </a:r>
              </a:p>
            </p:txBody>
          </p:sp>
          <p:sp>
            <p:nvSpPr>
              <p:cNvPr id="2631" name="TextBox 2630">
                <a:extLst>
                  <a:ext uri="{FF2B5EF4-FFF2-40B4-BE49-F238E27FC236}">
                    <a16:creationId xmlns:a16="http://schemas.microsoft.com/office/drawing/2014/main" id="{A71BD972-FE8A-E19E-B622-640868AFFB0C}"/>
                  </a:ext>
                </a:extLst>
              </p:cNvPr>
              <p:cNvSpPr txBox="1"/>
              <p:nvPr/>
            </p:nvSpPr>
            <p:spPr>
              <a:xfrm>
                <a:off x="39744473" y="30555094"/>
                <a:ext cx="1161843" cy="55725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2010</a:t>
                </a:r>
              </a:p>
            </p:txBody>
          </p:sp>
          <p:sp>
            <p:nvSpPr>
              <p:cNvPr id="2632" name="TextBox 2631">
                <a:extLst>
                  <a:ext uri="{FF2B5EF4-FFF2-40B4-BE49-F238E27FC236}">
                    <a16:creationId xmlns:a16="http://schemas.microsoft.com/office/drawing/2014/main" id="{7A56A0A2-A637-083A-BE32-C1AAFB8D6AD4}"/>
                  </a:ext>
                </a:extLst>
              </p:cNvPr>
              <p:cNvSpPr txBox="1"/>
              <p:nvPr/>
            </p:nvSpPr>
            <p:spPr>
              <a:xfrm>
                <a:off x="43460492" y="30555094"/>
                <a:ext cx="1161843" cy="557253"/>
              </a:xfrm>
              <a:prstGeom prst="rect">
                <a:avLst/>
              </a:prstGeom>
              <a:noFill/>
            </p:spPr>
            <p:txBody>
              <a:bodyPr wrap="none" rtlCol="0">
                <a:spAutoFit/>
              </a:bodyPr>
              <a:lstStyle/>
              <a:p>
                <a:pPr algn="l"/>
                <a:r>
                  <a:rPr lang="en-US" sz="2800" spc="0" baseline="0" dirty="0">
                    <a:ln/>
                    <a:solidFill>
                      <a:srgbClr val="4D4D4D"/>
                    </a:solidFill>
                    <a:latin typeface="Arial"/>
                    <a:cs typeface="Arial"/>
                    <a:sym typeface="Arial"/>
                    <a:rtl val="0"/>
                  </a:rPr>
                  <a:t>2015</a:t>
                </a:r>
              </a:p>
            </p:txBody>
          </p:sp>
          <p:sp>
            <p:nvSpPr>
              <p:cNvPr id="2633" name="TextBox 2632">
                <a:extLst>
                  <a:ext uri="{FF2B5EF4-FFF2-40B4-BE49-F238E27FC236}">
                    <a16:creationId xmlns:a16="http://schemas.microsoft.com/office/drawing/2014/main" id="{C7FA1C39-1B95-777C-2B3B-13E55AEAD744}"/>
                  </a:ext>
                </a:extLst>
              </p:cNvPr>
              <p:cNvSpPr txBox="1"/>
              <p:nvPr/>
            </p:nvSpPr>
            <p:spPr>
              <a:xfrm>
                <a:off x="47176385" y="30555094"/>
                <a:ext cx="1161843" cy="557253"/>
              </a:xfrm>
              <a:prstGeom prst="rect">
                <a:avLst/>
              </a:prstGeom>
              <a:noFill/>
            </p:spPr>
            <p:txBody>
              <a:bodyPr wrap="none" rtlCol="0">
                <a:spAutoFit/>
              </a:bodyPr>
              <a:lstStyle/>
              <a:p>
                <a:pPr algn="l"/>
                <a:r>
                  <a:rPr lang="en-US" sz="2800" spc="0" baseline="0">
                    <a:ln/>
                    <a:solidFill>
                      <a:srgbClr val="4D4D4D"/>
                    </a:solidFill>
                    <a:latin typeface="Arial"/>
                    <a:cs typeface="Arial"/>
                    <a:sym typeface="Arial"/>
                    <a:rtl val="0"/>
                  </a:rPr>
                  <a:t>2020</a:t>
                </a:r>
              </a:p>
            </p:txBody>
          </p:sp>
          <p:sp>
            <p:nvSpPr>
              <p:cNvPr id="2634" name="TextBox 2633">
                <a:extLst>
                  <a:ext uri="{FF2B5EF4-FFF2-40B4-BE49-F238E27FC236}">
                    <a16:creationId xmlns:a16="http://schemas.microsoft.com/office/drawing/2014/main" id="{4AFBF49A-FBB7-95AE-AD5B-08BD2A951083}"/>
                  </a:ext>
                </a:extLst>
              </p:cNvPr>
              <p:cNvSpPr txBox="1"/>
              <p:nvPr/>
            </p:nvSpPr>
            <p:spPr>
              <a:xfrm>
                <a:off x="40468627" y="31308329"/>
                <a:ext cx="1116909" cy="646331"/>
              </a:xfrm>
              <a:prstGeom prst="rect">
                <a:avLst/>
              </a:prstGeom>
              <a:noFill/>
            </p:spPr>
            <p:txBody>
              <a:bodyPr wrap="none" rtlCol="0">
                <a:spAutoFit/>
              </a:bodyPr>
              <a:lstStyle/>
              <a:p>
                <a:pPr algn="l"/>
                <a:r>
                  <a:rPr lang="en-US" sz="3600" spc="0" baseline="0" dirty="0">
                    <a:ln/>
                    <a:solidFill>
                      <a:srgbClr val="000000"/>
                    </a:solidFill>
                    <a:latin typeface="Arial"/>
                    <a:cs typeface="Arial"/>
                    <a:sym typeface="Arial"/>
                    <a:rtl val="0"/>
                  </a:rPr>
                  <a:t>Year</a:t>
                </a:r>
              </a:p>
            </p:txBody>
          </p:sp>
          <p:sp>
            <p:nvSpPr>
              <p:cNvPr id="2635" name="TextBox 2634">
                <a:extLst>
                  <a:ext uri="{FF2B5EF4-FFF2-40B4-BE49-F238E27FC236}">
                    <a16:creationId xmlns:a16="http://schemas.microsoft.com/office/drawing/2014/main" id="{6D362AAB-D2BA-6EE4-61A2-B4B2AEB23533}"/>
                  </a:ext>
                </a:extLst>
              </p:cNvPr>
              <p:cNvSpPr txBox="1"/>
              <p:nvPr/>
            </p:nvSpPr>
            <p:spPr>
              <a:xfrm rot="16200000">
                <a:off x="28120101" y="25277499"/>
                <a:ext cx="4756801" cy="616426"/>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Median Household Income</a:t>
                </a:r>
              </a:p>
            </p:txBody>
          </p:sp>
          <p:grpSp>
            <p:nvGrpSpPr>
              <p:cNvPr id="2648" name="Group 2647">
                <a:extLst>
                  <a:ext uri="{FF2B5EF4-FFF2-40B4-BE49-F238E27FC236}">
                    <a16:creationId xmlns:a16="http://schemas.microsoft.com/office/drawing/2014/main" id="{4AB124BD-FD5E-E2E9-BC04-FDAD8A8D8270}"/>
                  </a:ext>
                </a:extLst>
              </p:cNvPr>
              <p:cNvGrpSpPr/>
              <p:nvPr/>
            </p:nvGrpSpPr>
            <p:grpSpPr>
              <a:xfrm>
                <a:off x="46482360" y="27852700"/>
                <a:ext cx="2598638" cy="2711432"/>
                <a:chOff x="49834289" y="24107826"/>
                <a:chExt cx="2598638" cy="2711432"/>
              </a:xfrm>
            </p:grpSpPr>
            <p:sp>
              <p:nvSpPr>
                <p:cNvPr id="2636" name="TextBox 2635">
                  <a:extLst>
                    <a:ext uri="{FF2B5EF4-FFF2-40B4-BE49-F238E27FC236}">
                      <a16:creationId xmlns:a16="http://schemas.microsoft.com/office/drawing/2014/main" id="{C9159DF5-1F57-E78F-A00D-57F202AA31FD}"/>
                    </a:ext>
                  </a:extLst>
                </p:cNvPr>
                <p:cNvSpPr txBox="1"/>
                <p:nvPr/>
              </p:nvSpPr>
              <p:spPr>
                <a:xfrm>
                  <a:off x="49834289" y="24107826"/>
                  <a:ext cx="1326004" cy="523220"/>
                </a:xfrm>
                <a:prstGeom prst="rect">
                  <a:avLst/>
                </a:prstGeom>
                <a:noFill/>
              </p:spPr>
              <p:txBody>
                <a:bodyPr wrap="none" rtlCol="0">
                  <a:spAutoFit/>
                </a:bodyPr>
                <a:lstStyle/>
                <a:p>
                  <a:pPr algn="l"/>
                  <a:r>
                    <a:rPr lang="en-US" sz="2800" u="sng" spc="0" baseline="0" dirty="0">
                      <a:ln/>
                      <a:solidFill>
                        <a:srgbClr val="000000"/>
                      </a:solidFill>
                      <a:effectLst>
                        <a:outerShdw blurRad="38100" dist="38100" dir="2700000" algn="tl">
                          <a:srgbClr val="000000">
                            <a:alpha val="43137"/>
                          </a:srgbClr>
                        </a:outerShdw>
                      </a:effectLst>
                      <a:latin typeface="Arial"/>
                      <a:cs typeface="Arial"/>
                      <a:sym typeface="Arial"/>
                      <a:rtl val="0"/>
                    </a:rPr>
                    <a:t>Region</a:t>
                  </a:r>
                </a:p>
              </p:txBody>
            </p:sp>
            <p:sp>
              <p:nvSpPr>
                <p:cNvPr id="2637" name="Freeform: Shape 2636">
                  <a:extLst>
                    <a:ext uri="{FF2B5EF4-FFF2-40B4-BE49-F238E27FC236}">
                      <a16:creationId xmlns:a16="http://schemas.microsoft.com/office/drawing/2014/main" id="{67201D07-7E29-D793-1B14-79885548CBD9}"/>
                    </a:ext>
                  </a:extLst>
                </p:cNvPr>
                <p:cNvSpPr/>
                <p:nvPr/>
              </p:nvSpPr>
              <p:spPr>
                <a:xfrm>
                  <a:off x="49929492" y="24943600"/>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01600" cap="flat">
                  <a:solidFill>
                    <a:srgbClr val="F8766D"/>
                  </a:solidFill>
                  <a:prstDash val="solid"/>
                  <a:round/>
                </a:ln>
              </p:spPr>
              <p:txBody>
                <a:bodyPr rtlCol="0" anchor="ctr"/>
                <a:lstStyle/>
                <a:p>
                  <a:endParaRPr lang="en-US" sz="3600"/>
                </a:p>
              </p:txBody>
            </p:sp>
            <p:sp>
              <p:nvSpPr>
                <p:cNvPr id="2638" name="Freeform: Shape 2637">
                  <a:extLst>
                    <a:ext uri="{FF2B5EF4-FFF2-40B4-BE49-F238E27FC236}">
                      <a16:creationId xmlns:a16="http://schemas.microsoft.com/office/drawing/2014/main" id="{6C2291FB-080F-4174-C08F-551E6BFF030F}"/>
                    </a:ext>
                  </a:extLst>
                </p:cNvPr>
                <p:cNvSpPr/>
                <p:nvPr/>
              </p:nvSpPr>
              <p:spPr>
                <a:xfrm>
                  <a:off x="49929492" y="25321806"/>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01600" cap="flat">
                  <a:solidFill>
                    <a:srgbClr val="A3A500"/>
                  </a:solidFill>
                  <a:prstDash val="solid"/>
                  <a:round/>
                </a:ln>
              </p:spPr>
              <p:txBody>
                <a:bodyPr rtlCol="0" anchor="ctr"/>
                <a:lstStyle/>
                <a:p>
                  <a:endParaRPr lang="en-US" sz="3600"/>
                </a:p>
              </p:txBody>
            </p:sp>
            <p:sp>
              <p:nvSpPr>
                <p:cNvPr id="2639" name="Freeform: Shape 2638">
                  <a:extLst>
                    <a:ext uri="{FF2B5EF4-FFF2-40B4-BE49-F238E27FC236}">
                      <a16:creationId xmlns:a16="http://schemas.microsoft.com/office/drawing/2014/main" id="{95DB33AC-94D9-C3FB-04BB-0D9711D1FE4A}"/>
                    </a:ext>
                  </a:extLst>
                </p:cNvPr>
                <p:cNvSpPr/>
                <p:nvPr/>
              </p:nvSpPr>
              <p:spPr>
                <a:xfrm>
                  <a:off x="49929492" y="25725412"/>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01600" cap="flat">
                  <a:solidFill>
                    <a:srgbClr val="00BF7D"/>
                  </a:solidFill>
                  <a:prstDash val="solid"/>
                  <a:round/>
                </a:ln>
              </p:spPr>
              <p:txBody>
                <a:bodyPr rtlCol="0" anchor="ctr"/>
                <a:lstStyle/>
                <a:p>
                  <a:endParaRPr lang="en-US" sz="3600"/>
                </a:p>
              </p:txBody>
            </p:sp>
            <p:sp>
              <p:nvSpPr>
                <p:cNvPr id="2640" name="Freeform: Shape 2639">
                  <a:extLst>
                    <a:ext uri="{FF2B5EF4-FFF2-40B4-BE49-F238E27FC236}">
                      <a16:creationId xmlns:a16="http://schemas.microsoft.com/office/drawing/2014/main" id="{A8A60FE2-C1E9-2B66-3748-AF6E501B47BB}"/>
                    </a:ext>
                  </a:extLst>
                </p:cNvPr>
                <p:cNvSpPr/>
                <p:nvPr/>
              </p:nvSpPr>
              <p:spPr>
                <a:xfrm>
                  <a:off x="49929492" y="26160768"/>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01600" cap="flat">
                  <a:solidFill>
                    <a:srgbClr val="00B0F6"/>
                  </a:solidFill>
                  <a:prstDash val="solid"/>
                  <a:round/>
                </a:ln>
              </p:spPr>
              <p:txBody>
                <a:bodyPr rtlCol="0" anchor="ctr"/>
                <a:lstStyle/>
                <a:p>
                  <a:endParaRPr lang="en-US" sz="3600"/>
                </a:p>
              </p:txBody>
            </p:sp>
            <p:sp>
              <p:nvSpPr>
                <p:cNvPr id="2641" name="Freeform: Shape 2640">
                  <a:extLst>
                    <a:ext uri="{FF2B5EF4-FFF2-40B4-BE49-F238E27FC236}">
                      <a16:creationId xmlns:a16="http://schemas.microsoft.com/office/drawing/2014/main" id="{73C8BA59-204F-656C-737A-43FD03843AF6}"/>
                    </a:ext>
                  </a:extLst>
                </p:cNvPr>
                <p:cNvSpPr/>
                <p:nvPr/>
              </p:nvSpPr>
              <p:spPr>
                <a:xfrm>
                  <a:off x="49929492" y="26570724"/>
                  <a:ext cx="175513" cy="12700"/>
                </a:xfrm>
                <a:custGeom>
                  <a:avLst/>
                  <a:gdLst>
                    <a:gd name="connsiteX0" fmla="*/ 0 w 175513"/>
                    <a:gd name="connsiteY0" fmla="*/ 0 h 12700"/>
                    <a:gd name="connsiteX1" fmla="*/ 175514 w 175513"/>
                    <a:gd name="connsiteY1" fmla="*/ 0 h 12700"/>
                  </a:gdLst>
                  <a:ahLst/>
                  <a:cxnLst>
                    <a:cxn ang="0">
                      <a:pos x="connsiteX0" y="connsiteY0"/>
                    </a:cxn>
                    <a:cxn ang="0">
                      <a:pos x="connsiteX1" y="connsiteY1"/>
                    </a:cxn>
                  </a:cxnLst>
                  <a:rect l="l" t="t" r="r" b="b"/>
                  <a:pathLst>
                    <a:path w="175513" h="12700">
                      <a:moveTo>
                        <a:pt x="0" y="0"/>
                      </a:moveTo>
                      <a:lnTo>
                        <a:pt x="175514" y="0"/>
                      </a:lnTo>
                    </a:path>
                  </a:pathLst>
                </a:custGeom>
                <a:ln w="101600" cap="flat">
                  <a:solidFill>
                    <a:srgbClr val="E76BF3"/>
                  </a:solidFill>
                  <a:prstDash val="solid"/>
                  <a:round/>
                </a:ln>
              </p:spPr>
              <p:txBody>
                <a:bodyPr rtlCol="0" anchor="ctr"/>
                <a:lstStyle/>
                <a:p>
                  <a:endParaRPr lang="en-US" sz="3600"/>
                </a:p>
              </p:txBody>
            </p:sp>
            <p:sp>
              <p:nvSpPr>
                <p:cNvPr id="2642" name="TextBox 2641">
                  <a:extLst>
                    <a:ext uri="{FF2B5EF4-FFF2-40B4-BE49-F238E27FC236}">
                      <a16:creationId xmlns:a16="http://schemas.microsoft.com/office/drawing/2014/main" id="{63C0BE64-EEA4-6178-D508-6F0AE46F09BD}"/>
                    </a:ext>
                  </a:extLst>
                </p:cNvPr>
                <p:cNvSpPr txBox="1"/>
                <p:nvPr/>
              </p:nvSpPr>
              <p:spPr>
                <a:xfrm>
                  <a:off x="50090619" y="24681614"/>
                  <a:ext cx="1503938" cy="523220"/>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Midwest</a:t>
                  </a:r>
                </a:p>
              </p:txBody>
            </p:sp>
            <p:sp>
              <p:nvSpPr>
                <p:cNvPr id="2643" name="TextBox 2642">
                  <a:extLst>
                    <a:ext uri="{FF2B5EF4-FFF2-40B4-BE49-F238E27FC236}">
                      <a16:creationId xmlns:a16="http://schemas.microsoft.com/office/drawing/2014/main" id="{A0CB385B-8D33-5B18-85A4-AF7C0E5AB34D}"/>
                    </a:ext>
                  </a:extLst>
                </p:cNvPr>
                <p:cNvSpPr txBox="1"/>
                <p:nvPr/>
              </p:nvSpPr>
              <p:spPr>
                <a:xfrm>
                  <a:off x="50090619" y="25053470"/>
                  <a:ext cx="1744388" cy="523220"/>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Northeast</a:t>
                  </a:r>
                </a:p>
              </p:txBody>
            </p:sp>
            <p:sp>
              <p:nvSpPr>
                <p:cNvPr id="2644" name="TextBox 2643">
                  <a:extLst>
                    <a:ext uri="{FF2B5EF4-FFF2-40B4-BE49-F238E27FC236}">
                      <a16:creationId xmlns:a16="http://schemas.microsoft.com/office/drawing/2014/main" id="{E1EE4336-6EB8-198B-DDAF-163708EDBBBA}"/>
                    </a:ext>
                  </a:extLst>
                </p:cNvPr>
                <p:cNvSpPr txBox="1"/>
                <p:nvPr/>
              </p:nvSpPr>
              <p:spPr>
                <a:xfrm>
                  <a:off x="50090619" y="25438026"/>
                  <a:ext cx="1124026" cy="523220"/>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South</a:t>
                  </a:r>
                </a:p>
              </p:txBody>
            </p:sp>
            <p:sp>
              <p:nvSpPr>
                <p:cNvPr id="2645" name="TextBox 2644">
                  <a:extLst>
                    <a:ext uri="{FF2B5EF4-FFF2-40B4-BE49-F238E27FC236}">
                      <a16:creationId xmlns:a16="http://schemas.microsoft.com/office/drawing/2014/main" id="{19FA2BC1-1D5E-FB94-7DE0-E1969C6FAF0D}"/>
                    </a:ext>
                  </a:extLst>
                </p:cNvPr>
                <p:cNvSpPr txBox="1"/>
                <p:nvPr/>
              </p:nvSpPr>
              <p:spPr>
                <a:xfrm>
                  <a:off x="50090619" y="25924182"/>
                  <a:ext cx="2342308" cy="523220"/>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United States</a:t>
                  </a:r>
                </a:p>
              </p:txBody>
            </p:sp>
            <p:sp>
              <p:nvSpPr>
                <p:cNvPr id="2646" name="TextBox 2645">
                  <a:extLst>
                    <a:ext uri="{FF2B5EF4-FFF2-40B4-BE49-F238E27FC236}">
                      <a16:creationId xmlns:a16="http://schemas.microsoft.com/office/drawing/2014/main" id="{C5452FAC-3DD3-B1EE-E028-153A24EF27D0}"/>
                    </a:ext>
                  </a:extLst>
                </p:cNvPr>
                <p:cNvSpPr txBox="1"/>
                <p:nvPr/>
              </p:nvSpPr>
              <p:spPr>
                <a:xfrm>
                  <a:off x="50090619" y="26296038"/>
                  <a:ext cx="995722" cy="523220"/>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West</a:t>
                  </a:r>
                </a:p>
              </p:txBody>
            </p:sp>
          </p:grpSp>
          <p:sp>
            <p:nvSpPr>
              <p:cNvPr id="2647" name="TextBox 2646">
                <a:extLst>
                  <a:ext uri="{FF2B5EF4-FFF2-40B4-BE49-F238E27FC236}">
                    <a16:creationId xmlns:a16="http://schemas.microsoft.com/office/drawing/2014/main" id="{8C96F666-395D-0B8D-1F11-D278BF22B43E}"/>
                  </a:ext>
                </a:extLst>
              </p:cNvPr>
              <p:cNvSpPr txBox="1"/>
              <p:nvPr/>
            </p:nvSpPr>
            <p:spPr>
              <a:xfrm>
                <a:off x="33957113" y="20980409"/>
                <a:ext cx="9913213" cy="1409523"/>
              </a:xfrm>
              <a:prstGeom prst="rect">
                <a:avLst/>
              </a:prstGeom>
              <a:noFill/>
            </p:spPr>
            <p:txBody>
              <a:bodyPr wrap="none" rtlCol="0">
                <a:spAutoFit/>
              </a:bodyPr>
              <a:lstStyle/>
              <a:p>
                <a:pPr algn="l"/>
                <a:r>
                  <a:rPr lang="en-US" sz="4000" dirty="0">
                    <a:sym typeface="Arial"/>
                  </a:rPr>
                  <a:t>Median</a:t>
                </a:r>
                <a:r>
                  <a:rPr lang="en-US" sz="3600" spc="0" baseline="0" dirty="0">
                    <a:ln/>
                    <a:solidFill>
                      <a:srgbClr val="000000"/>
                    </a:solidFill>
                    <a:latin typeface="Arial"/>
                    <a:cs typeface="Arial"/>
                    <a:sym typeface="Arial"/>
                    <a:rtl val="0"/>
                  </a:rPr>
                  <a:t> </a:t>
                </a:r>
                <a:r>
                  <a:rPr lang="en-US" sz="4000" dirty="0">
                    <a:sym typeface="Arial"/>
                  </a:rPr>
                  <a:t>Household Income by Region</a:t>
                </a:r>
              </a:p>
              <a:p>
                <a:pPr algn="l"/>
                <a:r>
                  <a:rPr lang="en-US" sz="4000" dirty="0">
                    <a:sym typeface="Arial"/>
                  </a:rPr>
                  <a:t>From 2000 to 2022</a:t>
                </a:r>
                <a:endParaRPr lang="en-US" sz="3600" spc="0" baseline="0" dirty="0">
                  <a:ln/>
                  <a:solidFill>
                    <a:srgbClr val="000000"/>
                  </a:solidFill>
                  <a:latin typeface="Arial"/>
                  <a:cs typeface="Arial"/>
                  <a:sym typeface="Arial"/>
                  <a:rtl val="0"/>
                </a:endParaRPr>
              </a:p>
            </p:txBody>
          </p:sp>
          <p:sp>
            <p:nvSpPr>
              <p:cNvPr id="2649" name="TextBox 2648">
                <a:extLst>
                  <a:ext uri="{FF2B5EF4-FFF2-40B4-BE49-F238E27FC236}">
                    <a16:creationId xmlns:a16="http://schemas.microsoft.com/office/drawing/2014/main" id="{23901C82-8F82-1217-0772-BCB995A22307}"/>
                  </a:ext>
                </a:extLst>
              </p:cNvPr>
              <p:cNvSpPr txBox="1"/>
              <p:nvPr/>
            </p:nvSpPr>
            <p:spPr>
              <a:xfrm>
                <a:off x="48854966" y="23225560"/>
                <a:ext cx="1866217" cy="954107"/>
              </a:xfrm>
              <a:prstGeom prst="rect">
                <a:avLst/>
              </a:prstGeom>
              <a:noFill/>
            </p:spPr>
            <p:txBody>
              <a:bodyPr wrap="none" rtlCol="0">
                <a:spAutoFit/>
              </a:bodyPr>
              <a:lstStyle/>
              <a:p>
                <a:pPr algn="l"/>
                <a:r>
                  <a:rPr lang="en-US" sz="2800" spc="0" baseline="0" dirty="0">
                    <a:ln/>
                    <a:solidFill>
                      <a:srgbClr val="000000"/>
                    </a:solidFill>
                    <a:latin typeface="Arial"/>
                    <a:cs typeface="Arial"/>
                    <a:sym typeface="Arial"/>
                    <a:rtl val="0"/>
                  </a:rPr>
                  <a:t>Linear</a:t>
                </a:r>
              </a:p>
              <a:p>
                <a:pPr algn="l"/>
                <a:r>
                  <a:rPr lang="en-US" sz="2800" dirty="0">
                    <a:ln/>
                    <a:solidFill>
                      <a:srgbClr val="000000"/>
                    </a:solidFill>
                    <a:latin typeface="Arial"/>
                    <a:cs typeface="Arial"/>
                    <a:sym typeface="Arial"/>
                    <a:rtl val="0"/>
                  </a:rPr>
                  <a:t>regression</a:t>
                </a:r>
                <a:endParaRPr lang="en-US" sz="2800" spc="0" baseline="0" dirty="0">
                  <a:ln/>
                  <a:solidFill>
                    <a:srgbClr val="000000"/>
                  </a:solidFill>
                  <a:latin typeface="Arial"/>
                  <a:cs typeface="Arial"/>
                  <a:sym typeface="Arial"/>
                  <a:rtl val="0"/>
                </a:endParaRPr>
              </a:p>
            </p:txBody>
          </p:sp>
        </p:grpSp>
        <p:grpSp>
          <p:nvGrpSpPr>
            <p:cNvPr id="1051" name="Group 1050">
              <a:extLst>
                <a:ext uri="{FF2B5EF4-FFF2-40B4-BE49-F238E27FC236}">
                  <a16:creationId xmlns:a16="http://schemas.microsoft.com/office/drawing/2014/main" id="{7C230384-6150-6C8B-8E4D-5B6326E319AD}"/>
                </a:ext>
              </a:extLst>
            </p:cNvPr>
            <p:cNvGrpSpPr/>
            <p:nvPr/>
          </p:nvGrpSpPr>
          <p:grpSpPr>
            <a:xfrm>
              <a:off x="25944718" y="32341333"/>
              <a:ext cx="21957453" cy="1429213"/>
              <a:chOff x="28047838" y="32432773"/>
              <a:chExt cx="21957453" cy="1429213"/>
            </a:xfrm>
          </p:grpSpPr>
          <p:sp>
            <p:nvSpPr>
              <p:cNvPr id="2652" name="TextBox 2651">
                <a:extLst>
                  <a:ext uri="{FF2B5EF4-FFF2-40B4-BE49-F238E27FC236}">
                    <a16:creationId xmlns:a16="http://schemas.microsoft.com/office/drawing/2014/main" id="{6D2CC663-B4F3-9195-DCCC-25760A1C964D}"/>
                  </a:ext>
                </a:extLst>
              </p:cNvPr>
              <p:cNvSpPr txBox="1"/>
              <p:nvPr/>
            </p:nvSpPr>
            <p:spPr>
              <a:xfrm>
                <a:off x="29659891" y="32538547"/>
                <a:ext cx="20345400" cy="1323439"/>
              </a:xfrm>
              <a:prstGeom prst="rect">
                <a:avLst/>
              </a:prstGeom>
              <a:noFill/>
            </p:spPr>
            <p:txBody>
              <a:bodyPr wrap="square" lIns="91440" tIns="45720" rIns="91440" bIns="45720" anchor="t">
                <a:spAutoFit/>
              </a:bodyPr>
              <a:lstStyle/>
              <a:p>
                <a:r>
                  <a:rPr lang="en-US" sz="4000" b="1" kern="0" dirty="0">
                    <a:solidFill>
                      <a:srgbClr val="003399"/>
                    </a:solidFill>
                    <a:latin typeface="Arial"/>
                  </a:rPr>
                  <a:t>Income Gap Widens: Northeast Soars, But is a Bachelor’s </a:t>
                </a:r>
                <a:br>
                  <a:rPr lang="en-US" sz="4000" b="1" kern="0" dirty="0">
                    <a:solidFill>
                      <a:srgbClr val="003399"/>
                    </a:solidFill>
                    <a:latin typeface="Arial"/>
                  </a:rPr>
                </a:br>
                <a:r>
                  <a:rPr lang="en-US" sz="4000" b="1" kern="0" dirty="0">
                    <a:solidFill>
                      <a:srgbClr val="003399"/>
                    </a:solidFill>
                    <a:latin typeface="Arial"/>
                  </a:rPr>
                  <a:t>Degree Enough in the West?​</a:t>
                </a:r>
              </a:p>
            </p:txBody>
          </p:sp>
          <p:grpSp>
            <p:nvGrpSpPr>
              <p:cNvPr id="1038" name="Group 1037">
                <a:extLst>
                  <a:ext uri="{FF2B5EF4-FFF2-40B4-BE49-F238E27FC236}">
                    <a16:creationId xmlns:a16="http://schemas.microsoft.com/office/drawing/2014/main" id="{CB9C800C-7E69-BF99-0AAC-087CF3F30BBB}"/>
                  </a:ext>
                </a:extLst>
              </p:cNvPr>
              <p:cNvGrpSpPr>
                <a:grpSpLocks noChangeAspect="1"/>
              </p:cNvGrpSpPr>
              <p:nvPr/>
            </p:nvGrpSpPr>
            <p:grpSpPr>
              <a:xfrm>
                <a:off x="28047838" y="32432773"/>
                <a:ext cx="1259006" cy="1297930"/>
                <a:chOff x="13003585" y="-194578"/>
                <a:chExt cx="5270307" cy="5436513"/>
              </a:xfrm>
              <a:solidFill>
                <a:srgbClr val="156082"/>
              </a:solidFill>
            </p:grpSpPr>
            <p:sp>
              <p:nvSpPr>
                <p:cNvPr id="1039" name="Freeform 110">
                  <a:extLst>
                    <a:ext uri="{FF2B5EF4-FFF2-40B4-BE49-F238E27FC236}">
                      <a16:creationId xmlns:a16="http://schemas.microsoft.com/office/drawing/2014/main" id="{4978E9DC-0BA3-27FF-6C76-24289981FBB7}"/>
                    </a:ext>
                  </a:extLst>
                </p:cNvPr>
                <p:cNvSpPr/>
                <p:nvPr/>
              </p:nvSpPr>
              <p:spPr>
                <a:xfrm>
                  <a:off x="13003585" y="2773055"/>
                  <a:ext cx="1687495" cy="2468880"/>
                </a:xfrm>
                <a:custGeom>
                  <a:avLst/>
                  <a:gdLst>
                    <a:gd name="connsiteX0" fmla="*/ 149638 w 1687495"/>
                    <a:gd name="connsiteY0" fmla="*/ 0 h 2468880"/>
                    <a:gd name="connsiteX1" fmla="*/ 1687495 w 1687495"/>
                    <a:gd name="connsiteY1" fmla="*/ 1030757 h 2468880"/>
                    <a:gd name="connsiteX2" fmla="*/ 1654239 w 1687495"/>
                    <a:gd name="connsiteY2" fmla="*/ 2468880 h 2468880"/>
                    <a:gd name="connsiteX3" fmla="*/ 66514 w 1687495"/>
                    <a:gd name="connsiteY3" fmla="*/ 2153001 h 2468880"/>
                    <a:gd name="connsiteX4" fmla="*/ 0 w 1687495"/>
                    <a:gd name="connsiteY4" fmla="*/ 2061573 h 246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95" h="2468880">
                      <a:moveTo>
                        <a:pt x="149638" y="0"/>
                      </a:moveTo>
                      <a:lnTo>
                        <a:pt x="1687495" y="1030757"/>
                      </a:lnTo>
                      <a:lnTo>
                        <a:pt x="1654239" y="2468880"/>
                      </a:lnTo>
                      <a:lnTo>
                        <a:pt x="66514" y="2153001"/>
                      </a:lnTo>
                      <a:cubicBezTo>
                        <a:pt x="24952" y="2144696"/>
                        <a:pt x="0" y="2111439"/>
                        <a:pt x="0" y="2061573"/>
                      </a:cubicBez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0" name="Freeform 111">
                  <a:extLst>
                    <a:ext uri="{FF2B5EF4-FFF2-40B4-BE49-F238E27FC236}">
                      <a16:creationId xmlns:a16="http://schemas.microsoft.com/office/drawing/2014/main" id="{96E542B4-716E-611E-980B-CC30341B86C7}"/>
                    </a:ext>
                  </a:extLst>
                </p:cNvPr>
                <p:cNvSpPr/>
                <p:nvPr/>
              </p:nvSpPr>
              <p:spPr>
                <a:xfrm>
                  <a:off x="13194713" y="1192419"/>
                  <a:ext cx="1562876" cy="2054523"/>
                </a:xfrm>
                <a:custGeom>
                  <a:avLst/>
                  <a:gdLst>
                    <a:gd name="connsiteX0" fmla="*/ 1512973 w 1562876"/>
                    <a:gd name="connsiteY0" fmla="*/ 2054524 h 2054523"/>
                    <a:gd name="connsiteX1" fmla="*/ 0 w 1562876"/>
                    <a:gd name="connsiteY1" fmla="*/ 1056979 h 2054523"/>
                    <a:gd name="connsiteX2" fmla="*/ 74818 w 1562876"/>
                    <a:gd name="connsiteY2" fmla="*/ 76089 h 2054523"/>
                    <a:gd name="connsiteX3" fmla="*/ 174592 w 1562876"/>
                    <a:gd name="connsiteY3" fmla="*/ 1271 h 2054523"/>
                    <a:gd name="connsiteX4" fmla="*/ 1413245 w 1562876"/>
                    <a:gd name="connsiteY4" fmla="*/ 209078 h 2054523"/>
                    <a:gd name="connsiteX5" fmla="*/ 1562876 w 1562876"/>
                    <a:gd name="connsiteY5" fmla="*/ 450137 h 205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876" h="2054523">
                      <a:moveTo>
                        <a:pt x="1512973" y="2054524"/>
                      </a:moveTo>
                      <a:lnTo>
                        <a:pt x="0" y="1056979"/>
                      </a:lnTo>
                      <a:lnTo>
                        <a:pt x="74818" y="76089"/>
                      </a:lnTo>
                      <a:cubicBezTo>
                        <a:pt x="74818" y="26223"/>
                        <a:pt x="124683" y="-7034"/>
                        <a:pt x="174592" y="1271"/>
                      </a:cubicBezTo>
                      <a:lnTo>
                        <a:pt x="1413245" y="209078"/>
                      </a:lnTo>
                      <a:lnTo>
                        <a:pt x="1562876" y="450137"/>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1" name="Freeform 112">
                  <a:extLst>
                    <a:ext uri="{FF2B5EF4-FFF2-40B4-BE49-F238E27FC236}">
                      <a16:creationId xmlns:a16="http://schemas.microsoft.com/office/drawing/2014/main" id="{EA8D2201-3EB4-85F1-A8CD-2AFC05029E5B}"/>
                    </a:ext>
                  </a:extLst>
                </p:cNvPr>
                <p:cNvSpPr/>
                <p:nvPr/>
              </p:nvSpPr>
              <p:spPr>
                <a:xfrm>
                  <a:off x="14832384" y="1850360"/>
                  <a:ext cx="606844" cy="1379908"/>
                </a:xfrm>
                <a:custGeom>
                  <a:avLst/>
                  <a:gdLst>
                    <a:gd name="connsiteX0" fmla="*/ 41560 w 606844"/>
                    <a:gd name="connsiteY0" fmla="*/ 0 h 1379908"/>
                    <a:gd name="connsiteX1" fmla="*/ 606845 w 606844"/>
                    <a:gd name="connsiteY1" fmla="*/ 939340 h 1379908"/>
                    <a:gd name="connsiteX2" fmla="*/ 0 w 606844"/>
                    <a:gd name="connsiteY2" fmla="*/ 1379908 h 1379908"/>
                  </a:gdLst>
                  <a:ahLst/>
                  <a:cxnLst>
                    <a:cxn ang="0">
                      <a:pos x="connsiteX0" y="connsiteY0"/>
                    </a:cxn>
                    <a:cxn ang="0">
                      <a:pos x="connsiteX1" y="connsiteY1"/>
                    </a:cxn>
                    <a:cxn ang="0">
                      <a:pos x="connsiteX2" y="connsiteY2"/>
                    </a:cxn>
                  </a:cxnLst>
                  <a:rect l="l" t="t" r="r" b="b"/>
                  <a:pathLst>
                    <a:path w="606844" h="1379908">
                      <a:moveTo>
                        <a:pt x="41560" y="0"/>
                      </a:moveTo>
                      <a:lnTo>
                        <a:pt x="606845" y="939340"/>
                      </a:lnTo>
                      <a:lnTo>
                        <a:pt x="0" y="1379908"/>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2" name="Freeform 113">
                  <a:extLst>
                    <a:ext uri="{FF2B5EF4-FFF2-40B4-BE49-F238E27FC236}">
                      <a16:creationId xmlns:a16="http://schemas.microsoft.com/office/drawing/2014/main" id="{BA03E1FB-217F-261B-B7B1-AB76CC9310DE}"/>
                    </a:ext>
                  </a:extLst>
                </p:cNvPr>
                <p:cNvSpPr/>
                <p:nvPr/>
              </p:nvSpPr>
              <p:spPr>
                <a:xfrm>
                  <a:off x="15106724" y="1310102"/>
                  <a:ext cx="465520" cy="839566"/>
                </a:xfrm>
                <a:custGeom>
                  <a:avLst/>
                  <a:gdLst>
                    <a:gd name="connsiteX0" fmla="*/ 0 w 465520"/>
                    <a:gd name="connsiteY0" fmla="*/ 83123 h 839566"/>
                    <a:gd name="connsiteX1" fmla="*/ 465521 w 465520"/>
                    <a:gd name="connsiteY1" fmla="*/ 0 h 839566"/>
                    <a:gd name="connsiteX2" fmla="*/ 465521 w 465520"/>
                    <a:gd name="connsiteY2" fmla="*/ 839566 h 839566"/>
                  </a:gdLst>
                  <a:ahLst/>
                  <a:cxnLst>
                    <a:cxn ang="0">
                      <a:pos x="connsiteX0" y="connsiteY0"/>
                    </a:cxn>
                    <a:cxn ang="0">
                      <a:pos x="connsiteX1" y="connsiteY1"/>
                    </a:cxn>
                    <a:cxn ang="0">
                      <a:pos x="connsiteX2" y="connsiteY2"/>
                    </a:cxn>
                  </a:cxnLst>
                  <a:rect l="l" t="t" r="r" b="b"/>
                  <a:pathLst>
                    <a:path w="465520" h="839566">
                      <a:moveTo>
                        <a:pt x="0" y="83123"/>
                      </a:moveTo>
                      <a:lnTo>
                        <a:pt x="465521" y="0"/>
                      </a:lnTo>
                      <a:lnTo>
                        <a:pt x="465521" y="839566"/>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3" name="Freeform 114">
                  <a:extLst>
                    <a:ext uri="{FF2B5EF4-FFF2-40B4-BE49-F238E27FC236}">
                      <a16:creationId xmlns:a16="http://schemas.microsoft.com/office/drawing/2014/main" id="{68900E50-D154-49E1-3DA5-54D13198637F}"/>
                    </a:ext>
                  </a:extLst>
                </p:cNvPr>
                <p:cNvSpPr/>
                <p:nvPr/>
              </p:nvSpPr>
              <p:spPr>
                <a:xfrm>
                  <a:off x="15946280" y="1177030"/>
                  <a:ext cx="448865" cy="1238605"/>
                </a:xfrm>
                <a:custGeom>
                  <a:avLst/>
                  <a:gdLst>
                    <a:gd name="connsiteX0" fmla="*/ 448866 w 448865"/>
                    <a:gd name="connsiteY0" fmla="*/ 906110 h 1238605"/>
                    <a:gd name="connsiteX1" fmla="*/ 0 w 448865"/>
                    <a:gd name="connsiteY1" fmla="*/ 1238606 h 1238605"/>
                    <a:gd name="connsiteX2" fmla="*/ 0 w 448865"/>
                    <a:gd name="connsiteY2" fmla="*/ 66476 h 1238605"/>
                    <a:gd name="connsiteX3" fmla="*/ 423952 w 448865"/>
                    <a:gd name="connsiteY3" fmla="*/ 0 h 1238605"/>
                  </a:gdLst>
                  <a:ahLst/>
                  <a:cxnLst>
                    <a:cxn ang="0">
                      <a:pos x="connsiteX0" y="connsiteY0"/>
                    </a:cxn>
                    <a:cxn ang="0">
                      <a:pos x="connsiteX1" y="connsiteY1"/>
                    </a:cxn>
                    <a:cxn ang="0">
                      <a:pos x="connsiteX2" y="connsiteY2"/>
                    </a:cxn>
                    <a:cxn ang="0">
                      <a:pos x="connsiteX3" y="connsiteY3"/>
                    </a:cxn>
                  </a:cxnLst>
                  <a:rect l="l" t="t" r="r" b="b"/>
                  <a:pathLst>
                    <a:path w="448865" h="1238605">
                      <a:moveTo>
                        <a:pt x="448866" y="906110"/>
                      </a:moveTo>
                      <a:lnTo>
                        <a:pt x="0" y="1238606"/>
                      </a:lnTo>
                      <a:lnTo>
                        <a:pt x="0" y="66476"/>
                      </a:lnTo>
                      <a:lnTo>
                        <a:pt x="423952" y="0"/>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4" name="Freeform 115">
                  <a:extLst>
                    <a:ext uri="{FF2B5EF4-FFF2-40B4-BE49-F238E27FC236}">
                      <a16:creationId xmlns:a16="http://schemas.microsoft.com/office/drawing/2014/main" id="{1633FB25-8537-2984-13B2-1E57C8D47E23}"/>
                    </a:ext>
                  </a:extLst>
                </p:cNvPr>
                <p:cNvSpPr/>
                <p:nvPr/>
              </p:nvSpPr>
              <p:spPr>
                <a:xfrm>
                  <a:off x="16045976" y="2640088"/>
                  <a:ext cx="382395" cy="897781"/>
                </a:xfrm>
                <a:custGeom>
                  <a:avLst/>
                  <a:gdLst>
                    <a:gd name="connsiteX0" fmla="*/ 0 w 382395"/>
                    <a:gd name="connsiteY0" fmla="*/ 266012 h 897781"/>
                    <a:gd name="connsiteX1" fmla="*/ 365786 w 382395"/>
                    <a:gd name="connsiteY1" fmla="*/ 0 h 897781"/>
                    <a:gd name="connsiteX2" fmla="*/ 382395 w 382395"/>
                    <a:gd name="connsiteY2" fmla="*/ 897781 h 897781"/>
                  </a:gdLst>
                  <a:ahLst/>
                  <a:cxnLst>
                    <a:cxn ang="0">
                      <a:pos x="connsiteX0" y="connsiteY0"/>
                    </a:cxn>
                    <a:cxn ang="0">
                      <a:pos x="connsiteX1" y="connsiteY1"/>
                    </a:cxn>
                    <a:cxn ang="0">
                      <a:pos x="connsiteX2" y="connsiteY2"/>
                    </a:cxn>
                  </a:cxnLst>
                  <a:rect l="l" t="t" r="r" b="b"/>
                  <a:pathLst>
                    <a:path w="382395" h="897781">
                      <a:moveTo>
                        <a:pt x="0" y="266012"/>
                      </a:moveTo>
                      <a:lnTo>
                        <a:pt x="365786" y="0"/>
                      </a:lnTo>
                      <a:lnTo>
                        <a:pt x="382395" y="897781"/>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5" name="Freeform 116">
                  <a:extLst>
                    <a:ext uri="{FF2B5EF4-FFF2-40B4-BE49-F238E27FC236}">
                      <a16:creationId xmlns:a16="http://schemas.microsoft.com/office/drawing/2014/main" id="{CCBA047C-1E39-17B1-4A76-D46454DC241F}"/>
                    </a:ext>
                  </a:extLst>
                </p:cNvPr>
                <p:cNvSpPr/>
                <p:nvPr/>
              </p:nvSpPr>
              <p:spPr>
                <a:xfrm>
                  <a:off x="14790818" y="3180420"/>
                  <a:ext cx="1679132" cy="2053226"/>
                </a:xfrm>
                <a:custGeom>
                  <a:avLst/>
                  <a:gdLst>
                    <a:gd name="connsiteX0" fmla="*/ 1662523 w 1679132"/>
                    <a:gd name="connsiteY0" fmla="*/ 1147147 h 2053226"/>
                    <a:gd name="connsiteX1" fmla="*/ 1679133 w 1679132"/>
                    <a:gd name="connsiteY1" fmla="*/ 1737347 h 2053226"/>
                    <a:gd name="connsiteX2" fmla="*/ 0 w 1679132"/>
                    <a:gd name="connsiteY2" fmla="*/ 2053227 h 2053226"/>
                    <a:gd name="connsiteX3" fmla="*/ 33256 w 1679132"/>
                    <a:gd name="connsiteY3" fmla="*/ 631759 h 2053226"/>
                    <a:gd name="connsiteX4" fmla="*/ 889478 w 1679132"/>
                    <a:gd name="connsiteY4" fmla="*/ 0 h 2053226"/>
                    <a:gd name="connsiteX5" fmla="*/ 1554498 w 1679132"/>
                    <a:gd name="connsiteY5" fmla="*/ 1088952 h 2053226"/>
                    <a:gd name="connsiteX6" fmla="*/ 1587755 w 1679132"/>
                    <a:gd name="connsiteY6" fmla="*/ 1113905 h 205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9132" h="2053226">
                      <a:moveTo>
                        <a:pt x="1662523" y="1147147"/>
                      </a:moveTo>
                      <a:lnTo>
                        <a:pt x="1679133" y="1737347"/>
                      </a:lnTo>
                      <a:lnTo>
                        <a:pt x="0" y="2053227"/>
                      </a:lnTo>
                      <a:lnTo>
                        <a:pt x="33256" y="631759"/>
                      </a:lnTo>
                      <a:lnTo>
                        <a:pt x="889478" y="0"/>
                      </a:lnTo>
                      <a:lnTo>
                        <a:pt x="1554498" y="1088952"/>
                      </a:lnTo>
                      <a:cubicBezTo>
                        <a:pt x="1562803" y="1097257"/>
                        <a:pt x="1571107" y="1113905"/>
                        <a:pt x="1587755" y="1113905"/>
                      </a:cubicBez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6" name="Freeform 117">
                  <a:extLst>
                    <a:ext uri="{FF2B5EF4-FFF2-40B4-BE49-F238E27FC236}">
                      <a16:creationId xmlns:a16="http://schemas.microsoft.com/office/drawing/2014/main" id="{1538C64F-7A49-995F-9128-9AEF75F74010}"/>
                    </a:ext>
                  </a:extLst>
                </p:cNvPr>
                <p:cNvSpPr/>
                <p:nvPr/>
              </p:nvSpPr>
              <p:spPr>
                <a:xfrm>
                  <a:off x="16494911" y="1177061"/>
                  <a:ext cx="1612708" cy="1729016"/>
                </a:xfrm>
                <a:custGeom>
                  <a:avLst/>
                  <a:gdLst>
                    <a:gd name="connsiteX0" fmla="*/ 24952 w 1612708"/>
                    <a:gd name="connsiteY0" fmla="*/ 922734 h 1729016"/>
                    <a:gd name="connsiteX1" fmla="*/ 0 w 1612708"/>
                    <a:gd name="connsiteY1" fmla="*/ 0 h 1729016"/>
                    <a:gd name="connsiteX2" fmla="*/ 1438123 w 1612708"/>
                    <a:gd name="connsiteY2" fmla="*/ 241059 h 1729016"/>
                    <a:gd name="connsiteX3" fmla="*/ 1504637 w 1612708"/>
                    <a:gd name="connsiteY3" fmla="*/ 315877 h 1729016"/>
                    <a:gd name="connsiteX4" fmla="*/ 1612709 w 1612708"/>
                    <a:gd name="connsiteY4" fmla="*/ 1729017 h 1729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2708" h="1729016">
                      <a:moveTo>
                        <a:pt x="24952" y="922734"/>
                      </a:moveTo>
                      <a:lnTo>
                        <a:pt x="0" y="0"/>
                      </a:lnTo>
                      <a:lnTo>
                        <a:pt x="1438123" y="241059"/>
                      </a:lnTo>
                      <a:cubicBezTo>
                        <a:pt x="1479684" y="249363"/>
                        <a:pt x="1504637" y="282620"/>
                        <a:pt x="1504637" y="315877"/>
                      </a:cubicBezTo>
                      <a:lnTo>
                        <a:pt x="1612709" y="1729017"/>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7" name="Freeform 118">
                  <a:extLst>
                    <a:ext uri="{FF2B5EF4-FFF2-40B4-BE49-F238E27FC236}">
                      <a16:creationId xmlns:a16="http://schemas.microsoft.com/office/drawing/2014/main" id="{14F76F79-8502-3683-5E00-D69E421497AA}"/>
                    </a:ext>
                  </a:extLst>
                </p:cNvPr>
                <p:cNvSpPr/>
                <p:nvPr/>
              </p:nvSpPr>
              <p:spPr>
                <a:xfrm>
                  <a:off x="16536519" y="2606797"/>
                  <a:ext cx="1704060" cy="1970087"/>
                </a:xfrm>
                <a:custGeom>
                  <a:avLst/>
                  <a:gdLst>
                    <a:gd name="connsiteX0" fmla="*/ 0 w 1704060"/>
                    <a:gd name="connsiteY0" fmla="*/ 0 h 1970087"/>
                    <a:gd name="connsiteX1" fmla="*/ 1620937 w 1704060"/>
                    <a:gd name="connsiteY1" fmla="*/ 831268 h 1970087"/>
                    <a:gd name="connsiteX2" fmla="*/ 1704060 w 1704060"/>
                    <a:gd name="connsiteY2" fmla="*/ 1970088 h 1970087"/>
                    <a:gd name="connsiteX3" fmla="*/ 116335 w 1704060"/>
                    <a:gd name="connsiteY3" fmla="*/ 1288461 h 1970087"/>
                    <a:gd name="connsiteX4" fmla="*/ 24908 w 1704060"/>
                    <a:gd name="connsiteY4" fmla="*/ 1147128 h 1970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60" h="1970087">
                      <a:moveTo>
                        <a:pt x="0" y="0"/>
                      </a:moveTo>
                      <a:lnTo>
                        <a:pt x="1620937" y="831268"/>
                      </a:lnTo>
                      <a:lnTo>
                        <a:pt x="1704060" y="1970088"/>
                      </a:lnTo>
                      <a:lnTo>
                        <a:pt x="116335" y="1288461"/>
                      </a:lnTo>
                      <a:lnTo>
                        <a:pt x="24908" y="1147128"/>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8" name="Freeform 119">
                  <a:extLst>
                    <a:ext uri="{FF2B5EF4-FFF2-40B4-BE49-F238E27FC236}">
                      <a16:creationId xmlns:a16="http://schemas.microsoft.com/office/drawing/2014/main" id="{2139620A-1746-B652-0677-C7A6908A1F55}"/>
                    </a:ext>
                  </a:extLst>
                </p:cNvPr>
                <p:cNvSpPr/>
                <p:nvPr/>
              </p:nvSpPr>
              <p:spPr>
                <a:xfrm>
                  <a:off x="13169858" y="1418019"/>
                  <a:ext cx="5079103" cy="3549595"/>
                </a:xfrm>
                <a:custGeom>
                  <a:avLst/>
                  <a:gdLst>
                    <a:gd name="connsiteX0" fmla="*/ 5079104 w 5079103"/>
                    <a:gd name="connsiteY0" fmla="*/ 3549596 h 3549595"/>
                    <a:gd name="connsiteX1" fmla="*/ 3266926 w 5079103"/>
                    <a:gd name="connsiteY1" fmla="*/ 2768195 h 3549595"/>
                    <a:gd name="connsiteX2" fmla="*/ 2576952 w 5079103"/>
                    <a:gd name="connsiteY2" fmla="*/ 1637703 h 3549595"/>
                    <a:gd name="connsiteX3" fmla="*/ 2485525 w 5079103"/>
                    <a:gd name="connsiteY3" fmla="*/ 1621093 h 3549595"/>
                    <a:gd name="connsiteX4" fmla="*/ 1596053 w 5079103"/>
                    <a:gd name="connsiteY4" fmla="*/ 2277806 h 3549595"/>
                    <a:gd name="connsiteX5" fmla="*/ 0 w 5079103"/>
                    <a:gd name="connsiteY5" fmla="*/ 1213738 h 3549595"/>
                    <a:gd name="connsiteX6" fmla="*/ 16609 w 5079103"/>
                    <a:gd name="connsiteY6" fmla="*/ 980978 h 3549595"/>
                    <a:gd name="connsiteX7" fmla="*/ 1562794 w 5079103"/>
                    <a:gd name="connsiteY7" fmla="*/ 2003407 h 3549595"/>
                    <a:gd name="connsiteX8" fmla="*/ 1571099 w 5079103"/>
                    <a:gd name="connsiteY8" fmla="*/ 2003407 h 3549595"/>
                    <a:gd name="connsiteX9" fmla="*/ 1587708 w 5079103"/>
                    <a:gd name="connsiteY9" fmla="*/ 2003407 h 3549595"/>
                    <a:gd name="connsiteX10" fmla="*/ 1596013 w 5079103"/>
                    <a:gd name="connsiteY10" fmla="*/ 2003407 h 3549595"/>
                    <a:gd name="connsiteX11" fmla="*/ 1637574 w 5079103"/>
                    <a:gd name="connsiteY11" fmla="*/ 1986798 h 3549595"/>
                    <a:gd name="connsiteX12" fmla="*/ 2385713 w 5079103"/>
                    <a:gd name="connsiteY12" fmla="*/ 1438158 h 3549595"/>
                    <a:gd name="connsiteX13" fmla="*/ 2402322 w 5079103"/>
                    <a:gd name="connsiteY13" fmla="*/ 1355036 h 3549595"/>
                    <a:gd name="connsiteX14" fmla="*/ 1587671 w 5079103"/>
                    <a:gd name="connsiteY14" fmla="*/ 16648 h 3549595"/>
                    <a:gd name="connsiteX15" fmla="*/ 1629232 w 5079103"/>
                    <a:gd name="connsiteY15" fmla="*/ 24952 h 3549595"/>
                    <a:gd name="connsiteX16" fmla="*/ 1654184 w 5079103"/>
                    <a:gd name="connsiteY16" fmla="*/ 24952 h 3549595"/>
                    <a:gd name="connsiteX17" fmla="*/ 1795518 w 5079103"/>
                    <a:gd name="connsiteY17" fmla="*/ 0 h 3549595"/>
                    <a:gd name="connsiteX18" fmla="*/ 2402333 w 5079103"/>
                    <a:gd name="connsiteY18" fmla="*/ 980890 h 3549595"/>
                    <a:gd name="connsiteX19" fmla="*/ 2402333 w 5079103"/>
                    <a:gd name="connsiteY19" fmla="*/ 1238604 h 3549595"/>
                    <a:gd name="connsiteX20" fmla="*/ 2776427 w 5079103"/>
                    <a:gd name="connsiteY20" fmla="*/ 1238604 h 3549595"/>
                    <a:gd name="connsiteX21" fmla="*/ 2776427 w 5079103"/>
                    <a:gd name="connsiteY21" fmla="*/ 1155481 h 3549595"/>
                    <a:gd name="connsiteX22" fmla="*/ 3275200 w 5079103"/>
                    <a:gd name="connsiteY22" fmla="*/ 789734 h 3549595"/>
                    <a:gd name="connsiteX23" fmla="*/ 4937775 w 5079103"/>
                    <a:gd name="connsiteY23" fmla="*/ 1637647 h 3549595"/>
                    <a:gd name="connsiteX24" fmla="*/ 4954384 w 5079103"/>
                    <a:gd name="connsiteY24" fmla="*/ 1870408 h 3549595"/>
                    <a:gd name="connsiteX25" fmla="*/ 3341774 w 5079103"/>
                    <a:gd name="connsiteY25" fmla="*/ 1030763 h 3549595"/>
                    <a:gd name="connsiteX26" fmla="*/ 3275261 w 5079103"/>
                    <a:gd name="connsiteY26" fmla="*/ 1039068 h 3549595"/>
                    <a:gd name="connsiteX27" fmla="*/ 2751574 w 5079103"/>
                    <a:gd name="connsiteY27" fmla="*/ 1429768 h 3549595"/>
                    <a:gd name="connsiteX28" fmla="*/ 2734965 w 5079103"/>
                    <a:gd name="connsiteY28" fmla="*/ 1512891 h 3549595"/>
                    <a:gd name="connsiteX29" fmla="*/ 3383340 w 5079103"/>
                    <a:gd name="connsiteY29" fmla="*/ 2560304 h 3549595"/>
                    <a:gd name="connsiteX30" fmla="*/ 3408292 w 5079103"/>
                    <a:gd name="connsiteY30" fmla="*/ 2585256 h 3549595"/>
                    <a:gd name="connsiteX31" fmla="*/ 5054212 w 5079103"/>
                    <a:gd name="connsiteY31" fmla="*/ 3291836 h 354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79103" h="3549595">
                      <a:moveTo>
                        <a:pt x="5079104" y="3549596"/>
                      </a:moveTo>
                      <a:lnTo>
                        <a:pt x="3266926" y="2768195"/>
                      </a:lnTo>
                      <a:lnTo>
                        <a:pt x="2576952" y="1637703"/>
                      </a:lnTo>
                      <a:cubicBezTo>
                        <a:pt x="2560343" y="1604446"/>
                        <a:pt x="2510439" y="1596141"/>
                        <a:pt x="2485525" y="1621093"/>
                      </a:cubicBezTo>
                      <a:lnTo>
                        <a:pt x="1596053" y="2277806"/>
                      </a:lnTo>
                      <a:lnTo>
                        <a:pt x="0" y="1213738"/>
                      </a:lnTo>
                      <a:lnTo>
                        <a:pt x="16609" y="980978"/>
                      </a:lnTo>
                      <a:lnTo>
                        <a:pt x="1562794" y="2003407"/>
                      </a:lnTo>
                      <a:lnTo>
                        <a:pt x="1571099" y="2003407"/>
                      </a:lnTo>
                      <a:lnTo>
                        <a:pt x="1587708" y="2003407"/>
                      </a:lnTo>
                      <a:lnTo>
                        <a:pt x="1596013" y="2003407"/>
                      </a:lnTo>
                      <a:cubicBezTo>
                        <a:pt x="1612622" y="2003407"/>
                        <a:pt x="1629269" y="1995103"/>
                        <a:pt x="1637574" y="1986798"/>
                      </a:cubicBezTo>
                      <a:lnTo>
                        <a:pt x="2385713" y="1438158"/>
                      </a:lnTo>
                      <a:cubicBezTo>
                        <a:pt x="2410666" y="1421549"/>
                        <a:pt x="2418970" y="1379988"/>
                        <a:pt x="2402322" y="1355036"/>
                      </a:cubicBezTo>
                      <a:lnTo>
                        <a:pt x="1587671" y="16648"/>
                      </a:lnTo>
                      <a:cubicBezTo>
                        <a:pt x="1595975" y="16648"/>
                        <a:pt x="1637536" y="24952"/>
                        <a:pt x="1629232" y="24952"/>
                      </a:cubicBezTo>
                      <a:lnTo>
                        <a:pt x="1654184" y="24952"/>
                      </a:lnTo>
                      <a:cubicBezTo>
                        <a:pt x="1662489" y="24952"/>
                        <a:pt x="1803816" y="0"/>
                        <a:pt x="1795518" y="0"/>
                      </a:cubicBezTo>
                      <a:lnTo>
                        <a:pt x="2402333" y="980890"/>
                      </a:lnTo>
                      <a:lnTo>
                        <a:pt x="2402333" y="1238604"/>
                      </a:lnTo>
                      <a:cubicBezTo>
                        <a:pt x="2402333" y="1487971"/>
                        <a:pt x="2776427" y="1487971"/>
                        <a:pt x="2776427" y="1238604"/>
                      </a:cubicBezTo>
                      <a:lnTo>
                        <a:pt x="2776427" y="1155481"/>
                      </a:lnTo>
                      <a:lnTo>
                        <a:pt x="3275200" y="789734"/>
                      </a:lnTo>
                      <a:lnTo>
                        <a:pt x="4937775" y="1637647"/>
                      </a:lnTo>
                      <a:lnTo>
                        <a:pt x="4954384" y="1870408"/>
                      </a:lnTo>
                      <a:lnTo>
                        <a:pt x="3341774" y="1030763"/>
                      </a:lnTo>
                      <a:cubicBezTo>
                        <a:pt x="3316822" y="1022459"/>
                        <a:pt x="3291909" y="1022459"/>
                        <a:pt x="3275261" y="1039068"/>
                      </a:cubicBezTo>
                      <a:lnTo>
                        <a:pt x="2751574" y="1429768"/>
                      </a:lnTo>
                      <a:cubicBezTo>
                        <a:pt x="2726622" y="1446377"/>
                        <a:pt x="2718318" y="1487939"/>
                        <a:pt x="2734965" y="1512891"/>
                      </a:cubicBezTo>
                      <a:lnTo>
                        <a:pt x="3383340" y="2560304"/>
                      </a:lnTo>
                      <a:cubicBezTo>
                        <a:pt x="3391645" y="2568608"/>
                        <a:pt x="3399949" y="2576913"/>
                        <a:pt x="3408292" y="2585256"/>
                      </a:cubicBezTo>
                      <a:lnTo>
                        <a:pt x="5054212" y="3291836"/>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49" name="Freeform 120">
                  <a:extLst>
                    <a:ext uri="{FF2B5EF4-FFF2-40B4-BE49-F238E27FC236}">
                      <a16:creationId xmlns:a16="http://schemas.microsoft.com/office/drawing/2014/main" id="{21001E2C-FFC1-04F8-1D65-80A87F40A3DE}"/>
                    </a:ext>
                  </a:extLst>
                </p:cNvPr>
                <p:cNvSpPr/>
                <p:nvPr/>
              </p:nvSpPr>
              <p:spPr>
                <a:xfrm>
                  <a:off x="16578105" y="4385831"/>
                  <a:ext cx="1695787" cy="847874"/>
                </a:xfrm>
                <a:custGeom>
                  <a:avLst/>
                  <a:gdLst>
                    <a:gd name="connsiteX0" fmla="*/ 1695741 w 1695787"/>
                    <a:gd name="connsiteY0" fmla="*/ 847874 h 847874"/>
                    <a:gd name="connsiteX1" fmla="*/ 16609 w 1695787"/>
                    <a:gd name="connsiteY1" fmla="*/ 531995 h 847874"/>
                    <a:gd name="connsiteX2" fmla="*/ 0 w 1695787"/>
                    <a:gd name="connsiteY2" fmla="*/ 0 h 847874"/>
                    <a:gd name="connsiteX3" fmla="*/ 1695787 w 1695787"/>
                    <a:gd name="connsiteY3" fmla="*/ 739802 h 847874"/>
                  </a:gdLst>
                  <a:ahLst/>
                  <a:cxnLst>
                    <a:cxn ang="0">
                      <a:pos x="connsiteX0" y="connsiteY0"/>
                    </a:cxn>
                    <a:cxn ang="0">
                      <a:pos x="connsiteX1" y="connsiteY1"/>
                    </a:cxn>
                    <a:cxn ang="0">
                      <a:pos x="connsiteX2" y="connsiteY2"/>
                    </a:cxn>
                    <a:cxn ang="0">
                      <a:pos x="connsiteX3" y="connsiteY3"/>
                    </a:cxn>
                  </a:cxnLst>
                  <a:rect l="l" t="t" r="r" b="b"/>
                  <a:pathLst>
                    <a:path w="1695787" h="847874">
                      <a:moveTo>
                        <a:pt x="1695741" y="847874"/>
                      </a:moveTo>
                      <a:lnTo>
                        <a:pt x="16609" y="531995"/>
                      </a:lnTo>
                      <a:lnTo>
                        <a:pt x="0" y="0"/>
                      </a:lnTo>
                      <a:lnTo>
                        <a:pt x="1695787" y="739802"/>
                      </a:ln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sp>
              <p:nvSpPr>
                <p:cNvPr id="1050" name="Freeform 121">
                  <a:extLst>
                    <a:ext uri="{FF2B5EF4-FFF2-40B4-BE49-F238E27FC236}">
                      <a16:creationId xmlns:a16="http://schemas.microsoft.com/office/drawing/2014/main" id="{EE8E9F6E-FA36-A4CE-D008-3585C1082CD3}"/>
                    </a:ext>
                  </a:extLst>
                </p:cNvPr>
                <p:cNvSpPr/>
                <p:nvPr/>
              </p:nvSpPr>
              <p:spPr>
                <a:xfrm>
                  <a:off x="15688613" y="-194578"/>
                  <a:ext cx="1045333" cy="2917865"/>
                </a:xfrm>
                <a:custGeom>
                  <a:avLst/>
                  <a:gdLst>
                    <a:gd name="connsiteX0" fmla="*/ 1014163 w 1045333"/>
                    <a:gd name="connsiteY0" fmla="*/ 706630 h 2917865"/>
                    <a:gd name="connsiteX1" fmla="*/ 133027 w 1045333"/>
                    <a:gd name="connsiteY1" fmla="*/ 1180449 h 2917865"/>
                    <a:gd name="connsiteX2" fmla="*/ 133027 w 1045333"/>
                    <a:gd name="connsiteY2" fmla="*/ 2851352 h 2917865"/>
                    <a:gd name="connsiteX3" fmla="*/ 66514 w 1045333"/>
                    <a:gd name="connsiteY3" fmla="*/ 2917865 h 2917865"/>
                    <a:gd name="connsiteX4" fmla="*/ 0 w 1045333"/>
                    <a:gd name="connsiteY4" fmla="*/ 2851352 h 2917865"/>
                    <a:gd name="connsiteX5" fmla="*/ 0 w 1045333"/>
                    <a:gd name="connsiteY5" fmla="*/ 66514 h 2917865"/>
                    <a:gd name="connsiteX6" fmla="*/ 66514 w 1045333"/>
                    <a:gd name="connsiteY6" fmla="*/ 0 h 2917865"/>
                    <a:gd name="connsiteX7" fmla="*/ 133027 w 1045333"/>
                    <a:gd name="connsiteY7" fmla="*/ 66514 h 2917865"/>
                    <a:gd name="connsiteX8" fmla="*/ 133027 w 1045333"/>
                    <a:gd name="connsiteY8" fmla="*/ 116379 h 2917865"/>
                    <a:gd name="connsiteX9" fmla="*/ 1014163 w 1045333"/>
                    <a:gd name="connsiteY9" fmla="*/ 590199 h 2917865"/>
                    <a:gd name="connsiteX10" fmla="*/ 1014163 w 1045333"/>
                    <a:gd name="connsiteY10" fmla="*/ 706618 h 291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333" h="2917865">
                      <a:moveTo>
                        <a:pt x="1014163" y="706630"/>
                      </a:moveTo>
                      <a:lnTo>
                        <a:pt x="133027" y="1180449"/>
                      </a:lnTo>
                      <a:lnTo>
                        <a:pt x="133027" y="2851352"/>
                      </a:lnTo>
                      <a:cubicBezTo>
                        <a:pt x="133027" y="2884608"/>
                        <a:pt x="108075" y="2917865"/>
                        <a:pt x="66514" y="2917865"/>
                      </a:cubicBezTo>
                      <a:cubicBezTo>
                        <a:pt x="33257" y="2917865"/>
                        <a:pt x="0" y="2892913"/>
                        <a:pt x="0" y="2851352"/>
                      </a:cubicBezTo>
                      <a:lnTo>
                        <a:pt x="0" y="66514"/>
                      </a:lnTo>
                      <a:cubicBezTo>
                        <a:pt x="0" y="33257"/>
                        <a:pt x="24952" y="0"/>
                        <a:pt x="66514" y="0"/>
                      </a:cubicBezTo>
                      <a:cubicBezTo>
                        <a:pt x="99770" y="0"/>
                        <a:pt x="133027" y="24952"/>
                        <a:pt x="133027" y="66514"/>
                      </a:cubicBezTo>
                      <a:lnTo>
                        <a:pt x="133027" y="116379"/>
                      </a:lnTo>
                      <a:lnTo>
                        <a:pt x="1014163" y="590199"/>
                      </a:lnTo>
                      <a:cubicBezTo>
                        <a:pt x="1055724" y="615151"/>
                        <a:pt x="1055724" y="681664"/>
                        <a:pt x="1014163" y="706618"/>
                      </a:cubicBezTo>
                      <a:close/>
                    </a:path>
                  </a:pathLst>
                </a:custGeom>
                <a:grpFill/>
                <a:ln w="9797" cap="flat">
                  <a:noFill/>
                  <a:prstDash val="solid"/>
                  <a:miter/>
                </a:ln>
              </p:spPr>
              <p:txBody>
                <a:bodyPr rtlCol="0" anchor="ctr"/>
                <a:lstStyle/>
                <a:p>
                  <a:pPr marL="0" marR="0" lvl="0" indent="0" algn="ctr" defTabSz="412750" rtl="0" eaLnBrk="1" fontAlgn="auto" latinLnBrk="0" hangingPunct="0">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Helvetica Neue"/>
                    <a:ea typeface="+mn-ea"/>
                    <a:cs typeface="+mn-cs"/>
                    <a:sym typeface="Helvetica Neue"/>
                  </a:endParaRPr>
                </a:p>
              </p:txBody>
            </p:sp>
          </p:grpSp>
        </p:grpSp>
        <p:sp>
          <p:nvSpPr>
            <p:cNvPr id="1053" name="TextBox 1052">
              <a:extLst>
                <a:ext uri="{FF2B5EF4-FFF2-40B4-BE49-F238E27FC236}">
                  <a16:creationId xmlns:a16="http://schemas.microsoft.com/office/drawing/2014/main" id="{E4E46650-7ADF-5314-26E6-66D863EA3392}"/>
                </a:ext>
              </a:extLst>
            </p:cNvPr>
            <p:cNvSpPr txBox="1"/>
            <p:nvPr/>
          </p:nvSpPr>
          <p:spPr>
            <a:xfrm>
              <a:off x="26279123" y="20221703"/>
              <a:ext cx="6216837" cy="127419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spAutoFit/>
            </a:bodyPr>
            <a:lstStyle/>
            <a:p>
              <a:pPr rtl="0" fontAlgn="base"/>
              <a:r>
                <a:rPr lang="en-US" sz="3600" b="0" i="0" u="none" strike="noStrike" dirty="0">
                  <a:solidFill>
                    <a:srgbClr val="000000"/>
                  </a:solidFill>
                  <a:effectLst/>
                  <a:highlight>
                    <a:srgbClr val="F5F5F5"/>
                  </a:highlight>
                  <a:latin typeface="Calibri" panose="020F0502020204030204" pitchFamily="34" charset="0"/>
                </a:rPr>
                <a:t>A recent analysis of median household income across US regions reveals a persistent income gap. The Northeast continues to hold the top spot, with the highest median household income nationally. The West, Midwest, and South show lower median household incomes compared to the Northeast. The graph shows these trends over time, with the Northeast region experiencing a steeper increase in median household income compared to other regions. It's important to note that this data represents overall household income, not specifically for those with college degrees</a:t>
              </a:r>
              <a:r>
                <a:rPr lang="en-US" sz="3600" b="0" i="0" dirty="0">
                  <a:solidFill>
                    <a:srgbClr val="000000"/>
                  </a:solidFill>
                  <a:effectLst/>
                  <a:highlight>
                    <a:srgbClr val="F5F5F5"/>
                  </a:highlight>
                  <a:latin typeface="Calibri" panose="020F0502020204030204" pitchFamily="34" charset="0"/>
                </a:rPr>
                <a:t>​</a:t>
              </a:r>
              <a:endParaRPr lang="en-US" sz="3600" b="0" i="0" dirty="0">
                <a:solidFill>
                  <a:srgbClr val="000000"/>
                </a:solidFill>
                <a:effectLst/>
                <a:highlight>
                  <a:srgbClr val="F5F5F5"/>
                </a:highlight>
                <a:latin typeface="Segoe UI" panose="020B0502040204020203" pitchFamily="34" charset="0"/>
              </a:endParaRPr>
            </a:p>
            <a:p>
              <a:pPr rtl="0" fontAlgn="base"/>
              <a:r>
                <a:rPr lang="en-US" sz="3600" b="0" i="0" dirty="0">
                  <a:solidFill>
                    <a:srgbClr val="000000"/>
                  </a:solidFill>
                  <a:effectLst/>
                  <a:highlight>
                    <a:srgbClr val="F5F5F5"/>
                  </a:highlight>
                  <a:latin typeface="Calibri" panose="020F0502020204030204" pitchFamily="34" charset="0"/>
                </a:rPr>
                <a:t>​</a:t>
              </a:r>
              <a:endParaRPr lang="en-US" sz="3600" b="0" i="0" dirty="0">
                <a:solidFill>
                  <a:srgbClr val="000000"/>
                </a:solidFill>
                <a:effectLst/>
                <a:highlight>
                  <a:srgbClr val="F5F5F5"/>
                </a:highlight>
                <a:latin typeface="Segoe UI" panose="020B0502040204020203" pitchFamily="34" charset="0"/>
              </a:endParaRPr>
            </a:p>
          </p:txBody>
        </p:sp>
      </p:grpSp>
      <p:pic>
        <p:nvPicPr>
          <p:cNvPr id="7" name="Picture 6">
            <a:extLst>
              <a:ext uri="{FF2B5EF4-FFF2-40B4-BE49-F238E27FC236}">
                <a16:creationId xmlns:a16="http://schemas.microsoft.com/office/drawing/2014/main" id="{4DFE8889-F2A8-5CC1-8543-BCB3DF84518F}"/>
              </a:ext>
            </a:extLst>
          </p:cNvPr>
          <p:cNvPicPr>
            <a:picLocks noChangeAspect="1"/>
          </p:cNvPicPr>
          <p:nvPr/>
        </p:nvPicPr>
        <p:blipFill>
          <a:blip r:embed="rId8">
            <a:duotone>
              <a:prstClr val="black"/>
              <a:srgbClr val="C00000">
                <a:tint val="45000"/>
                <a:satMod val="400000"/>
              </a:srgbClr>
            </a:duotone>
          </a:blip>
          <a:stretch>
            <a:fillRect/>
          </a:stretch>
        </p:blipFill>
        <p:spPr>
          <a:xfrm>
            <a:off x="43740961" y="33452562"/>
            <a:ext cx="2828733" cy="2866199"/>
          </a:xfrm>
          <a:prstGeom prst="rect">
            <a:avLst/>
          </a:prstGeom>
        </p:spPr>
      </p:pic>
      <p:pic>
        <p:nvPicPr>
          <p:cNvPr id="2653" name="Picture 2652">
            <a:extLst>
              <a:ext uri="{FF2B5EF4-FFF2-40B4-BE49-F238E27FC236}">
                <a16:creationId xmlns:a16="http://schemas.microsoft.com/office/drawing/2014/main" id="{FBB15EA0-1D01-B64C-E6AE-ACBE3558532F}"/>
              </a:ext>
            </a:extLst>
          </p:cNvPr>
          <p:cNvPicPr>
            <a:picLocks noChangeAspect="1"/>
          </p:cNvPicPr>
          <p:nvPr/>
        </p:nvPicPr>
        <p:blipFill>
          <a:blip r:embed="rId9"/>
          <a:stretch>
            <a:fillRect/>
          </a:stretch>
        </p:blipFill>
        <p:spPr>
          <a:xfrm>
            <a:off x="47696282" y="33536086"/>
            <a:ext cx="2183304" cy="2228476"/>
          </a:xfrm>
          <a:prstGeom prst="rect">
            <a:avLst/>
          </a:prstGeom>
        </p:spPr>
      </p:pic>
      <p:sp>
        <p:nvSpPr>
          <p:cNvPr id="2654" name="TextBox 2653">
            <a:extLst>
              <a:ext uri="{FF2B5EF4-FFF2-40B4-BE49-F238E27FC236}">
                <a16:creationId xmlns:a16="http://schemas.microsoft.com/office/drawing/2014/main" id="{7B5D5DA6-C82D-F233-1830-4F08218164B3}"/>
              </a:ext>
            </a:extLst>
          </p:cNvPr>
          <p:cNvSpPr txBox="1"/>
          <p:nvPr/>
        </p:nvSpPr>
        <p:spPr>
          <a:xfrm>
            <a:off x="47696282" y="35764562"/>
            <a:ext cx="2617772" cy="461665"/>
          </a:xfrm>
          <a:prstGeom prst="rect">
            <a:avLst/>
          </a:prstGeom>
          <a:noFill/>
        </p:spPr>
        <p:txBody>
          <a:bodyPr wrap="square" lIns="91440" tIns="45720" rIns="91440" bIns="45720" anchor="t">
            <a:spAutoFit/>
          </a:bodyPr>
          <a:lstStyle/>
          <a:p>
            <a:r>
              <a:rPr lang="en-US" sz="2400" dirty="0">
                <a:solidFill>
                  <a:schemeClr val="bg1"/>
                </a:solidFill>
              </a:rPr>
              <a:t>Group 3 Survey.</a:t>
            </a:r>
          </a:p>
        </p:txBody>
      </p:sp>
      <p:pic>
        <p:nvPicPr>
          <p:cNvPr id="2656" name="Picture 2655" descr="A group of grey icons&#10;&#10;Description automatically generated">
            <a:extLst>
              <a:ext uri="{FF2B5EF4-FFF2-40B4-BE49-F238E27FC236}">
                <a16:creationId xmlns:a16="http://schemas.microsoft.com/office/drawing/2014/main" id="{A64BEE14-1E68-1961-99E7-B2E6A113C138}"/>
              </a:ext>
            </a:extLst>
          </p:cNvPr>
          <p:cNvPicPr>
            <a:picLocks noChangeAspect="1"/>
          </p:cNvPicPr>
          <p:nvPr/>
        </p:nvPicPr>
        <p:blipFill>
          <a:blip r:embed="rId10"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1234114" y="5787631"/>
            <a:ext cx="4754815" cy="4754815"/>
          </a:xfrm>
          <a:prstGeom prst="rect">
            <a:avLst/>
          </a:prstGeom>
        </p:spPr>
      </p:pic>
    </p:spTree>
    <p:extLst>
      <p:ext uri="{BB962C8B-B14F-4D97-AF65-F5344CB8AC3E}">
        <p14:creationId xmlns:p14="http://schemas.microsoft.com/office/powerpoint/2010/main" val="17693253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011F539F0B0B42915390A84F693F9F" ma:contentTypeVersion="6" ma:contentTypeDescription="Create a new document." ma:contentTypeScope="" ma:versionID="df6c8468dad7686e03d34d7cb9bda6dd">
  <xsd:schema xmlns:xsd="http://www.w3.org/2001/XMLSchema" xmlns:xs="http://www.w3.org/2001/XMLSchema" xmlns:p="http://schemas.microsoft.com/office/2006/metadata/properties" xmlns:ns2="c0ab21fe-cbef-4185-8665-66a739350178" xmlns:ns3="0bf6a591-d73c-4852-97dd-487cdbec7b0a" targetNamespace="http://schemas.microsoft.com/office/2006/metadata/properties" ma:root="true" ma:fieldsID="3fde0cb21c2dcb10832da5e6a7df38ae" ns2:_="" ns3:_="">
    <xsd:import namespace="c0ab21fe-cbef-4185-8665-66a739350178"/>
    <xsd:import namespace="0bf6a591-d73c-4852-97dd-487cdbec7b0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b21fe-cbef-4185-8665-66a7393501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f6a591-d73c-4852-97dd-487cdbec7b0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6E8DF9-869B-4B1D-9A92-A1BD52579AFF}">
  <ds:schemaRefs>
    <ds:schemaRef ds:uri="http://schemas.microsoft.com/sharepoint/v3/contenttype/forms"/>
  </ds:schemaRefs>
</ds:datastoreItem>
</file>

<file path=customXml/itemProps2.xml><?xml version="1.0" encoding="utf-8"?>
<ds:datastoreItem xmlns:ds="http://schemas.openxmlformats.org/officeDocument/2006/customXml" ds:itemID="{C25898C9-73CE-4459-8C8E-7122E3A3ABD7}">
  <ds:schemaRefs>
    <ds:schemaRef ds:uri="http://schemas.microsoft.com/office/2006/documentManagement/types"/>
    <ds:schemaRef ds:uri="http://purl.org/dc/terms/"/>
    <ds:schemaRef ds:uri="c0ab21fe-cbef-4185-8665-66a739350178"/>
    <ds:schemaRef ds:uri="http://purl.org/dc/elements/1.1/"/>
    <ds:schemaRef ds:uri="http://purl.org/dc/dcmitype/"/>
    <ds:schemaRef ds:uri="http://schemas.openxmlformats.org/package/2006/metadata/core-properties"/>
    <ds:schemaRef ds:uri="http://schemas.microsoft.com/office/2006/metadata/properties"/>
    <ds:schemaRef ds:uri="0bf6a591-d73c-4852-97dd-487cdbec7b0a"/>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4B460F6-0472-4D67-8D8A-D808E9A1F7B8}">
  <ds:schemaRefs>
    <ds:schemaRef ds:uri="0bf6a591-d73c-4852-97dd-487cdbec7b0a"/>
    <ds:schemaRef ds:uri="c0ab21fe-cbef-4185-8665-66a7393501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653</TotalTime>
  <Words>1125</Words>
  <Application>Microsoft Office PowerPoint</Application>
  <PresentationFormat>Custom</PresentationFormat>
  <Paragraphs>404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Helvetica Neue</vt:lpstr>
      <vt:lpstr>Segoe UI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Arnold</dc:creator>
  <cp:lastModifiedBy>Souleymane Diawara</cp:lastModifiedBy>
  <cp:revision>169</cp:revision>
  <dcterms:created xsi:type="dcterms:W3CDTF">2024-03-16T20:57:08Z</dcterms:created>
  <dcterms:modified xsi:type="dcterms:W3CDTF">2024-05-16T22:17:40Z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0x010100D0011F539F0B0B42915390A84F693F9F</vt:lpwstr>
  </property>
</Properties>
</file>