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0078200" cy="503820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7200000"/>
            <a:ext cx="10078200" cy="3582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0"/>
            <a:ext cx="10078200" cy="16182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270000" y="6894000"/>
            <a:ext cx="538200" cy="53820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520000" y="2520000"/>
            <a:ext cx="5038200" cy="2518200"/>
          </a:xfrm>
          <a:prstGeom prst="wedgeRectCallout">
            <a:avLst>
              <a:gd name="adj1" fmla="val -42740"/>
              <a:gd name="adj2" fmla="val 114189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32640" y="1371600"/>
            <a:ext cx="9358200" cy="23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CI / CD development methodology</a:t>
            </a:r>
            <a:br/>
            <a:r>
              <a:rPr b="1" lang="en-US" sz="3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using the example of a Django web application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7104600" y="6309360"/>
            <a:ext cx="2770200" cy="63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Source Sans Pro"/>
                <a:ea typeface="DejaVu Sans"/>
              </a:rPr>
              <a:t>Author:</a:t>
            </a:r>
            <a:br/>
            <a:r>
              <a:rPr b="0" lang="en-US" sz="2000" spc="-1" strike="noStrike">
                <a:solidFill>
                  <a:srgbClr val="ffffff"/>
                </a:solidFill>
                <a:latin typeface="Source Sans Pro"/>
                <a:ea typeface="DejaVu Sans"/>
              </a:rPr>
              <a:t>Remesnyk Andrey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457200" y="6035040"/>
            <a:ext cx="3656520" cy="101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Constantia"/>
                <a:ea typeface="DejaVu Sans"/>
              </a:rPr>
              <a:t>External training -EPAM-DevOps</a:t>
            </a:r>
            <a:br/>
            <a:r>
              <a:rPr b="0" lang="en-US" sz="2000" spc="-1" strike="noStrike">
                <a:solidFill>
                  <a:srgbClr val="ffffff"/>
                </a:solidFill>
                <a:latin typeface="Constantia"/>
                <a:ea typeface="DejaVu Sans"/>
              </a:rPr>
              <a:t>KhAI 2019/2020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2377440" y="301320"/>
            <a:ext cx="5668200" cy="95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Integration in detail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360000" y="1980000"/>
            <a:ext cx="9358200" cy="50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Step 3.2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447120" y="2570040"/>
            <a:ext cx="5220360" cy="4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Jenkins pipeline to configure Ansible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CustomShape 4"/>
          <p:cNvSpPr/>
          <p:nvPr/>
        </p:nvSpPr>
        <p:spPr>
          <a:xfrm flipV="1">
            <a:off x="6514560" y="2466720"/>
            <a:ext cx="3133800" cy="21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7" name="" descr=""/>
          <p:cNvPicPr/>
          <p:nvPr/>
        </p:nvPicPr>
        <p:blipFill>
          <a:blip r:embed="rId1"/>
          <a:stretch/>
        </p:blipFill>
        <p:spPr>
          <a:xfrm>
            <a:off x="523800" y="2904480"/>
            <a:ext cx="7614000" cy="4227480"/>
          </a:xfrm>
          <a:prstGeom prst="rect">
            <a:avLst/>
          </a:prstGeom>
          <a:ln>
            <a:noFill/>
          </a:ln>
        </p:spPr>
      </p:pic>
      <p:sp>
        <p:nvSpPr>
          <p:cNvPr id="208" name="Line 5"/>
          <p:cNvSpPr/>
          <p:nvPr/>
        </p:nvSpPr>
        <p:spPr>
          <a:xfrm flipV="1">
            <a:off x="6311520" y="5029200"/>
            <a:ext cx="1005840" cy="13716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6"/>
          <p:cNvSpPr/>
          <p:nvPr/>
        </p:nvSpPr>
        <p:spPr>
          <a:xfrm>
            <a:off x="6311520" y="4335120"/>
            <a:ext cx="2927880" cy="69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*send a telegram notification of an error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2377440" y="301320"/>
            <a:ext cx="5668200" cy="95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Integration in detail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360000" y="1980000"/>
            <a:ext cx="9358200" cy="50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Step 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447120" y="2570040"/>
            <a:ext cx="5220360" cy="4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docker file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13" name="" descr=""/>
          <p:cNvPicPr/>
          <p:nvPr/>
        </p:nvPicPr>
        <p:blipFill>
          <a:blip r:embed="rId1"/>
          <a:stretch/>
        </p:blipFill>
        <p:spPr>
          <a:xfrm>
            <a:off x="2737800" y="2267280"/>
            <a:ext cx="5516280" cy="4407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2377440" y="301320"/>
            <a:ext cx="5668200" cy="95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Integration in detail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360000" y="1980000"/>
            <a:ext cx="9358200" cy="50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Step 4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274320" y="2651760"/>
            <a:ext cx="2651040" cy="38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Main pipeline for distributing actions between AWS instances, and build the project in docker.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Unit test execution.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17" name="" descr=""/>
          <p:cNvPicPr/>
          <p:nvPr/>
        </p:nvPicPr>
        <p:blipFill>
          <a:blip r:embed="rId1"/>
          <a:srcRect l="0" t="0" r="0" b="3477"/>
          <a:stretch/>
        </p:blipFill>
        <p:spPr>
          <a:xfrm>
            <a:off x="2651760" y="1779120"/>
            <a:ext cx="6959520" cy="5078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2377440" y="301320"/>
            <a:ext cx="5668200" cy="95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Integration in detail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360000" y="1980000"/>
            <a:ext cx="9358200" cy="50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Step 4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274320" y="2651760"/>
            <a:ext cx="2651040" cy="38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4"/>
          <p:cNvSpPr/>
          <p:nvPr/>
        </p:nvSpPr>
        <p:spPr>
          <a:xfrm>
            <a:off x="217080" y="2579400"/>
            <a:ext cx="2616840" cy="208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storage of old versions for docker by tags, and sending notifications of success / failure to telegram group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22" name="" descr=""/>
          <p:cNvPicPr/>
          <p:nvPr/>
        </p:nvPicPr>
        <p:blipFill>
          <a:blip r:embed="rId1"/>
          <a:stretch/>
        </p:blipFill>
        <p:spPr>
          <a:xfrm>
            <a:off x="2743200" y="2560320"/>
            <a:ext cx="7308360" cy="1919520"/>
          </a:xfrm>
          <a:prstGeom prst="rect">
            <a:avLst/>
          </a:prstGeom>
          <a:ln>
            <a:noFill/>
          </a:ln>
        </p:spPr>
      </p:pic>
      <p:pic>
        <p:nvPicPr>
          <p:cNvPr id="223" name="" descr=""/>
          <p:cNvPicPr/>
          <p:nvPr/>
        </p:nvPicPr>
        <p:blipFill>
          <a:blip r:embed="rId2"/>
          <a:stretch/>
        </p:blipFill>
        <p:spPr>
          <a:xfrm>
            <a:off x="255600" y="4690440"/>
            <a:ext cx="9436320" cy="2075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2377440" y="301320"/>
            <a:ext cx="5851080" cy="95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Time to work Jenkins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360000" y="1980000"/>
            <a:ext cx="9358200" cy="50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6" name="" descr=""/>
          <p:cNvPicPr/>
          <p:nvPr/>
        </p:nvPicPr>
        <p:blipFill>
          <a:blip r:embed="rId1"/>
          <a:stretch/>
        </p:blipFill>
        <p:spPr>
          <a:xfrm>
            <a:off x="435600" y="1980000"/>
            <a:ext cx="8706600" cy="4908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1371600" y="301320"/>
            <a:ext cx="8045640" cy="95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The perfect site is ready :)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360000" y="1980000"/>
            <a:ext cx="9358200" cy="50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9" name="" descr=""/>
          <p:cNvPicPr/>
          <p:nvPr/>
        </p:nvPicPr>
        <p:blipFill>
          <a:blip r:embed="rId1"/>
          <a:stretch/>
        </p:blipFill>
        <p:spPr>
          <a:xfrm>
            <a:off x="0" y="1576800"/>
            <a:ext cx="7314480" cy="5189040"/>
          </a:xfrm>
          <a:prstGeom prst="rect">
            <a:avLst/>
          </a:prstGeom>
          <a:ln>
            <a:noFill/>
          </a:ln>
        </p:spPr>
      </p:pic>
      <p:pic>
        <p:nvPicPr>
          <p:cNvPr id="230" name="" descr=""/>
          <p:cNvPicPr/>
          <p:nvPr/>
        </p:nvPicPr>
        <p:blipFill>
          <a:blip r:embed="rId2"/>
          <a:srcRect l="0" t="3017" r="6254" b="0"/>
          <a:stretch/>
        </p:blipFill>
        <p:spPr>
          <a:xfrm>
            <a:off x="3383280" y="4937760"/>
            <a:ext cx="6582960" cy="2080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2700000" y="2700000"/>
            <a:ext cx="4678200" cy="21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2c3e50"/>
                </a:solidFill>
                <a:latin typeface="Source Sans Pro Black"/>
                <a:ea typeface="DejaVu Sans"/>
              </a:rPr>
              <a:t>Questions time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3108960" y="321480"/>
            <a:ext cx="4113000" cy="95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What I've done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60000" y="1980000"/>
            <a:ext cx="9358200" cy="50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In my project you can see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Django web application</a:t>
            </a:r>
            <a:endParaRPr b="0" lang="en-US" sz="26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Continuous integration</a:t>
            </a:r>
            <a:endParaRPr b="0" lang="en-US" sz="26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Continuous delivery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457200" y="4206240"/>
            <a:ext cx="3448800" cy="2924280"/>
          </a:xfrm>
          <a:prstGeom prst="rect">
            <a:avLst/>
          </a:prstGeom>
          <a:ln>
            <a:noFill/>
          </a:ln>
        </p:spPr>
      </p:pic>
      <p:pic>
        <p:nvPicPr>
          <p:cNvPr id="125" name="" descr=""/>
          <p:cNvPicPr/>
          <p:nvPr/>
        </p:nvPicPr>
        <p:blipFill>
          <a:blip r:embed="rId2"/>
          <a:stretch/>
        </p:blipFill>
        <p:spPr>
          <a:xfrm>
            <a:off x="5384880" y="2651760"/>
            <a:ext cx="4215600" cy="4021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474720" y="321480"/>
            <a:ext cx="3295800" cy="95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What i used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60000" y="1980000"/>
            <a:ext cx="9358200" cy="50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To create a web application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1097280" y="2864160"/>
            <a:ext cx="2163240" cy="2163240"/>
          </a:xfrm>
          <a:prstGeom prst="rect">
            <a:avLst/>
          </a:prstGeom>
          <a:ln>
            <a:noFill/>
          </a:ln>
        </p:spPr>
      </p:pic>
      <p:sp>
        <p:nvSpPr>
          <p:cNvPr id="129" name="CustomShape 3"/>
          <p:cNvSpPr/>
          <p:nvPr/>
        </p:nvSpPr>
        <p:spPr>
          <a:xfrm>
            <a:off x="799200" y="5394960"/>
            <a:ext cx="3679560" cy="14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PyCharm </a:t>
            </a:r>
            <a:r>
              <a:rPr b="0" lang="en-US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- Integrated Development 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Environment for the Python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Programming Language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4561920" y="3555000"/>
            <a:ext cx="648360" cy="74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+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1" name="CustomShape 5"/>
          <p:cNvSpPr/>
          <p:nvPr/>
        </p:nvSpPr>
        <p:spPr>
          <a:xfrm>
            <a:off x="6044760" y="5617440"/>
            <a:ext cx="3371760" cy="233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Bootstrap</a:t>
            </a:r>
            <a:r>
              <a:rPr b="0" lang="en-US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- a free set of tools for creating sites and web applications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5212080" y="2743200"/>
            <a:ext cx="4661640" cy="2832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3560400" y="321480"/>
            <a:ext cx="3112920" cy="95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What i used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360000" y="1980000"/>
            <a:ext cx="9358200" cy="50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For CI / CD cycle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360000" y="2945160"/>
            <a:ext cx="7502040" cy="61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Amazon Web Services (AWS</a:t>
            </a:r>
            <a:r>
              <a:rPr b="0" lang="en-US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) - Cloud Computing Services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7498080" y="2194560"/>
            <a:ext cx="2101320" cy="1552680"/>
          </a:xfrm>
          <a:prstGeom prst="rect">
            <a:avLst/>
          </a:prstGeom>
          <a:ln>
            <a:noFill/>
          </a:ln>
        </p:spPr>
      </p:pic>
      <p:sp>
        <p:nvSpPr>
          <p:cNvPr id="137" name="CustomShape 4"/>
          <p:cNvSpPr/>
          <p:nvPr/>
        </p:nvSpPr>
        <p:spPr>
          <a:xfrm>
            <a:off x="2858040" y="4663440"/>
            <a:ext cx="3998160" cy="3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Jenkins</a:t>
            </a:r>
            <a:r>
              <a:rPr b="0" lang="en-US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– Continuous Integration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8" name="CustomShape 5"/>
          <p:cNvSpPr/>
          <p:nvPr/>
        </p:nvSpPr>
        <p:spPr>
          <a:xfrm>
            <a:off x="360000" y="5689800"/>
            <a:ext cx="3667320" cy="61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Git</a:t>
            </a: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(GitHub)– Version control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2"/>
          <a:stretch/>
        </p:blipFill>
        <p:spPr>
          <a:xfrm>
            <a:off x="457560" y="3566160"/>
            <a:ext cx="2375280" cy="1644120"/>
          </a:xfrm>
          <a:prstGeom prst="rect">
            <a:avLst/>
          </a:prstGeom>
          <a:ln>
            <a:noFill/>
          </a:ln>
        </p:spPr>
      </p:pic>
      <p:sp>
        <p:nvSpPr>
          <p:cNvPr id="140" name="CustomShape 6"/>
          <p:cNvSpPr/>
          <p:nvPr/>
        </p:nvSpPr>
        <p:spPr>
          <a:xfrm>
            <a:off x="2834640" y="3566160"/>
            <a:ext cx="5210280" cy="10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Docker</a:t>
            </a:r>
            <a:r>
              <a:rPr b="0" lang="en-US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- is software for automating the deployment and management of applications in containerized environments.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CustomShape 7"/>
          <p:cNvSpPr/>
          <p:nvPr/>
        </p:nvSpPr>
        <p:spPr>
          <a:xfrm>
            <a:off x="360000" y="6400800"/>
            <a:ext cx="5673240" cy="4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Ansible</a:t>
            </a:r>
            <a:r>
              <a:rPr b="0" lang="en-US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- configuration management system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3"/>
          <a:stretch/>
        </p:blipFill>
        <p:spPr>
          <a:xfrm>
            <a:off x="5962680" y="5779800"/>
            <a:ext cx="1350720" cy="135072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4"/>
          <a:stretch/>
        </p:blipFill>
        <p:spPr>
          <a:xfrm>
            <a:off x="3749040" y="5212080"/>
            <a:ext cx="2194560" cy="1214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822960" y="301320"/>
            <a:ext cx="8777880" cy="95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General structure of the project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360000" y="1980000"/>
            <a:ext cx="9358200" cy="50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360000" y="5577840"/>
            <a:ext cx="1279800" cy="1285560"/>
          </a:xfrm>
          <a:prstGeom prst="rect">
            <a:avLst/>
          </a:prstGeom>
          <a:ln>
            <a:noFill/>
          </a:ln>
        </p:spPr>
      </p:pic>
      <p:pic>
        <p:nvPicPr>
          <p:cNvPr id="147" name="" descr=""/>
          <p:cNvPicPr/>
          <p:nvPr/>
        </p:nvPicPr>
        <p:blipFill>
          <a:blip r:embed="rId2"/>
          <a:stretch/>
        </p:blipFill>
        <p:spPr>
          <a:xfrm>
            <a:off x="2377440" y="3840480"/>
            <a:ext cx="1278360" cy="1188360"/>
          </a:xfrm>
          <a:prstGeom prst="rect">
            <a:avLst/>
          </a:prstGeom>
          <a:ln>
            <a:noFill/>
          </a:ln>
        </p:spPr>
      </p:pic>
      <p:pic>
        <p:nvPicPr>
          <p:cNvPr id="148" name="" descr=""/>
          <p:cNvPicPr/>
          <p:nvPr/>
        </p:nvPicPr>
        <p:blipFill>
          <a:blip r:embed="rId3"/>
          <a:stretch/>
        </p:blipFill>
        <p:spPr>
          <a:xfrm>
            <a:off x="1828800" y="1705680"/>
            <a:ext cx="1163160" cy="854280"/>
          </a:xfrm>
          <a:prstGeom prst="rect">
            <a:avLst/>
          </a:prstGeom>
          <a:ln>
            <a:noFill/>
          </a:ln>
        </p:spPr>
      </p:pic>
      <p:pic>
        <p:nvPicPr>
          <p:cNvPr id="149" name="" descr=""/>
          <p:cNvPicPr/>
          <p:nvPr/>
        </p:nvPicPr>
        <p:blipFill>
          <a:blip r:embed="rId4"/>
          <a:stretch/>
        </p:blipFill>
        <p:spPr>
          <a:xfrm>
            <a:off x="0" y="2560320"/>
            <a:ext cx="1919880" cy="1188360"/>
          </a:xfrm>
          <a:prstGeom prst="rect">
            <a:avLst/>
          </a:prstGeom>
          <a:ln>
            <a:noFill/>
          </a:ln>
        </p:spPr>
      </p:pic>
      <p:pic>
        <p:nvPicPr>
          <p:cNvPr id="150" name="" descr=""/>
          <p:cNvPicPr/>
          <p:nvPr/>
        </p:nvPicPr>
        <p:blipFill>
          <a:blip r:embed="rId5"/>
          <a:stretch/>
        </p:blipFill>
        <p:spPr>
          <a:xfrm>
            <a:off x="3839040" y="2377440"/>
            <a:ext cx="2515320" cy="1674360"/>
          </a:xfrm>
          <a:prstGeom prst="rect">
            <a:avLst/>
          </a:prstGeom>
          <a:ln>
            <a:noFill/>
          </a:ln>
        </p:spPr>
      </p:pic>
      <p:pic>
        <p:nvPicPr>
          <p:cNvPr id="151" name="" descr=""/>
          <p:cNvPicPr/>
          <p:nvPr/>
        </p:nvPicPr>
        <p:blipFill>
          <a:blip r:embed="rId6"/>
          <a:stretch/>
        </p:blipFill>
        <p:spPr>
          <a:xfrm>
            <a:off x="2194920" y="5669280"/>
            <a:ext cx="1643760" cy="1186920"/>
          </a:xfrm>
          <a:prstGeom prst="rect">
            <a:avLst/>
          </a:prstGeom>
          <a:ln>
            <a:noFill/>
          </a:ln>
        </p:spPr>
      </p:pic>
      <p:sp>
        <p:nvSpPr>
          <p:cNvPr id="152" name="Line 3"/>
          <p:cNvSpPr/>
          <p:nvPr/>
        </p:nvSpPr>
        <p:spPr>
          <a:xfrm>
            <a:off x="1920240" y="3200400"/>
            <a:ext cx="2651760" cy="360"/>
          </a:xfrm>
          <a:prstGeom prst="line">
            <a:avLst/>
          </a:prstGeom>
          <a:ln w="73080">
            <a:solidFill>
              <a:srgbClr val="07113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Line 4"/>
          <p:cNvSpPr/>
          <p:nvPr/>
        </p:nvSpPr>
        <p:spPr>
          <a:xfrm flipV="1">
            <a:off x="6858000" y="5029200"/>
            <a:ext cx="360" cy="365760"/>
          </a:xfrm>
          <a:prstGeom prst="line">
            <a:avLst/>
          </a:prstGeom>
          <a:ln w="73080">
            <a:solidFill>
              <a:srgbClr val="07113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Line 5"/>
          <p:cNvSpPr/>
          <p:nvPr/>
        </p:nvSpPr>
        <p:spPr>
          <a:xfrm flipV="1">
            <a:off x="1000080" y="3844800"/>
            <a:ext cx="360" cy="1554480"/>
          </a:xfrm>
          <a:prstGeom prst="line">
            <a:avLst/>
          </a:prstGeom>
          <a:ln w="73080">
            <a:solidFill>
              <a:srgbClr val="07113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Line 6"/>
          <p:cNvSpPr/>
          <p:nvPr/>
        </p:nvSpPr>
        <p:spPr>
          <a:xfrm flipH="1">
            <a:off x="3931920" y="3839040"/>
            <a:ext cx="822960" cy="1272240"/>
          </a:xfrm>
          <a:prstGeom prst="line">
            <a:avLst/>
          </a:prstGeom>
          <a:ln w="73080">
            <a:solidFill>
              <a:srgbClr val="07113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Line 7"/>
          <p:cNvSpPr/>
          <p:nvPr/>
        </p:nvSpPr>
        <p:spPr>
          <a:xfrm flipH="1">
            <a:off x="1828800" y="3383280"/>
            <a:ext cx="2476080" cy="360"/>
          </a:xfrm>
          <a:prstGeom prst="line">
            <a:avLst/>
          </a:prstGeom>
          <a:ln w="73080">
            <a:solidFill>
              <a:srgbClr val="07113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Line 8"/>
          <p:cNvSpPr/>
          <p:nvPr/>
        </p:nvSpPr>
        <p:spPr>
          <a:xfrm>
            <a:off x="4023360" y="6383880"/>
            <a:ext cx="2063520" cy="16920"/>
          </a:xfrm>
          <a:prstGeom prst="line">
            <a:avLst/>
          </a:prstGeom>
          <a:ln w="73080">
            <a:solidFill>
              <a:srgbClr val="07113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9"/>
          <p:cNvSpPr/>
          <p:nvPr/>
        </p:nvSpPr>
        <p:spPr>
          <a:xfrm rot="16200000">
            <a:off x="-47160" y="4351680"/>
            <a:ext cx="1558440" cy="3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commit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CustomShape 10"/>
          <p:cNvSpPr/>
          <p:nvPr/>
        </p:nvSpPr>
        <p:spPr>
          <a:xfrm>
            <a:off x="2468880" y="2743200"/>
            <a:ext cx="1279800" cy="3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webhook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Line 11"/>
          <p:cNvSpPr/>
          <p:nvPr/>
        </p:nvSpPr>
        <p:spPr>
          <a:xfrm>
            <a:off x="5577840" y="3200400"/>
            <a:ext cx="2468880" cy="360"/>
          </a:xfrm>
          <a:prstGeom prst="line">
            <a:avLst/>
          </a:prstGeom>
          <a:ln w="73080">
            <a:solidFill>
              <a:srgbClr val="07113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61" name="" descr=""/>
          <p:cNvPicPr/>
          <p:nvPr/>
        </p:nvPicPr>
        <p:blipFill>
          <a:blip r:embed="rId7"/>
          <a:stretch/>
        </p:blipFill>
        <p:spPr>
          <a:xfrm>
            <a:off x="7863840" y="2286000"/>
            <a:ext cx="1854360" cy="1737000"/>
          </a:xfrm>
          <a:prstGeom prst="rect">
            <a:avLst/>
          </a:prstGeom>
          <a:ln>
            <a:noFill/>
          </a:ln>
        </p:spPr>
      </p:pic>
      <p:sp>
        <p:nvSpPr>
          <p:cNvPr id="162" name="CustomShape 12"/>
          <p:cNvSpPr/>
          <p:nvPr/>
        </p:nvSpPr>
        <p:spPr>
          <a:xfrm>
            <a:off x="5852160" y="2754720"/>
            <a:ext cx="1645560" cy="3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notifications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CustomShape 13"/>
          <p:cNvSpPr/>
          <p:nvPr/>
        </p:nvSpPr>
        <p:spPr>
          <a:xfrm>
            <a:off x="4939200" y="4217760"/>
            <a:ext cx="1186920" cy="3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web-site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4" name="CustomShape 14"/>
          <p:cNvSpPr/>
          <p:nvPr/>
        </p:nvSpPr>
        <p:spPr>
          <a:xfrm>
            <a:off x="3017520" y="3749040"/>
            <a:ext cx="821160" cy="3178440"/>
          </a:xfrm>
          <a:custGeom>
            <a:avLst/>
            <a:gdLst/>
            <a:ahLst/>
            <a:rect l="l" t="t" r="r" b="b"/>
            <a:pathLst>
              <a:path w="2288" h="9344">
                <a:moveTo>
                  <a:pt x="0" y="0"/>
                </a:moveTo>
                <a:cubicBezTo>
                  <a:pt x="1143" y="0"/>
                  <a:pt x="2287" y="389"/>
                  <a:pt x="2287" y="778"/>
                </a:cubicBezTo>
                <a:lnTo>
                  <a:pt x="2287" y="8564"/>
                </a:lnTo>
                <a:cubicBezTo>
                  <a:pt x="2287" y="8953"/>
                  <a:pt x="1143" y="9343"/>
                  <a:pt x="0" y="9343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15"/>
          <p:cNvSpPr/>
          <p:nvPr/>
        </p:nvSpPr>
        <p:spPr>
          <a:xfrm>
            <a:off x="2194560" y="3749040"/>
            <a:ext cx="821160" cy="3198600"/>
          </a:xfrm>
          <a:custGeom>
            <a:avLst/>
            <a:gdLst/>
            <a:ahLst/>
            <a:rect l="l" t="t" r="r" b="b"/>
            <a:pathLst>
              <a:path w="2288" h="9400">
                <a:moveTo>
                  <a:pt x="2287" y="0"/>
                </a:moveTo>
                <a:cubicBezTo>
                  <a:pt x="1143" y="0"/>
                  <a:pt x="0" y="391"/>
                  <a:pt x="0" y="783"/>
                </a:cubicBezTo>
                <a:lnTo>
                  <a:pt x="0" y="8615"/>
                </a:lnTo>
                <a:cubicBezTo>
                  <a:pt x="0" y="9007"/>
                  <a:pt x="1143" y="9399"/>
                  <a:pt x="2287" y="9399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Line 16"/>
          <p:cNvSpPr/>
          <p:nvPr/>
        </p:nvSpPr>
        <p:spPr>
          <a:xfrm>
            <a:off x="3017880" y="5120640"/>
            <a:ext cx="360" cy="545400"/>
          </a:xfrm>
          <a:prstGeom prst="line">
            <a:avLst/>
          </a:prstGeom>
          <a:ln w="7308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17"/>
          <p:cNvSpPr/>
          <p:nvPr/>
        </p:nvSpPr>
        <p:spPr>
          <a:xfrm>
            <a:off x="4750920" y="5943600"/>
            <a:ext cx="826560" cy="108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build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tests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8" name="Line 18"/>
          <p:cNvSpPr/>
          <p:nvPr/>
        </p:nvSpPr>
        <p:spPr>
          <a:xfrm flipH="1">
            <a:off x="4023360" y="3839040"/>
            <a:ext cx="731520" cy="2544840"/>
          </a:xfrm>
          <a:prstGeom prst="line">
            <a:avLst/>
          </a:prstGeom>
          <a:ln w="73080">
            <a:solidFill>
              <a:srgbClr val="07113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69" name="" descr=""/>
          <p:cNvPicPr/>
          <p:nvPr/>
        </p:nvPicPr>
        <p:blipFill>
          <a:blip r:embed="rId8"/>
          <a:stretch/>
        </p:blipFill>
        <p:spPr>
          <a:xfrm>
            <a:off x="6126480" y="3651840"/>
            <a:ext cx="1377000" cy="1377000"/>
          </a:xfrm>
          <a:prstGeom prst="rect">
            <a:avLst/>
          </a:prstGeom>
          <a:ln>
            <a:noFill/>
          </a:ln>
        </p:spPr>
      </p:pic>
      <p:pic>
        <p:nvPicPr>
          <p:cNvPr id="170" name="" descr=""/>
          <p:cNvPicPr/>
          <p:nvPr/>
        </p:nvPicPr>
        <p:blipFill>
          <a:blip r:embed="rId9"/>
          <a:stretch/>
        </p:blipFill>
        <p:spPr>
          <a:xfrm>
            <a:off x="6086880" y="5515920"/>
            <a:ext cx="1502280" cy="1502280"/>
          </a:xfrm>
          <a:prstGeom prst="rect">
            <a:avLst/>
          </a:prstGeom>
          <a:ln>
            <a:noFill/>
          </a:ln>
        </p:spPr>
      </p:pic>
      <p:sp>
        <p:nvSpPr>
          <p:cNvPr id="171" name="Line 19"/>
          <p:cNvSpPr/>
          <p:nvPr/>
        </p:nvSpPr>
        <p:spPr>
          <a:xfrm>
            <a:off x="2103120" y="2468880"/>
            <a:ext cx="360" cy="45496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Line 20"/>
          <p:cNvSpPr/>
          <p:nvPr/>
        </p:nvSpPr>
        <p:spPr>
          <a:xfrm>
            <a:off x="2103120" y="7018560"/>
            <a:ext cx="54864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Line 21"/>
          <p:cNvSpPr/>
          <p:nvPr/>
        </p:nvSpPr>
        <p:spPr>
          <a:xfrm flipV="1">
            <a:off x="7589520" y="2194560"/>
            <a:ext cx="360" cy="482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Line 22"/>
          <p:cNvSpPr/>
          <p:nvPr/>
        </p:nvSpPr>
        <p:spPr>
          <a:xfrm flipH="1">
            <a:off x="2926080" y="2194560"/>
            <a:ext cx="466344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75" name="" descr=""/>
          <p:cNvPicPr/>
          <p:nvPr/>
        </p:nvPicPr>
        <p:blipFill>
          <a:blip r:embed="rId10"/>
          <a:stretch/>
        </p:blipFill>
        <p:spPr>
          <a:xfrm>
            <a:off x="7863840" y="5029200"/>
            <a:ext cx="1919880" cy="1554120"/>
          </a:xfrm>
          <a:prstGeom prst="rect">
            <a:avLst/>
          </a:prstGeom>
          <a:ln>
            <a:noFill/>
          </a:ln>
        </p:spPr>
      </p:pic>
      <p:sp>
        <p:nvSpPr>
          <p:cNvPr id="176" name="Line 23"/>
          <p:cNvSpPr/>
          <p:nvPr/>
        </p:nvSpPr>
        <p:spPr>
          <a:xfrm>
            <a:off x="8778240" y="4023360"/>
            <a:ext cx="360" cy="822960"/>
          </a:xfrm>
          <a:prstGeom prst="line">
            <a:avLst/>
          </a:prstGeom>
          <a:ln w="73080">
            <a:solidFill>
              <a:srgbClr val="07113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24"/>
          <p:cNvSpPr/>
          <p:nvPr/>
        </p:nvSpPr>
        <p:spPr>
          <a:xfrm>
            <a:off x="7772400" y="6583680"/>
            <a:ext cx="205632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development team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CustomShape 25"/>
          <p:cNvSpPr/>
          <p:nvPr/>
        </p:nvSpPr>
        <p:spPr>
          <a:xfrm>
            <a:off x="7931520" y="4114800"/>
            <a:ext cx="1943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  <a:ea typeface="Noto Sans CJK SC"/>
              </a:rPr>
              <a:t>Failed    Succeed 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2377440" y="301320"/>
            <a:ext cx="5668200" cy="95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Integration in detail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60000" y="1980000"/>
            <a:ext cx="9358200" cy="50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Step 1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418320" y="2574000"/>
            <a:ext cx="7077960" cy="67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Expectations of changes in the code and committing them to github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457200" y="3328560"/>
            <a:ext cx="7101720" cy="691920"/>
          </a:xfrm>
          <a:prstGeom prst="rect">
            <a:avLst/>
          </a:prstGeom>
          <a:ln>
            <a:noFill/>
          </a:ln>
        </p:spPr>
      </p:pic>
      <p:pic>
        <p:nvPicPr>
          <p:cNvPr id="183" name="" descr=""/>
          <p:cNvPicPr/>
          <p:nvPr/>
        </p:nvPicPr>
        <p:blipFill>
          <a:blip r:embed="rId2"/>
          <a:stretch/>
        </p:blipFill>
        <p:spPr>
          <a:xfrm>
            <a:off x="457200" y="4114800"/>
            <a:ext cx="7130520" cy="2924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2377440" y="301320"/>
            <a:ext cx="5668200" cy="95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Integration in detail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360000" y="1980000"/>
            <a:ext cx="9358200" cy="50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Step 2.1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360000" y="2468880"/>
            <a:ext cx="926100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Customized webhook between github and jenkins allows you to automatically get the latest version of code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1"/>
          <a:srcRect l="0" t="0" r="8947" b="12"/>
          <a:stretch/>
        </p:blipFill>
        <p:spPr>
          <a:xfrm>
            <a:off x="366120" y="3200400"/>
            <a:ext cx="6764400" cy="2375640"/>
          </a:xfrm>
          <a:prstGeom prst="rect">
            <a:avLst/>
          </a:prstGeom>
          <a:ln>
            <a:noFill/>
          </a:ln>
        </p:spPr>
      </p:pic>
      <p:sp>
        <p:nvSpPr>
          <p:cNvPr id="188" name="CustomShape 4"/>
          <p:cNvSpPr/>
          <p:nvPr/>
        </p:nvSpPr>
        <p:spPr>
          <a:xfrm>
            <a:off x="1737360" y="5669280"/>
            <a:ext cx="1008360" cy="363960"/>
          </a:xfrm>
          <a:custGeom>
            <a:avLst/>
            <a:gdLst/>
            <a:ahLst/>
            <a:rect l="l" t="t" r="r" b="b"/>
            <a:pathLst>
              <a:path w="21617" h="23506">
                <a:moveTo>
                  <a:pt x="3822" y="20239"/>
                </a:moveTo>
                <a:cubicBezTo>
                  <a:pt x="5451" y="20418"/>
                  <a:pt x="7281" y="21646"/>
                  <a:pt x="8714" y="20776"/>
                </a:cubicBezTo>
                <a:cubicBezTo>
                  <a:pt x="8865" y="20686"/>
                  <a:pt x="8964" y="20455"/>
                  <a:pt x="9019" y="20239"/>
                </a:cubicBezTo>
                <a:cubicBezTo>
                  <a:pt x="9071" y="20036"/>
                  <a:pt x="9053" y="19804"/>
                  <a:pt x="9019" y="19597"/>
                </a:cubicBezTo>
                <a:cubicBezTo>
                  <a:pt x="8966" y="19288"/>
                  <a:pt x="8781" y="19048"/>
                  <a:pt x="8714" y="18743"/>
                </a:cubicBezTo>
                <a:cubicBezTo>
                  <a:pt x="8601" y="18227"/>
                  <a:pt x="8526" y="17674"/>
                  <a:pt x="8560" y="17138"/>
                </a:cubicBezTo>
                <a:cubicBezTo>
                  <a:pt x="8584" y="16800"/>
                  <a:pt x="8662" y="16459"/>
                  <a:pt x="8790" y="16170"/>
                </a:cubicBezTo>
                <a:cubicBezTo>
                  <a:pt x="8923" y="15870"/>
                  <a:pt x="9117" y="15626"/>
                  <a:pt x="9326" y="15422"/>
                </a:cubicBezTo>
                <a:cubicBezTo>
                  <a:pt x="9578" y="15179"/>
                  <a:pt x="9865" y="14979"/>
                  <a:pt x="10164" y="14886"/>
                </a:cubicBezTo>
                <a:cubicBezTo>
                  <a:pt x="10338" y="14833"/>
                  <a:pt x="10527" y="14833"/>
                  <a:pt x="10701" y="14886"/>
                </a:cubicBezTo>
                <a:cubicBezTo>
                  <a:pt x="11112" y="15016"/>
                  <a:pt x="11507" y="15284"/>
                  <a:pt x="11846" y="15638"/>
                </a:cubicBezTo>
                <a:cubicBezTo>
                  <a:pt x="12122" y="15922"/>
                  <a:pt x="12397" y="16268"/>
                  <a:pt x="12534" y="16707"/>
                </a:cubicBezTo>
                <a:cubicBezTo>
                  <a:pt x="12687" y="17203"/>
                  <a:pt x="12716" y="17792"/>
                  <a:pt x="12641" y="18321"/>
                </a:cubicBezTo>
                <a:cubicBezTo>
                  <a:pt x="12586" y="18707"/>
                  <a:pt x="12368" y="19012"/>
                  <a:pt x="12246" y="19365"/>
                </a:cubicBezTo>
                <a:cubicBezTo>
                  <a:pt x="12151" y="19646"/>
                  <a:pt x="12009" y="19914"/>
                  <a:pt x="11983" y="20223"/>
                </a:cubicBezTo>
                <a:cubicBezTo>
                  <a:pt x="11962" y="20471"/>
                  <a:pt x="11930" y="20808"/>
                  <a:pt x="12070" y="20963"/>
                </a:cubicBezTo>
                <a:cubicBezTo>
                  <a:pt x="13488" y="22552"/>
                  <a:pt x="15695" y="20678"/>
                  <a:pt x="17507" y="20532"/>
                </a:cubicBezTo>
                <a:lnTo>
                  <a:pt x="17542" y="20524"/>
                </a:lnTo>
                <a:cubicBezTo>
                  <a:pt x="17438" y="17983"/>
                  <a:pt x="16101" y="14890"/>
                  <a:pt x="17235" y="12902"/>
                </a:cubicBezTo>
                <a:cubicBezTo>
                  <a:pt x="17345" y="12707"/>
                  <a:pt x="17586" y="12752"/>
                  <a:pt x="17762" y="12780"/>
                </a:cubicBezTo>
                <a:cubicBezTo>
                  <a:pt x="17983" y="12817"/>
                  <a:pt x="18174" y="13016"/>
                  <a:pt x="18374" y="13150"/>
                </a:cubicBezTo>
                <a:cubicBezTo>
                  <a:pt x="18627" y="13321"/>
                  <a:pt x="18844" y="13626"/>
                  <a:pt x="19120" y="13703"/>
                </a:cubicBezTo>
                <a:cubicBezTo>
                  <a:pt x="19497" y="13809"/>
                  <a:pt x="19917" y="13768"/>
                  <a:pt x="20271" y="13553"/>
                </a:cubicBezTo>
                <a:cubicBezTo>
                  <a:pt x="20584" y="13362"/>
                  <a:pt x="20831" y="12975"/>
                  <a:pt x="21034" y="12589"/>
                </a:cubicBezTo>
                <a:cubicBezTo>
                  <a:pt x="21286" y="12114"/>
                  <a:pt x="21477" y="11561"/>
                  <a:pt x="21570" y="10984"/>
                </a:cubicBezTo>
                <a:cubicBezTo>
                  <a:pt x="21608" y="10740"/>
                  <a:pt x="21608" y="10476"/>
                  <a:pt x="21570" y="10232"/>
                </a:cubicBezTo>
                <a:cubicBezTo>
                  <a:pt x="21504" y="9813"/>
                  <a:pt x="21361" y="9411"/>
                  <a:pt x="21187" y="9057"/>
                </a:cubicBezTo>
                <a:cubicBezTo>
                  <a:pt x="21042" y="8764"/>
                  <a:pt x="20868" y="8492"/>
                  <a:pt x="20654" y="8305"/>
                </a:cubicBezTo>
                <a:cubicBezTo>
                  <a:pt x="20448" y="8126"/>
                  <a:pt x="20204" y="8016"/>
                  <a:pt x="19964" y="7984"/>
                </a:cubicBezTo>
                <a:cubicBezTo>
                  <a:pt x="19581" y="7935"/>
                  <a:pt x="19186" y="8041"/>
                  <a:pt x="18818" y="8199"/>
                </a:cubicBezTo>
                <a:cubicBezTo>
                  <a:pt x="18601" y="8293"/>
                  <a:pt x="18429" y="8553"/>
                  <a:pt x="18209" y="8626"/>
                </a:cubicBezTo>
                <a:cubicBezTo>
                  <a:pt x="18061" y="8675"/>
                  <a:pt x="17896" y="8699"/>
                  <a:pt x="17751" y="8626"/>
                </a:cubicBezTo>
                <a:cubicBezTo>
                  <a:pt x="17597" y="8549"/>
                  <a:pt x="17432" y="8411"/>
                  <a:pt x="17368" y="8199"/>
                </a:cubicBezTo>
                <a:cubicBezTo>
                  <a:pt x="16747" y="6191"/>
                  <a:pt x="17623" y="3631"/>
                  <a:pt x="17751" y="1342"/>
                </a:cubicBezTo>
                <a:lnTo>
                  <a:pt x="17722" y="1358"/>
                </a:lnTo>
                <a:cubicBezTo>
                  <a:pt x="16089" y="1180"/>
                  <a:pt x="14262" y="-48"/>
                  <a:pt x="12829" y="822"/>
                </a:cubicBezTo>
                <a:cubicBezTo>
                  <a:pt x="12679" y="911"/>
                  <a:pt x="12580" y="1143"/>
                  <a:pt x="12525" y="1358"/>
                </a:cubicBezTo>
                <a:cubicBezTo>
                  <a:pt x="12473" y="1562"/>
                  <a:pt x="12490" y="1793"/>
                  <a:pt x="12525" y="2001"/>
                </a:cubicBezTo>
                <a:cubicBezTo>
                  <a:pt x="12577" y="2310"/>
                  <a:pt x="12763" y="2549"/>
                  <a:pt x="12829" y="2854"/>
                </a:cubicBezTo>
                <a:cubicBezTo>
                  <a:pt x="12942" y="3370"/>
                  <a:pt x="13018" y="3923"/>
                  <a:pt x="12983" y="4460"/>
                </a:cubicBezTo>
                <a:cubicBezTo>
                  <a:pt x="12960" y="4797"/>
                  <a:pt x="12882" y="5139"/>
                  <a:pt x="12754" y="5427"/>
                </a:cubicBezTo>
                <a:cubicBezTo>
                  <a:pt x="12621" y="5728"/>
                  <a:pt x="12426" y="5972"/>
                  <a:pt x="12217" y="6175"/>
                </a:cubicBezTo>
                <a:cubicBezTo>
                  <a:pt x="11965" y="6419"/>
                  <a:pt x="11678" y="6618"/>
                  <a:pt x="11379" y="6712"/>
                </a:cubicBezTo>
                <a:cubicBezTo>
                  <a:pt x="11205" y="6765"/>
                  <a:pt x="11017" y="6765"/>
                  <a:pt x="10843" y="6712"/>
                </a:cubicBezTo>
                <a:cubicBezTo>
                  <a:pt x="10431" y="6582"/>
                  <a:pt x="10037" y="6313"/>
                  <a:pt x="9697" y="5960"/>
                </a:cubicBezTo>
                <a:cubicBezTo>
                  <a:pt x="9422" y="5675"/>
                  <a:pt x="9146" y="5330"/>
                  <a:pt x="9010" y="4891"/>
                </a:cubicBezTo>
                <a:cubicBezTo>
                  <a:pt x="8856" y="4395"/>
                  <a:pt x="8827" y="3805"/>
                  <a:pt x="8903" y="3277"/>
                </a:cubicBezTo>
                <a:cubicBezTo>
                  <a:pt x="8958" y="2891"/>
                  <a:pt x="9175" y="2586"/>
                  <a:pt x="9297" y="2232"/>
                </a:cubicBezTo>
                <a:cubicBezTo>
                  <a:pt x="9393" y="1952"/>
                  <a:pt x="9535" y="1684"/>
                  <a:pt x="9561" y="1375"/>
                </a:cubicBezTo>
                <a:cubicBezTo>
                  <a:pt x="9581" y="1127"/>
                  <a:pt x="9613" y="789"/>
                  <a:pt x="9474" y="635"/>
                </a:cubicBezTo>
                <a:cubicBezTo>
                  <a:pt x="8056" y="-954"/>
                  <a:pt x="5849" y="924"/>
                  <a:pt x="4036" y="1066"/>
                </a:cubicBezTo>
                <a:lnTo>
                  <a:pt x="4057" y="1127"/>
                </a:lnTo>
                <a:cubicBezTo>
                  <a:pt x="4158" y="3667"/>
                  <a:pt x="5498" y="6760"/>
                  <a:pt x="4364" y="8748"/>
                </a:cubicBezTo>
                <a:cubicBezTo>
                  <a:pt x="4254" y="8943"/>
                  <a:pt x="4013" y="8899"/>
                  <a:pt x="3836" y="8870"/>
                </a:cubicBezTo>
                <a:cubicBezTo>
                  <a:pt x="3616" y="8833"/>
                  <a:pt x="3424" y="8634"/>
                  <a:pt x="3224" y="8500"/>
                </a:cubicBezTo>
                <a:cubicBezTo>
                  <a:pt x="2972" y="8329"/>
                  <a:pt x="2754" y="8025"/>
                  <a:pt x="2479" y="7947"/>
                </a:cubicBezTo>
                <a:cubicBezTo>
                  <a:pt x="2102" y="7842"/>
                  <a:pt x="1681" y="7882"/>
                  <a:pt x="1328" y="8098"/>
                </a:cubicBezTo>
                <a:cubicBezTo>
                  <a:pt x="1014" y="8289"/>
                  <a:pt x="768" y="8675"/>
                  <a:pt x="565" y="9061"/>
                </a:cubicBezTo>
                <a:cubicBezTo>
                  <a:pt x="312" y="9537"/>
                  <a:pt x="121" y="10089"/>
                  <a:pt x="28" y="10667"/>
                </a:cubicBezTo>
                <a:cubicBezTo>
                  <a:pt x="-9" y="10911"/>
                  <a:pt x="-9" y="11175"/>
                  <a:pt x="28" y="11419"/>
                </a:cubicBezTo>
                <a:cubicBezTo>
                  <a:pt x="95" y="11837"/>
                  <a:pt x="237" y="12240"/>
                  <a:pt x="411" y="12593"/>
                </a:cubicBezTo>
                <a:cubicBezTo>
                  <a:pt x="556" y="12886"/>
                  <a:pt x="730" y="13158"/>
                  <a:pt x="945" y="13345"/>
                </a:cubicBezTo>
                <a:cubicBezTo>
                  <a:pt x="1151" y="13524"/>
                  <a:pt x="1394" y="13634"/>
                  <a:pt x="1635" y="13666"/>
                </a:cubicBezTo>
                <a:cubicBezTo>
                  <a:pt x="2018" y="13715"/>
                  <a:pt x="2412" y="13610"/>
                  <a:pt x="2780" y="13451"/>
                </a:cubicBezTo>
                <a:cubicBezTo>
                  <a:pt x="2998" y="13358"/>
                  <a:pt x="3169" y="13097"/>
                  <a:pt x="3390" y="13024"/>
                </a:cubicBezTo>
                <a:cubicBezTo>
                  <a:pt x="3537" y="12975"/>
                  <a:pt x="3703" y="12951"/>
                  <a:pt x="3848" y="13024"/>
                </a:cubicBezTo>
                <a:cubicBezTo>
                  <a:pt x="4001" y="13101"/>
                  <a:pt x="4167" y="13240"/>
                  <a:pt x="4231" y="13451"/>
                </a:cubicBezTo>
                <a:cubicBezTo>
                  <a:pt x="4851" y="15459"/>
                  <a:pt x="3975" y="18024"/>
                  <a:pt x="3848" y="20308"/>
                </a:cubicBezTo>
                <a:lnTo>
                  <a:pt x="3822" y="20239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89" name="" descr=""/>
          <p:cNvPicPr/>
          <p:nvPr/>
        </p:nvPicPr>
        <p:blipFill>
          <a:blip r:embed="rId2"/>
          <a:stretch/>
        </p:blipFill>
        <p:spPr>
          <a:xfrm>
            <a:off x="457200" y="5662080"/>
            <a:ext cx="6673320" cy="1285560"/>
          </a:xfrm>
          <a:prstGeom prst="rect">
            <a:avLst/>
          </a:prstGeom>
          <a:ln>
            <a:noFill/>
          </a:ln>
        </p:spPr>
      </p:pic>
      <p:sp>
        <p:nvSpPr>
          <p:cNvPr id="190" name="CustomShape 5"/>
          <p:cNvSpPr/>
          <p:nvPr/>
        </p:nvSpPr>
        <p:spPr>
          <a:xfrm>
            <a:off x="1097280" y="6675120"/>
            <a:ext cx="1004040" cy="89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6"/>
          <p:cNvSpPr/>
          <p:nvPr/>
        </p:nvSpPr>
        <p:spPr>
          <a:xfrm>
            <a:off x="1737360" y="5303520"/>
            <a:ext cx="912600" cy="89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2377440" y="301320"/>
            <a:ext cx="5668200" cy="95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Integration in detail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360000" y="1980000"/>
            <a:ext cx="9358200" cy="50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Step 2.2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1"/>
          <a:srcRect l="0" t="6290" r="0" b="0"/>
          <a:stretch/>
        </p:blipFill>
        <p:spPr>
          <a:xfrm>
            <a:off x="360000" y="3048120"/>
            <a:ext cx="7136280" cy="4082400"/>
          </a:xfrm>
          <a:prstGeom prst="rect">
            <a:avLst/>
          </a:prstGeom>
          <a:ln>
            <a:noFill/>
          </a:ln>
        </p:spPr>
      </p:pic>
      <p:pic>
        <p:nvPicPr>
          <p:cNvPr id="195" name="" descr=""/>
          <p:cNvPicPr/>
          <p:nvPr/>
        </p:nvPicPr>
        <p:blipFill>
          <a:blip r:embed="rId2"/>
          <a:srcRect l="0" t="3444" r="5664" b="3457"/>
          <a:stretch/>
        </p:blipFill>
        <p:spPr>
          <a:xfrm>
            <a:off x="6428520" y="1737360"/>
            <a:ext cx="3289680" cy="2384640"/>
          </a:xfrm>
          <a:prstGeom prst="rect">
            <a:avLst/>
          </a:prstGeom>
          <a:ln>
            <a:noFill/>
          </a:ln>
        </p:spPr>
      </p:pic>
      <p:pic>
        <p:nvPicPr>
          <p:cNvPr id="196" name="" descr=""/>
          <p:cNvPicPr/>
          <p:nvPr/>
        </p:nvPicPr>
        <p:blipFill>
          <a:blip r:embed="rId3"/>
          <a:stretch/>
        </p:blipFill>
        <p:spPr>
          <a:xfrm>
            <a:off x="7222320" y="3017520"/>
            <a:ext cx="456840" cy="89640"/>
          </a:xfrm>
          <a:prstGeom prst="rect">
            <a:avLst/>
          </a:prstGeom>
          <a:ln>
            <a:noFill/>
          </a:ln>
        </p:spPr>
      </p:pic>
      <p:sp>
        <p:nvSpPr>
          <p:cNvPr id="197" name="CustomShape 3"/>
          <p:cNvSpPr/>
          <p:nvPr/>
        </p:nvSpPr>
        <p:spPr>
          <a:xfrm>
            <a:off x="421200" y="2560320"/>
            <a:ext cx="2047680" cy="3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Add credentials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2377440" y="301320"/>
            <a:ext cx="5668200" cy="95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Integration in detail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360000" y="1980000"/>
            <a:ext cx="9358200" cy="50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Step 3.1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316080" y="2588400"/>
            <a:ext cx="7820280" cy="88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Automatic installation of Java and docker on the slaves, and add user 'ubuntu' to docker group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01" name="" descr=""/>
          <p:cNvPicPr/>
          <p:nvPr/>
        </p:nvPicPr>
        <p:blipFill>
          <a:blip r:embed="rId1"/>
          <a:stretch/>
        </p:blipFill>
        <p:spPr>
          <a:xfrm>
            <a:off x="4572000" y="3383280"/>
            <a:ext cx="3598200" cy="2832840"/>
          </a:xfrm>
          <a:prstGeom prst="rect">
            <a:avLst/>
          </a:prstGeom>
          <a:ln>
            <a:noFill/>
          </a:ln>
        </p:spPr>
      </p:pic>
      <p:pic>
        <p:nvPicPr>
          <p:cNvPr id="202" name="" descr=""/>
          <p:cNvPicPr/>
          <p:nvPr/>
        </p:nvPicPr>
        <p:blipFill>
          <a:blip r:embed="rId2"/>
          <a:stretch/>
        </p:blipFill>
        <p:spPr>
          <a:xfrm>
            <a:off x="365760" y="3383280"/>
            <a:ext cx="4065120" cy="3747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1319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2020-03-04T14:44:33Z</dcterms:created>
  <dc:creator/>
  <dc:description/>
  <dc:language>en-US</dc:language>
  <cp:lastModifiedBy/>
  <dcterms:modified xsi:type="dcterms:W3CDTF">2020-03-12T20:40:29Z</dcterms:modified>
  <cp:revision>48</cp:revision>
  <dc:subject/>
  <dc:title>Midnightblue</dc:title>
</cp:coreProperties>
</file>