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"/>
  </p:notesMasterIdLst>
  <p:sldIdLst>
    <p:sldId id="495" r:id="rId2"/>
    <p:sldId id="496" r:id="rId3"/>
    <p:sldId id="510" r:id="rId4"/>
    <p:sldId id="511" r:id="rId5"/>
  </p:sldIdLst>
  <p:sldSz cx="12190413" cy="6859588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6A8"/>
    <a:srgbClr val="6D8AAB"/>
    <a:srgbClr val="31709C"/>
    <a:srgbClr val="7697B3"/>
    <a:srgbClr val="6FA094"/>
    <a:srgbClr val="94BCB4"/>
    <a:srgbClr val="59503C"/>
    <a:srgbClr val="1FBCE4"/>
    <a:srgbClr val="C0266E"/>
    <a:srgbClr val="167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7778" autoAdjust="0"/>
  </p:normalViewPr>
  <p:slideViewPr>
    <p:cSldViewPr snapToGrid="0" showGuides="1">
      <p:cViewPr varScale="1">
        <p:scale>
          <a:sx n="112" d="100"/>
          <a:sy n="112" d="100"/>
        </p:scale>
        <p:origin x="546" y="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9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3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0FC0F70-AC76-4EA2-86EB-0B407A4ACBB5}"/>
              </a:ext>
            </a:extLst>
          </p:cNvPr>
          <p:cNvGrpSpPr/>
          <p:nvPr/>
        </p:nvGrpSpPr>
        <p:grpSpPr>
          <a:xfrm>
            <a:off x="0" y="526297"/>
            <a:ext cx="12190413" cy="636656"/>
            <a:chOff x="0" y="739657"/>
            <a:chExt cx="12190413" cy="6366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xmlns="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776" y="739657"/>
              <a:ext cx="36074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2800" dirty="0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优化、问题及解决方案</a:t>
              </a:r>
              <a:endParaRPr lang="zh-CN" altLang="en-US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566" y="1500809"/>
            <a:ext cx="692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在接收开发板数据的功能中，通过计算接收数据所用的时间，来判断是否和开发板断开连接，从而对数据做出相应处理；当接收到心跳包时，返回对应数据，配合开发板的发送程序完成心跳机制。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566" y="3404090"/>
            <a:ext cx="69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在我们将项目打包运行后，发现在接收数据时存在内存泄漏，通过严查代码发现存在有对垃圾对象的引用，进行优化后解决问题。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4566" y="2599416"/>
            <a:ext cx="671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由于我们数据</a:t>
            </a:r>
            <a:r>
              <a:rPr lang="zh-CN" altLang="en-US" dirty="0"/>
              <a:t>传输</a:t>
            </a:r>
            <a:r>
              <a:rPr lang="zh-CN" altLang="en-US" dirty="0" smtClean="0"/>
              <a:t>频繁，而且使用了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来传输，所以遇到了粘包现象，通过对接收到的数据进行筛选解决问题。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0FC0F70-AC76-4EA2-86EB-0B407A4ACBB5}"/>
              </a:ext>
            </a:extLst>
          </p:cNvPr>
          <p:cNvGrpSpPr/>
          <p:nvPr/>
        </p:nvGrpSpPr>
        <p:grpSpPr>
          <a:xfrm>
            <a:off x="0" y="517831"/>
            <a:ext cx="12190413" cy="645122"/>
            <a:chOff x="0" y="731191"/>
            <a:chExt cx="12190413" cy="6451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xmlns="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776" y="731191"/>
              <a:ext cx="27269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 err="1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WebSocket</a:t>
              </a:r>
              <a:r>
                <a:rPr lang="zh-CN" altLang="en-US" sz="2800" dirty="0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技术</a:t>
              </a:r>
              <a:endParaRPr lang="zh-CN" altLang="en-US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533" y="1204464"/>
            <a:ext cx="1070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是</a:t>
            </a:r>
            <a:r>
              <a:rPr lang="en-US" altLang="zh-CN" dirty="0"/>
              <a:t>HTML5</a:t>
            </a:r>
            <a:r>
              <a:rPr lang="zh-CN" altLang="en-US" dirty="0"/>
              <a:t>中提出的新的</a:t>
            </a:r>
            <a:r>
              <a:rPr lang="zh-CN" altLang="en-US" b="1" dirty="0" smtClean="0">
                <a:solidFill>
                  <a:srgbClr val="FF0000"/>
                </a:solidFill>
              </a:rPr>
              <a:t>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</a:t>
            </a:r>
            <a:r>
              <a:rPr lang="zh-CN" altLang="en-US" dirty="0"/>
              <a:t>独立的、创建在 </a:t>
            </a:r>
            <a:r>
              <a:rPr lang="en-US" altLang="zh-CN" dirty="0"/>
              <a:t>TCP </a:t>
            </a:r>
            <a:r>
              <a:rPr lang="zh-CN" altLang="en-US" dirty="0"/>
              <a:t>上的</a:t>
            </a:r>
            <a:r>
              <a:rPr lang="zh-CN" altLang="en-US" dirty="0" smtClean="0"/>
              <a:t>协议、和</a:t>
            </a:r>
            <a:r>
              <a:rPr lang="en-US" altLang="zh-CN" dirty="0"/>
              <a:t>http</a:t>
            </a:r>
            <a:r>
              <a:rPr lang="zh-CN" altLang="en-US" dirty="0"/>
              <a:t>协议无关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</a:t>
            </a:r>
            <a:r>
              <a:rPr lang="zh-CN" altLang="en-US" dirty="0"/>
              <a:t>实现客户端与服务器端的通信，实现服务器的推送功能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72533" y="1866907"/>
            <a:ext cx="10447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客户端：我要建立</a:t>
            </a:r>
            <a:r>
              <a:rPr lang="en-US" altLang="zh-CN" dirty="0" err="1"/>
              <a:t>websocket</a:t>
            </a:r>
            <a:r>
              <a:rPr lang="zh-CN" altLang="en-US" dirty="0"/>
              <a:t>连接</a:t>
            </a:r>
          </a:p>
          <a:p>
            <a:r>
              <a:rPr lang="zh-CN" altLang="en-US" dirty="0"/>
              <a:t>　　　　</a:t>
            </a:r>
            <a:r>
              <a:rPr lang="zh-CN" altLang="en-US" dirty="0" smtClean="0"/>
              <a:t>服务器</a:t>
            </a:r>
            <a:r>
              <a:rPr lang="zh-CN" altLang="en-US" dirty="0"/>
              <a:t>端：好的，已经切换到</a:t>
            </a:r>
            <a:r>
              <a:rPr lang="en-US" altLang="zh-CN" dirty="0" err="1"/>
              <a:t>websocket</a:t>
            </a:r>
            <a:r>
              <a:rPr lang="zh-CN" altLang="en-US" dirty="0"/>
              <a:t>协议，</a:t>
            </a:r>
            <a:r>
              <a:rPr lang="en-US" altLang="zh-CN" dirty="0" err="1"/>
              <a:t>websocket</a:t>
            </a:r>
            <a:r>
              <a:rPr lang="zh-CN" altLang="en-US" dirty="0"/>
              <a:t>连接已经建立</a:t>
            </a:r>
          </a:p>
          <a:p>
            <a:r>
              <a:rPr lang="zh-CN" altLang="en-US" dirty="0"/>
              <a:t>　　 　</a:t>
            </a:r>
            <a:r>
              <a:rPr lang="zh-CN" altLang="en-US" dirty="0" smtClean="0"/>
              <a:t>   客户端</a:t>
            </a:r>
            <a:r>
              <a:rPr lang="zh-CN" altLang="en-US" dirty="0"/>
              <a:t>：有什么消息要及时告诉（推送）我</a:t>
            </a:r>
          </a:p>
          <a:p>
            <a:r>
              <a:rPr lang="zh-CN" altLang="en-US" dirty="0"/>
              <a:t>　　　</a:t>
            </a:r>
            <a:r>
              <a:rPr lang="zh-CN" altLang="en-US" dirty="0" smtClean="0"/>
              <a:t>    服务器</a:t>
            </a:r>
            <a:r>
              <a:rPr lang="zh-CN" altLang="en-US" dirty="0"/>
              <a:t>端：好的</a:t>
            </a:r>
          </a:p>
          <a:p>
            <a:r>
              <a:rPr lang="zh-CN" altLang="en-US" dirty="0"/>
              <a:t>　　　　</a:t>
            </a:r>
            <a:r>
              <a:rPr lang="zh-CN" altLang="en-US" dirty="0" smtClean="0"/>
              <a:t>服务器</a:t>
            </a:r>
            <a:r>
              <a:rPr lang="zh-CN" altLang="en-US" dirty="0"/>
              <a:t>端：</a:t>
            </a:r>
            <a:r>
              <a:rPr lang="en-US" altLang="zh-CN" dirty="0" err="1"/>
              <a:t>xxxxxx</a:t>
            </a:r>
            <a:endParaRPr lang="en-US" altLang="zh-CN" dirty="0"/>
          </a:p>
          <a:p>
            <a:r>
              <a:rPr lang="zh-CN" altLang="en-US" dirty="0"/>
              <a:t>　　　　</a:t>
            </a:r>
            <a:r>
              <a:rPr lang="zh-CN" altLang="en-US" dirty="0" smtClean="0"/>
              <a:t>服务器</a:t>
            </a:r>
            <a:r>
              <a:rPr lang="zh-CN" altLang="en-US" dirty="0"/>
              <a:t>端：</a:t>
            </a:r>
            <a:r>
              <a:rPr lang="en-US" altLang="zh-CN" dirty="0" err="1"/>
              <a:t>yyyyyyy</a:t>
            </a:r>
            <a:endParaRPr lang="en-US" altLang="zh-CN" dirty="0"/>
          </a:p>
          <a:p>
            <a:r>
              <a:rPr lang="zh-CN" altLang="en-US" dirty="0"/>
              <a:t>　　　　</a:t>
            </a:r>
            <a:r>
              <a:rPr lang="zh-CN" altLang="en-US" dirty="0" smtClean="0"/>
              <a:t>。</a:t>
            </a:r>
            <a:r>
              <a:rPr lang="zh-CN" altLang="en-US" dirty="0"/>
              <a:t>。。。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只要建立一次</a:t>
            </a:r>
            <a:r>
              <a:rPr lang="zh-CN" altLang="en-US" dirty="0" smtClean="0"/>
              <a:t>连接，</a:t>
            </a:r>
            <a:r>
              <a:rPr lang="zh-CN" altLang="en-US" dirty="0"/>
              <a:t>就可以连续不断的得到</a:t>
            </a:r>
            <a:r>
              <a:rPr lang="zh-CN" altLang="en-US" dirty="0" smtClean="0"/>
              <a:t>服务器</a:t>
            </a:r>
            <a:r>
              <a:rPr lang="zh-CN" altLang="en-US" dirty="0" smtClean="0">
                <a:solidFill>
                  <a:srgbClr val="FF0000"/>
                </a:solidFill>
              </a:rPr>
              <a:t>主动</a:t>
            </a:r>
            <a:r>
              <a:rPr lang="zh-CN" altLang="en-US" dirty="0" smtClean="0"/>
              <a:t>推</a:t>
            </a:r>
            <a:r>
              <a:rPr lang="zh-CN" altLang="en-US" dirty="0"/>
              <a:t>送的消息，节省带宽和服务器端的</a:t>
            </a:r>
            <a:r>
              <a:rPr lang="zh-CN" altLang="en-US" dirty="0" smtClean="0"/>
              <a:t>压力。</a:t>
            </a:r>
            <a:endParaRPr lang="en-US" altLang="zh-CN" dirty="0" smtClean="0"/>
          </a:p>
          <a:p>
            <a:r>
              <a:rPr lang="zh-CN" altLang="en-US" dirty="0"/>
              <a:t>使得客户端和服务器之间的数据交换变得更加简单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1" name="右中括号 30"/>
          <p:cNvSpPr/>
          <p:nvPr/>
        </p:nvSpPr>
        <p:spPr>
          <a:xfrm>
            <a:off x="8407396" y="2260597"/>
            <a:ext cx="440266" cy="355600"/>
          </a:xfrm>
          <a:prstGeom prst="rightBracke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>
            <a:off x="8407402" y="2260596"/>
            <a:ext cx="440266" cy="355600"/>
          </a:xfrm>
          <a:prstGeom prst="rightBracke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01659" y="2245269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</a:t>
            </a:r>
            <a:r>
              <a:rPr lang="zh-CN" altLang="en-US" dirty="0"/>
              <a:t>要完成一次握手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8847662" y="2429934"/>
            <a:ext cx="30480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847657" y="2438398"/>
            <a:ext cx="30480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847656" y="2429930"/>
            <a:ext cx="30480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0FC0F70-AC76-4EA2-86EB-0B407A4ACBB5}"/>
              </a:ext>
            </a:extLst>
          </p:cNvPr>
          <p:cNvGrpSpPr/>
          <p:nvPr/>
        </p:nvGrpSpPr>
        <p:grpSpPr>
          <a:xfrm>
            <a:off x="0" y="517831"/>
            <a:ext cx="12190413" cy="645122"/>
            <a:chOff x="0" y="731191"/>
            <a:chExt cx="12190413" cy="6451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xmlns="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776" y="731191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 err="1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WebSocket</a:t>
              </a:r>
              <a:r>
                <a:rPr lang="zh-CN" altLang="en-US" sz="2800" dirty="0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技术</a:t>
              </a:r>
              <a:endParaRPr lang="zh-CN" altLang="en-US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3334" y="1309089"/>
            <a:ext cx="10701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1</a:t>
            </a:r>
            <a:r>
              <a:rPr lang="en-US" altLang="zh-CN" dirty="0"/>
              <a:t>. </a:t>
            </a:r>
            <a:r>
              <a:rPr lang="zh-CN" altLang="en-US" dirty="0"/>
              <a:t>节约带宽。不停地轮询服务端数据这种方式，使用的是</a:t>
            </a:r>
            <a:r>
              <a:rPr lang="en-US" altLang="zh-CN" dirty="0"/>
              <a:t>http</a:t>
            </a:r>
            <a:r>
              <a:rPr lang="zh-CN" altLang="en-US" dirty="0"/>
              <a:t>协议，</a:t>
            </a:r>
            <a:r>
              <a:rPr lang="en-US" altLang="zh-CN" dirty="0"/>
              <a:t>head</a:t>
            </a:r>
            <a:r>
              <a:rPr lang="zh-CN" altLang="en-US" dirty="0"/>
              <a:t>信息很大，有效数据占比低， 而使用</a:t>
            </a:r>
            <a:r>
              <a:rPr lang="en-US" altLang="zh-CN" dirty="0" err="1"/>
              <a:t>WebSocket</a:t>
            </a:r>
            <a:r>
              <a:rPr lang="zh-CN" altLang="en-US" dirty="0"/>
              <a:t>方式，头信息很小，有效数据占比高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en-US" altLang="zh-CN" dirty="0"/>
              <a:t>. </a:t>
            </a:r>
            <a:r>
              <a:rPr lang="zh-CN" altLang="en-US" dirty="0"/>
              <a:t>无浪费。 轮询方式有可能轮询</a:t>
            </a:r>
            <a:r>
              <a:rPr lang="en-US" altLang="zh-CN" dirty="0"/>
              <a:t>10</a:t>
            </a:r>
            <a:r>
              <a:rPr lang="zh-CN" altLang="en-US" dirty="0"/>
              <a:t>次，才碰到服务端数据更新，那么前</a:t>
            </a:r>
            <a:r>
              <a:rPr lang="en-US" altLang="zh-CN" dirty="0"/>
              <a:t>9</a:t>
            </a:r>
            <a:r>
              <a:rPr lang="zh-CN" altLang="en-US" dirty="0"/>
              <a:t>次都白轮询了，因为没有拿到变化的数据。 而</a:t>
            </a:r>
            <a:r>
              <a:rPr lang="en-US" altLang="zh-CN" dirty="0" err="1"/>
              <a:t>WebSocket</a:t>
            </a:r>
            <a:r>
              <a:rPr lang="zh-CN" altLang="en-US" dirty="0"/>
              <a:t>是由服务器主动回发，来的都是新数据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3</a:t>
            </a:r>
            <a:r>
              <a:rPr lang="en-US" altLang="zh-CN" dirty="0"/>
              <a:t>. </a:t>
            </a:r>
            <a:r>
              <a:rPr lang="zh-CN" altLang="en-US" dirty="0"/>
              <a:t>实时</a:t>
            </a:r>
            <a:r>
              <a:rPr lang="zh-CN" altLang="en-US" dirty="0" smtClean="0"/>
              <a:t>性。考虑</a:t>
            </a:r>
            <a:r>
              <a:rPr lang="zh-CN" altLang="en-US" dirty="0"/>
              <a:t>到服务器压力，使用轮询方式不可能很短的时间间隔，否则服务器压力太多，所以轮询时间间隔都比较</a:t>
            </a:r>
            <a:r>
              <a:rPr lang="zh-CN" altLang="en-US" dirty="0" smtClean="0"/>
              <a:t>长。 </a:t>
            </a:r>
            <a:r>
              <a:rPr lang="zh-CN" altLang="en-US" dirty="0"/>
              <a:t>而</a:t>
            </a:r>
            <a:r>
              <a:rPr lang="en-US" altLang="zh-CN" dirty="0" err="1"/>
              <a:t>WebSocket</a:t>
            </a:r>
            <a:r>
              <a:rPr lang="zh-CN" altLang="en-US" dirty="0"/>
              <a:t>是由服务器主动推送过来，实时性是最高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0FC0F70-AC76-4EA2-86EB-0B407A4ACBB5}"/>
              </a:ext>
            </a:extLst>
          </p:cNvPr>
          <p:cNvGrpSpPr/>
          <p:nvPr/>
        </p:nvGrpSpPr>
        <p:grpSpPr>
          <a:xfrm>
            <a:off x="0" y="517831"/>
            <a:ext cx="12190413" cy="645122"/>
            <a:chOff x="0" y="731191"/>
            <a:chExt cx="12190413" cy="6451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xmlns="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776" y="731191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 err="1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SpringBoot</a:t>
              </a:r>
              <a:r>
                <a:rPr lang="zh-CN" altLang="en-US" sz="2800" dirty="0" smtClean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框架</a:t>
              </a:r>
              <a:endParaRPr lang="zh-CN" altLang="en-US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3334" y="1309089"/>
            <a:ext cx="10701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是一个快速开发框架，快速的将一些常用的第三方依赖整合（原理：通过</a:t>
            </a:r>
            <a:r>
              <a:rPr lang="en-US" altLang="zh-CN" dirty="0"/>
              <a:t>Maven</a:t>
            </a:r>
            <a:r>
              <a:rPr lang="zh-CN" altLang="en-US" dirty="0"/>
              <a:t>子父工程的方式），简化</a:t>
            </a:r>
            <a:r>
              <a:rPr lang="en-US" altLang="zh-CN" dirty="0"/>
              <a:t>XML</a:t>
            </a:r>
            <a:r>
              <a:rPr lang="zh-CN" altLang="en-US" dirty="0"/>
              <a:t>配置，全部采用注解形式，内置</a:t>
            </a:r>
            <a:r>
              <a:rPr lang="en-US" altLang="zh-CN" dirty="0"/>
              <a:t>Http</a:t>
            </a:r>
            <a:r>
              <a:rPr lang="zh-CN" altLang="en-US" dirty="0"/>
              <a:t>服务器（</a:t>
            </a:r>
            <a:r>
              <a:rPr lang="en-US" altLang="zh-CN" dirty="0"/>
              <a:t>Jetty</a:t>
            </a:r>
            <a:r>
              <a:rPr lang="zh-CN" altLang="en-US" dirty="0"/>
              <a:t>和</a:t>
            </a:r>
            <a:r>
              <a:rPr lang="en-US" altLang="zh-CN" dirty="0"/>
              <a:t>Tomcat</a:t>
            </a:r>
            <a:r>
              <a:rPr lang="zh-CN" altLang="en-US" dirty="0"/>
              <a:t>），最终以</a:t>
            </a:r>
            <a:r>
              <a:rPr lang="en-US" altLang="zh-CN" dirty="0"/>
              <a:t>java</a:t>
            </a:r>
            <a:r>
              <a:rPr lang="zh-CN" altLang="en-US" dirty="0"/>
              <a:t>应用程序进行执行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核心原理：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/>
              <a:t>SpringMVC</a:t>
            </a:r>
            <a:r>
              <a:rPr lang="zh-CN" altLang="en-US" dirty="0"/>
              <a:t>无配置文件（纯</a:t>
            </a:r>
            <a:r>
              <a:rPr lang="en-US" altLang="zh-CN" dirty="0"/>
              <a:t>Java</a:t>
            </a:r>
            <a:r>
              <a:rPr lang="zh-CN" altLang="en-US" dirty="0"/>
              <a:t>）完全注解化</a:t>
            </a:r>
            <a:r>
              <a:rPr lang="en-US" altLang="zh-CN" dirty="0"/>
              <a:t>+</a:t>
            </a:r>
            <a:r>
              <a:rPr lang="zh-CN" altLang="en-US" dirty="0"/>
              <a:t>内置</a:t>
            </a:r>
            <a:r>
              <a:rPr lang="en-US" altLang="zh-CN" dirty="0"/>
              <a:t>tomcat-embed-core</a:t>
            </a:r>
            <a:r>
              <a:rPr lang="zh-CN" altLang="en-US" dirty="0"/>
              <a:t>实现</a:t>
            </a:r>
            <a:r>
              <a:rPr lang="en-US" altLang="zh-CN" dirty="0" err="1"/>
              <a:t>SpringBoot</a:t>
            </a:r>
            <a:r>
              <a:rPr lang="zh-CN" altLang="en-US" dirty="0"/>
              <a:t>框架，</a:t>
            </a:r>
            <a:r>
              <a:rPr lang="en-US" altLang="zh-CN" dirty="0"/>
              <a:t>Main</a:t>
            </a:r>
            <a:r>
              <a:rPr lang="zh-CN" altLang="en-US" dirty="0"/>
              <a:t>函数启动</a:t>
            </a:r>
            <a:r>
              <a:rPr lang="zh-CN" altLang="en-US" dirty="0" smtClean="0"/>
              <a:t>。（</a:t>
            </a:r>
            <a:r>
              <a:rPr lang="zh-CN" altLang="en-US" dirty="0"/>
              <a:t>自动配置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SpringBoot</a:t>
            </a:r>
            <a:r>
              <a:rPr lang="zh-CN" altLang="en-US" dirty="0"/>
              <a:t>核心快速整合第三方框架原理</a:t>
            </a:r>
            <a:r>
              <a:rPr lang="en-US" altLang="zh-CN" dirty="0"/>
              <a:t>:Maven</a:t>
            </a:r>
            <a:r>
              <a:rPr lang="zh-CN" altLang="en-US" dirty="0"/>
              <a:t>继承依赖关系。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5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random/>
      </p:transition>
    </mc:Choice>
    <mc:Fallback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www.99ppt.com"/>
</p:tagLst>
</file>

<file path=ppt/theme/theme1.xml><?xml version="1.0" encoding="utf-8"?>
<a:theme xmlns:a="http://schemas.openxmlformats.org/drawingml/2006/main" name="www.99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336</Words>
  <Application>Microsoft Office PowerPoint</Application>
  <PresentationFormat>自定义</PresentationFormat>
  <Paragraphs>36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www.99ppt.com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LKC</cp:lastModifiedBy>
  <cp:revision>49</cp:revision>
  <dcterms:created xsi:type="dcterms:W3CDTF">2015-12-01T09:06:39Z</dcterms:created>
  <dcterms:modified xsi:type="dcterms:W3CDTF">2019-01-16T09:24:17Z</dcterms:modified>
</cp:coreProperties>
</file>