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277" r:id="rId8"/>
    <p:sldId id="295" r:id="rId9"/>
    <p:sldId id="278" r:id="rId10"/>
    <p:sldId id="279" r:id="rId11"/>
    <p:sldId id="293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61"/>
        <p:guide pos="2886"/>
        <p:guide orient="horz" pos="16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85816" y="1923678"/>
            <a:ext cx="2219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nodejs</a:t>
            </a:r>
            <a:r>
              <a:rPr lang="zh-CN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90440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commonjs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规范被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nodejs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所使用，所以我们在学习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nodejs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之前，必须要对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commonjs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有一个清楚的了解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Wingdings" panose="05000000000000000000" pitchFamily="2" charset="2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79116" y="506579"/>
            <a:ext cx="44640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为什么要学习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commonjs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94796" y="2820705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弥补JavaScript没有标准的缺陷，已达到像Python和Java那样具备开发大型应用的基础能力，而不是停留在开发浏览器端小脚本程序的阶段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>
              <a:buFont typeface="Wingdings" panose="05000000000000000000" pitchFamily="2" charset="2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59872" y="2130847"/>
            <a:ext cx="8565279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CommonJS就是为JS的表现来制定规范，因为js没有模块的功能所以CommonJS应运而生，它希望js可以在任何地方运行，不只是浏览器中</a:t>
            </a:r>
            <a:endParaRPr lang="zh-CN" altLang="en-US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33210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commonjs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74477" y="29607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commonjs用来规范服务器端的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909143"/>
            <a:ext cx="865797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模块标识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5331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模块引用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6111" y="497054"/>
            <a:ext cx="38671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CommonJS模块规范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2" y="2196371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模块定义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842468"/>
            <a:ext cx="865797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支持引入和导出功能，这样可以顺畅地连接各个模块，实现彼此间的依赖关系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5331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很好地解决变量污染问题，每个模块具有独立空间，互不干扰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92071" y="497054"/>
            <a:ext cx="50101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CommonJS模块规范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的好处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2" y="2196371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定义模块十分简单，接口十分简洁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13209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require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方法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23528" y="1854612"/>
            <a:ext cx="851763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带路径和不带路径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11906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模块引用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2990" y="2416810"/>
            <a:ext cx="3302635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/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var Math=require(</a:t>
            </a:r>
            <a:r>
              <a:rPr lang="zh-CN" altLang="en-US" sz="1600">
                <a:solidFill>
                  <a:srgbClr val="00B05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'math'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);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735" y="2816860"/>
            <a:ext cx="75069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上面例子中require的参数仅仅是模块名字的字符串，没有带有路径，引用的是当前运行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所在当前目录下的node_modules目录下的math模块。如果当前目录没有node_modules目录或者node_modules目录里面没有安装math模块，便会报错。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235" y="3691890"/>
            <a:ext cx="3302635" cy="337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var add = require(</a:t>
            </a:r>
            <a:r>
              <a:rPr lang="zh-CN" altLang="en-US" sz="1600">
                <a:solidFill>
                  <a:srgbClr val="00B050"/>
                </a:solidFill>
                <a:latin typeface="微软雅黑 Light" panose="020B0502040204020203" charset="-122"/>
                <a:ea typeface="微软雅黑 Light" panose="020B0502040204020203" charset="-122"/>
              </a:rPr>
              <a:t>'./add.js'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)；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4091940"/>
            <a:ext cx="75069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上面例子中引入了当前目录下的add.js文件，并赋值给add变量。</a:t>
            </a:r>
            <a:endParaRPr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/>
            <a:r>
              <a:rPr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没有以 '/'、'./' 或 '../' 开头来表示文件时，这个模块必须是一个</a:t>
            </a:r>
            <a:r>
              <a:rPr sz="14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核心模块</a:t>
            </a:r>
            <a:r>
              <a:rPr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或加载自 </a:t>
            </a:r>
            <a:r>
              <a:rPr sz="14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node_modules </a:t>
            </a:r>
            <a:r>
              <a:rPr lang="zh-CN" sz="14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目录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的模块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module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对象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8849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在每一个模块中，module对象代表该模块自身。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模块定义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12339" y="29134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export属性：module对象的一个属性，它向外提供接口。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89099" y="1966312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模块标识指的是传递给require方法的参数，必须是符合小驼峰命名的字符串，或者以 . 、.. 、开头的相对路径，或者绝对路径。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  <a:r>
              <a:rPr lang="zh-CN" altLang="en-US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</a:t>
            </a:r>
            <a:endParaRPr lang="zh-CN" altLang="en-US" sz="3000" b="1" u="none" strike="noStrike" kern="0" cap="none" spc="0" baseline="0" dirty="0" err="1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815</Words>
  <Application>WPS 演示</Application>
  <PresentationFormat>全屏显示(16:9)</PresentationFormat>
  <Paragraphs>59</Paragraphs>
  <Slides>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微软雅黑</vt:lpstr>
      <vt:lpstr>微软雅黑 Light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YH</cp:lastModifiedBy>
  <cp:revision>63</cp:revision>
  <dcterms:created xsi:type="dcterms:W3CDTF">2016-04-25T01:54:00Z</dcterms:created>
  <dcterms:modified xsi:type="dcterms:W3CDTF">2018-11-28T02:16:40Z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