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A9FE7-42C1-40A3-90F3-B917D7A5A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4C0B94-60F7-4888-AFF6-AEB47CA5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31256-8B43-49BF-82A3-8BC33BD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6D2BF6-A0C3-4588-8790-74D120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ABA76E-D696-44D2-B927-5EE4695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6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D96F8-EF94-4CC4-8596-741A7BF5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F0DD1-FDE4-4EB1-94EA-5C5CC17A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A8D2BF-F8AA-4D47-9A4D-31D87C6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ACD560-59B6-42ED-BFA7-AFDCDB0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93AEEB-156A-4258-ACD0-F5F744CA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6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7151A22-854E-44D7-A407-86E3E82FE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36F5CA-1884-4C4C-A378-80F4EDE40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6CF12C-3540-4406-BACF-A289193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55AD4-4AFE-4DC8-AD8F-2305EFE9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CD5792-1803-4600-8CE6-042F77D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224C75-FC8B-40E9-8866-C33DF586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AB4D4C-569F-4B10-93F5-4817CEF8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8CAC2C-E98A-4CC4-8BCE-70DB3F9F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24EF0-29E5-44E2-82A1-2085C19F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2AA3A3-10BD-43B0-A4DE-8155DB1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9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E40F2-E45F-4F23-A8F0-05A59822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86D54D-01D2-4079-9846-5F1E1FCEB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05A8ED-0AA5-40F5-99CE-D26984CE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200F0F-509E-4A8C-857A-D963FDFE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F8F19-D565-489B-8D87-C9AF0678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8D8A8-3E7E-4D60-8093-AFD1B1F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E866BB-04CE-464C-B488-EC1BF0C9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03F182-DF32-4717-9D86-D1C822B3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629167-79A6-44BF-B396-71D59EE1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33C4CE-D78D-45E9-9E5C-2738CEDB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881669-3882-48AB-918B-F4068B7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5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202ABE-378F-438A-8580-E36CE02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2ACC6-B861-42D9-A05C-40D6F10C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C8DBF3-B6A5-4FAC-B2FF-51735F2A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89EDC2-D3EE-4596-AE84-D99B9CAB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93239-8D74-4B6F-9912-0A4AE1C5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BFB7B8-872A-433B-804D-D764F93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834858-F2B6-47AB-B8E3-F12DAD32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206228-41B9-485A-BEE5-E83A205F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3D50C-F36A-449C-8FCA-4C9D5AA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CD46CF-D305-46D1-A9B6-5D1F9916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ABC8477-1F58-414E-9F1C-4B05AB87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B3782F-A340-4777-B92D-3FFA7DF0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C4AFC8-F382-4E36-A7D8-B9C1461F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052F18-E8A2-40DB-A4CE-E25F4D8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56E71-B83A-4745-ADD4-54EB0262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0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B2F6A-B69F-4BF4-B321-5FDD6A8C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11085A-F5AB-4636-8864-D6F30CC4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26B996-BC68-4E0B-86B7-03FE7E16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9B5774-D4D3-4746-9367-E5DDC45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93AE59-96B8-4887-A938-C4588AD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0303DF-04F2-4A76-A72A-03F17B3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8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D2317-D6D9-4E54-9340-92C798F5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093A4B-5F21-4B6E-B121-6448B850B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34ED8F-FE7A-4D53-B2D6-852C33CC2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70FD04-44B3-4869-90E0-2BFAA6D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1F2776-7227-4BEC-BA55-679339B8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CAB1D8-34EE-4183-B762-8A7F3BFE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751121-728D-4C53-8EA9-726F8B9E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B4D4D-EFB5-428F-B733-E0EB92B7D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8226B-BB1A-411C-B7A5-686B1A945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8D85-8A21-43AB-8910-9046820C8206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3D671C-DB84-42D2-827C-64F0F7960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20629B-FD37-48C6-A3DA-C9AB1BD87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359B-A84F-459C-A855-D7E7C7120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01DE03-FB68-4B64-B002-A51097084A35}"/>
              </a:ext>
            </a:extLst>
          </p:cNvPr>
          <p:cNvSpPr/>
          <p:nvPr/>
        </p:nvSpPr>
        <p:spPr>
          <a:xfrm>
            <a:off x="237067" y="344663"/>
            <a:ext cx="11819466" cy="185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F9D212-14C7-495A-B354-92C1856EAB8E}"/>
              </a:ext>
            </a:extLst>
          </p:cNvPr>
          <p:cNvSpPr/>
          <p:nvPr/>
        </p:nvSpPr>
        <p:spPr>
          <a:xfrm>
            <a:off x="484979" y="436998"/>
            <a:ext cx="3414139" cy="16525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&lt;li&gt;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&lt;a data-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btn</a:t>
            </a:r>
            <a:r>
              <a:rPr lang="en-US" altLang="zh-CN" sz="2400" dirty="0" smtClean="0">
                <a:solidFill>
                  <a:schemeClr val="tx1"/>
                </a:solidFill>
              </a:rPr>
              <a:t>=“tab”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data-</a:t>
            </a:r>
            <a:r>
              <a:rPr lang="en-US" altLang="zh-CN" sz="2400" dirty="0" err="1">
                <a:solidFill>
                  <a:schemeClr val="tx1"/>
                </a:solidFill>
              </a:rPr>
              <a:t>divid</a:t>
            </a:r>
            <a:r>
              <a:rPr lang="en-US" altLang="zh-CN" sz="2400" dirty="0">
                <a:solidFill>
                  <a:schemeClr val="tx1"/>
                </a:solidFill>
              </a:rPr>
              <a:t>="</a:t>
            </a:r>
            <a:r>
              <a:rPr lang="en-US" altLang="zh-CN" sz="2400" dirty="0" err="1">
                <a:solidFill>
                  <a:schemeClr val="tx1"/>
                </a:solidFill>
              </a:rPr>
              <a:t>content1</a:t>
            </a:r>
            <a:r>
              <a:rPr lang="en-US" altLang="zh-CN" sz="2400" dirty="0" smtClean="0">
                <a:solidFill>
                  <a:schemeClr val="tx1"/>
                </a:solidFill>
              </a:rPr>
              <a:t>"&gt;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元套餐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48BF7F-F96C-47D0-8DFC-D11AF7D86326}"/>
              </a:ext>
            </a:extLst>
          </p:cNvPr>
          <p:cNvSpPr/>
          <p:nvPr/>
        </p:nvSpPr>
        <p:spPr>
          <a:xfrm>
            <a:off x="4347722" y="436997"/>
            <a:ext cx="3414139" cy="16525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&lt;li&gt;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&lt;a data-</a:t>
            </a:r>
            <a:r>
              <a:rPr lang="en-US" altLang="zh-CN" sz="2400" dirty="0" err="1">
                <a:solidFill>
                  <a:schemeClr val="tx1"/>
                </a:solidFill>
              </a:rPr>
              <a:t>btn</a:t>
            </a:r>
            <a:r>
              <a:rPr lang="en-US" altLang="zh-CN" sz="2400" dirty="0">
                <a:solidFill>
                  <a:schemeClr val="tx1"/>
                </a:solidFill>
              </a:rPr>
              <a:t>=“tab</a:t>
            </a:r>
            <a:r>
              <a:rPr lang="en-US" altLang="zh-CN" sz="2400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data-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divid</a:t>
            </a:r>
            <a:r>
              <a:rPr lang="en-US" altLang="zh-CN" sz="2400" dirty="0">
                <a:solidFill>
                  <a:schemeClr val="tx1"/>
                </a:solidFill>
              </a:rPr>
              <a:t>="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content2</a:t>
            </a:r>
            <a:r>
              <a:rPr lang="en-US" altLang="zh-CN" sz="2400" dirty="0" smtClean="0">
                <a:solidFill>
                  <a:schemeClr val="tx1"/>
                </a:solidFill>
              </a:rPr>
              <a:t>"&gt; 30</a:t>
            </a:r>
            <a:r>
              <a:rPr lang="zh-CN" altLang="en-US" sz="2400" dirty="0" smtClean="0">
                <a:solidFill>
                  <a:schemeClr val="tx1"/>
                </a:solidFill>
              </a:rPr>
              <a:t>元</a:t>
            </a:r>
            <a:r>
              <a:rPr lang="zh-CN" altLang="en-US" sz="2400" dirty="0">
                <a:solidFill>
                  <a:schemeClr val="tx1"/>
                </a:solidFill>
              </a:rPr>
              <a:t>套餐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0CE569-5AFE-4339-A0E7-B93932F0A144}"/>
              </a:ext>
            </a:extLst>
          </p:cNvPr>
          <p:cNvSpPr/>
          <p:nvPr/>
        </p:nvSpPr>
        <p:spPr>
          <a:xfrm>
            <a:off x="8202128" y="436998"/>
            <a:ext cx="3515740" cy="165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&lt;li&gt;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&lt;a data-</a:t>
            </a:r>
            <a:r>
              <a:rPr lang="en-US" altLang="zh-CN" sz="2400" dirty="0" err="1">
                <a:solidFill>
                  <a:schemeClr val="bg1"/>
                </a:solidFill>
              </a:rPr>
              <a:t>btn</a:t>
            </a:r>
            <a:r>
              <a:rPr lang="en-US" altLang="zh-CN" sz="2400" dirty="0">
                <a:solidFill>
                  <a:schemeClr val="bg1"/>
                </a:solidFill>
              </a:rPr>
              <a:t>=“tab</a:t>
            </a:r>
            <a:r>
              <a:rPr lang="en-US" altLang="zh-CN" sz="2400" dirty="0" smtClean="0">
                <a:solidFill>
                  <a:schemeClr val="bg1"/>
                </a:solidFill>
              </a:rPr>
              <a:t>”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data-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divid</a:t>
            </a:r>
            <a:r>
              <a:rPr lang="en-US" altLang="zh-CN" sz="2400" dirty="0">
                <a:solidFill>
                  <a:schemeClr val="bg1"/>
                </a:solidFill>
              </a:rPr>
              <a:t>="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content3</a:t>
            </a:r>
            <a:r>
              <a:rPr lang="en-US" altLang="zh-CN" sz="2400" dirty="0" smtClean="0">
                <a:solidFill>
                  <a:schemeClr val="bg1"/>
                </a:solidFill>
              </a:rPr>
              <a:t>"&gt; 50</a:t>
            </a:r>
            <a:r>
              <a:rPr lang="zh-CN" altLang="en-US" sz="2400" dirty="0">
                <a:solidFill>
                  <a:schemeClr val="bg1"/>
                </a:solidFill>
              </a:rPr>
              <a:t>元套餐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84A8E1-DEDB-4368-8594-77F24B82F130}"/>
              </a:ext>
            </a:extLst>
          </p:cNvPr>
          <p:cNvSpPr txBox="1"/>
          <p:nvPr/>
        </p:nvSpPr>
        <p:spPr>
          <a:xfrm>
            <a:off x="237067" y="-24668"/>
            <a:ext cx="157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ul#tab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32273" y="2419744"/>
            <a:ext cx="2720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=100</a:t>
            </a:r>
            <a:br>
              <a:rPr lang="en-US" altLang="zh-CN" sz="2400" dirty="0" smtClean="0"/>
            </a:br>
            <a:r>
              <a:rPr lang="en-US" altLang="zh-CN" sz="2400" dirty="0" smtClean="0"/>
              <a:t>    101</a:t>
            </a:r>
            <a:br>
              <a:rPr lang="en-US" altLang="zh-CN" sz="2400" dirty="0" smtClean="0"/>
            </a:br>
            <a:r>
              <a:rPr lang="en-US" altLang="zh-CN" sz="2400" dirty="0" smtClean="0"/>
              <a:t>    102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103</a:t>
            </a:r>
            <a:endParaRPr lang="zh-CN" altLang="en-US" sz="2400" dirty="0"/>
          </a:p>
        </p:txBody>
      </p:sp>
      <p:sp>
        <p:nvSpPr>
          <p:cNvPr id="2" name="下箭头 1"/>
          <p:cNvSpPr/>
          <p:nvPr/>
        </p:nvSpPr>
        <p:spPr>
          <a:xfrm>
            <a:off x="2059337" y="9149"/>
            <a:ext cx="581819" cy="632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闪电形 8"/>
          <p:cNvSpPr/>
          <p:nvPr/>
        </p:nvSpPr>
        <p:spPr>
          <a:xfrm>
            <a:off x="2641156" y="524620"/>
            <a:ext cx="666488" cy="47927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9108" y="1263284"/>
            <a:ext cx="3074625" cy="338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1896533" y="1602092"/>
            <a:ext cx="954970" cy="122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03333" y="2177194"/>
            <a:ext cx="307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getElementById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divid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1AC0B0A-F439-4047-90A4-1A493B23F1F9}"/>
              </a:ext>
            </a:extLst>
          </p:cNvPr>
          <p:cNvSpPr/>
          <p:nvPr/>
        </p:nvSpPr>
        <p:spPr>
          <a:xfrm>
            <a:off x="1811425" y="3204574"/>
            <a:ext cx="6073423" cy="3808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tx1"/>
                </a:solidFill>
              </a:rPr>
              <a:t>div </a:t>
            </a:r>
            <a:r>
              <a:rPr lang="en-US" altLang="zh-CN" sz="2400" dirty="0" smtClean="0">
                <a:solidFill>
                  <a:schemeClr val="tx1"/>
                </a:solidFill>
              </a:rPr>
              <a:t>id=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content2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err="1" smtClean="0">
                <a:solidFill>
                  <a:schemeClr val="tx1"/>
                </a:solidFill>
              </a:rPr>
              <a:t>zIndex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;  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D71002-9615-40B7-A319-0771185FAC1A}"/>
              </a:ext>
            </a:extLst>
          </p:cNvPr>
          <p:cNvSpPr/>
          <p:nvPr/>
        </p:nvSpPr>
        <p:spPr>
          <a:xfrm>
            <a:off x="3217333" y="3706195"/>
            <a:ext cx="6073423" cy="3808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bg1"/>
                </a:solidFill>
              </a:rPr>
              <a:t>div </a:t>
            </a:r>
            <a:r>
              <a:rPr lang="en-US" altLang="zh-CN" sz="2400" dirty="0" smtClean="0">
                <a:solidFill>
                  <a:schemeClr val="bg1"/>
                </a:solidFill>
              </a:rPr>
              <a:t>id=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content3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err="1">
                <a:solidFill>
                  <a:schemeClr val="bg1"/>
                </a:solidFill>
              </a:rPr>
              <a:t>zIndex</a:t>
            </a:r>
            <a:r>
              <a:rPr lang="en-US" altLang="zh-CN" sz="2400" dirty="0">
                <a:solidFill>
                  <a:schemeClr val="bg1"/>
                </a:solidFill>
              </a:rPr>
              <a:t>=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;  </a:t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        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++</a:t>
            </a:r>
          </a:p>
          <a:p>
            <a:endParaRPr lang="en-US" altLang="zh-CN" sz="2400" dirty="0" smtClean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8B9F06-4BD4-423E-A18D-2C67B75B7C1D}"/>
              </a:ext>
            </a:extLst>
          </p:cNvPr>
          <p:cNvSpPr/>
          <p:nvPr/>
        </p:nvSpPr>
        <p:spPr>
          <a:xfrm>
            <a:off x="484979" y="2702953"/>
            <a:ext cx="6073423" cy="3808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 dirty="0">
                <a:solidFill>
                  <a:schemeClr val="tx1"/>
                </a:solidFill>
              </a:rPr>
              <a:t>div </a:t>
            </a:r>
            <a:r>
              <a:rPr lang="en-US" altLang="zh-CN" sz="2400" dirty="0" smtClean="0">
                <a:solidFill>
                  <a:schemeClr val="tx1"/>
                </a:solidFill>
              </a:rPr>
              <a:t>id=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content1</a:t>
            </a:r>
            <a:r>
              <a:rPr lang="en-US" altLang="zh-CN" sz="2400" dirty="0" smtClean="0">
                <a:solidFill>
                  <a:schemeClr val="tx1"/>
                </a:solidFill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err="1" smtClean="0">
                <a:solidFill>
                  <a:schemeClr val="tx1"/>
                </a:solidFill>
              </a:rPr>
              <a:t>zIndex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;   </a:t>
            </a:r>
            <a:br>
              <a:rPr lang="en-US" altLang="zh-CN" sz="2400" dirty="0" smtClean="0">
                <a:solidFill>
                  <a:schemeClr val="tx1"/>
                </a:solidFill>
              </a:rPr>
            </a:br>
            <a:r>
              <a:rPr lang="en-US" altLang="zh-CN" sz="24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1364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dong</dc:creator>
  <cp:lastModifiedBy>web</cp:lastModifiedBy>
  <cp:revision>14</cp:revision>
  <dcterms:created xsi:type="dcterms:W3CDTF">2020-03-23T09:41:08Z</dcterms:created>
  <dcterms:modified xsi:type="dcterms:W3CDTF">2020-07-11T10:00:34Z</dcterms:modified>
</cp:coreProperties>
</file>