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ae1bf3ef_8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ae1bf3ef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ae1bf3ef_9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ae1bf3e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ae1bf3ef_9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ae1bf3ef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e9bfb3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e9bfb3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e97f9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e97f9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ae1bf3ef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ae1bf3ef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e9bfb3d7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e9bfb3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ae1bf3ef_8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ae1bf3e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e1bf3ef_8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e1bf3ef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ae1bf3ef_8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ae1bf3ef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ae1bf3ef_8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ae1bf3ef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946500"/>
            <a:ext cx="914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DayCare </a:t>
            </a:r>
            <a:endParaRPr b="1" sz="4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45088" y="1931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</a:t>
            </a:r>
            <a:endParaRPr b="1" sz="1800"/>
          </a:p>
        </p:txBody>
      </p:sp>
      <p:sp>
        <p:nvSpPr>
          <p:cNvPr id="87" name="Google Shape;87;p13"/>
          <p:cNvSpPr txBox="1"/>
          <p:nvPr/>
        </p:nvSpPr>
        <p:spPr>
          <a:xfrm>
            <a:off x="2344500" y="2683900"/>
            <a:ext cx="198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Jiawei Qian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Chunzheng Wen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Jiao He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Fangyu Wu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49075" y="2683900"/>
            <a:ext cx="198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Siyan Li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Zifeng Xu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Yi-Chen Yi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Ching-Fong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789850" y="588100"/>
            <a:ext cx="37821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Implementation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1.We use a StudentFactory class and define the getObject method to generate Student Object.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2.The factory class obeys the lazy Singleton design pattern. When the application runs, the factory will be created when it needs to be used.</a:t>
            </a:r>
            <a:endParaRPr sz="16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0" y="1632200"/>
            <a:ext cx="4133425" cy="22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93300" y="1847450"/>
            <a:ext cx="1974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UML 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Diagram</a:t>
            </a:r>
            <a:endParaRPr b="1" sz="32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150" y="31800"/>
            <a:ext cx="6440452" cy="50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36875" y="257600"/>
            <a:ext cx="7842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Sequential</a:t>
            </a:r>
            <a:r>
              <a:rPr b="1" lang="en" sz="3200"/>
              <a:t> Diagram</a:t>
            </a:r>
            <a:endParaRPr b="1" sz="3200"/>
          </a:p>
        </p:txBody>
      </p: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" y="1230225"/>
            <a:ext cx="7606886" cy="36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61000" y="79475"/>
            <a:ext cx="8442000" cy="11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</a:t>
            </a:r>
            <a:r>
              <a:rPr b="1" lang="en" sz="3200"/>
              <a:t>Member  </a:t>
            </a:r>
            <a:r>
              <a:rPr b="1" lang="en" sz="3200">
                <a:solidFill>
                  <a:schemeClr val="lt1"/>
                </a:solidFill>
              </a:rPr>
              <a:t>Contributions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526800" y="14513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Jiawei Qian &amp; Chunzheng Wen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Add, update and view students student information panel</a:t>
            </a:r>
            <a:endParaRPr sz="1800"/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526800" y="31371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Jiao He</a:t>
            </a:r>
            <a:r>
              <a:rPr b="1" lang="en" sz="1800"/>
              <a:t> &amp; Fangyu Wu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 teacher information, teacher review and teacher panel</a:t>
            </a:r>
            <a:endParaRPr sz="1800"/>
          </a:p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5047175" y="3074825"/>
            <a:ext cx="3837000" cy="16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Ching-Fong</a:t>
            </a:r>
            <a:r>
              <a:rPr b="1" lang="en"/>
              <a:t> Chen &amp; Yi-Chen Yi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Record Immunization for students and vaccination panel</a:t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4578875" y="1451375"/>
            <a:ext cx="43053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Siyan Li &amp; Zifeng Xu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Assign students and teachers into classrooms, and classroom panel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52275" y="1732626"/>
            <a:ext cx="35580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Knowledge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Applied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4720350" y="272700"/>
            <a:ext cx="4367700" cy="4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Used Objects Oriented Design into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Applications.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 Improved implementation by SOLID design,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and applied Simple Factory design pattern.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 Collaborated with Java Swing and GUI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components under NetBeans.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r>
              <a:rPr lang="en" sz="1600">
                <a:solidFill>
                  <a:schemeClr val="lt1"/>
                </a:solidFill>
              </a:rPr>
              <a:t>. Used a few simple data structures like List,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Map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4000" y="1648989"/>
            <a:ext cx="3292383" cy="175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4000" y="3482675"/>
            <a:ext cx="3150575" cy="13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865100" y="1510075"/>
            <a:ext cx="28866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Future 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Enhancement</a:t>
            </a:r>
            <a:endParaRPr b="1" sz="3200"/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572000" y="134375"/>
            <a:ext cx="44967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1. We may use a rela</a:t>
            </a:r>
            <a:r>
              <a:rPr lang="en" sz="1400">
                <a:solidFill>
                  <a:schemeClr val="lt1"/>
                </a:solidFill>
              </a:rPr>
              <a:t>tional database like mysql or sql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server in the future. As relational databases can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better describe the relationships between different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objects.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2. We</a:t>
            </a:r>
            <a:r>
              <a:rPr lang="en" sz="1400">
                <a:solidFill>
                  <a:schemeClr val="lt1"/>
                </a:solidFill>
              </a:rPr>
              <a:t> may add multithreading functions to our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application as it could effectively improve multi-user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access performance.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3. We may use some extra design patterns to our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 application like Prototype, Adapter, and Observer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 Pattern.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4. We could use some frame like SpringBoot to upgrade our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application to an advanced web project which could be 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    accessed via browser.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0" y="2152350"/>
            <a:ext cx="9144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for your time!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874500" y="335375"/>
            <a:ext cx="70410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Introduction</a:t>
            </a:r>
            <a:endParaRPr b="1" sz="32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78238" y="1229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79175" y="1348550"/>
            <a:ext cx="773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application aims to cope with the children day care issues 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Add, delete and view student information; track annual student registration renewal 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teacher detailed information and track annual employee review 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 student/teacher groups to classrooms according to age.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 student to teachers 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Track student immunization record .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41300" y="402925"/>
            <a:ext cx="8380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Operation Instructions</a:t>
            </a:r>
            <a:endParaRPr b="1" sz="320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764900" y="1304875"/>
            <a:ext cx="2628925" cy="1188900"/>
            <a:chOff x="431925" y="1304875"/>
            <a:chExt cx="2628925" cy="118890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31950" y="1304875"/>
              <a:ext cx="2628900" cy="1188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8394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841300" y="1850300"/>
            <a:ext cx="24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Apache NetBeans 12.5</a:t>
            </a:r>
            <a:endParaRPr sz="1600"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4519300" y="1304878"/>
            <a:ext cx="2632500" cy="2967143"/>
            <a:chOff x="6212550" y="1304875"/>
            <a:chExt cx="2632500" cy="3416400"/>
          </a:xfrm>
        </p:grpSpPr>
        <p:sp>
          <p:nvSpPr>
            <p:cNvPr id="107" name="Google Shape;107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449200" y="1304900"/>
            <a:ext cx="28551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Technology and </a:t>
            </a:r>
            <a:r>
              <a:rPr lang="en">
                <a:solidFill>
                  <a:schemeClr val="lt1"/>
                </a:solidFill>
              </a:rPr>
              <a:t>Patterns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4593150" y="1778611"/>
            <a:ext cx="2478600" cy="24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Db4o Database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MVC Design Pattern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Factory Design Pattern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Swing UI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764888" y="3017000"/>
            <a:ext cx="2628925" cy="1188900"/>
            <a:chOff x="431925" y="1304875"/>
            <a:chExt cx="2628925" cy="1188900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31950" y="1304875"/>
              <a:ext cx="2628900" cy="1188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839388" y="30170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JDK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841288" y="3562425"/>
            <a:ext cx="2478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JDK1.8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154325" y="5637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  db4o </a:t>
            </a:r>
            <a:r>
              <a:rPr b="1" lang="en" sz="3200">
                <a:solidFill>
                  <a:schemeClr val="dk1"/>
                </a:solidFill>
              </a:rPr>
              <a:t>Database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200"/>
            <a:ext cx="4185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db4o</a:t>
            </a:r>
            <a:r>
              <a:rPr lang="en"/>
              <a:t> is an embeddable open-source object database for Java developers.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5" y="2004351"/>
            <a:ext cx="4186007" cy="28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912100" y="2152350"/>
            <a:ext cx="7908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Pattern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921500" y="418825"/>
            <a:ext cx="36504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Model View Controller </a:t>
            </a:r>
            <a:r>
              <a:rPr b="1" lang="en" sz="3200">
                <a:solidFill>
                  <a:schemeClr val="dk1"/>
                </a:solidFill>
              </a:rPr>
              <a:t>Pattern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MVC design pattern specifies that an application consist of a data model, presentation information, and control information.</a:t>
            </a:r>
            <a:endParaRPr sz="16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13" y="1765426"/>
            <a:ext cx="3248079" cy="28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83900" y="393625"/>
            <a:ext cx="811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MVC</a:t>
            </a:r>
            <a:endParaRPr b="1" sz="3200"/>
          </a:p>
        </p:txBody>
      </p:sp>
      <p:sp>
        <p:nvSpPr>
          <p:cNvPr id="140" name="Google Shape;140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432350" y="2070575"/>
            <a:ext cx="24717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Only manipulate application data, no presenting the data to a user.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8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143" name="Google Shape;143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3164025" y="2070575"/>
            <a:ext cx="24717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The Controller exists between the view and the model. It listens to events triggered by the view and executes the reactions to these events. </a:t>
            </a:r>
            <a:endParaRPr sz="1600"/>
          </a:p>
        </p:txBody>
      </p:sp>
      <p:sp>
        <p:nvSpPr>
          <p:cNvPr id="146" name="Google Shape;146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5994025" y="2070575"/>
            <a:ext cx="24717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The View layer presents the data to users. It shows data processed by model layer.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550" y="928501"/>
            <a:ext cx="2012608" cy="3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761650" y="262500"/>
            <a:ext cx="36954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Implementation</a:t>
            </a:r>
            <a:endParaRPr b="1" sz="32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3" y="1021350"/>
            <a:ext cx="3171123" cy="3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921500" y="2179075"/>
            <a:ext cx="3400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Factory Design</a:t>
            </a:r>
            <a:r>
              <a:rPr b="1" lang="en" sz="3200">
                <a:solidFill>
                  <a:schemeClr val="dk1"/>
                </a:solidFill>
              </a:rPr>
              <a:t> Pattern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factory design pattern says that define an interface (A java interface or an abstract class)and let the subclasses decide which object to instantiate.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