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Average"/>
      <p:regular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Averag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59b216e5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59b216e5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59b21731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59b21731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59b2173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59b2173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59b2173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59b2173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59b21731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59b21731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5a67906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5a67906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59b21731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59b21731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59b216e5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59b216e5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59b216e5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59b216e5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59b21731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59b21731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59b216e5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59b216e5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59b216e5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59b216e5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59b217313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59b217313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59b2173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59b2173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59b217313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59b217313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59b217313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59b217313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59b216e5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59b216e5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59b216e5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59b216e5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59b217313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59b217313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59b216e5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59b216e5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59b216e5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59b216e5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59b216e51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59b216e51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59b216e51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59b216e51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Relationship Id="rId4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41675" y="365325"/>
            <a:ext cx="7801500" cy="89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CSYE 6200 - DayCare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41675" y="1594126"/>
            <a:ext cx="8253900" cy="28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zh-CN" sz="6700" u="sng">
                <a:solidFill>
                  <a:srgbClr val="FFFFF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Team members</a:t>
            </a:r>
            <a:r>
              <a:rPr b="1" lang="zh-CN" sz="5900" u="sng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zh-CN" sz="5900" u="sng">
                <a:solidFill>
                  <a:srgbClr val="24292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zh-CN" sz="5900">
                <a:solidFill>
                  <a:srgbClr val="24292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               																	</a:t>
            </a:r>
            <a:endParaRPr b="1" sz="5900">
              <a:solidFill>
                <a:srgbClr val="24292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5807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Vedant Deokar     </a:t>
            </a:r>
            <a:endParaRPr b="1" sz="5807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5807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Tianxiang Ren </a:t>
            </a:r>
            <a:endParaRPr b="1" sz="5807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5807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Zibin Kang </a:t>
            </a:r>
            <a:endParaRPr b="1" sz="5807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5807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Shakti Rao </a:t>
            </a:r>
            <a:endParaRPr b="1" sz="5807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5807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Xuhui Zhu</a:t>
            </a:r>
            <a:endParaRPr b="1" sz="5807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5807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Yucong Feng</a:t>
            </a:r>
            <a:endParaRPr sz="4707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Class Diagram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425" y="1051525"/>
            <a:ext cx="621030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Design Patterns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Factory Method Pattern and Singleton pattern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MVC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S.O.L.I.D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Design Pattern -1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017725"/>
            <a:ext cx="8520600" cy="3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Factory Method Pattern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435"/>
              <a:t>We have 3 concrete</a:t>
            </a:r>
            <a:r>
              <a:rPr lang="zh-CN" sz="1435"/>
              <a:t> factory subclasses derived from an AbstractFactory super class, These three classes are ClassroomFactory, StudentFactory and TeacherFactory. All use singleton pattern.</a:t>
            </a:r>
            <a:endParaRPr sz="2035"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538" y="1487853"/>
            <a:ext cx="6590926" cy="257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Design Pattern -2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Model View Controller Design Pattern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Benefit for using MVC :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Faster Development Process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Easy Planning and maintenance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Multiple Views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Separation of concerns</a:t>
            </a:r>
            <a:br>
              <a:rPr lang="zh-CN"/>
            </a:b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551" y="223975"/>
            <a:ext cx="2562975" cy="42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CSV File I/O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850" y="1981250"/>
            <a:ext cx="3644751" cy="178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639925" y="1447850"/>
            <a:ext cx="269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          ReadFile Function </a:t>
            </a:r>
            <a:endParaRPr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100" y="1981250"/>
            <a:ext cx="3885817" cy="178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/>
        </p:nvSpPr>
        <p:spPr>
          <a:xfrm>
            <a:off x="5375475" y="1447850"/>
            <a:ext cx="28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WriteStringToFile Function </a:t>
            </a:r>
            <a:endParaRPr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Db4o data persistence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/>
              <a:t>Embeddable open-source object database. 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 rotWithShape="1">
          <a:blip r:embed="rId3">
            <a:alphaModFix/>
          </a:blip>
          <a:srcRect b="0" l="0" r="25222" t="48360"/>
          <a:stretch/>
        </p:blipFill>
        <p:spPr>
          <a:xfrm>
            <a:off x="600625" y="1609175"/>
            <a:ext cx="7044025" cy="33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Object Oriented Principles 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We have used all four Principles to design our code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Inheritance: Inheritance is always applied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Polymorphism : we have override toString()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Encapsulation: we apply encapsulation over and over again in our code , for example: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Abstraction: we have two abstract class , AbstractPerson class and AbstractFactory class </a:t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775" y="2738050"/>
            <a:ext cx="4303600" cy="62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S.O.L.I.D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Single Responsibility Principle: All data (supporting purpose) class private and supply public API (supporting purpose)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Liskov Substitution Principle: Any subclass may be Substituted for its Super class.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Interface Segregation Principle: No class depends on any method it does not use.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</a:t>
            </a:r>
            <a:r>
              <a:rPr lang="zh-CN"/>
              <a:t>omponent &amp; </a:t>
            </a:r>
            <a:r>
              <a:rPr lang="zh-CN"/>
              <a:t>Subsystem D</a:t>
            </a:r>
            <a:r>
              <a:rPr lang="zh-CN"/>
              <a:t>escription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2306700" y="1175875"/>
            <a:ext cx="6525600" cy="3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AbstractFactory.java /</a:t>
            </a:r>
            <a:r>
              <a:rPr lang="zh-C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ClassroomFactory.java /StudentFactory.java /TeacherFactory.java</a:t>
            </a:r>
            <a:r>
              <a:rPr lang="zh-C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There are 3</a:t>
            </a:r>
            <a:r>
              <a:rPr lang="zh-C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concrete Factory subclasses(</a:t>
            </a:r>
            <a:r>
              <a:rPr b="1" i="1" lang="zh-C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ClassroomFactory</a:t>
            </a:r>
            <a:r>
              <a:rPr i="1" lang="zh-C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zh-C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StudentFactory</a:t>
            </a:r>
            <a:r>
              <a:rPr i="1" lang="zh-C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1" lang="zh-C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TeacherFactory</a:t>
            </a:r>
            <a:r>
              <a:rPr lang="zh-C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derived from an facotry Abstract super class(AbstractFactory).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AbstractPerson.java: Sets Abstract functions for subclasses(</a:t>
            </a:r>
            <a:r>
              <a:rPr b="1" i="1" lang="zh-C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Teacher</a:t>
            </a:r>
            <a:r>
              <a:rPr lang="zh-C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and </a:t>
            </a:r>
            <a:r>
              <a:rPr b="1" i="1" lang="zh-C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</a:t>
            </a:r>
            <a:r>
              <a:rPr lang="zh-C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class).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Student.java /Teacher.java /School.java /Classroom.java: </a:t>
            </a:r>
            <a:r>
              <a:rPr lang="zh-C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Holds all data and set attributes of these 4 classes. For example(</a:t>
            </a:r>
            <a:r>
              <a:rPr b="1" i="1" lang="zh-C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School.java</a:t>
            </a:r>
            <a:r>
              <a:rPr lang="zh-C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when a new Student is added to school, it will be automatically assigned with a teahcer and be added to a Classroom.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FileUtil.java: Includes the function of reading from and writing on a CSV file.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RatioRule.java:Adds Classroomid to </a:t>
            </a:r>
            <a:r>
              <a:rPr b="1" i="1" lang="zh-C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Teacher</a:t>
            </a:r>
            <a:r>
              <a:rPr lang="zh-C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add maximum groups per classroom to CSV.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800"/>
              </a:spcBef>
              <a:spcAft>
                <a:spcPts val="1800"/>
              </a:spcAft>
              <a:buNone/>
            </a:pPr>
            <a:r>
              <a:rPr lang="zh-C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Vax.java: Holds all data and set attributes for vaccine information and split the data from CSV.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25" y="1230613"/>
            <a:ext cx="2069350" cy="326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00500" y="239550"/>
            <a:ext cx="338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Subsystems interaction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 rotWithShape="1">
          <a:blip r:embed="rId3">
            <a:alphaModFix/>
          </a:blip>
          <a:srcRect b="0" l="26802" r="28227" t="10538"/>
          <a:stretch/>
        </p:blipFill>
        <p:spPr>
          <a:xfrm>
            <a:off x="954725" y="1767053"/>
            <a:ext cx="969584" cy="102680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1"/>
          <p:cNvSpPr txBox="1"/>
          <p:nvPr/>
        </p:nvSpPr>
        <p:spPr>
          <a:xfrm>
            <a:off x="954725" y="4243892"/>
            <a:ext cx="22710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verage"/>
                <a:ea typeface="Average"/>
                <a:cs typeface="Average"/>
                <a:sym typeface="Average"/>
              </a:rPr>
              <a:t>Starter CSV files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83" name="Google Shape;183;p31"/>
          <p:cNvCxnSpPr/>
          <p:nvPr/>
        </p:nvCxnSpPr>
        <p:spPr>
          <a:xfrm flipH="1" rot="10800000">
            <a:off x="1627100" y="2583875"/>
            <a:ext cx="4751400" cy="153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31"/>
          <p:cNvSpPr txBox="1"/>
          <p:nvPr/>
        </p:nvSpPr>
        <p:spPr>
          <a:xfrm rot="-852127">
            <a:off x="3299084" y="3426047"/>
            <a:ext cx="1407416" cy="5858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Load initial data</a:t>
            </a:r>
            <a:endParaRPr b="1"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8092113" y="3981713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Db4o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6" name="Google Shape;186;p31"/>
          <p:cNvSpPr/>
          <p:nvPr/>
        </p:nvSpPr>
        <p:spPr>
          <a:xfrm>
            <a:off x="7599063" y="4170901"/>
            <a:ext cx="445800" cy="5322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1"/>
          <p:cNvSpPr/>
          <p:nvPr/>
        </p:nvSpPr>
        <p:spPr>
          <a:xfrm>
            <a:off x="7346977" y="4115832"/>
            <a:ext cx="484800" cy="5322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" name="Google Shape;188;p31"/>
          <p:cNvCxnSpPr>
            <a:endCxn id="187" idx="2"/>
          </p:cNvCxnSpPr>
          <p:nvPr/>
        </p:nvCxnSpPr>
        <p:spPr>
          <a:xfrm>
            <a:off x="6761677" y="2651232"/>
            <a:ext cx="585300" cy="1730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31"/>
          <p:cNvCxnSpPr/>
          <p:nvPr/>
        </p:nvCxnSpPr>
        <p:spPr>
          <a:xfrm flipH="1">
            <a:off x="2008225" y="1239375"/>
            <a:ext cx="445980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31"/>
          <p:cNvSpPr txBox="1"/>
          <p:nvPr/>
        </p:nvSpPr>
        <p:spPr>
          <a:xfrm>
            <a:off x="6686950" y="1199525"/>
            <a:ext cx="14958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Controllers</a:t>
            </a:r>
            <a:endParaRPr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6490450" y="2169450"/>
            <a:ext cx="11877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verage"/>
                <a:ea typeface="Average"/>
                <a:cs typeface="Average"/>
                <a:sym typeface="Average"/>
              </a:rPr>
              <a:t>Models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92" name="Google Shape;192;p31"/>
          <p:cNvCxnSpPr/>
          <p:nvPr/>
        </p:nvCxnSpPr>
        <p:spPr>
          <a:xfrm flipH="1" rot="10800000">
            <a:off x="2120150" y="1418600"/>
            <a:ext cx="4359300" cy="818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31"/>
          <p:cNvSpPr txBox="1"/>
          <p:nvPr/>
        </p:nvSpPr>
        <p:spPr>
          <a:xfrm>
            <a:off x="1111625" y="1276325"/>
            <a:ext cx="5490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verage"/>
                <a:ea typeface="Average"/>
                <a:cs typeface="Average"/>
                <a:sym typeface="Average"/>
              </a:rPr>
              <a:t>GUI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4" name="Google Shape;194;p31"/>
          <p:cNvSpPr txBox="1"/>
          <p:nvPr/>
        </p:nvSpPr>
        <p:spPr>
          <a:xfrm rot="-795697">
            <a:off x="3567374" y="1902494"/>
            <a:ext cx="1119453" cy="4000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Listeners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95" name="Google Shape;195;p31"/>
          <p:cNvCxnSpPr>
            <a:endCxn id="190" idx="2"/>
          </p:cNvCxnSpPr>
          <p:nvPr/>
        </p:nvCxnSpPr>
        <p:spPr>
          <a:xfrm flipH="1" rot="10800000">
            <a:off x="7218850" y="1599725"/>
            <a:ext cx="216000" cy="4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31"/>
          <p:cNvCxnSpPr>
            <a:stCxn id="187" idx="1"/>
          </p:cNvCxnSpPr>
          <p:nvPr/>
        </p:nvCxnSpPr>
        <p:spPr>
          <a:xfrm rot="10800000">
            <a:off x="7297177" y="2707632"/>
            <a:ext cx="292200" cy="140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31"/>
          <p:cNvSpPr txBox="1"/>
          <p:nvPr/>
        </p:nvSpPr>
        <p:spPr>
          <a:xfrm>
            <a:off x="7678150" y="2752338"/>
            <a:ext cx="88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retrieve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&amp; store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class objects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8" name="Google Shape;198;p31"/>
          <p:cNvSpPr txBox="1"/>
          <p:nvPr/>
        </p:nvSpPr>
        <p:spPr>
          <a:xfrm rot="-531577">
            <a:off x="3532914" y="871383"/>
            <a:ext cx="3328918" cy="400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manipulate model and return data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The application intended to solve the problem of day care for children.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It assigns students to teachers and student and teachers to classrooms based on ClassroomRules.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Defines vaccines needed to be taken based on age groups.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Can Create Students, Teachers and Vaccine records.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Implements Annual Registration Renewal for students.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Tracks Immunization Records for students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Tracks annual student registration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Send email notification to parents as a reminder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External libraries, packages and technologies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1152475"/>
            <a:ext cx="682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CN" sz="2200"/>
              <a:t>JFreeChart - plot Pie chart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zh-CN" sz="2200"/>
              <a:t>javax-mail-api - sending email notifications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2200"/>
              <a:buChar char="●"/>
            </a:pPr>
            <a:r>
              <a:rPr lang="zh-CN" sz="2200"/>
              <a:t>Javafaker - generate dummy data</a:t>
            </a:r>
            <a:endParaRPr sz="2200"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0350" y="1017725"/>
            <a:ext cx="2386950" cy="8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1650" y="2068625"/>
            <a:ext cx="1564350" cy="11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Screenshots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 rotWithShape="1">
          <a:blip r:embed="rId3">
            <a:alphaModFix/>
          </a:blip>
          <a:srcRect b="9033" l="15766" r="13627" t="0"/>
          <a:stretch/>
        </p:blipFill>
        <p:spPr>
          <a:xfrm>
            <a:off x="3138825" y="1017725"/>
            <a:ext cx="2541989" cy="184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 rotWithShape="1">
          <a:blip r:embed="rId4">
            <a:alphaModFix/>
          </a:blip>
          <a:srcRect b="8458" l="15264" r="13969" t="2967"/>
          <a:stretch/>
        </p:blipFill>
        <p:spPr>
          <a:xfrm>
            <a:off x="248775" y="1017725"/>
            <a:ext cx="2667000" cy="184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3875" y="1017725"/>
            <a:ext cx="2526333" cy="184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 rotWithShape="1">
          <a:blip r:embed="rId6">
            <a:alphaModFix/>
          </a:blip>
          <a:srcRect b="7820" l="15491" r="13866" t="2702"/>
          <a:stretch/>
        </p:blipFill>
        <p:spPr>
          <a:xfrm>
            <a:off x="3195925" y="3054725"/>
            <a:ext cx="2484900" cy="17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Project contributors and list of their work</a:t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Xuhui Zhu: School, Classroom,Teacher and Student Class design, implements algorithm for adding Students and assign them to empty Classroom/Group.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Tianxiang Ren: File IO System. Create CSV file and test.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Yucong Feng: Factory Classes. Implements Date tracking for Student and Teacher.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Zibing Kang: Vax Class. Implements Vax record tracking for Student.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Vedant Deokar: Email notification API, JFreeChart, Swing GUI implementation, Db4o database for persistence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Future improvements</a:t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 a relational database like SQL to store all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Add more operations on Teacher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Use a messaging API like Twilio to remind parents/employees about upcoming events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Download CSV from the table (GUI)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388075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5500"/>
              <a:t>Thank you!</a:t>
            </a:r>
            <a:endParaRPr sz="5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Installation and operating instructions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Download and Install Apache NetBean 12.x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Clone the Project from GitHub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 the Project in NetBeans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Run the project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UML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What is UML?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A UML diagram is a diagram based on the UML (Unified Modeling Language) with the purpose of visually representing a system along with its main actors, roles, actions, artifacts or classes, in order to better understand, alter, maintain, or document information about the system.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e.g           A person class diagram :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5600" y="2738275"/>
            <a:ext cx="2985675" cy="23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5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UML Diagram in our project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488" y="838089"/>
            <a:ext cx="7279026" cy="40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259900" y="14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AbstractPerson</a:t>
            </a:r>
            <a:r>
              <a:rPr lang="zh-CN"/>
              <a:t> Diagram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474" y="763287"/>
            <a:ext cx="3629975" cy="41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Class Diagram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25" y="1152475"/>
            <a:ext cx="8543925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3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Class Diagram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50" y="1321100"/>
            <a:ext cx="9023099" cy="26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Class Diagram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4" y="1017725"/>
            <a:ext cx="899006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