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3" r:id="rId3"/>
    <p:sldId id="284" r:id="rId4"/>
    <p:sldId id="285" r:id="rId5"/>
    <p:sldId id="287" r:id="rId6"/>
    <p:sldId id="286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79C"/>
    <a:srgbClr val="0070C0"/>
    <a:srgbClr val="64AA80"/>
    <a:srgbClr val="A64CD3"/>
    <a:srgbClr val="4BACC6"/>
    <a:srgbClr val="F79646"/>
    <a:srgbClr val="4DBEEE"/>
    <a:srgbClr val="E6E6E6"/>
    <a:srgbClr val="C0504D"/>
    <a:srgbClr val="02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9" autoAdjust="0"/>
    <p:restoredTop sz="96115" autoAdjust="0"/>
  </p:normalViewPr>
  <p:slideViewPr>
    <p:cSldViewPr snapToGrid="0">
      <p:cViewPr>
        <p:scale>
          <a:sx n="66" d="100"/>
          <a:sy n="66" d="100"/>
        </p:scale>
        <p:origin x="354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0C7B-336C-47EB-91F4-84251AEBE5B4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882C1-7E73-413A-A4A7-7CCFD07C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4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2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4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5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4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2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4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3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A6478-933B-6698-7F8F-BB80BEA3DC22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A47EEF4-AEA7-21C3-313B-E7C9B320C2FE}"/>
              </a:ext>
            </a:extLst>
          </p:cNvPr>
          <p:cNvGrpSpPr/>
          <p:nvPr/>
        </p:nvGrpSpPr>
        <p:grpSpPr>
          <a:xfrm>
            <a:off x="171450" y="725307"/>
            <a:ext cx="3288268" cy="604332"/>
            <a:chOff x="171450" y="725307"/>
            <a:chExt cx="3288268" cy="604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B14D11-6A58-71E6-7647-04D69DF08F40}"/>
                </a:ext>
              </a:extLst>
            </p:cNvPr>
            <p:cNvSpPr txBox="1"/>
            <p:nvPr/>
          </p:nvSpPr>
          <p:spPr>
            <a:xfrm>
              <a:off x="599640" y="725307"/>
              <a:ext cx="167866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개발 목적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1C97C16-288D-DB1D-B0DE-81E6A7EB4E31}"/>
                </a:ext>
              </a:extLst>
            </p:cNvPr>
            <p:cNvSpPr/>
            <p:nvPr/>
          </p:nvSpPr>
          <p:spPr>
            <a:xfrm>
              <a:off x="171450" y="819737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79EB2B-4593-1C68-5E35-4A06B1CE915A}"/>
                </a:ext>
              </a:extLst>
            </p:cNvPr>
            <p:cNvSpPr txBox="1"/>
            <p:nvPr/>
          </p:nvSpPr>
          <p:spPr>
            <a:xfrm>
              <a:off x="599640" y="1037251"/>
              <a:ext cx="286007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 </a:t>
              </a:r>
              <a:r>
                <a:rPr lang="ko-KR" altLang="en-US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진동자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구동 테스트 보드 펌웨어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373BB0-62EF-3326-9F71-09EC2186D296}"/>
              </a:ext>
            </a:extLst>
          </p:cNvPr>
          <p:cNvSpPr txBox="1"/>
          <p:nvPr/>
        </p:nvSpPr>
        <p:spPr>
          <a:xfrm>
            <a:off x="599640" y="1660653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지원하는 기능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AD5A-6ABB-A3FD-379B-23722ABC3903}"/>
              </a:ext>
            </a:extLst>
          </p:cNvPr>
          <p:cNvSpPr/>
          <p:nvPr/>
        </p:nvSpPr>
        <p:spPr>
          <a:xfrm>
            <a:off x="171450" y="1755083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BF8279-4C61-9FCE-D099-AFF3EA2457DA}"/>
              </a:ext>
            </a:extLst>
          </p:cNvPr>
          <p:cNvSpPr txBox="1"/>
          <p:nvPr/>
        </p:nvSpPr>
        <p:spPr>
          <a:xfrm>
            <a:off x="599640" y="1972597"/>
            <a:ext cx="38282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USB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UART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진동자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정보 지속적으로 송신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USB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UART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진동자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정보 수신 시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진동자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제어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송신 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500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마다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PB12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LED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토글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수신 시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PB13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LED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토글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80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7BC3E-F579-51FC-5799-6BECDD02E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8B731B-4330-35B3-5E90-ECE23CD4221A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A0009B-DA5F-C894-6B6D-F66477CCA19E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06D708-5216-D9BE-93DE-BFC029D00689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D541284-CF31-99C9-8C21-73286DB00147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D410FBF-1BEF-7E73-017F-9A63552114A3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0705957-A147-A1F4-D213-B182CBFB1E27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BCC3D41-68C4-B96D-DB0C-ED63F9AA42BA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800FF32-EBF4-328F-2D4C-71F5D207898E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D4355FA-A434-7404-1E70-F71899966B8B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E8797B6-258A-3257-F5FD-2F19CC314A45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88ACEA-1E45-23F8-EF4D-EEEAFC8959A2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8DA0C03-C192-AF6D-1B37-4CAF6E4018E0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2A52A1E-49AA-A479-E7CF-3D5972AD8AA8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1DAC5EC-5159-4F3A-2FAE-F48F7DEC1380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E5A1514-4AB9-4A2A-6D59-EFBF6C1E5C80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7785558-EDC0-08BB-14FB-90A398AF034C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4382BAA-8E33-C5E8-CBBA-1332FA1CA350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E047B32-4A64-C741-7F17-D6BE415B691F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E5D1F08-CE34-3152-F6C1-55403EF2C9ED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BE0CE86-AEEA-E9DA-8A24-0EF79CEE92F1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F3CF296-8E97-F14D-5158-F07617CA976B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D52DCF9-A44E-3B21-0D5B-D070C8B60F6A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1CDC187-4496-6564-D54F-279F639FBBE8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DFC5B97-A740-6951-851C-A11E56BA7F04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F2B94AB-3ABD-8F33-6323-4CCE8845B842}"/>
              </a:ext>
            </a:extLst>
          </p:cNvPr>
          <p:cNvSpPr txBox="1"/>
          <p:nvPr/>
        </p:nvSpPr>
        <p:spPr>
          <a:xfrm>
            <a:off x="599640" y="725307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디바이스 셋업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943C7FE-8C39-D6A2-9739-56636B48F983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7499A9-52E5-E447-D377-4373696DBCC4}"/>
              </a:ext>
            </a:extLst>
          </p:cNvPr>
          <p:cNvSpPr txBox="1"/>
          <p:nvPr/>
        </p:nvSpPr>
        <p:spPr>
          <a:xfrm>
            <a:off x="599640" y="1037251"/>
            <a:ext cx="24881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SWD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디버그 포트 지정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필수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7B6EA56-D5C1-A0ED-3D25-69D6CF20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1" y="1366621"/>
            <a:ext cx="5540268" cy="192249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6DAFB4-47EC-E1F1-3317-7CE89A3BC073}"/>
              </a:ext>
            </a:extLst>
          </p:cNvPr>
          <p:cNvSpPr/>
          <p:nvPr/>
        </p:nvSpPr>
        <p:spPr>
          <a:xfrm>
            <a:off x="861060" y="2659380"/>
            <a:ext cx="142494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271390-37AC-B526-FBF5-981708B3BDB8}"/>
              </a:ext>
            </a:extLst>
          </p:cNvPr>
          <p:cNvSpPr/>
          <p:nvPr/>
        </p:nvSpPr>
        <p:spPr>
          <a:xfrm>
            <a:off x="2804160" y="1859280"/>
            <a:ext cx="3131820" cy="198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A119C8-0CD1-CA31-104A-6F5C7E0A273A}"/>
              </a:ext>
            </a:extLst>
          </p:cNvPr>
          <p:cNvSpPr txBox="1"/>
          <p:nvPr/>
        </p:nvSpPr>
        <p:spPr>
          <a:xfrm>
            <a:off x="599640" y="3704251"/>
            <a:ext cx="30891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RCC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High Speed Clock (HSE)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지정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E2285FC-C091-EC5B-54A3-530697320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61" y="4048470"/>
            <a:ext cx="5526919" cy="15902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5BE72F6-CCB3-D516-C43D-5BD688A31ADD}"/>
              </a:ext>
            </a:extLst>
          </p:cNvPr>
          <p:cNvSpPr txBox="1"/>
          <p:nvPr/>
        </p:nvSpPr>
        <p:spPr>
          <a:xfrm>
            <a:off x="735868" y="5732655"/>
            <a:ext cx="27719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외부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오실레이터로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부터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클럭 수신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3E81C7-338A-044F-1CE3-066EEF7FC1D0}"/>
              </a:ext>
            </a:extLst>
          </p:cNvPr>
          <p:cNvSpPr/>
          <p:nvPr/>
        </p:nvSpPr>
        <p:spPr>
          <a:xfrm>
            <a:off x="861060" y="4937760"/>
            <a:ext cx="142494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6F554E-D6D1-7D32-96EA-BF2016470BF8}"/>
              </a:ext>
            </a:extLst>
          </p:cNvPr>
          <p:cNvSpPr/>
          <p:nvPr/>
        </p:nvSpPr>
        <p:spPr>
          <a:xfrm>
            <a:off x="2788920" y="4305300"/>
            <a:ext cx="312420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D89C9-10C1-8F0E-1889-FDCE9D88C0F0}"/>
              </a:ext>
            </a:extLst>
          </p:cNvPr>
          <p:cNvSpPr txBox="1"/>
          <p:nvPr/>
        </p:nvSpPr>
        <p:spPr>
          <a:xfrm>
            <a:off x="599640" y="6206151"/>
            <a:ext cx="13404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UART1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5A18D7-5467-4219-C3C5-DED18AAF696E}"/>
              </a:ext>
            </a:extLst>
          </p:cNvPr>
          <p:cNvSpPr txBox="1"/>
          <p:nvPr/>
        </p:nvSpPr>
        <p:spPr>
          <a:xfrm>
            <a:off x="735868" y="3268855"/>
            <a:ext cx="45272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SWD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포트로 펌웨어 업데이트 하거나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디버깅하기 위한 기능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33D64F1-115C-5215-1EE7-052D3485E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88" y="6611777"/>
            <a:ext cx="1654260" cy="193532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9D2BC0A-EDED-3D05-E0D8-59CEE749F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673" y="6643644"/>
            <a:ext cx="3600953" cy="61921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817F3008-AD0E-7347-37BE-D905BD382CFD}"/>
              </a:ext>
            </a:extLst>
          </p:cNvPr>
          <p:cNvGrpSpPr/>
          <p:nvPr/>
        </p:nvGrpSpPr>
        <p:grpSpPr>
          <a:xfrm>
            <a:off x="2581005" y="7361544"/>
            <a:ext cx="4105545" cy="1201443"/>
            <a:chOff x="2828655" y="7349967"/>
            <a:chExt cx="5436159" cy="1590833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EE4F2CD4-439B-8B45-7C20-2EFA3A8ED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28655" y="7349967"/>
              <a:ext cx="2713775" cy="1590833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1D357A2-8979-3432-A48E-A56587E0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08366" y="7369014"/>
              <a:ext cx="2656448" cy="1571786"/>
            </a:xfrm>
            <a:prstGeom prst="rect">
              <a:avLst/>
            </a:prstGeom>
          </p:spPr>
        </p:pic>
      </p:grp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CCB9DA31-41E9-E55B-AE12-6B40649EF602}"/>
              </a:ext>
            </a:extLst>
          </p:cNvPr>
          <p:cNvSpPr/>
          <p:nvPr/>
        </p:nvSpPr>
        <p:spPr>
          <a:xfrm>
            <a:off x="4387850" y="7842250"/>
            <a:ext cx="330200" cy="323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4D0707B-4CF7-11B9-0BE6-F98A8619A58D}"/>
              </a:ext>
            </a:extLst>
          </p:cNvPr>
          <p:cNvSpPr/>
          <p:nvPr/>
        </p:nvSpPr>
        <p:spPr>
          <a:xfrm>
            <a:off x="848360" y="7788910"/>
            <a:ext cx="142494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D3E032-6AC6-A13D-99BC-9F00B7097F5E}"/>
              </a:ext>
            </a:extLst>
          </p:cNvPr>
          <p:cNvSpPr txBox="1"/>
          <p:nvPr/>
        </p:nvSpPr>
        <p:spPr>
          <a:xfrm>
            <a:off x="603250" y="7461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01E180-FFE4-49DB-50BA-7E192066624C}"/>
              </a:ext>
            </a:extLst>
          </p:cNvPr>
          <p:cNvSpPr txBox="1"/>
          <p:nvPr/>
        </p:nvSpPr>
        <p:spPr>
          <a:xfrm>
            <a:off x="2584450" y="63881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BCDB9B-3DD1-08C4-A8C9-3EB588757500}"/>
              </a:ext>
            </a:extLst>
          </p:cNvPr>
          <p:cNvSpPr/>
          <p:nvPr/>
        </p:nvSpPr>
        <p:spPr>
          <a:xfrm>
            <a:off x="2909570" y="6673850"/>
            <a:ext cx="339598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F4F6CE-2616-CA16-1411-AAC041768B04}"/>
              </a:ext>
            </a:extLst>
          </p:cNvPr>
          <p:cNvSpPr txBox="1"/>
          <p:nvPr/>
        </p:nvSpPr>
        <p:spPr>
          <a:xfrm>
            <a:off x="2324100" y="80581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846133-5DDB-DEB2-508A-9A402744C1B1}"/>
              </a:ext>
            </a:extLst>
          </p:cNvPr>
          <p:cNvSpPr/>
          <p:nvPr/>
        </p:nvSpPr>
        <p:spPr>
          <a:xfrm>
            <a:off x="2598420" y="8350250"/>
            <a:ext cx="41783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641579-2B72-1824-FA28-B4569D0B1D3D}"/>
              </a:ext>
            </a:extLst>
          </p:cNvPr>
          <p:cNvSpPr/>
          <p:nvPr/>
        </p:nvSpPr>
        <p:spPr>
          <a:xfrm>
            <a:off x="3201670" y="7315200"/>
            <a:ext cx="77343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C35CDC-543E-EACA-B353-89B64B070831}"/>
              </a:ext>
            </a:extLst>
          </p:cNvPr>
          <p:cNvSpPr txBox="1"/>
          <p:nvPr/>
        </p:nvSpPr>
        <p:spPr>
          <a:xfrm>
            <a:off x="2882900" y="70294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00CD78-5ACA-33FE-64A4-F4EA5DEDB556}"/>
              </a:ext>
            </a:extLst>
          </p:cNvPr>
          <p:cNvSpPr txBox="1"/>
          <p:nvPr/>
        </p:nvSpPr>
        <p:spPr>
          <a:xfrm>
            <a:off x="4451350" y="75120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7D033C-9E58-23F1-45A7-8B0B91BD71FD}"/>
              </a:ext>
            </a:extLst>
          </p:cNvPr>
          <p:cNvSpPr/>
          <p:nvPr/>
        </p:nvSpPr>
        <p:spPr>
          <a:xfrm>
            <a:off x="4712970" y="7791450"/>
            <a:ext cx="78613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4A8233-CC29-40EA-74B6-788CBDF416EE}"/>
              </a:ext>
            </a:extLst>
          </p:cNvPr>
          <p:cNvSpPr txBox="1"/>
          <p:nvPr/>
        </p:nvSpPr>
        <p:spPr>
          <a:xfrm>
            <a:off x="735868" y="8707867"/>
            <a:ext cx="35589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빠른 송수신을 위한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DMA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설정 추가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DMA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설정하지 않을 시 아래 메서드 사용 불가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HAL_UART_Receive_DMA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HAL_UART_Transmit_DMA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15D901-26C2-616A-A472-15F693D04788}"/>
              </a:ext>
            </a:extLst>
          </p:cNvPr>
          <p:cNvSpPr txBox="1"/>
          <p:nvPr/>
        </p:nvSpPr>
        <p:spPr>
          <a:xfrm>
            <a:off x="603250" y="46498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75ECB8-3682-3613-F942-2480A12D75A8}"/>
              </a:ext>
            </a:extLst>
          </p:cNvPr>
          <p:cNvSpPr txBox="1"/>
          <p:nvPr/>
        </p:nvSpPr>
        <p:spPr>
          <a:xfrm>
            <a:off x="603250" y="235698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1102AD-1A48-CA48-1D3B-047244B17792}"/>
              </a:ext>
            </a:extLst>
          </p:cNvPr>
          <p:cNvSpPr txBox="1"/>
          <p:nvPr/>
        </p:nvSpPr>
        <p:spPr>
          <a:xfrm>
            <a:off x="2584450" y="40133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05FC4C-91CA-98CC-29DC-C153BDB598DE}"/>
              </a:ext>
            </a:extLst>
          </p:cNvPr>
          <p:cNvSpPr txBox="1"/>
          <p:nvPr/>
        </p:nvSpPr>
        <p:spPr>
          <a:xfrm>
            <a:off x="2584450" y="157044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9FD86-148B-F68C-10D6-29B02E073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42E4E-AA11-2ADC-5B39-1DFA323043DE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F74EAF6-E15B-B305-4A43-1DE1758E2A45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FE4E6F-294B-6B05-6F23-4F519F73640C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CB6695B-C0C2-2575-A701-0EF2E4EF17C4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8FC9FD2-2BB7-612E-1120-2988C1E71E12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29F904A-AE9E-1847-7DE7-0CFAD5E13E66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EBA9731-7606-F4A9-C9C6-506F9E7792B2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CE6CD5D-41C3-EBA1-3FA9-62AFB8536F5E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D2001E6-7B00-CF8C-9998-25B74FDDA4F6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2602A3F-4CEF-05EC-F21A-98CC5693B9BE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857831-CF33-9647-1C2A-22CFB2561DDD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2FF5944-B8D1-2912-53B3-EB38D15D90F0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EB14694-9667-3A0A-5C96-9AAE844F0023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9BB73AF-6DF4-12C3-AABE-D1669EC68EF1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BEEDA94-47A0-C862-C42D-A312D138D78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53B1E4F-BFF8-349F-255E-133C70ED174D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04DD942-7895-DBD2-B43F-920CE769B39F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E39B1A4-9D11-AA95-D53F-2F9A9D7959EB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E875795-80F2-8E7B-F2D7-5EB1633F08F5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350FEA0-DDCD-6B83-AE02-D3A34CAB08AF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CCB0726-7869-8E1E-3874-8D5EF81FB778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BE05C66-047B-7B73-B5DA-F449ABA561CF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1016DC2-E853-4591-44EC-C7F65D1C835C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7F7108C-4923-2453-1B01-49A3A590E81A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0FDA98F-3340-E399-2637-ABD5A27FE11C}"/>
              </a:ext>
            </a:extLst>
          </p:cNvPr>
          <p:cNvSpPr txBox="1"/>
          <p:nvPr/>
        </p:nvSpPr>
        <p:spPr>
          <a:xfrm>
            <a:off x="599640" y="725307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디바이스 셋업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2C53DBF-2691-D213-7819-B549D8FB3D38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E94D84-FB05-1C9F-2B69-3BF9071E8B72}"/>
              </a:ext>
            </a:extLst>
          </p:cNvPr>
          <p:cNvSpPr txBox="1"/>
          <p:nvPr/>
        </p:nvSpPr>
        <p:spPr>
          <a:xfrm>
            <a:off x="599640" y="1037251"/>
            <a:ext cx="11352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USB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991E50-7499-4348-E248-0BD5A798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4" y="1424962"/>
            <a:ext cx="1605477" cy="19187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513309-65B5-588E-4E9F-C9AD6DAEC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12" y="1427928"/>
            <a:ext cx="3886742" cy="58110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FF412A5-9BC9-DF0F-E171-4E0C9CC5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64" y="3635257"/>
            <a:ext cx="1829055" cy="236253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7813AC3-092D-183B-BBBB-EB41F6BC1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391" y="3870235"/>
            <a:ext cx="3896269" cy="60968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DBBDE42-9A35-B2B5-BB41-54A952ACF58F}"/>
              </a:ext>
            </a:extLst>
          </p:cNvPr>
          <p:cNvSpPr txBox="1"/>
          <p:nvPr/>
        </p:nvSpPr>
        <p:spPr>
          <a:xfrm>
            <a:off x="350292" y="271770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E840FF-D516-1041-BABF-E81DAA9306ED}"/>
              </a:ext>
            </a:extLst>
          </p:cNvPr>
          <p:cNvSpPr txBox="1"/>
          <p:nvPr/>
        </p:nvSpPr>
        <p:spPr>
          <a:xfrm>
            <a:off x="2344192" y="16390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F966B2E-F120-97D3-DB52-EBD945755418}"/>
              </a:ext>
            </a:extLst>
          </p:cNvPr>
          <p:cNvSpPr/>
          <p:nvPr/>
        </p:nvSpPr>
        <p:spPr>
          <a:xfrm>
            <a:off x="549910" y="3014980"/>
            <a:ext cx="142494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EDCF653-DB38-F459-4B12-3E483C130230}"/>
              </a:ext>
            </a:extLst>
          </p:cNvPr>
          <p:cNvSpPr/>
          <p:nvPr/>
        </p:nvSpPr>
        <p:spPr>
          <a:xfrm>
            <a:off x="2670810" y="1725930"/>
            <a:ext cx="3131820" cy="198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762F2D-E8D0-26F1-ADCB-5962919D38D1}"/>
              </a:ext>
            </a:extLst>
          </p:cNvPr>
          <p:cNvSpPr txBox="1"/>
          <p:nvPr/>
        </p:nvSpPr>
        <p:spPr>
          <a:xfrm>
            <a:off x="350292" y="453380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2C45EC8-CA62-993F-B462-D7ECC7678544}"/>
              </a:ext>
            </a:extLst>
          </p:cNvPr>
          <p:cNvSpPr/>
          <p:nvPr/>
        </p:nvSpPr>
        <p:spPr>
          <a:xfrm>
            <a:off x="549910" y="4831080"/>
            <a:ext cx="153924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FA5B4D7-D21B-F87C-0E6C-7AA07D85A178}"/>
              </a:ext>
            </a:extLst>
          </p:cNvPr>
          <p:cNvSpPr/>
          <p:nvPr/>
        </p:nvSpPr>
        <p:spPr>
          <a:xfrm>
            <a:off x="2734310" y="4177030"/>
            <a:ext cx="3431540" cy="198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962422-8B18-F31B-EB5B-E5012EDE78A6}"/>
              </a:ext>
            </a:extLst>
          </p:cNvPr>
          <p:cNvSpPr txBox="1"/>
          <p:nvPr/>
        </p:nvSpPr>
        <p:spPr>
          <a:xfrm>
            <a:off x="2401342" y="408380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AB47AA-5C12-BA05-4F83-5B56CBFEAECD}"/>
              </a:ext>
            </a:extLst>
          </p:cNvPr>
          <p:cNvSpPr txBox="1"/>
          <p:nvPr/>
        </p:nvSpPr>
        <p:spPr>
          <a:xfrm>
            <a:off x="646968" y="5990067"/>
            <a:ext cx="47506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USB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포트 설정 후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PC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가상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컴포트를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사용하기 위해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USB_DEVICE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Communication Device Class (CDC)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설정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A8D936-76AC-4414-1B37-3D66D7AE744A}"/>
              </a:ext>
            </a:extLst>
          </p:cNvPr>
          <p:cNvSpPr txBox="1"/>
          <p:nvPr/>
        </p:nvSpPr>
        <p:spPr>
          <a:xfrm>
            <a:off x="599640" y="6650651"/>
            <a:ext cx="15632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PWM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채널 설정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95107FC-BCCD-7C72-1A51-81A219D38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58" y="7034094"/>
            <a:ext cx="1432024" cy="107401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7FAB8B28-8CF3-4F4C-0675-BC277D80F1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7179" y="6942434"/>
            <a:ext cx="2326299" cy="165835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F574F2-BAB7-3A1B-843A-B95C172B57FC}"/>
              </a:ext>
            </a:extLst>
          </p:cNvPr>
          <p:cNvSpPr/>
          <p:nvPr/>
        </p:nvSpPr>
        <p:spPr>
          <a:xfrm>
            <a:off x="521662" y="7518268"/>
            <a:ext cx="1321423" cy="183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63CF98-7BFE-490B-26C0-BC414CEC6736}"/>
              </a:ext>
            </a:extLst>
          </p:cNvPr>
          <p:cNvSpPr txBox="1"/>
          <p:nvPr/>
        </p:nvSpPr>
        <p:spPr>
          <a:xfrm>
            <a:off x="277896" y="723259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E0B64CB-58AA-AEF0-A181-311D88D123C1}"/>
              </a:ext>
            </a:extLst>
          </p:cNvPr>
          <p:cNvSpPr/>
          <p:nvPr/>
        </p:nvSpPr>
        <p:spPr>
          <a:xfrm>
            <a:off x="2072044" y="7302392"/>
            <a:ext cx="2092252" cy="183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545E147-A72A-A871-F2EC-2630067A8B16}"/>
              </a:ext>
            </a:extLst>
          </p:cNvPr>
          <p:cNvSpPr/>
          <p:nvPr/>
        </p:nvSpPr>
        <p:spPr>
          <a:xfrm>
            <a:off x="2072044" y="7492101"/>
            <a:ext cx="2092252" cy="45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A71C6B-7654-A0EF-8F75-3536B8664CB9}"/>
              </a:ext>
            </a:extLst>
          </p:cNvPr>
          <p:cNvSpPr txBox="1"/>
          <p:nvPr/>
        </p:nvSpPr>
        <p:spPr>
          <a:xfrm>
            <a:off x="1762861" y="70036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27E70F-229D-8954-808E-819FCD8396CA}"/>
              </a:ext>
            </a:extLst>
          </p:cNvPr>
          <p:cNvSpPr txBox="1"/>
          <p:nvPr/>
        </p:nvSpPr>
        <p:spPr>
          <a:xfrm>
            <a:off x="1762861" y="73307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5B8C2A79-477A-6697-DE43-22BEFF06D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9071" y="6908801"/>
            <a:ext cx="2309100" cy="1923305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70DCF682-BC5E-F2C3-CAE8-B088ABF62F29}"/>
              </a:ext>
            </a:extLst>
          </p:cNvPr>
          <p:cNvSpPr/>
          <p:nvPr/>
        </p:nvSpPr>
        <p:spPr>
          <a:xfrm>
            <a:off x="4617124" y="7560023"/>
            <a:ext cx="2092252" cy="125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C2BB324-01F4-7115-89B0-54AF30AFB926}"/>
              </a:ext>
            </a:extLst>
          </p:cNvPr>
          <p:cNvSpPr/>
          <p:nvPr/>
        </p:nvSpPr>
        <p:spPr>
          <a:xfrm>
            <a:off x="4617124" y="7781003"/>
            <a:ext cx="2092252" cy="125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CAE037-5269-72F6-0802-5FB04BBEFBA9}"/>
              </a:ext>
            </a:extLst>
          </p:cNvPr>
          <p:cNvSpPr txBox="1"/>
          <p:nvPr/>
        </p:nvSpPr>
        <p:spPr>
          <a:xfrm>
            <a:off x="4323181" y="73002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A061E8-A845-E63D-546A-5DB0CE9BE411}"/>
              </a:ext>
            </a:extLst>
          </p:cNvPr>
          <p:cNvSpPr txBox="1"/>
          <p:nvPr/>
        </p:nvSpPr>
        <p:spPr>
          <a:xfrm>
            <a:off x="4323181" y="754407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71347E-6BEA-6B73-C80A-F13C6DE9A233}"/>
              </a:ext>
            </a:extLst>
          </p:cNvPr>
          <p:cNvSpPr txBox="1"/>
          <p:nvPr/>
        </p:nvSpPr>
        <p:spPr>
          <a:xfrm>
            <a:off x="646968" y="8911067"/>
            <a:ext cx="408804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회로 구성에 맞게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TIM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및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Channel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선택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Prescaler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: 16-1, Counter Period : 10000-1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설정 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이유 뒷장 참조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278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739CA-7EA5-8F3E-FBD2-0A6B565F5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FB9650-3E38-68E7-5C41-389E0BC1C903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8CE127-399D-A254-7C16-A28A3B53B086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942706-B94F-A7A8-C739-1E0CA79B95A4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300101D-DFB6-BCAB-DFEC-452502CEBF5A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DCFD65C-C252-584E-BFA6-DACA81F01B2E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0AAEE4-6102-4931-F83D-30B1C5FC2C17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23A2EE1-484B-14BB-0556-FE561650616C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0E8B96D-A594-FC0B-38E9-79C9A0E74F30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FE29C38-6704-B596-3161-B49D58C74AC6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5E63977-57AF-EE97-6A07-B07B67751B5E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9D91849-D8E9-A722-0983-9ADBC1259926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E88F5FF-23DA-CCF5-97CD-C736DA61BE6B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064C2FB-0E60-5E63-D27D-29860F7321F2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6758F1C-45B7-1739-EFAC-1FD55F7F0D0D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065B32A-3492-0868-F26E-A21919766458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80D207A-A58E-6F57-60B2-729D0C08E157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558F6CB-7EB5-5C61-4008-EB9EE28C8A6A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D1367E-4CAC-A7B2-C9CF-F9379628E19D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3592D80-353C-8538-285D-7C6E6ED289C2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65F1E96-7727-BC0D-5902-B11A28DDB3E2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9873434-256C-743E-76CA-C182957E4317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2B2F27D-D526-0B4C-B34B-6C9BF43FA61F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7761A8-5348-62F7-6900-49F7001C27D2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B758DC5-BAF3-ECC9-4A35-87E2F9A54C67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772AFE-813F-1A93-FAA4-091B7A873B23}"/>
              </a:ext>
            </a:extLst>
          </p:cNvPr>
          <p:cNvSpPr txBox="1"/>
          <p:nvPr/>
        </p:nvSpPr>
        <p:spPr>
          <a:xfrm>
            <a:off x="599640" y="725307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디바이스 셋업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5FB6543-7FA2-D541-B307-AC6FF3C775CE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4CE1A8-1F1D-C207-C6A7-76CCB3EAA017}"/>
              </a:ext>
            </a:extLst>
          </p:cNvPr>
          <p:cNvSpPr txBox="1"/>
          <p:nvPr/>
        </p:nvSpPr>
        <p:spPr>
          <a:xfrm>
            <a:off x="599640" y="1037251"/>
            <a:ext cx="15632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PWM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채널 설정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2EC127-B056-011E-BBC2-97DF4761F8E1}"/>
              </a:ext>
            </a:extLst>
          </p:cNvPr>
          <p:cNvSpPr txBox="1"/>
          <p:nvPr/>
        </p:nvSpPr>
        <p:spPr>
          <a:xfrm>
            <a:off x="599640" y="6855666"/>
            <a:ext cx="1529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GPIO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채널 설정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77811-14F0-AA3B-A923-56368282D0C4}"/>
                  </a:ext>
                </a:extLst>
              </p:cNvPr>
              <p:cNvSpPr txBox="1"/>
              <p:nvPr/>
            </p:nvSpPr>
            <p:spPr>
              <a:xfrm>
                <a:off x="976312" y="1328737"/>
                <a:ext cx="2938305" cy="575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PWM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CLK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ARR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PSC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77811-14F0-AA3B-A923-56368282D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12" y="1328737"/>
                <a:ext cx="2938305" cy="575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C4DD5-A976-F8D4-D4DD-5C3524E5EC46}"/>
                  </a:ext>
                </a:extLst>
              </p:cNvPr>
              <p:cNvSpPr txBox="1"/>
              <p:nvPr/>
            </p:nvSpPr>
            <p:spPr>
              <a:xfrm>
                <a:off x="976312" y="5529262"/>
                <a:ext cx="292221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PWM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=200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C4DD5-A976-F8D4-D4DD-5C3524E5E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12" y="5529262"/>
                <a:ext cx="2922210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그림 35">
            <a:extLst>
              <a:ext uri="{FF2B5EF4-FFF2-40B4-BE49-F238E27FC236}">
                <a16:creationId xmlns:a16="http://schemas.microsoft.com/office/drawing/2014/main" id="{014F9CA5-6209-CED5-C2BD-4E9C52B10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9" y="2080692"/>
            <a:ext cx="2741190" cy="328188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C68A6-6100-040E-B792-CEFDA3A5BB48}"/>
              </a:ext>
            </a:extLst>
          </p:cNvPr>
          <p:cNvSpPr/>
          <p:nvPr/>
        </p:nvSpPr>
        <p:spPr>
          <a:xfrm>
            <a:off x="1521919" y="4278974"/>
            <a:ext cx="330315" cy="95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5F51DB-37FF-0544-0C93-5D45806D6053}"/>
              </a:ext>
            </a:extLst>
          </p:cNvPr>
          <p:cNvSpPr/>
          <p:nvPr/>
        </p:nvSpPr>
        <p:spPr>
          <a:xfrm>
            <a:off x="2780883" y="3650834"/>
            <a:ext cx="324021" cy="303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BACE313-94E6-C61F-EC51-9EE8430CD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352" y="2528654"/>
            <a:ext cx="2862523" cy="256968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14BDBF-D74E-5468-0763-7E1E14230174}"/>
              </a:ext>
            </a:extLst>
          </p:cNvPr>
          <p:cNvSpPr/>
          <p:nvPr/>
        </p:nvSpPr>
        <p:spPr>
          <a:xfrm>
            <a:off x="5095699" y="3684613"/>
            <a:ext cx="424039" cy="173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26FB20-C78C-0370-8C3F-71DA398C5963}"/>
              </a:ext>
            </a:extLst>
          </p:cNvPr>
          <p:cNvSpPr/>
          <p:nvPr/>
        </p:nvSpPr>
        <p:spPr>
          <a:xfrm>
            <a:off x="5095699" y="4451375"/>
            <a:ext cx="424039" cy="173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2444C730-0124-A34F-C128-021C30FC7FE8}"/>
              </a:ext>
            </a:extLst>
          </p:cNvPr>
          <p:cNvSpPr/>
          <p:nvPr/>
        </p:nvSpPr>
        <p:spPr>
          <a:xfrm>
            <a:off x="1681163" y="4376738"/>
            <a:ext cx="3605211" cy="400050"/>
          </a:xfrm>
          <a:custGeom>
            <a:avLst/>
            <a:gdLst>
              <a:gd name="connsiteX0" fmla="*/ 3605212 w 3605212"/>
              <a:gd name="connsiteY0" fmla="*/ 261937 h 400050"/>
              <a:gd name="connsiteX1" fmla="*/ 3605212 w 3605212"/>
              <a:gd name="connsiteY1" fmla="*/ 400050 h 400050"/>
              <a:gd name="connsiteX2" fmla="*/ 0 w 3605212"/>
              <a:gd name="connsiteY2" fmla="*/ 400050 h 400050"/>
              <a:gd name="connsiteX3" fmla="*/ 0 w 3605212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5212" h="400050">
                <a:moveTo>
                  <a:pt x="3605212" y="261937"/>
                </a:moveTo>
                <a:lnTo>
                  <a:pt x="3605212" y="400050"/>
                </a:lnTo>
                <a:lnTo>
                  <a:pt x="0" y="4000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1971DB3-AD36-0F89-DB63-73E7A2085C61}"/>
              </a:ext>
            </a:extLst>
          </p:cNvPr>
          <p:cNvSpPr/>
          <p:nvPr/>
        </p:nvSpPr>
        <p:spPr>
          <a:xfrm>
            <a:off x="2957513" y="3862388"/>
            <a:ext cx="2362200" cy="242887"/>
          </a:xfrm>
          <a:custGeom>
            <a:avLst/>
            <a:gdLst>
              <a:gd name="connsiteX0" fmla="*/ 2362200 w 2362200"/>
              <a:gd name="connsiteY0" fmla="*/ 0 h 242887"/>
              <a:gd name="connsiteX1" fmla="*/ 2362200 w 2362200"/>
              <a:gd name="connsiteY1" fmla="*/ 242887 h 242887"/>
              <a:gd name="connsiteX2" fmla="*/ 0 w 2362200"/>
              <a:gd name="connsiteY2" fmla="*/ 242887 h 242887"/>
              <a:gd name="connsiteX3" fmla="*/ 0 w 2362200"/>
              <a:gd name="connsiteY3" fmla="*/ 95250 h 24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200" h="242887">
                <a:moveTo>
                  <a:pt x="2362200" y="0"/>
                </a:moveTo>
                <a:lnTo>
                  <a:pt x="2362200" y="242887"/>
                </a:lnTo>
                <a:lnTo>
                  <a:pt x="0" y="242887"/>
                </a:lnTo>
                <a:lnTo>
                  <a:pt x="0" y="95250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13DA30-9F1E-8525-A362-5C75C1DFBEFC}"/>
              </a:ext>
            </a:extLst>
          </p:cNvPr>
          <p:cNvSpPr txBox="1"/>
          <p:nvPr/>
        </p:nvSpPr>
        <p:spPr>
          <a:xfrm>
            <a:off x="3684042" y="474335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APB2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0C6E33-8EBB-D9FD-223E-B723F91816E8}"/>
              </a:ext>
            </a:extLst>
          </p:cNvPr>
          <p:cNvSpPr txBox="1"/>
          <p:nvPr/>
        </p:nvSpPr>
        <p:spPr>
          <a:xfrm>
            <a:off x="3684042" y="376704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APB1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C52774-C5AF-C8F8-4770-380B0342977E}"/>
              </a:ext>
            </a:extLst>
          </p:cNvPr>
          <p:cNvSpPr txBox="1"/>
          <p:nvPr/>
        </p:nvSpPr>
        <p:spPr>
          <a:xfrm>
            <a:off x="1002568" y="6205967"/>
            <a:ext cx="39437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현재 회로에서는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200Hz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PWM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 설정되어 있음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더 높은 주파수의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PWM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 필요할 경우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설정을 조절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3797DC4-DAA4-64A9-D691-64344E083363}"/>
              </a:ext>
            </a:extLst>
          </p:cNvPr>
          <p:cNvGrpSpPr/>
          <p:nvPr/>
        </p:nvGrpSpPr>
        <p:grpSpPr>
          <a:xfrm>
            <a:off x="944880" y="7216582"/>
            <a:ext cx="2902472" cy="2130618"/>
            <a:chOff x="944880" y="7216582"/>
            <a:chExt cx="3068320" cy="2252362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D831AB8-D62A-6080-6EC2-E69609BA9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1929" y="7216582"/>
              <a:ext cx="3021271" cy="225236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B74737F-56DF-88E8-F406-FB51117F5C44}"/>
                </a:ext>
              </a:extLst>
            </p:cNvPr>
            <p:cNvSpPr/>
            <p:nvPr/>
          </p:nvSpPr>
          <p:spPr>
            <a:xfrm>
              <a:off x="944880" y="8077200"/>
              <a:ext cx="152400" cy="33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80F1CA9-4CEC-82E6-963F-A6E8614533AA}"/>
                </a:ext>
              </a:extLst>
            </p:cNvPr>
            <p:cNvSpPr/>
            <p:nvPr/>
          </p:nvSpPr>
          <p:spPr>
            <a:xfrm>
              <a:off x="2954479" y="9018614"/>
              <a:ext cx="299261" cy="1634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DABA1A0-1317-1F93-A112-8FA47EECCB28}"/>
                </a:ext>
              </a:extLst>
            </p:cNvPr>
            <p:cNvSpPr txBox="1"/>
            <p:nvPr/>
          </p:nvSpPr>
          <p:spPr>
            <a:xfrm>
              <a:off x="2647722" y="8736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  <a:endPara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A698B1D-25B0-38E9-D3A1-0B2459601B69}"/>
                </a:ext>
              </a:extLst>
            </p:cNvPr>
            <p:cNvSpPr/>
            <p:nvPr/>
          </p:nvSpPr>
          <p:spPr>
            <a:xfrm>
              <a:off x="3144979" y="8520139"/>
              <a:ext cx="776146" cy="1634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286682-1AE8-FAB5-6809-9C6EA384165D}"/>
                </a:ext>
              </a:extLst>
            </p:cNvPr>
            <p:cNvSpPr txBox="1"/>
            <p:nvPr/>
          </p:nvSpPr>
          <p:spPr>
            <a:xfrm>
              <a:off x="2857272" y="823776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endPara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35FCC4B-31EB-4F0D-86A8-6D1CEFF59A47}"/>
              </a:ext>
            </a:extLst>
          </p:cNvPr>
          <p:cNvSpPr txBox="1"/>
          <p:nvPr/>
        </p:nvSpPr>
        <p:spPr>
          <a:xfrm>
            <a:off x="1002568" y="9444467"/>
            <a:ext cx="19623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LED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토글을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위해 사용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695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F25BD-E09A-9011-85F6-68B4888D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5100-3186-3B32-E02A-1AFCE4649DAD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213FC5-086D-0B1A-0AE6-F2536C40D1DF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2D79C4-FA44-886E-6155-DED724C006C2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E91D8C8-188C-0806-EA74-0A5E55457C11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476826A-327F-03E0-E80A-F5CEF24E123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20ABFEF-5F02-103F-9EEB-3AFFFE7F665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95D51F3-4B56-CB84-9C47-9DDAD0C208C8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91093D2-1106-BDCA-3DA9-732B2280C68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5E8814C-3CC3-013F-3E04-7455467A976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CFE12A2-00AD-28BF-F2C0-8781D26B3126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08CBAF7-0B44-A10B-B130-3691FF5225ED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AC077CC-3729-9B1B-D542-B15E2F11B741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4926151-1628-F7A3-D594-8605E94BCEAB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E73A32B-B568-45EF-ABB2-81F23C6D7564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252FB26-DAAE-65F7-167B-69B7F78F53FD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3FD9D1E-E220-ABB9-CF2C-F86566C7B58A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EF62B73-9065-3422-C0D6-5FEC441D7308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B4BA7B5-28D9-1410-50A7-91626BBC9A8B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0FDA025-EA30-0279-7AF4-462354636B8B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903AB4A-4127-E0B9-0B25-E6A0DC6E4AD5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D88E279-190F-E341-9A6B-FBAE6A87E287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6EE7960-9082-E959-71CA-CE6E9B6EEF96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EA69A78-20FE-1311-B9F7-BBF77D4E82D9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AF872B5-4BFC-705E-B9D2-64CDD0D14003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04A170B-5C89-C8A7-45D8-884B2A62A7CD}"/>
              </a:ext>
            </a:extLst>
          </p:cNvPr>
          <p:cNvSpPr txBox="1"/>
          <p:nvPr/>
        </p:nvSpPr>
        <p:spPr>
          <a:xfrm>
            <a:off x="599640" y="725307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디바이스 셋업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137F17-7746-A204-B1B7-9F47C89301A2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3F2DF7-9D37-6D8D-2B43-450163704D7A}"/>
              </a:ext>
            </a:extLst>
          </p:cNvPr>
          <p:cNvSpPr txBox="1"/>
          <p:nvPr/>
        </p:nvSpPr>
        <p:spPr>
          <a:xfrm>
            <a:off x="599640" y="1037251"/>
            <a:ext cx="26308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USB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사용을 위한 프로젝트 설정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91ADA7-B5A3-83E0-0706-178A6C94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87" y="1349086"/>
            <a:ext cx="2505425" cy="41344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078530-25F0-DCA0-1EA9-795C6BB4D969}"/>
              </a:ext>
            </a:extLst>
          </p:cNvPr>
          <p:cNvSpPr/>
          <p:nvPr/>
        </p:nvSpPr>
        <p:spPr>
          <a:xfrm>
            <a:off x="1299669" y="3942424"/>
            <a:ext cx="935531" cy="166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4BABC33-5CAF-0EAE-8355-F14E6D96D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26" y="3524157"/>
            <a:ext cx="3055623" cy="1038318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20D0C5A-D155-19E7-A0D6-4317B1321F67}"/>
              </a:ext>
            </a:extLst>
          </p:cNvPr>
          <p:cNvSpPr/>
          <p:nvPr/>
        </p:nvSpPr>
        <p:spPr>
          <a:xfrm>
            <a:off x="2369820" y="3901440"/>
            <a:ext cx="97536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8EE2D4-65E2-4EAF-C4BF-D8E4EDEB1ED4}"/>
              </a:ext>
            </a:extLst>
          </p:cNvPr>
          <p:cNvSpPr/>
          <p:nvPr/>
        </p:nvSpPr>
        <p:spPr>
          <a:xfrm>
            <a:off x="3608529" y="4071964"/>
            <a:ext cx="1703246" cy="166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FC4EB0-E846-DC47-E2C3-BF9C5B755FA3}"/>
              </a:ext>
            </a:extLst>
          </p:cNvPr>
          <p:cNvSpPr txBox="1"/>
          <p:nvPr/>
        </p:nvSpPr>
        <p:spPr>
          <a:xfrm>
            <a:off x="1002568" y="5672567"/>
            <a:ext cx="37777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USB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수신 이벤트에서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On_USB_Data_Received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</a:b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메서드를 호출하도록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설정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A40812-5166-96B7-75DD-05828E5847F0}"/>
              </a:ext>
            </a:extLst>
          </p:cNvPr>
          <p:cNvSpPr txBox="1"/>
          <p:nvPr/>
        </p:nvSpPr>
        <p:spPr>
          <a:xfrm>
            <a:off x="599640" y="6305937"/>
            <a:ext cx="26196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동작을 위한 프로젝트 설정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576D26-2918-80D8-79B2-2CE69F40363E}"/>
              </a:ext>
            </a:extLst>
          </p:cNvPr>
          <p:cNvSpPr txBox="1"/>
          <p:nvPr/>
        </p:nvSpPr>
        <p:spPr>
          <a:xfrm>
            <a:off x="1028265" y="6639312"/>
            <a:ext cx="692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main.h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6E69E649-EBA2-1323-B07C-0C8223BE1E01}"/>
              </a:ext>
            </a:extLst>
          </p:cNvPr>
          <p:cNvSpPr/>
          <p:nvPr/>
        </p:nvSpPr>
        <p:spPr>
          <a:xfrm>
            <a:off x="1357313" y="6953250"/>
            <a:ext cx="571500" cy="200025"/>
          </a:xfrm>
          <a:custGeom>
            <a:avLst/>
            <a:gdLst>
              <a:gd name="connsiteX0" fmla="*/ 0 w 771525"/>
              <a:gd name="connsiteY0" fmla="*/ 0 h 200025"/>
              <a:gd name="connsiteX1" fmla="*/ 0 w 771525"/>
              <a:gd name="connsiteY1" fmla="*/ 200025 h 200025"/>
              <a:gd name="connsiteX2" fmla="*/ 771525 w 771525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200025">
                <a:moveTo>
                  <a:pt x="0" y="0"/>
                </a:moveTo>
                <a:lnTo>
                  <a:pt x="0" y="200025"/>
                </a:lnTo>
                <a:lnTo>
                  <a:pt x="771525" y="200025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360EACD-975B-8B20-9049-F2C74AD8A6CF}"/>
              </a:ext>
            </a:extLst>
          </p:cNvPr>
          <p:cNvGrpSpPr/>
          <p:nvPr/>
        </p:nvGrpSpPr>
        <p:grpSpPr>
          <a:xfrm>
            <a:off x="2027728" y="6662247"/>
            <a:ext cx="1356903" cy="2443653"/>
            <a:chOff x="2027728" y="6662247"/>
            <a:chExt cx="1371008" cy="24690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A268A00-3127-E9A6-E920-4C38281B8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7728" y="6662247"/>
              <a:ext cx="1371008" cy="2469054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29CF320-C9F9-E676-7CA8-DC7681811D38}"/>
                </a:ext>
              </a:extLst>
            </p:cNvPr>
            <p:cNvSpPr/>
            <p:nvPr/>
          </p:nvSpPr>
          <p:spPr>
            <a:xfrm>
              <a:off x="2084529" y="7589864"/>
              <a:ext cx="423721" cy="1660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F01818-8F54-6670-A458-841B1EDA343D}"/>
                </a:ext>
              </a:extLst>
            </p:cNvPr>
            <p:cNvSpPr/>
            <p:nvPr/>
          </p:nvSpPr>
          <p:spPr>
            <a:xfrm>
              <a:off x="2255979" y="8332814"/>
              <a:ext cx="423721" cy="1660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43E8170-7AE1-BEA6-0492-B9E32E4D36E1}"/>
              </a:ext>
            </a:extLst>
          </p:cNvPr>
          <p:cNvSpPr txBox="1"/>
          <p:nvPr/>
        </p:nvSpPr>
        <p:spPr>
          <a:xfrm>
            <a:off x="1002568" y="9165067"/>
            <a:ext cx="314938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Start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및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Update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메서드 등록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Start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보드 동작 초기 한 번만 호출됨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Update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보드 동작 시 계속해서 호출됨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700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F25BD-E09A-9011-85F6-68B4888D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5100-3186-3B32-E02A-1AFCE4649DAD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213FC5-086D-0B1A-0AE6-F2536C40D1DF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2D79C4-FA44-886E-6155-DED724C006C2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E91D8C8-188C-0806-EA74-0A5E55457C11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476826A-327F-03E0-E80A-F5CEF24E123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20ABFEF-5F02-103F-9EEB-3AFFFE7F665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95D51F3-4B56-CB84-9C47-9DDAD0C208C8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91093D2-1106-BDCA-3DA9-732B2280C68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5E8814C-3CC3-013F-3E04-7455467A976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CFE12A2-00AD-28BF-F2C0-8781D26B3126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08CBAF7-0B44-A10B-B130-3691FF5225ED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AC077CC-3729-9B1B-D542-B15E2F11B741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4926151-1628-F7A3-D594-8605E94BCEAB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E73A32B-B568-45EF-ABB2-81F23C6D7564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252FB26-DAAE-65F7-167B-69B7F78F53FD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3FD9D1E-E220-ABB9-CF2C-F86566C7B58A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EF62B73-9065-3422-C0D6-5FEC441D7308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B4BA7B5-28D9-1410-50A7-91626BBC9A8B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0FDA025-EA30-0279-7AF4-462354636B8B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903AB4A-4127-E0B9-0B25-E6A0DC6E4AD5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D88E279-190F-E341-9A6B-FBAE6A87E287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6EE7960-9082-E959-71CA-CE6E9B6EEF96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EA69A78-20FE-1311-B9F7-BBF77D4E82D9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AF872B5-4BFC-705E-B9D2-64CDD0D14003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04A170B-5C89-C8A7-45D8-884B2A62A7CD}"/>
              </a:ext>
            </a:extLst>
          </p:cNvPr>
          <p:cNvSpPr txBox="1"/>
          <p:nvPr/>
        </p:nvSpPr>
        <p:spPr>
          <a:xfrm>
            <a:off x="599640" y="725307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펌웨어 업로드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137F17-7746-A204-B1B7-9F47C89301A2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3F2DF7-9D37-6D8D-2B43-450163704D7A}"/>
              </a:ext>
            </a:extLst>
          </p:cNvPr>
          <p:cNvSpPr txBox="1"/>
          <p:nvPr/>
        </p:nvSpPr>
        <p:spPr>
          <a:xfrm>
            <a:off x="599640" y="1037251"/>
            <a:ext cx="15808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 참조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65B195F-D4B8-05D2-EC65-2BE003E4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93" y="1406297"/>
            <a:ext cx="2429214" cy="3258005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93025E-20CC-FE88-4E99-42C2F3E350B2}"/>
              </a:ext>
            </a:extLst>
          </p:cNvPr>
          <p:cNvSpPr/>
          <p:nvPr/>
        </p:nvSpPr>
        <p:spPr>
          <a:xfrm>
            <a:off x="1439369" y="2272374"/>
            <a:ext cx="840281" cy="3374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64BC079-B698-AFAD-699A-7EBD90E55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933" y="2133547"/>
            <a:ext cx="1133633" cy="762106"/>
          </a:xfrm>
          <a:prstGeom prst="rect">
            <a:avLst/>
          </a:prstGeom>
        </p:spPr>
      </p:pic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3E4D2128-4086-34FA-6081-56CAB5B7C147}"/>
              </a:ext>
            </a:extLst>
          </p:cNvPr>
          <p:cNvSpPr/>
          <p:nvPr/>
        </p:nvSpPr>
        <p:spPr>
          <a:xfrm rot="10800000">
            <a:off x="2573020" y="2313940"/>
            <a:ext cx="160528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A29855-E4EA-AA63-D362-67407E2613C0}"/>
              </a:ext>
            </a:extLst>
          </p:cNvPr>
          <p:cNvSpPr txBox="1"/>
          <p:nvPr/>
        </p:nvSpPr>
        <p:spPr>
          <a:xfrm>
            <a:off x="1002568" y="4739117"/>
            <a:ext cx="41585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Core/Inc/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경로 내에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lib_main.h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packet.h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overwrite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6F2291A-F473-AF22-70EA-D2B6376BA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77" y="5300615"/>
            <a:ext cx="2295845" cy="67636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5827ABA-22BA-A54F-F045-355A37114A6A}"/>
              </a:ext>
            </a:extLst>
          </p:cNvPr>
          <p:cNvSpPr txBox="1"/>
          <p:nvPr/>
        </p:nvSpPr>
        <p:spPr>
          <a:xfrm>
            <a:off x="1002568" y="6009117"/>
            <a:ext cx="4822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이후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main.h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lib_main.h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참조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packet.h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lib_main.h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에서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</a:b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참조하고 있기 때문에 따로 참조하지 않아도 됨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8906D45-758F-E260-93D5-41F90BCAC50F}"/>
              </a:ext>
            </a:extLst>
          </p:cNvPr>
          <p:cNvSpPr/>
          <p:nvPr/>
        </p:nvSpPr>
        <p:spPr>
          <a:xfrm rot="5400000">
            <a:off x="3010183" y="6601029"/>
            <a:ext cx="523647" cy="4914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2BF0B-1652-02E7-C71C-2407B0F37AC1}"/>
              </a:ext>
            </a:extLst>
          </p:cNvPr>
          <p:cNvSpPr txBox="1"/>
          <p:nvPr/>
        </p:nvSpPr>
        <p:spPr>
          <a:xfrm>
            <a:off x="2701979" y="7221587"/>
            <a:ext cx="11400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펌웨어 업로드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054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1901</TotalTime>
  <Words>346</Words>
  <Application>Microsoft Office PowerPoint</Application>
  <PresentationFormat>A4 용지(210x297mm)</PresentationFormat>
  <Paragraphs>72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나눔스퀘어</vt:lpstr>
      <vt:lpstr>나눔스퀘어 Bold</vt:lpstr>
      <vt:lpstr>나눔스퀘어 ExtraBold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진혁 오</dc:creator>
  <cp:lastModifiedBy>오진혁[ 박사후연구원 / 기계공학부 ]</cp:lastModifiedBy>
  <cp:revision>72</cp:revision>
  <dcterms:created xsi:type="dcterms:W3CDTF">2023-09-20T12:06:31Z</dcterms:created>
  <dcterms:modified xsi:type="dcterms:W3CDTF">2024-11-25T09:28:56Z</dcterms:modified>
</cp:coreProperties>
</file>