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8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79C"/>
    <a:srgbClr val="0070C0"/>
    <a:srgbClr val="64AA80"/>
    <a:srgbClr val="A64CD3"/>
    <a:srgbClr val="4BACC6"/>
    <a:srgbClr val="F79646"/>
    <a:srgbClr val="4DBEEE"/>
    <a:srgbClr val="E6E6E6"/>
    <a:srgbClr val="C0504D"/>
    <a:srgbClr val="0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 autoAdjust="0"/>
    <p:restoredTop sz="94660"/>
  </p:normalViewPr>
  <p:slideViewPr>
    <p:cSldViewPr snapToGrid="0">
      <p:cViewPr>
        <p:scale>
          <a:sx n="75" d="100"/>
          <a:sy n="75" d="100"/>
        </p:scale>
        <p:origin x="334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1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3939088" cy="604332"/>
            <a:chOff x="171450" y="725307"/>
            <a:chExt cx="3939088" cy="60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16786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개발 목적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351089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 </a:t>
              </a:r>
              <a:r>
                <a:rPr lang="ko-KR" altLang="en-US" sz="13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진동자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구동 테스트 보드의 제어 프로그램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373BB0-62EF-3326-9F71-09EC2186D296}"/>
              </a:ext>
            </a:extLst>
          </p:cNvPr>
          <p:cNvSpPr txBox="1"/>
          <p:nvPr/>
        </p:nvSpPr>
        <p:spPr>
          <a:xfrm>
            <a:off x="599640" y="1660653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지원하는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AD5A-6ABB-A3FD-379B-23722ABC3903}"/>
              </a:ext>
            </a:extLst>
          </p:cNvPr>
          <p:cNvSpPr/>
          <p:nvPr/>
        </p:nvSpPr>
        <p:spPr>
          <a:xfrm>
            <a:off x="171450" y="1755083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F8279-4C61-9FCE-D099-AFF3EA2457DA}"/>
              </a:ext>
            </a:extLst>
          </p:cNvPr>
          <p:cNvSpPr txBox="1"/>
          <p:nvPr/>
        </p:nvSpPr>
        <p:spPr>
          <a:xfrm>
            <a:off x="599640" y="1972597"/>
            <a:ext cx="56564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COM/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BTclassic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/BLE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 조회 및 연결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슬라이더 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toggle button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intensity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주기적으로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보드로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 수신하여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plot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CB47-DCC5-7A4B-3392-80F93A2D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82C3C214-5338-43AA-B69E-1A98DABA20BE}"/>
              </a:ext>
            </a:extLst>
          </p:cNvPr>
          <p:cNvSpPr txBox="1"/>
          <p:nvPr/>
        </p:nvSpPr>
        <p:spPr>
          <a:xfrm>
            <a:off x="599640" y="725307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 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17C1C6-3937-2EB8-BAE6-70332805CA65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6DC679-17DA-1BB9-40A8-34C75368BE06}"/>
              </a:ext>
            </a:extLst>
          </p:cNvPr>
          <p:cNvSpPr txBox="1"/>
          <p:nvPr/>
        </p:nvSpPr>
        <p:spPr>
          <a:xfrm>
            <a:off x="599640" y="1055563"/>
            <a:ext cx="45368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구동 목표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데이터 교환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49546E-92B1-DAFB-4B09-BAC7C6D627C2}"/>
              </a:ext>
            </a:extLst>
          </p:cNvPr>
          <p:cNvSpPr txBox="1"/>
          <p:nvPr/>
        </p:nvSpPr>
        <p:spPr>
          <a:xfrm>
            <a:off x="599640" y="1433435"/>
            <a:ext cx="32415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 프로토콜 정보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(PC)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보드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AB2CD-88EC-8773-51F8-582E5C7524A2}"/>
              </a:ext>
            </a:extLst>
          </p:cNvPr>
          <p:cNvSpPr txBox="1"/>
          <p:nvPr/>
        </p:nvSpPr>
        <p:spPr>
          <a:xfrm>
            <a:off x="1301018" y="2360236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  <a:r>
              <a:rPr lang="ko-KR" altLang="en-US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2276B-14C4-0D8B-B5C3-557DC9F5DA78}"/>
              </a:ext>
            </a:extLst>
          </p:cNvPr>
          <p:cNvSpPr txBox="1"/>
          <p:nvPr/>
        </p:nvSpPr>
        <p:spPr>
          <a:xfrm>
            <a:off x="983518" y="1769686"/>
            <a:ext cx="1710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패킷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46591E-3E60-0DAD-4309-05AE384E1995}"/>
              </a:ext>
            </a:extLst>
          </p:cNvPr>
          <p:cNvSpPr txBox="1"/>
          <p:nvPr/>
        </p:nvSpPr>
        <p:spPr>
          <a:xfrm>
            <a:off x="983518" y="2074486"/>
            <a:ext cx="17219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B6699A-7366-DD59-CF2C-4B218895B6C2}"/>
              </a:ext>
            </a:extLst>
          </p:cNvPr>
          <p:cNvSpPr txBox="1"/>
          <p:nvPr/>
        </p:nvSpPr>
        <p:spPr>
          <a:xfrm>
            <a:off x="983518" y="2624396"/>
            <a:ext cx="1999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Instruction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44B5D1-656D-EB6F-2F3D-95F37FA4FB49}"/>
              </a:ext>
            </a:extLst>
          </p:cNvPr>
          <p:cNvSpPr txBox="1"/>
          <p:nvPr/>
        </p:nvSpPr>
        <p:spPr>
          <a:xfrm>
            <a:off x="1301018" y="2916496"/>
            <a:ext cx="381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E0</a:t>
            </a:r>
            <a:endParaRPr lang="en-US" altLang="ko-KR" sz="1300" dirty="0">
              <a:solidFill>
                <a:srgbClr val="F9579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1549F9-FC2C-E57D-6776-59F2D298F743}"/>
              </a:ext>
            </a:extLst>
          </p:cNvPr>
          <p:cNvSpPr txBox="1"/>
          <p:nvPr/>
        </p:nvSpPr>
        <p:spPr>
          <a:xfrm>
            <a:off x="1294668" y="3176846"/>
            <a:ext cx="3647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length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표현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진동자의 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checksum = 11 (16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E0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15F4F7-833A-8BB2-E239-39C449450922}"/>
              </a:ext>
            </a:extLst>
          </p:cNvPr>
          <p:cNvSpPr txBox="1"/>
          <p:nvPr/>
        </p:nvSpPr>
        <p:spPr>
          <a:xfrm>
            <a:off x="983518" y="3698816"/>
            <a:ext cx="16129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F5CAB3-906A-7200-43DF-92BB307812AC}"/>
              </a:ext>
            </a:extLst>
          </p:cNvPr>
          <p:cNvSpPr txBox="1"/>
          <p:nvPr/>
        </p:nvSpPr>
        <p:spPr>
          <a:xfrm>
            <a:off x="1294668" y="4251266"/>
            <a:ext cx="36449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번부터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번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진동자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까지의 강도 조절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0~100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송신하지 않을 시 동작하지 않음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 : 0%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duty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cycle 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진동자에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0V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100 : 100% duty cycle 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진동자에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3.3V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37C919-932A-2E30-9E18-B99DA375A981}"/>
              </a:ext>
            </a:extLst>
          </p:cNvPr>
          <p:cNvSpPr txBox="1"/>
          <p:nvPr/>
        </p:nvSpPr>
        <p:spPr>
          <a:xfrm>
            <a:off x="1301018" y="3968056"/>
            <a:ext cx="30097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XX-XX-XX-XX-XX-XX-XX-XX-XX-XX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EE604D-1674-C26D-606E-77FE94466C72}"/>
              </a:ext>
            </a:extLst>
          </p:cNvPr>
          <p:cNvSpPr txBox="1"/>
          <p:nvPr/>
        </p:nvSpPr>
        <p:spPr>
          <a:xfrm>
            <a:off x="983518" y="5142806"/>
            <a:ext cx="19663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 (1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64835-94B6-5387-7280-09F764B859EB}"/>
              </a:ext>
            </a:extLst>
          </p:cNvPr>
          <p:cNvSpPr txBox="1"/>
          <p:nvPr/>
        </p:nvSpPr>
        <p:spPr>
          <a:xfrm>
            <a:off x="1301018" y="5412046"/>
            <a:ext cx="3577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F4D1-24D7-13EF-D3E3-E529588ECD7E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5CD477-9B35-E16E-1FA6-20FD6D98D435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3E03B7-2623-3C01-92C9-F5CE651AF3B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1A8B05-244B-9A5E-6153-02D8DF0316D4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364FC52-89D7-1632-5C3B-A643E608980B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C7D2ED-25CE-3E00-1036-6F8DA4AAD64E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ED0957C-7958-1C7A-1CC2-EFC10D262574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437F5F1-42F9-FD30-377D-FBB4BCAC2764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0A9538-F498-4B99-5911-014A1E58E5AF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D1F5027-75D1-8977-D4CB-63F7BCDCDA2C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9F954BA-74D7-6F23-7CD6-638372F61001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39CEAB-3071-6617-1310-2502A6E41ECE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F6380D8-6E10-62C7-245D-232A1BD4C532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3E33799-92E7-9F70-C277-18F4A315ADE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074AAE-BADD-22D8-48F1-207E67C6E8D5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A62EF56-781C-92E9-95DA-4FA6870C5C8C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8AFF242-B3F8-6C85-2265-6B3BA4966A94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DB637B9-CB3F-FADB-3F44-0B7555CED149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0E7225-AC6A-E11E-6E75-F0B391583DAB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368D04E-FE19-B8A4-73DB-5CA5B175AB44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0AB428-043D-CD42-AB50-212E314E1339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684E3E-4301-00ED-C783-EB71D5A98B97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75BAF92-0D1C-D5D3-CAC7-6914DCE6812F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6830D6-8769-CD2B-6360-DDE3F0E432A2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44006B8-A9F7-17ED-9CE6-DFA67C3A214F}"/>
              </a:ext>
            </a:extLst>
          </p:cNvPr>
          <p:cNvSpPr txBox="1"/>
          <p:nvPr/>
        </p:nvSpPr>
        <p:spPr>
          <a:xfrm>
            <a:off x="1294668" y="5669155"/>
            <a:ext cx="56589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Instruction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및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data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패킷 모두 더한 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하위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비트에 대해서만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비트 반전으로 계산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예시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instruction : 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34-56-78-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9A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-BC-DE-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F0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-11-22-33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300" dirty="0">
              <a:solidFill>
                <a:srgbClr val="F9579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합연산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18(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)+52(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34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)+86(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56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)+120(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78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)+154(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9A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)+188(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BC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222(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)+254(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F0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)+17(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)+34(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22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)+51(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33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1342(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53E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추출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1342(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53E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101</a:t>
            </a:r>
            <a:r>
              <a:rPr lang="en-US" altLang="ko-KR" sz="13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00111110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반전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101</a:t>
            </a:r>
            <a:r>
              <a:rPr lang="en-US" altLang="ko-KR" sz="13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00111110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10</a:t>
            </a:r>
            <a:r>
              <a:rPr lang="en-US" altLang="ko-KR" sz="13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11100001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반전된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 생성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11100001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191(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C1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Checksum : 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C1</a:t>
            </a:r>
            <a:endParaRPr lang="en-US" altLang="ko-KR" sz="1300" dirty="0">
              <a:solidFill>
                <a:srgbClr val="F9579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D72F36-04B7-7E35-4F7F-1F45CDE92E54}"/>
              </a:ext>
            </a:extLst>
          </p:cNvPr>
          <p:cNvSpPr txBox="1"/>
          <p:nvPr/>
        </p:nvSpPr>
        <p:spPr>
          <a:xfrm>
            <a:off x="599640" y="8532735"/>
            <a:ext cx="32415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 프로토콜 정보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유니티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(PC)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72898-DF89-6127-6642-E8E448BE24D5}"/>
              </a:ext>
            </a:extLst>
          </p:cNvPr>
          <p:cNvSpPr txBox="1"/>
          <p:nvPr/>
        </p:nvSpPr>
        <p:spPr>
          <a:xfrm>
            <a:off x="983518" y="8868986"/>
            <a:ext cx="1927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 프로토콜과 동일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9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1808</TotalTime>
  <Words>252</Words>
  <Application>Microsoft Office PowerPoint</Application>
  <PresentationFormat>A4 용지(210x297mm)</PresentationFormat>
  <Paragraphs>39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 Bold</vt:lpstr>
      <vt:lpstr>Arial</vt:lpstr>
      <vt:lpstr>Calibri</vt:lpstr>
      <vt:lpstr>Calibri Light</vt:lpstr>
      <vt:lpstr>Wingdings</vt:lpstr>
      <vt:lpstr>나눔스퀘어</vt:lpstr>
      <vt:lpstr>나눔스퀘어 ExtraBold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오진혁[ 박사후연구원 / 기계공학부 ]</cp:lastModifiedBy>
  <cp:revision>66</cp:revision>
  <dcterms:created xsi:type="dcterms:W3CDTF">2023-09-20T12:06:31Z</dcterms:created>
  <dcterms:modified xsi:type="dcterms:W3CDTF">2024-11-25T07:40:02Z</dcterms:modified>
</cp:coreProperties>
</file>