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3" r:id="rId3"/>
    <p:sldId id="292" r:id="rId4"/>
    <p:sldId id="287" r:id="rId5"/>
    <p:sldId id="285" r:id="rId6"/>
    <p:sldId id="286" r:id="rId7"/>
    <p:sldId id="288" r:id="rId8"/>
    <p:sldId id="289" r:id="rId9"/>
    <p:sldId id="291" r:id="rId10"/>
    <p:sldId id="293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F3"/>
    <a:srgbClr val="A64CD3"/>
    <a:srgbClr val="77AC30"/>
    <a:srgbClr val="F79646"/>
    <a:srgbClr val="376092"/>
    <a:srgbClr val="4BACC6"/>
    <a:srgbClr val="F9579C"/>
    <a:srgbClr val="4DBEEE"/>
    <a:srgbClr val="0070C0"/>
    <a:srgbClr val="64A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9" autoAdjust="0"/>
    <p:restoredTop sz="94660"/>
  </p:normalViewPr>
  <p:slideViewPr>
    <p:cSldViewPr snapToGrid="0">
      <p:cViewPr>
        <p:scale>
          <a:sx n="100" d="100"/>
          <a:sy n="100" d="100"/>
        </p:scale>
        <p:origin x="280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0C7B-336C-47EB-91F4-84251AEBE5B4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82C1-7E73-413A-A4A7-7CCFD07C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6CA5-6655-D8DA-81F7-5BF94365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089AFB-B1CF-61EB-337E-A7DD4CFF9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9D3271-DA4D-1A56-5AC4-C7E83FB9C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7CB6E-2A90-CA00-93A2-1E28F8E3A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1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F0274-5DD9-1908-6A84-E1C34F2D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50695-3953-F238-0D73-7BA2D179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9E256F-7255-F18D-98BC-5B67E92A4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6FF043-C689-CC97-10AB-ECA04AEAD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0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5400B-F1BC-5BBE-E43A-02CAE57B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119114-A571-34E8-FBE3-77BF410E1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A15CB6-D890-EEDD-3BB3-562A37F6F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920C18-E23E-67B7-E5C9-FECE03FE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8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86331-D239-0C2F-EE25-EF10D9F0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0A6622-29BA-F773-A425-96F6C30DB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B92F87-0D4C-0375-4734-B39095CF1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1877-AC0E-AFA8-A597-89C946A73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6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A2549-6ADF-87BB-F56E-1AD48F7A0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7CB402-B371-2E09-369B-C8E76F339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F5D990-36CD-278B-02F9-D72DB4C8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F476E-DF8F-18AF-F524-D98AA4CD6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4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6958-A70E-DDD5-2822-DB5F73EC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6C056-7082-E844-2BE1-CC5BCD19D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D57646-A15B-7F1C-2230-366E98863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4717D-2C80-D729-F54F-30BA5A929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0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3E24D-5765-24B3-7EBF-881A7397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805E4D-D60F-3B11-DBA8-94DDE09E4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61BFD4-E108-C4C6-07FD-6A3C25D95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809F8-7EF6-B655-E5EE-9DC6DF6D6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5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03DF-63D2-BB29-84ED-15157ACA6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6EA2CE-78E3-042E-0F21-BA0A9F65D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23EC5D-8E43-F283-0BEC-02694A52B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DCC2A-96E5-3A16-CD03-30DB76238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9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A560-4661-8985-A9CA-737057C8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D1A8DC-EF59-779B-E32B-6772A480F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DC08A5-71EF-86AA-1CDB-39483F5BC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B180DA-1C08-9627-1BD1-AD94B04F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C6C6-EE0A-45D8-BDF8-B06A4AA6DA4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A6478-933B-6698-7F8F-BB80BEA3DC22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47EEF4-AEA7-21C3-313B-E7C9B320C2FE}"/>
              </a:ext>
            </a:extLst>
          </p:cNvPr>
          <p:cNvGrpSpPr/>
          <p:nvPr/>
        </p:nvGrpSpPr>
        <p:grpSpPr>
          <a:xfrm>
            <a:off x="171450" y="725307"/>
            <a:ext cx="3892600" cy="604332"/>
            <a:chOff x="171450" y="725307"/>
            <a:chExt cx="3892600" cy="604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4D11-6A58-71E6-7647-04D69DF08F40}"/>
                </a:ext>
              </a:extLst>
            </p:cNvPr>
            <p:cNvSpPr txBox="1"/>
            <p:nvPr/>
          </p:nvSpPr>
          <p:spPr>
            <a:xfrm>
              <a:off x="599640" y="725307"/>
              <a:ext cx="16786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개발 목적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C97C16-288D-DB1D-B0DE-81E6A7EB4E31}"/>
                </a:ext>
              </a:extLst>
            </p:cNvPr>
            <p:cNvSpPr/>
            <p:nvPr/>
          </p:nvSpPr>
          <p:spPr>
            <a:xfrm>
              <a:off x="171450" y="8197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9EB2B-4593-1C68-5E35-4A06B1CE915A}"/>
                </a:ext>
              </a:extLst>
            </p:cNvPr>
            <p:cNvSpPr txBox="1"/>
            <p:nvPr/>
          </p:nvSpPr>
          <p:spPr>
            <a:xfrm>
              <a:off x="599640" y="1037251"/>
              <a:ext cx="34644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로보티즈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모터의 제어 회로 및 프로그램 개발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373BB0-62EF-3326-9F71-09EC2186D296}"/>
              </a:ext>
            </a:extLst>
          </p:cNvPr>
          <p:cNvSpPr txBox="1"/>
          <p:nvPr/>
        </p:nvSpPr>
        <p:spPr>
          <a:xfrm>
            <a:off x="599640" y="1660653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지원하는 기능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AD5A-6ABB-A3FD-379B-23722ABC3903}"/>
              </a:ext>
            </a:extLst>
          </p:cNvPr>
          <p:cNvSpPr/>
          <p:nvPr/>
        </p:nvSpPr>
        <p:spPr>
          <a:xfrm>
            <a:off x="171450" y="1755083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F8279-4C61-9FCE-D099-AFF3EA2457DA}"/>
              </a:ext>
            </a:extLst>
          </p:cNvPr>
          <p:cNvSpPr txBox="1"/>
          <p:nvPr/>
        </p:nvSpPr>
        <p:spPr>
          <a:xfrm>
            <a:off x="599640" y="1972597"/>
            <a:ext cx="364715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COM/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BTclassic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/BLE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 조회 및 연결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슬라이더 및 각종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toggle button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모터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ADC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수신하여 화면에 표시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80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7F5EE-DC05-42F0-C4F6-731B589D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0B01E6E-AA27-22CD-DF90-B771F974A021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예시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74853E-D8C6-8147-ABB9-81D74124A35D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33C01-2847-B2ED-24CC-6A870A02E1F7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300723-2793-6CD2-138E-BCBEFA92A50F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CFECBD-2D51-1676-45E0-527E1C4264B2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2D2666D-F18E-A18F-ABC3-91698FE90E08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D721E9D-CB67-FECB-2704-F143B15B9B48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144EA-037C-96A7-9A52-288678E33611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3319D4A-ABA1-56C3-8146-61DC19A4844F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B30493B-EE0A-A377-E0FB-02E5252B0689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9D8D615-319C-2687-21DD-049B797DC27F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FD91ECD-4440-55AF-60C8-71C8B76A5A1F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70AE986-7D0E-E30D-EDA0-99799D2B4D15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7E92E1E-CE22-CAB0-EB02-6FD1D23D8F3D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3E450D7-CB57-D168-D2E8-14EF35B14B83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C0C8CC8-F96F-FCAB-B9FE-7FC00045B71C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31B150-5F0C-0E2A-8CC0-EA305AAA3236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AD4D12B-443D-FCDC-9349-54BB7AA7B66C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22C3B92-BB62-3020-5A0C-7F5BE6709D6F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014F0B9-6F93-E9DC-A788-D74D5312F99C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8917146-5F29-37F3-EBC5-3B88441BBE7D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8374C6D-0C0A-D50B-C66A-16855799D25B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ED0550C-315D-8D91-4B61-590D05AE1AC6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0BD68AA-EB68-A4E8-6178-09F7C20947C2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3D388C0-5329-B970-88D3-D2E736D88C5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28CC6-7219-DF64-1F1A-C58CB29C8A18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1D7F8998-40AB-9778-B79D-35BF33D4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06" r="3621"/>
          <a:stretch/>
        </p:blipFill>
        <p:spPr>
          <a:xfrm>
            <a:off x="330958" y="1244514"/>
            <a:ext cx="6196084" cy="34773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A9CB3C-526C-AC27-96C0-63BD432EFA50}"/>
              </a:ext>
            </a:extLst>
          </p:cNvPr>
          <p:cNvSpPr txBox="1"/>
          <p:nvPr/>
        </p:nvSpPr>
        <p:spPr>
          <a:xfrm>
            <a:off x="1088456" y="4822271"/>
            <a:ext cx="491993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정보 수신 최대 속도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~250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ADC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수신 최대 속도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~800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정보 수신의 경우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제어 명령을 반복적으로 인가할 경우 낮아질 수 있음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로보티즈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모터가 송수신이 동시에 불가능하기 때문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F5F8-B410-B624-FCC5-C2E84AF66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665D2BF-F905-E4A3-4450-E53CEA9B0A44}"/>
              </a:ext>
            </a:extLst>
          </p:cNvPr>
          <p:cNvSpPr txBox="1"/>
          <p:nvPr/>
        </p:nvSpPr>
        <p:spPr>
          <a:xfrm>
            <a:off x="599640" y="725307"/>
            <a:ext cx="15520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구성 및 역할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B36A30-F65E-C825-5113-C3F37DC95D8D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98F86-E4F2-2BA9-A26C-39659657A8B1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45168C4-82A7-9BFE-5B59-9B3D0525C84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E6F53B-B5BE-DB82-0EBE-F94A20B748A9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6AEF5BC-C8A1-8DFE-C1A8-ADEDFB63CF5C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D7E6A29-D37B-526E-6444-E0A6326CC926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BBC8145-1E0F-EAF2-8D6C-EF6FA3AB73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A4394E0-A415-42DD-8E14-06CDB58C8588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7DE5883-0711-D680-E035-441B50F5B512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0B7A648-608D-9DA2-2F65-974AE7A9B46A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169D851-5CA7-A7DB-A726-426C2524F2BE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E6BE439-4969-E106-FE2A-26E38D984516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4E117B1-0537-9957-FF67-166647F95F06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CBC16EB-1F97-CC67-517C-947F5C9F9D08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80AA33F-9250-71A2-5467-6AE24AA789E1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8DE776D-275F-1211-F2AF-77FA32EFE51B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09C2AFA-F463-314A-1A62-6997953F6158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050346-2CBF-27AE-60EE-4346EF4E77F5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786D661-1BFF-9BBF-3C84-1C5B68B4C51B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A5A5F83-BCB6-CA8B-3687-82E529A3D182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9C684E2-E964-3B67-8076-D08C1900583C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16E24A6-69CF-CC11-4D73-FF16A0A268C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145199D-E3C6-FABB-8E18-E53978399BFF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C0B60F3-BE17-8D1F-2E40-7D31CDAC2A72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AFB026A-95A6-586E-2717-761AB17B43A5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889595-A543-C93E-4F62-7B38DF4692E8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AE75B3-5928-305F-11B9-3E21915C56EB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116E321-977D-49B9-90C3-6DF104225814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10E4D3A-F5C3-B6C7-FD18-8E7841AC7EEE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09D566B-8288-9DC2-56FF-F973A865C473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DBA831F-06E3-46CB-724A-46315DC9D2CC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6B1F537-85BF-55C3-2CCD-02CD5515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ECB67F7-A0F0-95E1-A89D-EE66C20BBD5E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84129F-5880-DAF3-9BDD-A75E1743FB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633E745-8BB6-3439-8FA7-8B990BD4BDF7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F43E6D-69F5-A7DF-64A5-A78B8A149208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8F8F694-022C-FA80-750B-F9D047E84AA2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D610AE9-3EB2-EFE8-0987-FF5C9FA4BE7F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E689A6C-5F65-E942-818D-EC08683F8823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F50B52-3125-4291-48D7-13043AB16F4B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EAC09E-6AE8-700B-3304-B80EA8855B4D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0F3B24A-FF02-185F-2408-88360D913C3A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BCFA41-E9BE-C6BC-ED84-CE6DD2865C3B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7016E5-0BF3-1310-4E38-8226101E7F25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76992A2-B1B4-1B05-CB1B-CEA0FF902895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AE2B81-7D70-925A-ADF8-4FCA64A45D07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DB5EB1-4304-89BA-C178-5A0B11C05743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FECC099A-3976-1467-139F-52E679727D04}"/>
              </a:ext>
            </a:extLst>
          </p:cNvPr>
          <p:cNvSpPr txBox="1"/>
          <p:nvPr/>
        </p:nvSpPr>
        <p:spPr>
          <a:xfrm>
            <a:off x="599640" y="2184802"/>
            <a:ext cx="549067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유선으로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high-level controller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모터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예정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무선으로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high-level controller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로봇 관절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F14AE94-F68B-BE25-CBFE-09AAA774B3EC}"/>
              </a:ext>
            </a:extLst>
          </p:cNvPr>
          <p:cNvSpPr txBox="1"/>
          <p:nvPr/>
        </p:nvSpPr>
        <p:spPr>
          <a:xfrm>
            <a:off x="599640" y="3365266"/>
            <a:ext cx="59561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High-level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low-level controller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모터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예정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IK solver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로봇 관절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모터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변환하여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 controller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전달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D6269F7-94AF-7A15-117C-D75A042908B6}"/>
              </a:ext>
            </a:extLst>
          </p:cNvPr>
          <p:cNvSpPr txBox="1"/>
          <p:nvPr/>
        </p:nvSpPr>
        <p:spPr>
          <a:xfrm>
            <a:off x="599640" y="4745785"/>
            <a:ext cx="51925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controller(master)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low-level controller(slave)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모터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예정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ADC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AI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제어 알고리즘을 내장하여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target position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AB004CC-28C7-C0BD-6F4C-DE9244DFDC1F}"/>
              </a:ext>
            </a:extLst>
          </p:cNvPr>
          <p:cNvSpPr txBox="1"/>
          <p:nvPr/>
        </p:nvSpPr>
        <p:spPr>
          <a:xfrm>
            <a:off x="599640" y="6126304"/>
            <a:ext cx="47927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controller(slave)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 받은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모터 제어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ADC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ADC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 기반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제어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예정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velocity limit, slow start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알고리즘 적용 예정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65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A7985-06FF-B9B3-DD38-37709A2E8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83BD89B-9BDD-E388-AAFA-8ADE3EC7BAB4}"/>
              </a:ext>
            </a:extLst>
          </p:cNvPr>
          <p:cNvSpPr txBox="1"/>
          <p:nvPr/>
        </p:nvSpPr>
        <p:spPr>
          <a:xfrm>
            <a:off x="599640" y="725307"/>
            <a:ext cx="15520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구성 및 역할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2227F5-C6EC-E3E6-1C73-78D3C1758F42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7ED02-326C-F328-5DE4-219BBCD8D10B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5EE456-4046-2780-143F-454DD60AAA31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D1CDB1-ABCA-5ADE-F662-5D3811B43672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8F27640-9866-17EA-03B6-DDEBA1AEEF88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9E5708-0050-5EFF-7B20-481025EAFE2A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1E30248-0E8D-C1DB-B610-81FE96E45713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D294A6D-F181-3995-A3EE-1E404F35A26D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5F5CDA-64C7-0CEF-97AB-9142F0F5D30C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768648F-4C2C-C9E4-9564-276456D7FD4F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795643C-02AF-819D-849A-EC023F5D61C4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B893558-BE51-1B01-523F-50D315B82CC8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5BD61E-B83D-E7B4-1D36-9B6CF0909B2F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32B9762-404A-BECD-AE69-0492D2E8844E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15FB36-6B37-E410-C37C-B05E9906E67D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85DCA0C-A2E3-60DC-D3B9-ED1821BADF7F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77C8810-1142-ADD3-EC73-F558CE41F570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3CCC70-D9FC-F0E1-1DB0-0E361095CA42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8ECC1F4-75C3-AFD8-3764-A198DEDFC792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00D96E9-46DA-34C2-25DB-FD914CACA443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8572315-B4F3-DA69-2447-3DE750CF9EDC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C538E17-DB08-C97B-7E9D-772DCF67A47A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7FAEF97-0D4A-5C4B-92EB-DCE1695FD15A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F2BFF85-D471-3129-DAB1-32BF57C77E0E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84DDA66-331D-E77D-DFCA-0B5C50488DF1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0C93C2-547B-ADE8-4EBA-AC0511941C10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B217A0B-F25C-768F-40E9-EE02AD43F68B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935BE08-6253-C147-13BB-DA7767E1E903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43C0E8-3378-86E1-11EA-D6FF1714D0CF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198342-6CD7-789C-454C-6336CCB8270D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DA28521-2862-3FBF-AAF5-E4F78ECA09C5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57D38C3-A223-AB49-F3C2-B51EC28BCF44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918E016-7E32-34A3-4D54-4A445AD24ADB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53A7EFB-A5BB-AF24-3E83-A18674D9C9BA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73ACC22-1294-1975-0054-E7D5F42606CB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46100B5-CE14-48D0-FD9C-1F9F61ABEF6B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1DA3E0A-92F3-564B-A692-FFAD566C111A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6D2F07-BD8E-0774-63AA-2F60E5A21315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EED9EDE-1756-F6BF-2D8A-0D9779397192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4EF259-8DCE-8A6D-AD6E-5150933A0E99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24B051-BF9E-F016-D915-882150984B7B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9388E36-7029-DFA8-B4A5-69D3A00EAC42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17EE2C-ECC5-7695-8DB3-FAA1B4F5BE47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9AA2E7-7C45-1359-D73C-99F03EC85533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5B769EB-BAA2-2BD4-4E60-EE765208FC1F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A49D86-C0F2-B7F5-1C20-A9E367F586AF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8ACAD2-8AD0-74BA-9172-7FCC874CF2A9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4B8FFD47-5AF8-3BE0-942E-1EE764C42A23}"/>
              </a:ext>
            </a:extLst>
          </p:cNvPr>
          <p:cNvSpPr txBox="1"/>
          <p:nvPr/>
        </p:nvSpPr>
        <p:spPr>
          <a:xfrm>
            <a:off x="599640" y="4153051"/>
            <a:ext cx="33900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controller(master)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커스텀 보드 내장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(circuit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참조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1B073B2-2D02-348F-6C7A-323EC555C435}"/>
              </a:ext>
            </a:extLst>
          </p:cNvPr>
          <p:cNvSpPr txBox="1"/>
          <p:nvPr/>
        </p:nvSpPr>
        <p:spPr>
          <a:xfrm>
            <a:off x="599640" y="5257624"/>
            <a:ext cx="33900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controller(slave)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커스텀 보드 내장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(circuit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참조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A9633C-CD88-AB6F-11D5-9FE5470D0D1F}"/>
              </a:ext>
            </a:extLst>
          </p:cNvPr>
          <p:cNvGrpSpPr/>
          <p:nvPr/>
        </p:nvGrpSpPr>
        <p:grpSpPr>
          <a:xfrm>
            <a:off x="599640" y="2184802"/>
            <a:ext cx="2799071" cy="1356118"/>
            <a:chOff x="599640" y="2184802"/>
            <a:chExt cx="2799071" cy="1356118"/>
          </a:xfrm>
        </p:grpSpPr>
        <p:pic>
          <p:nvPicPr>
            <p:cNvPr id="1026" name="Picture 2" descr="NUCLEO-F103RB STMicroelectronics | Development Boards, Kits, Programmers |  DigiKey">
              <a:extLst>
                <a:ext uri="{FF2B5EF4-FFF2-40B4-BE49-F238E27FC236}">
                  <a16:creationId xmlns:a16="http://schemas.microsoft.com/office/drawing/2014/main" id="{6C370574-1FCE-A1DB-76BB-C4B09F5CBB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7" t="11263" r="5676" b="13184"/>
            <a:stretch/>
          </p:blipFill>
          <p:spPr bwMode="auto">
            <a:xfrm>
              <a:off x="1082039" y="2529839"/>
              <a:ext cx="1196341" cy="1011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910D108-743C-BFB8-CD32-318877018945}"/>
                </a:ext>
              </a:extLst>
            </p:cNvPr>
            <p:cNvSpPr txBox="1"/>
            <p:nvPr/>
          </p:nvSpPr>
          <p:spPr>
            <a:xfrm>
              <a:off x="599640" y="2184802"/>
              <a:ext cx="20017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High-level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controller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A9D003-8CDE-9B4E-6F2A-512D26F6D267}"/>
                </a:ext>
              </a:extLst>
            </p:cNvPr>
            <p:cNvSpPr txBox="1"/>
            <p:nvPr/>
          </p:nvSpPr>
          <p:spPr>
            <a:xfrm>
              <a:off x="2061485" y="3276600"/>
              <a:ext cx="1337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Nucleo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F103RB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9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82C2A-595A-32CB-5BEB-D7DEE4F0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23D5EFC-2674-4C9B-56C6-3CE934300853}"/>
              </a:ext>
            </a:extLst>
          </p:cNvPr>
          <p:cNvSpPr/>
          <p:nvPr/>
        </p:nvSpPr>
        <p:spPr>
          <a:xfrm>
            <a:off x="2460383" y="2856495"/>
            <a:ext cx="3366606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048F941-0B92-85DE-CEE9-4D342E3BBD5A}"/>
              </a:ext>
            </a:extLst>
          </p:cNvPr>
          <p:cNvSpPr/>
          <p:nvPr/>
        </p:nvSpPr>
        <p:spPr>
          <a:xfrm>
            <a:off x="5827224" y="2856495"/>
            <a:ext cx="520322" cy="271058"/>
          </a:xfrm>
          <a:prstGeom prst="rect">
            <a:avLst/>
          </a:prstGeom>
          <a:solidFill>
            <a:srgbClr val="77AC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61942D8-9129-DC58-B72E-CE8A3FCA6602}"/>
              </a:ext>
            </a:extLst>
          </p:cNvPr>
          <p:cNvSpPr/>
          <p:nvPr/>
        </p:nvSpPr>
        <p:spPr>
          <a:xfrm>
            <a:off x="2202972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5A07165-6219-0AE0-BB19-5B4622D2D0C2}"/>
              </a:ext>
            </a:extLst>
          </p:cNvPr>
          <p:cNvSpPr/>
          <p:nvPr/>
        </p:nvSpPr>
        <p:spPr>
          <a:xfrm>
            <a:off x="1943416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B568C2-832D-BC75-21CA-C47C05C8808B}"/>
              </a:ext>
            </a:extLst>
          </p:cNvPr>
          <p:cNvSpPr/>
          <p:nvPr/>
        </p:nvSpPr>
        <p:spPr>
          <a:xfrm>
            <a:off x="907100" y="2856495"/>
            <a:ext cx="1036316" cy="271058"/>
          </a:xfrm>
          <a:prstGeom prst="rect">
            <a:avLst/>
          </a:prstGeom>
          <a:solidFill>
            <a:srgbClr val="4BAC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4A052-5244-8C9B-143D-A4FD9CBA7AE1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3D33672-B502-D03E-083E-83DDDD78FBCC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09EFF-2A59-E623-8BBD-9C41B07B9D82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08BBA-799B-DF32-A9AB-5E043C245E16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84FBC7-1490-6603-70C8-8378F0277996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68AC310-BB79-5406-6477-A06BD5CB087C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D999A8C-B189-C2A0-3347-13F5233AA943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6D0B3A6-9FE2-DB2D-5E54-1014D92479D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1F4D00C-628D-8636-E50F-E1C45BD0FE37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1CDE240-F4E9-7345-DBA4-80FBE871912D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87930EB-DA58-8C6F-525F-EC0F75631BB6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3F5CE2F-1047-320F-6014-B1D98D46CAD2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C971A1-0339-7902-0C08-DCFA958E1AC2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7856493-0995-927C-C162-39532B777FAC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D6E86B7-E0F8-B331-6FE7-7A630DEAEAE8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973B6E-05AC-BC22-2CFB-6ACA6146E784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7F40F4-5847-8289-5C4F-E64AD43E901D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D14C756-F2CC-8B04-3416-4B768589C0C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BB64E38-BA16-6EAB-86ED-F6006C4C0199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BB407EC-518C-4438-7D61-CD072B07BB71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995134B-B5D1-02CE-8B13-0050CA9C43D2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2237F10-5C3D-BD52-0E23-6040777225A9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887BFF9-DEC3-B1C7-338C-5E58DD2A6ABC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CA3636A-4083-AF7B-37B5-CCDBBED86E83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4E6AC8D-9DB8-4547-F556-F6A0F169219D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11EE82-DD9E-ACC2-5BD5-ADCBE107E43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5E6C55-351E-81E5-A36F-CD9FE6969C26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A31E5-7C30-C89E-8CDE-B1F1AF5C40C8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392D5-39A7-D8E8-5AE3-842E8C2F6073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46F8960-C1BF-3D9F-70F0-7E0FF713B6DE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17305FC-D9A2-3D6C-4974-96818F5409EC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3977D39-3E85-4A41-AB0E-FE45061E3D7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0393014-12BC-0424-5D35-1667D14A9D17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7DF07BE-57DE-29D9-0B0F-05510C1FA057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09F4B44-2F63-0C70-86ED-5359BF252AF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1D5F0CB-4856-BEC9-30A5-F097A134EF0B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27C44E5-FAC2-79E7-AFE0-F81E908E504D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E2A41C1-9E83-91A9-A268-694728213981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8DFCF92-982B-0BA8-FA40-A102B949974E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307AA9D-6E89-9888-55EE-E473E821448D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123642-DC9B-4080-DA9D-055592EE3DA4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4AED73-0BF9-BEE4-A87A-54B567E628E9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AECDB65-6C20-79EB-CF11-1FBD6DF73919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8DAF62-7A3E-F1A4-952B-91693E0C3E52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05C3F7-946D-D286-C2B6-354F63721317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C093DD9-9C7A-A6A5-3957-7CAD60AA4DA3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020DA7-D3D5-7662-C16F-B8A3EE277CB2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E82785-C19D-1B9E-93B1-0DE7CD927974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51724C3-A03A-8CE3-EF2D-A30FE6F6EBA8}"/>
              </a:ext>
            </a:extLst>
          </p:cNvPr>
          <p:cNvSpPr/>
          <p:nvPr/>
        </p:nvSpPr>
        <p:spPr>
          <a:xfrm>
            <a:off x="615950" y="2280550"/>
            <a:ext cx="228600" cy="228600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1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75B370-7A1E-C941-A995-03D17BBDE498}"/>
              </a:ext>
            </a:extLst>
          </p:cNvPr>
          <p:cNvSpPr txBox="1"/>
          <p:nvPr/>
        </p:nvSpPr>
        <p:spPr>
          <a:xfrm>
            <a:off x="839879" y="2235812"/>
            <a:ext cx="2487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 to high-level controller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FD3C21-075C-4AC9-42E4-5A736AC1A840}"/>
              </a:ext>
            </a:extLst>
          </p:cNvPr>
          <p:cNvSpPr/>
          <p:nvPr/>
        </p:nvSpPr>
        <p:spPr>
          <a:xfrm>
            <a:off x="907100" y="2853233"/>
            <a:ext cx="5440680" cy="27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54EBBCC-AAFE-9114-695E-1F1101E01EDA}"/>
              </a:ext>
            </a:extLst>
          </p:cNvPr>
          <p:cNvCxnSpPr/>
          <p:nvPr/>
        </p:nvCxnSpPr>
        <p:spPr>
          <a:xfrm>
            <a:off x="11661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B8F44AB-1CD1-A4AF-1907-23821F9488EC}"/>
              </a:ext>
            </a:extLst>
          </p:cNvPr>
          <p:cNvCxnSpPr/>
          <p:nvPr/>
        </p:nvCxnSpPr>
        <p:spPr>
          <a:xfrm>
            <a:off x="14252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CBD680F-45DA-2590-0AF7-13C78807E5D0}"/>
              </a:ext>
            </a:extLst>
          </p:cNvPr>
          <p:cNvCxnSpPr/>
          <p:nvPr/>
        </p:nvCxnSpPr>
        <p:spPr>
          <a:xfrm>
            <a:off x="16843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F08EEE0-BA2F-73CF-3C37-17F50DD70B40}"/>
              </a:ext>
            </a:extLst>
          </p:cNvPr>
          <p:cNvCxnSpPr/>
          <p:nvPr/>
        </p:nvCxnSpPr>
        <p:spPr>
          <a:xfrm>
            <a:off x="19434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9C37CB7-B741-F603-279A-FEBA752C1812}"/>
              </a:ext>
            </a:extLst>
          </p:cNvPr>
          <p:cNvCxnSpPr/>
          <p:nvPr/>
        </p:nvCxnSpPr>
        <p:spPr>
          <a:xfrm>
            <a:off x="22025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C499C57-AD73-9BFA-96A0-8268CDA1D819}"/>
              </a:ext>
            </a:extLst>
          </p:cNvPr>
          <p:cNvCxnSpPr/>
          <p:nvPr/>
        </p:nvCxnSpPr>
        <p:spPr>
          <a:xfrm>
            <a:off x="24615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3BCDC0-6919-78F4-5564-E71FC891E2FE}"/>
              </a:ext>
            </a:extLst>
          </p:cNvPr>
          <p:cNvCxnSpPr/>
          <p:nvPr/>
        </p:nvCxnSpPr>
        <p:spPr>
          <a:xfrm>
            <a:off x="27206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1E344C2-BF21-48A4-8F1B-81FC1928CC3A}"/>
              </a:ext>
            </a:extLst>
          </p:cNvPr>
          <p:cNvCxnSpPr/>
          <p:nvPr/>
        </p:nvCxnSpPr>
        <p:spPr>
          <a:xfrm>
            <a:off x="29797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044E709-2F62-2AD3-7183-FE0BEF454D19}"/>
              </a:ext>
            </a:extLst>
          </p:cNvPr>
          <p:cNvCxnSpPr/>
          <p:nvPr/>
        </p:nvCxnSpPr>
        <p:spPr>
          <a:xfrm>
            <a:off x="32388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B4C693-5AD5-EE0B-BF61-4590B219B29A}"/>
              </a:ext>
            </a:extLst>
          </p:cNvPr>
          <p:cNvCxnSpPr/>
          <p:nvPr/>
        </p:nvCxnSpPr>
        <p:spPr>
          <a:xfrm>
            <a:off x="34979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44E3D8B-347E-F976-795C-96168B6C73EF}"/>
              </a:ext>
            </a:extLst>
          </p:cNvPr>
          <p:cNvCxnSpPr/>
          <p:nvPr/>
        </p:nvCxnSpPr>
        <p:spPr>
          <a:xfrm>
            <a:off x="37569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352D9DC-871F-24E2-04A6-5AD87E0ED73C}"/>
              </a:ext>
            </a:extLst>
          </p:cNvPr>
          <p:cNvCxnSpPr/>
          <p:nvPr/>
        </p:nvCxnSpPr>
        <p:spPr>
          <a:xfrm>
            <a:off x="40160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11ACFEB-326C-34CE-35D8-5DCA8E05F0D0}"/>
              </a:ext>
            </a:extLst>
          </p:cNvPr>
          <p:cNvCxnSpPr/>
          <p:nvPr/>
        </p:nvCxnSpPr>
        <p:spPr>
          <a:xfrm>
            <a:off x="42751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FFB55CE-7515-1080-6559-3C639AC604E5}"/>
              </a:ext>
            </a:extLst>
          </p:cNvPr>
          <p:cNvCxnSpPr/>
          <p:nvPr/>
        </p:nvCxnSpPr>
        <p:spPr>
          <a:xfrm>
            <a:off x="45342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4DA8F55-D486-72F7-EDBD-EED4CB0E81A6}"/>
              </a:ext>
            </a:extLst>
          </p:cNvPr>
          <p:cNvCxnSpPr/>
          <p:nvPr/>
        </p:nvCxnSpPr>
        <p:spPr>
          <a:xfrm>
            <a:off x="47933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D81ED54-A164-2CD0-B369-2965FB782915}"/>
              </a:ext>
            </a:extLst>
          </p:cNvPr>
          <p:cNvCxnSpPr/>
          <p:nvPr/>
        </p:nvCxnSpPr>
        <p:spPr>
          <a:xfrm>
            <a:off x="50523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471FA6-FD79-6722-B424-27DB5EABEC4F}"/>
              </a:ext>
            </a:extLst>
          </p:cNvPr>
          <p:cNvCxnSpPr/>
          <p:nvPr/>
        </p:nvCxnSpPr>
        <p:spPr>
          <a:xfrm>
            <a:off x="53114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6F13830-6889-5823-B37C-61C0E8CBFD67}"/>
              </a:ext>
            </a:extLst>
          </p:cNvPr>
          <p:cNvCxnSpPr/>
          <p:nvPr/>
        </p:nvCxnSpPr>
        <p:spPr>
          <a:xfrm>
            <a:off x="55705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DC4E91F-F39F-70E9-C7B7-D5B382BA7213}"/>
              </a:ext>
            </a:extLst>
          </p:cNvPr>
          <p:cNvCxnSpPr/>
          <p:nvPr/>
        </p:nvCxnSpPr>
        <p:spPr>
          <a:xfrm>
            <a:off x="58296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7BCC9E0-F077-0612-8990-6348B031AA4C}"/>
              </a:ext>
            </a:extLst>
          </p:cNvPr>
          <p:cNvCxnSpPr/>
          <p:nvPr/>
        </p:nvCxnSpPr>
        <p:spPr>
          <a:xfrm>
            <a:off x="60887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978FE1B-363A-FC79-9D26-D3E3DCBBBFAD}"/>
              </a:ext>
            </a:extLst>
          </p:cNvPr>
          <p:cNvGrpSpPr/>
          <p:nvPr/>
        </p:nvGrpSpPr>
        <p:grpSpPr>
          <a:xfrm>
            <a:off x="921634" y="3231255"/>
            <a:ext cx="3195242" cy="323165"/>
            <a:chOff x="921634" y="2717910"/>
            <a:chExt cx="3195242" cy="32316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487442F-E47F-95B5-B836-993492E9AAC2}"/>
                </a:ext>
              </a:extLst>
            </p:cNvPr>
            <p:cNvSpPr txBox="1"/>
            <p:nvPr/>
          </p:nvSpPr>
          <p:spPr>
            <a:xfrm>
              <a:off x="1137534" y="2717910"/>
              <a:ext cx="29793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Header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0xFD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0x00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F7AFFBA-93D0-AD83-B916-7FA6755D7C3E}"/>
                </a:ext>
              </a:extLst>
            </p:cNvPr>
            <p:cNvSpPr/>
            <p:nvPr/>
          </p:nvSpPr>
          <p:spPr>
            <a:xfrm>
              <a:off x="921634" y="2833454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0C1B76C-8D18-87CB-1261-4F075A671FC3}"/>
              </a:ext>
            </a:extLst>
          </p:cNvPr>
          <p:cNvSpPr txBox="1"/>
          <p:nvPr/>
        </p:nvSpPr>
        <p:spPr>
          <a:xfrm>
            <a:off x="1137534" y="3640582"/>
            <a:ext cx="21868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Motor ID (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0x01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0xFF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C137DA-FF72-DA06-190E-8762FAF07EEA}"/>
              </a:ext>
            </a:extLst>
          </p:cNvPr>
          <p:cNvSpPr txBox="1"/>
          <p:nvPr/>
        </p:nvSpPr>
        <p:spPr>
          <a:xfrm>
            <a:off x="1137534" y="4370197"/>
            <a:ext cx="194796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0x01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motor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0x02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auto 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0x03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torque enable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0x04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led enable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0x05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emergency stop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774AD9C9-714C-0452-3AFB-3A9ACBF95FEE}"/>
              </a:ext>
            </a:extLst>
          </p:cNvPr>
          <p:cNvSpPr/>
          <p:nvPr/>
        </p:nvSpPr>
        <p:spPr>
          <a:xfrm>
            <a:off x="921634" y="3761222"/>
            <a:ext cx="215900" cy="92075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ECCA124-23ED-B07E-AA0D-B2F1742592FD}"/>
              </a:ext>
            </a:extLst>
          </p:cNvPr>
          <p:cNvGrpSpPr/>
          <p:nvPr/>
        </p:nvGrpSpPr>
        <p:grpSpPr>
          <a:xfrm>
            <a:off x="921634" y="4052053"/>
            <a:ext cx="1349544" cy="323165"/>
            <a:chOff x="921634" y="4241354"/>
            <a:chExt cx="1349544" cy="32316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B9A47C-0666-99F7-3EA2-306063A7E84B}"/>
                </a:ext>
              </a:extLst>
            </p:cNvPr>
            <p:cNvSpPr txBox="1"/>
            <p:nvPr/>
          </p:nvSpPr>
          <p:spPr>
            <a:xfrm>
              <a:off x="1137534" y="4241354"/>
              <a:ext cx="11336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Instruction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F5DABB2C-1DD5-25C7-49CA-45C8F2EB3604}"/>
                </a:ext>
              </a:extLst>
            </p:cNvPr>
            <p:cNvSpPr/>
            <p:nvPr/>
          </p:nvSpPr>
          <p:spPr>
            <a:xfrm>
              <a:off x="921634" y="4354979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345995D-A58A-56CE-D958-120907C1B0AD}"/>
              </a:ext>
            </a:extLst>
          </p:cNvPr>
          <p:cNvGrpSpPr/>
          <p:nvPr/>
        </p:nvGrpSpPr>
        <p:grpSpPr>
          <a:xfrm>
            <a:off x="921634" y="7007599"/>
            <a:ext cx="1354353" cy="323165"/>
            <a:chOff x="921634" y="4854367"/>
            <a:chExt cx="1354353" cy="3231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737630-BA01-7D20-2F78-55FCE3426952}"/>
                </a:ext>
              </a:extLst>
            </p:cNvPr>
            <p:cNvSpPr txBox="1"/>
            <p:nvPr/>
          </p:nvSpPr>
          <p:spPr>
            <a:xfrm>
              <a:off x="1137534" y="4854367"/>
              <a:ext cx="11384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16-bit CRC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EB815A13-4FFF-0C07-1D34-71AB3B82986C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77A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EA205-6DF5-38C9-4A4E-BBB167C1901E}"/>
              </a:ext>
            </a:extLst>
          </p:cNvPr>
          <p:cNvSpPr txBox="1"/>
          <p:nvPr/>
        </p:nvSpPr>
        <p:spPr>
          <a:xfrm>
            <a:off x="3964554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오른쪽 중괄호 112">
            <a:extLst>
              <a:ext uri="{FF2B5EF4-FFF2-40B4-BE49-F238E27FC236}">
                <a16:creationId xmlns:a16="http://schemas.microsoft.com/office/drawing/2014/main" id="{FFC9F1F8-3C8F-D43E-CA5C-47265B33E394}"/>
              </a:ext>
            </a:extLst>
          </p:cNvPr>
          <p:cNvSpPr/>
          <p:nvPr/>
        </p:nvSpPr>
        <p:spPr>
          <a:xfrm rot="16200000">
            <a:off x="3570152" y="39357"/>
            <a:ext cx="114343" cy="5440446"/>
          </a:xfrm>
          <a:prstGeom prst="rightBrace">
            <a:avLst>
              <a:gd name="adj1" fmla="val 10402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4C12693-83F9-7E7F-629A-90D367A644CC}"/>
              </a:ext>
            </a:extLst>
          </p:cNvPr>
          <p:cNvSpPr txBox="1"/>
          <p:nvPr/>
        </p:nvSpPr>
        <p:spPr>
          <a:xfrm>
            <a:off x="3257193" y="248792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 bytes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9434A758-060C-25A4-5505-92A66BDCDE0C}"/>
              </a:ext>
            </a:extLst>
          </p:cNvPr>
          <p:cNvGrpSpPr/>
          <p:nvPr/>
        </p:nvGrpSpPr>
        <p:grpSpPr>
          <a:xfrm>
            <a:off x="921634" y="5356730"/>
            <a:ext cx="5491253" cy="1564708"/>
            <a:chOff x="921634" y="4936924"/>
            <a:chExt cx="5491253" cy="1564708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25F4C78B-6C4D-C82E-BEC8-F5B213C9F50C}"/>
                </a:ext>
              </a:extLst>
            </p:cNvPr>
            <p:cNvGrpSpPr/>
            <p:nvPr/>
          </p:nvGrpSpPr>
          <p:grpSpPr>
            <a:xfrm>
              <a:off x="921634" y="4936924"/>
              <a:ext cx="809332" cy="323165"/>
              <a:chOff x="921634" y="4854367"/>
              <a:chExt cx="809332" cy="323165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4663CDF-D9C2-750B-D260-ED5618B1E902}"/>
                  </a:ext>
                </a:extLst>
              </p:cNvPr>
              <p:cNvSpPr txBox="1"/>
              <p:nvPr/>
            </p:nvSpPr>
            <p:spPr>
              <a:xfrm>
                <a:off x="1137534" y="4854367"/>
                <a:ext cx="59343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60219D06-CB99-2DFD-788F-EF9EF32C417E}"/>
                  </a:ext>
                </a:extLst>
              </p:cNvPr>
              <p:cNvSpPr/>
              <p:nvPr/>
            </p:nvSpPr>
            <p:spPr>
              <a:xfrm>
                <a:off x="921634" y="4968697"/>
                <a:ext cx="215900" cy="9207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5CAC5627-6765-48C3-8651-2407464F8BF5}"/>
                </a:ext>
              </a:extLst>
            </p:cNvPr>
            <p:cNvGrpSpPr/>
            <p:nvPr/>
          </p:nvGrpSpPr>
          <p:grpSpPr>
            <a:xfrm>
              <a:off x="1137534" y="5224359"/>
              <a:ext cx="5275353" cy="1277273"/>
              <a:chOff x="1137534" y="5224359"/>
              <a:chExt cx="5275353" cy="1277273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E816BC0-666C-1AFE-411D-24C9BBBFB77B}"/>
                  </a:ext>
                </a:extLst>
              </p:cNvPr>
              <p:cNvSpPr txBox="1"/>
              <p:nvPr/>
            </p:nvSpPr>
            <p:spPr>
              <a:xfrm>
                <a:off x="1137534" y="5224360"/>
                <a:ext cx="800219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0x01</a:t>
                </a: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0x02</a:t>
                </a: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0x03</a:t>
                </a: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0x04</a:t>
                </a: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0x05</a:t>
                </a:r>
                <a:endPara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2AE2E54-2873-D95E-E231-1409F2343BDB}"/>
                  </a:ext>
                </a:extLst>
              </p:cNvPr>
              <p:cNvSpPr txBox="1"/>
              <p:nvPr/>
            </p:nvSpPr>
            <p:spPr>
              <a:xfrm>
                <a:off x="2128040" y="5224359"/>
                <a:ext cx="659155" cy="127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byte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byte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byte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byte</a:t>
                </a:r>
                <a:b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b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bytes</a:t>
                </a:r>
                <a:endParaRPr lang="ko-KR" altLang="en-US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688BF3-031E-ED9E-7320-644D3BA02AE5}"/>
                  </a:ext>
                </a:extLst>
              </p:cNvPr>
              <p:cNvSpPr txBox="1"/>
              <p:nvPr/>
            </p:nvSpPr>
            <p:spPr>
              <a:xfrm>
                <a:off x="2977482" y="5224359"/>
                <a:ext cx="728084" cy="127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int32_t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uint8_t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uint8_t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uint8_t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uint8_t</a:t>
                </a:r>
                <a:b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b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uint16_t</a:t>
                </a:r>
                <a:endParaRPr lang="ko-KR" altLang="en-US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0E42BD6-F0B9-D8E2-F057-5B1B044B6CCE}"/>
                  </a:ext>
                </a:extLst>
              </p:cNvPr>
              <p:cNvSpPr txBox="1"/>
              <p:nvPr/>
            </p:nvSpPr>
            <p:spPr>
              <a:xfrm>
                <a:off x="3895852" y="5224359"/>
                <a:ext cx="2517035" cy="127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Target position (-501923 ~ 501923)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 : disable, 1 : enable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 : disable, 1 : enable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 : disable, 1 : enable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 : disable, 1 : enable</a:t>
                </a: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sensor value (0 ~ 2048)</a:t>
                </a:r>
                <a:endPara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6AA47165-CF6F-B885-339E-3C2B59319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5293519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A1123565-4CB4-B769-5C4A-D065515C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5461397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D7BE3C67-45E2-8839-A261-8C24DB325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5629275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F075D89D-018F-0E01-7949-9B64ACDF1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5797153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38B17DD4-DE4D-F32A-DC26-2B95FF8D9CDD}"/>
                  </a:ext>
                </a:extLst>
              </p:cNvPr>
              <p:cNvGrpSpPr/>
              <p:nvPr/>
            </p:nvGrpSpPr>
            <p:grpSpPr>
              <a:xfrm>
                <a:off x="2195513" y="5293519"/>
                <a:ext cx="0" cy="1131094"/>
                <a:chOff x="2195513" y="5293519"/>
                <a:chExt cx="0" cy="1131094"/>
              </a:xfrm>
            </p:grpSpPr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5BAF54B1-ECD0-6789-3132-9158805274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293519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3A458F9F-0257-0B3C-0F84-E69FB56E9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461397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265AC109-FA7C-A39F-7796-CE7F1761A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629275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312D3E9-B621-A0E1-A504-E29DF6989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797153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9EA5EEA5-229D-D251-6DC4-DD1849B08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965032"/>
                  <a:ext cx="0" cy="4595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DEF38470-66E0-595E-1A8D-A842BEA8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5965032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6D9B6E15-BA50-6E57-F2F4-DF6DFC0E39D5}"/>
                  </a:ext>
                </a:extLst>
              </p:cNvPr>
              <p:cNvGrpSpPr/>
              <p:nvPr/>
            </p:nvGrpSpPr>
            <p:grpSpPr>
              <a:xfrm>
                <a:off x="2725738" y="5293519"/>
                <a:ext cx="0" cy="1131094"/>
                <a:chOff x="2195513" y="5293519"/>
                <a:chExt cx="0" cy="1131094"/>
              </a:xfrm>
            </p:grpSpPr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1C9F8929-A30B-5D76-15A7-B93D4F3B3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293519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F33B1752-BD2A-5B36-A30E-9F6294D49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461397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285CE8DC-BA0D-3E8F-46CD-A84C57DC3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629275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AA2E518F-36DD-19BE-DEFE-E12086A2D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797153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205DD7F-4B84-3540-20AF-0772A8405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965032"/>
                  <a:ext cx="0" cy="4595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4525BA24-E445-5966-54C8-E375BE66EBA1}"/>
                  </a:ext>
                </a:extLst>
              </p:cNvPr>
              <p:cNvGrpSpPr/>
              <p:nvPr/>
            </p:nvGrpSpPr>
            <p:grpSpPr>
              <a:xfrm>
                <a:off x="3040063" y="5293519"/>
                <a:ext cx="0" cy="1131094"/>
                <a:chOff x="2195513" y="5293519"/>
                <a:chExt cx="0" cy="1131094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D6991D75-8383-3E31-15BD-277E92526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293519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61286433-9278-993D-AD27-A54E20FF4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461397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A5417AC2-3FF5-CD3C-87A2-6201CA988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629275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ECF371DF-80EB-E750-232F-02E90C164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797153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5B3D3586-53F3-14A6-DF1F-B4FBF6BBE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965032"/>
                  <a:ext cx="0" cy="4595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A1703697-5D68-8C45-24C2-417B60DA527C}"/>
                  </a:ext>
                </a:extLst>
              </p:cNvPr>
              <p:cNvGrpSpPr/>
              <p:nvPr/>
            </p:nvGrpSpPr>
            <p:grpSpPr>
              <a:xfrm>
                <a:off x="3649663" y="5293519"/>
                <a:ext cx="0" cy="1131094"/>
                <a:chOff x="2195513" y="5293519"/>
                <a:chExt cx="0" cy="1131094"/>
              </a:xfrm>
            </p:grpSpPr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66E886B4-8151-40A6-71A2-ABA56EDF7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293519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C4D358AF-21E8-E1AF-D28B-E1D305AD5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461397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06496680-6FB6-BD33-B13B-6C16F56E05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629275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879E91B4-B68D-9806-B018-BA9455416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797153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014F28EE-C24A-F022-00DC-7E82F4CE9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965032"/>
                  <a:ext cx="0" cy="4595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9322D0CA-D70D-C9A5-69EF-2D32F579A2EC}"/>
                  </a:ext>
                </a:extLst>
              </p:cNvPr>
              <p:cNvGrpSpPr/>
              <p:nvPr/>
            </p:nvGrpSpPr>
            <p:grpSpPr>
              <a:xfrm>
                <a:off x="3960813" y="5293519"/>
                <a:ext cx="0" cy="1131094"/>
                <a:chOff x="2195513" y="5293519"/>
                <a:chExt cx="0" cy="1131094"/>
              </a:xfrm>
            </p:grpSpPr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6479476B-BC9F-5247-B3B4-30F2958C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293519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36FF6EC-2B50-5536-17F1-413B68C84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461397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1A872682-18F0-CBAF-CCC9-FAEED2DB3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629275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0C4A1AF0-E408-45DC-CBA5-48DB9FE59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797153"/>
                  <a:ext cx="0" cy="1166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AFF9DCF4-D860-485C-BA5C-64284F309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513" y="5965032"/>
                  <a:ext cx="0" cy="459581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0CDCA226-D8F1-22C1-4F9B-8E2A54C559AA}"/>
                  </a:ext>
                </a:extLst>
              </p:cNvPr>
              <p:cNvGrpSpPr/>
              <p:nvPr/>
            </p:nvGrpSpPr>
            <p:grpSpPr>
              <a:xfrm>
                <a:off x="1914198" y="5351859"/>
                <a:ext cx="231634" cy="842963"/>
                <a:chOff x="1887060" y="5351859"/>
                <a:chExt cx="285911" cy="842963"/>
              </a:xfrm>
            </p:grpSpPr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97088C6A-8F9C-0F25-8729-7C0476F3E3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6194822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D422BD2D-3CF3-2249-6FAB-A462A5BFE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855493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3F4A1F4A-3704-FCEF-F020-66F951E3A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687615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AF458C40-7BEE-60DF-1F85-5D428E9FAD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519737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1F087508-66B6-62CC-1080-32955B151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351859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33DD8719-3D34-287B-3CC6-CCDB3BC3493F}"/>
                  </a:ext>
                </a:extLst>
              </p:cNvPr>
              <p:cNvGrpSpPr/>
              <p:nvPr/>
            </p:nvGrpSpPr>
            <p:grpSpPr>
              <a:xfrm>
                <a:off x="2767083" y="5351859"/>
                <a:ext cx="231634" cy="842963"/>
                <a:chOff x="1887060" y="5351859"/>
                <a:chExt cx="285911" cy="842963"/>
              </a:xfrm>
            </p:grpSpPr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8242B734-5099-70A1-B151-35713729E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6194822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12495BD7-F2FF-F18E-6C26-092627041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855493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73815291-9FE9-C9DB-63C7-AAAFD6D81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687615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AAAAD712-E75C-44B5-39B9-91115F362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519737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A598D427-FC47-E121-75AD-FE0900E26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351859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E8CE8BBE-8231-0F3B-48EF-9336F53B4852}"/>
                  </a:ext>
                </a:extLst>
              </p:cNvPr>
              <p:cNvGrpSpPr/>
              <p:nvPr/>
            </p:nvGrpSpPr>
            <p:grpSpPr>
              <a:xfrm>
                <a:off x="3689420" y="5351859"/>
                <a:ext cx="231634" cy="842963"/>
                <a:chOff x="1887060" y="5351859"/>
                <a:chExt cx="285911" cy="842963"/>
              </a:xfrm>
            </p:grpSpPr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925E9E4B-0362-22EE-EEAC-15E780A45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6194822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C61108C5-3872-A64C-AA0A-2F6F9771F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855493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F9EFBB88-2D32-40D3-31A4-45B897925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687615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830EF017-DBD8-B879-F3C2-C8C671C35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519737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610DD8F1-5CD1-5A41-C629-F3CE427DA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7060" y="5351859"/>
                  <a:ext cx="28591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060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13B9-87AF-8659-5B9E-A4AF5261E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8C8A61-3405-C898-F870-3D04F58476AC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92A910F-39C3-6D01-CB8E-EA67261F39E6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32B15-FE4B-53AF-89C7-3214B324D285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65045F-BB20-159B-D490-36270BF54F3F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E04573-049C-F7AD-3740-E10C6E6AF7DA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F42E810-FAA0-E4AD-78A8-8B8D6691A25E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20FFC5-62CE-3D96-E5D8-F594BA8DE47D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58C1E5-3631-3A96-D727-920C8285F5B9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575140F-A8A9-94E5-D8AC-A9E56B9877FB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3EC976C-502C-82DD-69C2-93B11397BD32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8CD6729-A0F2-F4C9-EC7F-89FD0F64ECB6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51376AC-5034-CBA2-15D8-C2290BE9CF3B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32787D-FFB6-9AF8-34F2-AB233F8829C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8C375A-C856-2555-A6FC-60E5032A96E0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85C8DF-5A95-6304-6B37-3FF52251D90A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E21F48-CA3E-9FD5-15F5-7B850F64649C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DEE5826-1FE9-74D6-334D-7D3723439B2E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4122FE0-7871-1F09-3FCF-F15089F21D47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444958A-A3ED-402D-ECF7-3BE4210C4BD3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1962BAA-B7A3-45A3-ADAA-558581E31C1F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2B30953-9E17-8C71-3510-11DE842BF681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A8F5963-DE4F-FCE1-314B-3F981A7DB316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CBF472D-66B4-6392-02A0-95CEF8871D63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5193FD-0982-21F4-BBCC-399EF78B427A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1830AE2-2B9F-72F7-E29A-DDFAE54EAFBF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B70657B-750C-D1BB-2ADA-AC8695357471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E1DC3F-DB26-78B4-3344-0CACD5E22BA6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057944-7D56-D640-69CA-E49D4BA3E447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A267C-DE06-B190-DA80-713D7EDEC15C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302718-6235-B57F-32F1-B9426CC6E73B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8BB167-7114-B6F3-0AE8-8902AA814FE7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4B7F6B2-2FD9-3A0F-8381-78E5A7936421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C0B9449-68D3-6B28-416F-FB87C3AE2EE5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C084B2-8A7A-732C-6E30-A5F3DDC2E6A2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2B3211-0A50-F94A-33DA-00574AC482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A9210C3-C033-491A-6667-594AAD3F2FD3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4C57F2-9A51-7BF2-D507-809901BD2DB9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4C71C73-F54A-B798-A3BA-A2181394121E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F1CCF72-2606-4AB0-B6C3-6BA6ABDC7BAB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935E6E1-4FCF-116D-D0AA-EFAB6E0712DA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57245-66E1-E54D-6407-6B4419E5F8F6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0A4D4C-7AC5-4DB3-659A-2FD626FDEF2D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6F30426-BCB6-AB3E-DF7F-46152D3ACF88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CB965F-1588-AEC1-9FCA-A35F2E608D66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A357C6-D486-48D6-30F1-B4B296F615D0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EA483F-22CE-5CBE-2BF4-71DA257A1E5F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2E47EB-C17C-F754-1451-AD0C2B07A7E9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1FECAC9-0D0E-9DE5-AE9F-5F93EF460277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9DB8A45-7568-84AB-2E60-694C9967B6BA}"/>
              </a:ext>
            </a:extLst>
          </p:cNvPr>
          <p:cNvSpPr/>
          <p:nvPr/>
        </p:nvSpPr>
        <p:spPr>
          <a:xfrm>
            <a:off x="1939708" y="2856495"/>
            <a:ext cx="259079" cy="271058"/>
          </a:xfrm>
          <a:prstGeom prst="rect">
            <a:avLst/>
          </a:prstGeom>
          <a:solidFill>
            <a:srgbClr val="A64CD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E11E308-3CC2-2CF4-BB02-52BF44F367E6}"/>
              </a:ext>
            </a:extLst>
          </p:cNvPr>
          <p:cNvSpPr/>
          <p:nvPr/>
        </p:nvSpPr>
        <p:spPr>
          <a:xfrm>
            <a:off x="2463977" y="2856495"/>
            <a:ext cx="3363012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3276F78-D0F3-C3C7-9FA7-848965A8F2CF}"/>
              </a:ext>
            </a:extLst>
          </p:cNvPr>
          <p:cNvSpPr/>
          <p:nvPr/>
        </p:nvSpPr>
        <p:spPr>
          <a:xfrm>
            <a:off x="5827224" y="2856495"/>
            <a:ext cx="520322" cy="271058"/>
          </a:xfrm>
          <a:prstGeom prst="rect">
            <a:avLst/>
          </a:prstGeom>
          <a:solidFill>
            <a:srgbClr val="77AC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D449BEF-0437-FBD5-09EF-F15E2AFF853C}"/>
              </a:ext>
            </a:extLst>
          </p:cNvPr>
          <p:cNvSpPr/>
          <p:nvPr/>
        </p:nvSpPr>
        <p:spPr>
          <a:xfrm>
            <a:off x="2204897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AD380A5-BEB6-2BF6-2A74-F7AABDE8BDA1}"/>
              </a:ext>
            </a:extLst>
          </p:cNvPr>
          <p:cNvSpPr/>
          <p:nvPr/>
        </p:nvSpPr>
        <p:spPr>
          <a:xfrm>
            <a:off x="1683025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69C027B-4684-1FBC-27D2-62990DD5BB99}"/>
              </a:ext>
            </a:extLst>
          </p:cNvPr>
          <p:cNvSpPr/>
          <p:nvPr/>
        </p:nvSpPr>
        <p:spPr>
          <a:xfrm>
            <a:off x="907100" y="2856495"/>
            <a:ext cx="776767" cy="271058"/>
          </a:xfrm>
          <a:prstGeom prst="rect">
            <a:avLst/>
          </a:prstGeom>
          <a:solidFill>
            <a:srgbClr val="4BAC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F0976B47-451D-2CF2-0B33-BF0525C322F3}"/>
              </a:ext>
            </a:extLst>
          </p:cNvPr>
          <p:cNvSpPr/>
          <p:nvPr/>
        </p:nvSpPr>
        <p:spPr>
          <a:xfrm>
            <a:off x="615950" y="2280550"/>
            <a:ext cx="228600" cy="228600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2</a:t>
            </a:r>
            <a:endParaRPr lang="ko-KR" altLang="en-US" sz="1500" b="1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3D9E1DD-4818-EAC8-7C35-C880078293FE}"/>
              </a:ext>
            </a:extLst>
          </p:cNvPr>
          <p:cNvSpPr txBox="1"/>
          <p:nvPr/>
        </p:nvSpPr>
        <p:spPr>
          <a:xfrm>
            <a:off x="839879" y="2235812"/>
            <a:ext cx="2504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High-level controller to PC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E1D9C24-C36D-27C3-0879-2523F12F97C6}"/>
              </a:ext>
            </a:extLst>
          </p:cNvPr>
          <p:cNvSpPr/>
          <p:nvPr/>
        </p:nvSpPr>
        <p:spPr>
          <a:xfrm>
            <a:off x="907100" y="2853233"/>
            <a:ext cx="5440680" cy="27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523DCF8-636E-296E-5246-01E1526318CE}"/>
              </a:ext>
            </a:extLst>
          </p:cNvPr>
          <p:cNvCxnSpPr/>
          <p:nvPr/>
        </p:nvCxnSpPr>
        <p:spPr>
          <a:xfrm>
            <a:off x="11661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D278CC3C-6443-B59A-9A02-208314E41769}"/>
              </a:ext>
            </a:extLst>
          </p:cNvPr>
          <p:cNvCxnSpPr/>
          <p:nvPr/>
        </p:nvCxnSpPr>
        <p:spPr>
          <a:xfrm>
            <a:off x="14252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AD4BD10C-19A5-43CF-6DA5-E75561B15F28}"/>
              </a:ext>
            </a:extLst>
          </p:cNvPr>
          <p:cNvCxnSpPr/>
          <p:nvPr/>
        </p:nvCxnSpPr>
        <p:spPr>
          <a:xfrm>
            <a:off x="16843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D3C24C1A-3333-CDD3-3E98-9789CA96AC58}"/>
              </a:ext>
            </a:extLst>
          </p:cNvPr>
          <p:cNvCxnSpPr/>
          <p:nvPr/>
        </p:nvCxnSpPr>
        <p:spPr>
          <a:xfrm>
            <a:off x="19434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8B8D991-BDE3-D01F-1760-342D9027BD9A}"/>
              </a:ext>
            </a:extLst>
          </p:cNvPr>
          <p:cNvCxnSpPr/>
          <p:nvPr/>
        </p:nvCxnSpPr>
        <p:spPr>
          <a:xfrm>
            <a:off x="22025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B4AA69F4-1E72-1968-FC5D-90BD64D90488}"/>
              </a:ext>
            </a:extLst>
          </p:cNvPr>
          <p:cNvCxnSpPr/>
          <p:nvPr/>
        </p:nvCxnSpPr>
        <p:spPr>
          <a:xfrm>
            <a:off x="24615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868C2188-CB14-D652-5B0A-D5D3364AB9C1}"/>
              </a:ext>
            </a:extLst>
          </p:cNvPr>
          <p:cNvCxnSpPr/>
          <p:nvPr/>
        </p:nvCxnSpPr>
        <p:spPr>
          <a:xfrm>
            <a:off x="27206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D9DEF114-2C2D-441E-66AD-6D856C432A74}"/>
              </a:ext>
            </a:extLst>
          </p:cNvPr>
          <p:cNvCxnSpPr/>
          <p:nvPr/>
        </p:nvCxnSpPr>
        <p:spPr>
          <a:xfrm>
            <a:off x="29797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6CF29921-B2DC-70B3-FCBD-6682F4BDE17D}"/>
              </a:ext>
            </a:extLst>
          </p:cNvPr>
          <p:cNvCxnSpPr/>
          <p:nvPr/>
        </p:nvCxnSpPr>
        <p:spPr>
          <a:xfrm>
            <a:off x="32388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15FD8CD0-87C3-3B14-ADB7-B14236228712}"/>
              </a:ext>
            </a:extLst>
          </p:cNvPr>
          <p:cNvCxnSpPr/>
          <p:nvPr/>
        </p:nvCxnSpPr>
        <p:spPr>
          <a:xfrm>
            <a:off x="34979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083BFCE8-A654-DEAE-8E9A-E80B5ACEF510}"/>
              </a:ext>
            </a:extLst>
          </p:cNvPr>
          <p:cNvCxnSpPr/>
          <p:nvPr/>
        </p:nvCxnSpPr>
        <p:spPr>
          <a:xfrm>
            <a:off x="37569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4571BF0D-949C-9CEA-8A09-85C0A46E6048}"/>
              </a:ext>
            </a:extLst>
          </p:cNvPr>
          <p:cNvCxnSpPr/>
          <p:nvPr/>
        </p:nvCxnSpPr>
        <p:spPr>
          <a:xfrm>
            <a:off x="40160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6E92B7A1-1C6A-D546-F665-2D9C17332BCD}"/>
              </a:ext>
            </a:extLst>
          </p:cNvPr>
          <p:cNvCxnSpPr/>
          <p:nvPr/>
        </p:nvCxnSpPr>
        <p:spPr>
          <a:xfrm>
            <a:off x="42751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C6D05E89-4991-BD6C-E972-B6644D863574}"/>
              </a:ext>
            </a:extLst>
          </p:cNvPr>
          <p:cNvCxnSpPr/>
          <p:nvPr/>
        </p:nvCxnSpPr>
        <p:spPr>
          <a:xfrm>
            <a:off x="45342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05EFDB93-C6FC-4FA5-4EC2-A64C288F7C7C}"/>
              </a:ext>
            </a:extLst>
          </p:cNvPr>
          <p:cNvCxnSpPr/>
          <p:nvPr/>
        </p:nvCxnSpPr>
        <p:spPr>
          <a:xfrm>
            <a:off x="47933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B1FFFD1-9BDA-E6A3-C9C1-4F4779B688D6}"/>
              </a:ext>
            </a:extLst>
          </p:cNvPr>
          <p:cNvCxnSpPr/>
          <p:nvPr/>
        </p:nvCxnSpPr>
        <p:spPr>
          <a:xfrm>
            <a:off x="50523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BD512CDD-84EE-A85E-4B0C-45D5C50F899F}"/>
              </a:ext>
            </a:extLst>
          </p:cNvPr>
          <p:cNvCxnSpPr/>
          <p:nvPr/>
        </p:nvCxnSpPr>
        <p:spPr>
          <a:xfrm>
            <a:off x="53114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B4BFE0BC-FC50-E59A-A3DF-1D66DB938DB4}"/>
              </a:ext>
            </a:extLst>
          </p:cNvPr>
          <p:cNvCxnSpPr/>
          <p:nvPr/>
        </p:nvCxnSpPr>
        <p:spPr>
          <a:xfrm>
            <a:off x="55705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DAE6BC6F-8FE7-6D01-4B72-F97BAE994945}"/>
              </a:ext>
            </a:extLst>
          </p:cNvPr>
          <p:cNvCxnSpPr/>
          <p:nvPr/>
        </p:nvCxnSpPr>
        <p:spPr>
          <a:xfrm>
            <a:off x="58296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E7873905-AED3-26BB-54C8-18BF79F468BD}"/>
              </a:ext>
            </a:extLst>
          </p:cNvPr>
          <p:cNvCxnSpPr/>
          <p:nvPr/>
        </p:nvCxnSpPr>
        <p:spPr>
          <a:xfrm>
            <a:off x="60887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60A6F99A-279D-0666-AC98-2729A25E512D}"/>
              </a:ext>
            </a:extLst>
          </p:cNvPr>
          <p:cNvGrpSpPr/>
          <p:nvPr/>
        </p:nvGrpSpPr>
        <p:grpSpPr>
          <a:xfrm>
            <a:off x="921634" y="3231255"/>
            <a:ext cx="2656633" cy="323165"/>
            <a:chOff x="921634" y="2717910"/>
            <a:chExt cx="2656633" cy="323165"/>
          </a:xfrm>
        </p:grpSpPr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24A315A-C8B6-5225-C7F3-BFF5403C3956}"/>
                </a:ext>
              </a:extLst>
            </p:cNvPr>
            <p:cNvSpPr txBox="1"/>
            <p:nvPr/>
          </p:nvSpPr>
          <p:spPr>
            <a:xfrm>
              <a:off x="1137534" y="2717910"/>
              <a:ext cx="24407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Header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0xFD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F30C3444-AE96-BF85-A8A3-064197ABB502}"/>
                </a:ext>
              </a:extLst>
            </p:cNvPr>
            <p:cNvSpPr/>
            <p:nvPr/>
          </p:nvSpPr>
          <p:spPr>
            <a:xfrm>
              <a:off x="921634" y="2833454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60940F4D-9D47-5E75-5D92-D563B3043690}"/>
              </a:ext>
            </a:extLst>
          </p:cNvPr>
          <p:cNvGrpSpPr/>
          <p:nvPr/>
        </p:nvGrpSpPr>
        <p:grpSpPr>
          <a:xfrm>
            <a:off x="921634" y="3675812"/>
            <a:ext cx="2402717" cy="323165"/>
            <a:chOff x="921634" y="3640582"/>
            <a:chExt cx="2402717" cy="323165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91153BA2-1479-0E1F-DC1F-005A23F552BA}"/>
                </a:ext>
              </a:extLst>
            </p:cNvPr>
            <p:cNvSpPr txBox="1"/>
            <p:nvPr/>
          </p:nvSpPr>
          <p:spPr>
            <a:xfrm>
              <a:off x="1137534" y="3640582"/>
              <a:ext cx="21868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Motor ID 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~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1D871C59-EF2F-EC6A-8C92-FD0EF2BDFC21}"/>
                </a:ext>
              </a:extLst>
            </p:cNvPr>
            <p:cNvSpPr/>
            <p:nvPr/>
          </p:nvSpPr>
          <p:spPr>
            <a:xfrm>
              <a:off x="921634" y="3761222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7A74B90E-E481-0E9E-445B-16B9B91ED479}"/>
              </a:ext>
            </a:extLst>
          </p:cNvPr>
          <p:cNvSpPr txBox="1"/>
          <p:nvPr/>
        </p:nvSpPr>
        <p:spPr>
          <a:xfrm>
            <a:off x="1137534" y="4911217"/>
            <a:ext cx="3179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0x01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present motor position, ADC values</a:t>
            </a: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0F8FBF38-BEDE-E320-7FBC-1CA1121B1DCB}"/>
              </a:ext>
            </a:extLst>
          </p:cNvPr>
          <p:cNvGrpSpPr/>
          <p:nvPr/>
        </p:nvGrpSpPr>
        <p:grpSpPr>
          <a:xfrm>
            <a:off x="921634" y="4564927"/>
            <a:ext cx="1349544" cy="323165"/>
            <a:chOff x="921634" y="4241354"/>
            <a:chExt cx="1349544" cy="323165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F44BED8-1AD0-8974-B41C-1CD690E9B019}"/>
                </a:ext>
              </a:extLst>
            </p:cNvPr>
            <p:cNvSpPr txBox="1"/>
            <p:nvPr/>
          </p:nvSpPr>
          <p:spPr>
            <a:xfrm>
              <a:off x="1137534" y="4241354"/>
              <a:ext cx="11336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Instruction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24A87B34-920A-7E7D-7F56-447700F97242}"/>
                </a:ext>
              </a:extLst>
            </p:cNvPr>
            <p:cNvSpPr/>
            <p:nvPr/>
          </p:nvSpPr>
          <p:spPr>
            <a:xfrm>
              <a:off x="921634" y="4354979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759B24A2-C6A7-E16B-5178-6974B8F01B5A}"/>
              </a:ext>
            </a:extLst>
          </p:cNvPr>
          <p:cNvGrpSpPr/>
          <p:nvPr/>
        </p:nvGrpSpPr>
        <p:grpSpPr>
          <a:xfrm>
            <a:off x="921634" y="7790554"/>
            <a:ext cx="1354353" cy="323165"/>
            <a:chOff x="921634" y="4854367"/>
            <a:chExt cx="1354353" cy="32316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E78B3DD-65FA-B0DB-3F46-1EFBEE120653}"/>
                </a:ext>
              </a:extLst>
            </p:cNvPr>
            <p:cNvSpPr txBox="1"/>
            <p:nvPr/>
          </p:nvSpPr>
          <p:spPr>
            <a:xfrm>
              <a:off x="1137534" y="4854367"/>
              <a:ext cx="11384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16-bit CRC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4" name="사각형: 둥근 모서리 273">
              <a:extLst>
                <a:ext uri="{FF2B5EF4-FFF2-40B4-BE49-F238E27FC236}">
                  <a16:creationId xmlns:a16="http://schemas.microsoft.com/office/drawing/2014/main" id="{D91E1492-6E21-406A-13F4-F1F3ABC92E75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77A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C9C73A90-5FAB-F9E8-8B40-C36F179F9635}"/>
              </a:ext>
            </a:extLst>
          </p:cNvPr>
          <p:cNvSpPr txBox="1"/>
          <p:nvPr/>
        </p:nvSpPr>
        <p:spPr>
          <a:xfrm>
            <a:off x="3964554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6" name="오른쪽 중괄호 275">
            <a:extLst>
              <a:ext uri="{FF2B5EF4-FFF2-40B4-BE49-F238E27FC236}">
                <a16:creationId xmlns:a16="http://schemas.microsoft.com/office/drawing/2014/main" id="{82BB3636-3D72-3071-C100-CF831B3D935C}"/>
              </a:ext>
            </a:extLst>
          </p:cNvPr>
          <p:cNvSpPr/>
          <p:nvPr/>
        </p:nvSpPr>
        <p:spPr>
          <a:xfrm rot="16200000">
            <a:off x="3570152" y="39357"/>
            <a:ext cx="114343" cy="5440446"/>
          </a:xfrm>
          <a:prstGeom prst="rightBrace">
            <a:avLst>
              <a:gd name="adj1" fmla="val 10402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F2FFE7A-1466-A641-AA02-0C82AA04AE3D}"/>
              </a:ext>
            </a:extLst>
          </p:cNvPr>
          <p:cNvSpPr txBox="1"/>
          <p:nvPr/>
        </p:nvSpPr>
        <p:spPr>
          <a:xfrm>
            <a:off x="3257193" y="248792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 bytes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922E1995-63FA-B63B-2C9E-6CAC221DEA8B}"/>
              </a:ext>
            </a:extLst>
          </p:cNvPr>
          <p:cNvGrpSpPr/>
          <p:nvPr/>
        </p:nvGrpSpPr>
        <p:grpSpPr>
          <a:xfrm>
            <a:off x="921634" y="5369430"/>
            <a:ext cx="5602663" cy="2279917"/>
            <a:chOff x="921634" y="5763130"/>
            <a:chExt cx="5602663" cy="2279917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70148EA7-5FBD-C4AC-6DE7-F0DED5502538}"/>
                </a:ext>
              </a:extLst>
            </p:cNvPr>
            <p:cNvGrpSpPr/>
            <p:nvPr/>
          </p:nvGrpSpPr>
          <p:grpSpPr>
            <a:xfrm>
              <a:off x="921634" y="5763130"/>
              <a:ext cx="809332" cy="323165"/>
              <a:chOff x="921634" y="4854367"/>
              <a:chExt cx="809332" cy="32316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924CBE3C-C74A-EA27-BDC0-CF467038DAAC}"/>
                  </a:ext>
                </a:extLst>
              </p:cNvPr>
              <p:cNvSpPr txBox="1"/>
              <p:nvPr/>
            </p:nvSpPr>
            <p:spPr>
              <a:xfrm>
                <a:off x="1137534" y="4854367"/>
                <a:ext cx="59343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97" name="사각형: 둥근 모서리 296">
                <a:extLst>
                  <a:ext uri="{FF2B5EF4-FFF2-40B4-BE49-F238E27FC236}">
                    <a16:creationId xmlns:a16="http://schemas.microsoft.com/office/drawing/2014/main" id="{5ED11D3F-0A2E-965E-45BE-8D2EEE068C55}"/>
                  </a:ext>
                </a:extLst>
              </p:cNvPr>
              <p:cNvSpPr/>
              <p:nvPr/>
            </p:nvSpPr>
            <p:spPr>
              <a:xfrm>
                <a:off x="921634" y="4968697"/>
                <a:ext cx="215900" cy="9207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F5F02EB6-1C13-B07F-960C-5A4BA6A67E47}"/>
                </a:ext>
              </a:extLst>
            </p:cNvPr>
            <p:cNvGrpSpPr/>
            <p:nvPr/>
          </p:nvGrpSpPr>
          <p:grpSpPr>
            <a:xfrm>
              <a:off x="1137534" y="6088665"/>
              <a:ext cx="5386763" cy="1954382"/>
              <a:chOff x="1137534" y="6050565"/>
              <a:chExt cx="5386763" cy="1954382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0819887-120C-9CD1-0765-2631C6CB4E72}"/>
                  </a:ext>
                </a:extLst>
              </p:cNvPr>
              <p:cNvSpPr txBox="1"/>
              <p:nvPr/>
            </p:nvSpPr>
            <p:spPr>
              <a:xfrm>
                <a:off x="2023624" y="6050565"/>
                <a:ext cx="744114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b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 bytes</a:t>
                </a:r>
                <a:b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bytes</a:t>
                </a: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8D4399A1-595E-4C26-E119-6618B79AF6C8}"/>
                  </a:ext>
                </a:extLst>
              </p:cNvPr>
              <p:cNvSpPr txBox="1"/>
              <p:nvPr/>
            </p:nvSpPr>
            <p:spPr>
              <a:xfrm>
                <a:off x="1137534" y="6050566"/>
                <a:ext cx="800219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0x01</a:t>
                </a: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FF82E34-D7D5-01A8-4CF9-1E0B55113BBF}"/>
                  </a:ext>
                </a:extLst>
              </p:cNvPr>
              <p:cNvSpPr txBox="1"/>
              <p:nvPr/>
            </p:nvSpPr>
            <p:spPr>
              <a:xfrm>
                <a:off x="2899173" y="6050565"/>
                <a:ext cx="792205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int32_t</a:t>
                </a:r>
                <a:b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int32_t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int16_t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uint16_t</a:t>
                </a:r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*</a:t>
                </a:r>
                <a:b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uint16_t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uint16_t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846CA5A0-6057-E1EB-D4C6-CB64CC459CEA}"/>
                  </a:ext>
                </a:extLst>
              </p:cNvPr>
              <p:cNvSpPr txBox="1"/>
              <p:nvPr/>
            </p:nvSpPr>
            <p:spPr>
              <a:xfrm>
                <a:off x="3784444" y="6050565"/>
                <a:ext cx="2739853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Present position (-501923 ~ 501923)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Present velocity (-2900 ~ 2900)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Present current(load) (-22740 ~ 22740)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ADC 10 values array (0~4096 each)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Motor state sampling rate (Hz)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ADC sampling rate (Hz)</a:t>
                </a:r>
              </a:p>
            </p:txBody>
          </p: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029FDEB4-2208-C792-9105-890221360951}"/>
                  </a:ext>
                </a:extLst>
              </p:cNvPr>
              <p:cNvGrpSpPr/>
              <p:nvPr/>
            </p:nvGrpSpPr>
            <p:grpSpPr>
              <a:xfrm>
                <a:off x="1892189" y="6119725"/>
                <a:ext cx="1930624" cy="1797138"/>
                <a:chOff x="1892189" y="5713325"/>
                <a:chExt cx="1930624" cy="1125625"/>
              </a:xfrm>
            </p:grpSpPr>
            <p:cxnSp>
              <p:nvCxnSpPr>
                <p:cNvPr id="290" name="직선 연결선 289">
                  <a:extLst>
                    <a:ext uri="{FF2B5EF4-FFF2-40B4-BE49-F238E27FC236}">
                      <a16:creationId xmlns:a16="http://schemas.microsoft.com/office/drawing/2014/main" id="{9522B195-163C-F114-C1CC-223F051F7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4628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직선 연결선 290">
                  <a:extLst>
                    <a:ext uri="{FF2B5EF4-FFF2-40B4-BE49-F238E27FC236}">
                      <a16:creationId xmlns:a16="http://schemas.microsoft.com/office/drawing/2014/main" id="{86D40F59-93A7-A7C3-A66C-982D4880C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6201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직선 연결선 291">
                  <a:extLst>
                    <a:ext uri="{FF2B5EF4-FFF2-40B4-BE49-F238E27FC236}">
                      <a16:creationId xmlns:a16="http://schemas.microsoft.com/office/drawing/2014/main" id="{58E4B9ED-FD4F-D416-2B93-BD47B96DD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2189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직선 연결선 292">
                  <a:extLst>
                    <a:ext uri="{FF2B5EF4-FFF2-40B4-BE49-F238E27FC236}">
                      <a16:creationId xmlns:a16="http://schemas.microsoft.com/office/drawing/2014/main" id="{9B818111-5BE1-CE6F-BBE2-EE3D8E2BC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8837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6880225A-B51D-10C3-2387-B4FE45796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3214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직선 연결선 294">
                  <a:extLst>
                    <a:ext uri="{FF2B5EF4-FFF2-40B4-BE49-F238E27FC236}">
                      <a16:creationId xmlns:a16="http://schemas.microsoft.com/office/drawing/2014/main" id="{A002DD92-A13D-3567-6CBA-E39C66559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2813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5A690814-481D-B9DD-6C1F-49A828EB4729}"/>
                  </a:ext>
                </a:extLst>
              </p:cNvPr>
              <p:cNvGrpSpPr/>
              <p:nvPr/>
            </p:nvGrpSpPr>
            <p:grpSpPr>
              <a:xfrm>
                <a:off x="1931270" y="7018294"/>
                <a:ext cx="1852856" cy="0"/>
                <a:chOff x="1931270" y="6276137"/>
                <a:chExt cx="1852856" cy="0"/>
              </a:xfrm>
            </p:grpSpPr>
            <p:cxnSp>
              <p:nvCxnSpPr>
                <p:cNvPr id="287" name="직선 연결선 286">
                  <a:extLst>
                    <a:ext uri="{FF2B5EF4-FFF2-40B4-BE49-F238E27FC236}">
                      <a16:creationId xmlns:a16="http://schemas.microsoft.com/office/drawing/2014/main" id="{E70EF770-8932-BE01-76E0-4CCDE9C8F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1270" y="6276137"/>
                  <a:ext cx="104278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직선 연결선 287">
                  <a:extLst>
                    <a:ext uri="{FF2B5EF4-FFF2-40B4-BE49-F238E27FC236}">
                      <a16:creationId xmlns:a16="http://schemas.microsoft.com/office/drawing/2014/main" id="{8A200995-8422-10F3-43FF-97F882F99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7519" y="6276137"/>
                  <a:ext cx="130000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직선 연결선 288">
                  <a:extLst>
                    <a:ext uri="{FF2B5EF4-FFF2-40B4-BE49-F238E27FC236}">
                      <a16:creationId xmlns:a16="http://schemas.microsoft.com/office/drawing/2014/main" id="{C0F36931-C734-67A4-B8CE-D160B0EBF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1902" y="6276137"/>
                  <a:ext cx="102224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495CCEE7-E9F0-D04A-74E8-D83B224786BA}"/>
              </a:ext>
            </a:extLst>
          </p:cNvPr>
          <p:cNvGrpSpPr/>
          <p:nvPr/>
        </p:nvGrpSpPr>
        <p:grpSpPr>
          <a:xfrm>
            <a:off x="921634" y="4120369"/>
            <a:ext cx="2741463" cy="323165"/>
            <a:chOff x="921634" y="4241354"/>
            <a:chExt cx="2741463" cy="32316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0B286927-8158-B2D4-2FEF-79FCC9BDC27A}"/>
                </a:ext>
              </a:extLst>
            </p:cNvPr>
            <p:cNvSpPr txBox="1"/>
            <p:nvPr/>
          </p:nvSpPr>
          <p:spPr>
            <a:xfrm>
              <a:off x="1137534" y="4241354"/>
              <a:ext cx="252556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Controller ID 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~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0" name="사각형: 둥근 모서리 299">
              <a:extLst>
                <a:ext uri="{FF2B5EF4-FFF2-40B4-BE49-F238E27FC236}">
                  <a16:creationId xmlns:a16="http://schemas.microsoft.com/office/drawing/2014/main" id="{053E9A7E-CB89-C6CF-3095-8251D0C1B430}"/>
                </a:ext>
              </a:extLst>
            </p:cNvPr>
            <p:cNvSpPr/>
            <p:nvPr/>
          </p:nvSpPr>
          <p:spPr>
            <a:xfrm>
              <a:off x="921634" y="4354979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06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B5035-2380-42A3-35FB-0F1DFC12E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7351F3-99F8-7727-3F7B-DCFCA77BEC01}"/>
              </a:ext>
            </a:extLst>
          </p:cNvPr>
          <p:cNvSpPr/>
          <p:nvPr/>
        </p:nvSpPr>
        <p:spPr>
          <a:xfrm>
            <a:off x="4790602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ECB0CB-1512-0174-8B09-F80E7F3A3D9F}"/>
              </a:ext>
            </a:extLst>
          </p:cNvPr>
          <p:cNvSpPr/>
          <p:nvPr/>
        </p:nvSpPr>
        <p:spPr>
          <a:xfrm>
            <a:off x="4531046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B67051-6D36-8809-18CB-BA39B1685ED1}"/>
              </a:ext>
            </a:extLst>
          </p:cNvPr>
          <p:cNvSpPr/>
          <p:nvPr/>
        </p:nvSpPr>
        <p:spPr>
          <a:xfrm>
            <a:off x="5055822" y="2856495"/>
            <a:ext cx="520909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E874B6-08D4-583F-06FB-1F6C899E79F4}"/>
              </a:ext>
            </a:extLst>
          </p:cNvPr>
          <p:cNvSpPr/>
          <p:nvPr/>
        </p:nvSpPr>
        <p:spPr>
          <a:xfrm>
            <a:off x="3495202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675C8C-0290-2F47-7BE4-E77B5804A885}"/>
              </a:ext>
            </a:extLst>
          </p:cNvPr>
          <p:cNvSpPr/>
          <p:nvPr/>
        </p:nvSpPr>
        <p:spPr>
          <a:xfrm>
            <a:off x="3235646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E2A9E1-00D0-A20F-9C21-2E1D242F5BAB}"/>
              </a:ext>
            </a:extLst>
          </p:cNvPr>
          <p:cNvSpPr/>
          <p:nvPr/>
        </p:nvSpPr>
        <p:spPr>
          <a:xfrm>
            <a:off x="3760422" y="2856495"/>
            <a:ext cx="520909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58BB81F-651C-D906-CBB4-3078A0B36531}"/>
              </a:ext>
            </a:extLst>
          </p:cNvPr>
          <p:cNvSpPr/>
          <p:nvPr/>
        </p:nvSpPr>
        <p:spPr>
          <a:xfrm>
            <a:off x="2460383" y="2856495"/>
            <a:ext cx="520909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9C8592B-B566-2786-1856-506520D39890}"/>
              </a:ext>
            </a:extLst>
          </p:cNvPr>
          <p:cNvSpPr/>
          <p:nvPr/>
        </p:nvSpPr>
        <p:spPr>
          <a:xfrm>
            <a:off x="5827224" y="2856495"/>
            <a:ext cx="520322" cy="271058"/>
          </a:xfrm>
          <a:prstGeom prst="rect">
            <a:avLst/>
          </a:prstGeom>
          <a:solidFill>
            <a:srgbClr val="77AC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CE17B7-BA37-FED5-4D5C-FA60A283C217}"/>
              </a:ext>
            </a:extLst>
          </p:cNvPr>
          <p:cNvSpPr/>
          <p:nvPr/>
        </p:nvSpPr>
        <p:spPr>
          <a:xfrm>
            <a:off x="2202972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2AC2189-FF59-375F-40D9-C04C70066842}"/>
              </a:ext>
            </a:extLst>
          </p:cNvPr>
          <p:cNvSpPr/>
          <p:nvPr/>
        </p:nvSpPr>
        <p:spPr>
          <a:xfrm>
            <a:off x="1943416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31CB2EE-37DA-32CC-1618-AEBC72098CFE}"/>
              </a:ext>
            </a:extLst>
          </p:cNvPr>
          <p:cNvSpPr/>
          <p:nvPr/>
        </p:nvSpPr>
        <p:spPr>
          <a:xfrm>
            <a:off x="907100" y="2856495"/>
            <a:ext cx="1036316" cy="271058"/>
          </a:xfrm>
          <a:prstGeom prst="rect">
            <a:avLst/>
          </a:prstGeom>
          <a:solidFill>
            <a:srgbClr val="4BAC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969A4-0814-0D00-F2BB-585EAD5CB91F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2D4F66-D75F-7923-44AB-365DA8A537A6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35221-C4F1-61F5-7E78-D2B601192D98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05D12B-78F9-6964-4F75-2A783D8DA691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64CB0B-C8FA-148F-69FE-284F716477FE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41B9ADB-1C01-4EF6-7D09-D5973313EED6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C7A0374-528C-D3A4-1880-6902C21FC0E0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9B21421-1160-86E9-108C-AA1558DB9B3E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CB93E4A-B172-417B-126B-F48E43D15385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F83C372-3E9C-6638-8485-6012490CB8C7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DC459BD-FA6A-2260-6EB0-1661763C2C2B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5B5B58E-7643-510F-643A-58306B0B77DD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AC375CD-182B-D7A3-F838-A9A9BAA29D2C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2DDEF18-9DBC-776C-2BA4-EE567197DD6F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F51980A-086C-F446-29F2-479852B163D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B8F0178-4423-BAB4-B1C5-0329C743D5B2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3B8FC51-759B-2996-E3EF-B9B08E02A10F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676837B-1C78-E059-BBEC-06103F3B3494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899F6BB-1CA7-FD7D-9473-EB62ACD667D2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2D36452-6889-4B0E-F587-1E9EB58A1555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54BC19F-86CD-6C37-0964-353D3617BB4A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1745B5-0EF7-AABF-8164-9C34FEF94F82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5CFFEDE-9632-87EA-C0A4-5EA5E3DED3FF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0501311-A750-5875-86CC-31530B8B4486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F22BCD9-EF29-CC8B-C8A3-1FFF6DB3422A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DB97943-6D38-173F-FF10-0FDE182DC642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16EC89-BCA2-6225-F8CB-66C0D1793054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74CF8A-F419-DE24-5D69-CEF89910BB52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9327AF-D908-84CD-CCC2-8F16D020872F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FF4DD04-ED2D-B529-6152-D70BA9A91FE6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0A334F-3652-F6DB-E83F-EBC2B373FA60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44AB211-69B7-E26D-9D3B-335080A2524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1C552A-03A0-4F76-E3AC-39C2644369C9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161CDD8-6F7E-1C96-5BEE-A43B5B808829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6342D32-16B8-DCDE-647A-EDCB167ECCC4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12BE9CB-B94A-160A-3BD5-6459DFB4DEFD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3B801CC-FAAE-8580-F4AB-E3C25FDD9474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43DD8ED-88F9-EC6E-6EE4-BCBDF9CCAF4F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C0F8E85-97F0-006D-786F-0516FFCFCC53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81C67D-3A71-79F2-6C94-808E12498955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BFF241-8B63-AEF8-2216-68F7BFE21C1B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28D3203-EF58-3E4C-180E-1A31684012D7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A3C3A0-52EA-80EC-E4EB-6B0D3D1A821C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447A8A-6A50-EDDA-2F9F-137C5AFAC9F2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C6C631-6994-353D-953C-10AEFD53A893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E1FE9FB-4D30-B321-EC4C-AFAD664080D2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6B6415-4658-516E-A783-44D4DED19BC8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EB54D9-C6DD-9016-6A6A-BAEF7EF2E003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9705805-855D-D937-CBB0-1699F77AEC47}"/>
              </a:ext>
            </a:extLst>
          </p:cNvPr>
          <p:cNvSpPr/>
          <p:nvPr/>
        </p:nvSpPr>
        <p:spPr>
          <a:xfrm>
            <a:off x="615950" y="2280550"/>
            <a:ext cx="228600" cy="228600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3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B03F44-AFBF-3A8F-A3A4-EDFEE1088939}"/>
              </a:ext>
            </a:extLst>
          </p:cNvPr>
          <p:cNvSpPr txBox="1"/>
          <p:nvPr/>
        </p:nvSpPr>
        <p:spPr>
          <a:xfrm>
            <a:off x="839879" y="2235812"/>
            <a:ext cx="47103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High-level controller to low-level controller(master)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B9D0D0-0EEE-C041-33F9-7A5F25E8B5BA}"/>
              </a:ext>
            </a:extLst>
          </p:cNvPr>
          <p:cNvSpPr/>
          <p:nvPr/>
        </p:nvSpPr>
        <p:spPr>
          <a:xfrm>
            <a:off x="907100" y="2853233"/>
            <a:ext cx="5440680" cy="27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5C7234E-B3C3-FFD6-A7A8-E33C7BC4CF9C}"/>
              </a:ext>
            </a:extLst>
          </p:cNvPr>
          <p:cNvCxnSpPr/>
          <p:nvPr/>
        </p:nvCxnSpPr>
        <p:spPr>
          <a:xfrm>
            <a:off x="11661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DAB4475-A90E-A291-D53D-D43599CA810D}"/>
              </a:ext>
            </a:extLst>
          </p:cNvPr>
          <p:cNvCxnSpPr/>
          <p:nvPr/>
        </p:nvCxnSpPr>
        <p:spPr>
          <a:xfrm>
            <a:off x="14252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0CCD76-A7E0-462B-B4E5-333725988F81}"/>
              </a:ext>
            </a:extLst>
          </p:cNvPr>
          <p:cNvCxnSpPr/>
          <p:nvPr/>
        </p:nvCxnSpPr>
        <p:spPr>
          <a:xfrm>
            <a:off x="16843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5BD010E-8A32-A7F0-8D99-9172F894FB79}"/>
              </a:ext>
            </a:extLst>
          </p:cNvPr>
          <p:cNvCxnSpPr/>
          <p:nvPr/>
        </p:nvCxnSpPr>
        <p:spPr>
          <a:xfrm>
            <a:off x="19434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75CED4A-1FCA-01DF-E951-A5976694E9D3}"/>
              </a:ext>
            </a:extLst>
          </p:cNvPr>
          <p:cNvCxnSpPr/>
          <p:nvPr/>
        </p:nvCxnSpPr>
        <p:spPr>
          <a:xfrm>
            <a:off x="22025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47D6BBB-9283-DD53-2B5D-40561DD5AAAC}"/>
              </a:ext>
            </a:extLst>
          </p:cNvPr>
          <p:cNvCxnSpPr/>
          <p:nvPr/>
        </p:nvCxnSpPr>
        <p:spPr>
          <a:xfrm>
            <a:off x="24615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3A2C6FA-DDD9-7EC1-A856-39CFBD85BD12}"/>
              </a:ext>
            </a:extLst>
          </p:cNvPr>
          <p:cNvCxnSpPr/>
          <p:nvPr/>
        </p:nvCxnSpPr>
        <p:spPr>
          <a:xfrm>
            <a:off x="27206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678F5BD-A9ED-2771-530F-D824EF24EA0B}"/>
              </a:ext>
            </a:extLst>
          </p:cNvPr>
          <p:cNvCxnSpPr/>
          <p:nvPr/>
        </p:nvCxnSpPr>
        <p:spPr>
          <a:xfrm>
            <a:off x="29797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95520EB-6F6F-16B3-50F2-3BB861D7564C}"/>
              </a:ext>
            </a:extLst>
          </p:cNvPr>
          <p:cNvCxnSpPr/>
          <p:nvPr/>
        </p:nvCxnSpPr>
        <p:spPr>
          <a:xfrm>
            <a:off x="32388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6E883A3-DE28-96EB-80E6-93C87590994A}"/>
              </a:ext>
            </a:extLst>
          </p:cNvPr>
          <p:cNvCxnSpPr/>
          <p:nvPr/>
        </p:nvCxnSpPr>
        <p:spPr>
          <a:xfrm>
            <a:off x="34979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474F6BD-ACF5-E54D-3C21-4E04A2E41E0E}"/>
              </a:ext>
            </a:extLst>
          </p:cNvPr>
          <p:cNvCxnSpPr/>
          <p:nvPr/>
        </p:nvCxnSpPr>
        <p:spPr>
          <a:xfrm>
            <a:off x="37569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E8F7CA8-17A4-228F-4394-D932F80CB12D}"/>
              </a:ext>
            </a:extLst>
          </p:cNvPr>
          <p:cNvCxnSpPr/>
          <p:nvPr/>
        </p:nvCxnSpPr>
        <p:spPr>
          <a:xfrm>
            <a:off x="40160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07E9D77-CB43-3DA1-91D0-C64501D25992}"/>
              </a:ext>
            </a:extLst>
          </p:cNvPr>
          <p:cNvCxnSpPr/>
          <p:nvPr/>
        </p:nvCxnSpPr>
        <p:spPr>
          <a:xfrm>
            <a:off x="42751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29CADF7-8324-1CD5-A0FB-D51B195F1323}"/>
              </a:ext>
            </a:extLst>
          </p:cNvPr>
          <p:cNvCxnSpPr/>
          <p:nvPr/>
        </p:nvCxnSpPr>
        <p:spPr>
          <a:xfrm>
            <a:off x="45342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1D2A4E6-FF45-FCB6-CE44-D07174E6EAD5}"/>
              </a:ext>
            </a:extLst>
          </p:cNvPr>
          <p:cNvCxnSpPr/>
          <p:nvPr/>
        </p:nvCxnSpPr>
        <p:spPr>
          <a:xfrm>
            <a:off x="47933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06FF2CA-F699-4214-F12A-3D67FCD5A617}"/>
              </a:ext>
            </a:extLst>
          </p:cNvPr>
          <p:cNvCxnSpPr/>
          <p:nvPr/>
        </p:nvCxnSpPr>
        <p:spPr>
          <a:xfrm>
            <a:off x="50523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A856AC8-A3DF-8709-5121-E9092C1F6EA7}"/>
              </a:ext>
            </a:extLst>
          </p:cNvPr>
          <p:cNvCxnSpPr/>
          <p:nvPr/>
        </p:nvCxnSpPr>
        <p:spPr>
          <a:xfrm>
            <a:off x="53114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C1486BF-427A-0701-9410-8087D54E5339}"/>
              </a:ext>
            </a:extLst>
          </p:cNvPr>
          <p:cNvCxnSpPr/>
          <p:nvPr/>
        </p:nvCxnSpPr>
        <p:spPr>
          <a:xfrm>
            <a:off x="55705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FDF1E12-8089-0321-F115-BDE3AB4DD541}"/>
              </a:ext>
            </a:extLst>
          </p:cNvPr>
          <p:cNvCxnSpPr/>
          <p:nvPr/>
        </p:nvCxnSpPr>
        <p:spPr>
          <a:xfrm>
            <a:off x="58296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03756D0-952A-F9C9-E68F-4F879905DD96}"/>
              </a:ext>
            </a:extLst>
          </p:cNvPr>
          <p:cNvCxnSpPr/>
          <p:nvPr/>
        </p:nvCxnSpPr>
        <p:spPr>
          <a:xfrm>
            <a:off x="60887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52F1F6A-B315-54F3-F08F-D255710304A3}"/>
              </a:ext>
            </a:extLst>
          </p:cNvPr>
          <p:cNvGrpSpPr/>
          <p:nvPr/>
        </p:nvGrpSpPr>
        <p:grpSpPr>
          <a:xfrm>
            <a:off x="921634" y="3231255"/>
            <a:ext cx="3195242" cy="323165"/>
            <a:chOff x="921634" y="2717910"/>
            <a:chExt cx="3195242" cy="32316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21DD09-FD0B-930C-0554-B42DB071484F}"/>
                </a:ext>
              </a:extLst>
            </p:cNvPr>
            <p:cNvSpPr txBox="1"/>
            <p:nvPr/>
          </p:nvSpPr>
          <p:spPr>
            <a:xfrm>
              <a:off x="1137534" y="2717910"/>
              <a:ext cx="29793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Header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0xFD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0x00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E0B4B1C-652A-D02C-1DF6-E36A9C8FC8F9}"/>
                </a:ext>
              </a:extLst>
            </p:cNvPr>
            <p:cNvSpPr/>
            <p:nvPr/>
          </p:nvSpPr>
          <p:spPr>
            <a:xfrm>
              <a:off x="921634" y="2833454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2D1FB9D-3D91-04BE-AFD8-E8FC76CAB72C}"/>
              </a:ext>
            </a:extLst>
          </p:cNvPr>
          <p:cNvSpPr txBox="1"/>
          <p:nvPr/>
        </p:nvSpPr>
        <p:spPr>
          <a:xfrm>
            <a:off x="1137534" y="3640582"/>
            <a:ext cx="21868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Motor ID (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0x01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0xFF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5C0FC29-A249-5A02-4C34-729B5D56C500}"/>
              </a:ext>
            </a:extLst>
          </p:cNvPr>
          <p:cNvSpPr/>
          <p:nvPr/>
        </p:nvSpPr>
        <p:spPr>
          <a:xfrm>
            <a:off x="921634" y="3761222"/>
            <a:ext cx="215900" cy="92075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E10D60-CE25-7E40-2A75-B2D996791B35}"/>
              </a:ext>
            </a:extLst>
          </p:cNvPr>
          <p:cNvGrpSpPr/>
          <p:nvPr/>
        </p:nvGrpSpPr>
        <p:grpSpPr>
          <a:xfrm>
            <a:off x="921634" y="4071103"/>
            <a:ext cx="2163869" cy="1068535"/>
            <a:chOff x="921634" y="4071103"/>
            <a:chExt cx="2163869" cy="106853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EC12FE-87BA-F6A7-7D0E-316E88F94619}"/>
                </a:ext>
              </a:extLst>
            </p:cNvPr>
            <p:cNvSpPr txBox="1"/>
            <p:nvPr/>
          </p:nvSpPr>
          <p:spPr>
            <a:xfrm>
              <a:off x="1137534" y="4370197"/>
              <a:ext cx="19479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motor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0x03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torque enable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0x04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led enable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0x05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emergency stop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2E45500-749A-3C5C-ED0B-6B0AC62A5FCE}"/>
                </a:ext>
              </a:extLst>
            </p:cNvPr>
            <p:cNvGrpSpPr/>
            <p:nvPr/>
          </p:nvGrpSpPr>
          <p:grpSpPr>
            <a:xfrm>
              <a:off x="921634" y="4071103"/>
              <a:ext cx="1349544" cy="323165"/>
              <a:chOff x="921634" y="4241354"/>
              <a:chExt cx="1349544" cy="323165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9AE14E5-133D-0914-2744-E07033C2A4BF}"/>
                  </a:ext>
                </a:extLst>
              </p:cNvPr>
              <p:cNvSpPr txBox="1"/>
              <p:nvPr/>
            </p:nvSpPr>
            <p:spPr>
              <a:xfrm>
                <a:off x="1137534" y="4241354"/>
                <a:ext cx="11336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Instruction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FC865564-D6EA-1731-F301-11413743945C}"/>
                  </a:ext>
                </a:extLst>
              </p:cNvPr>
              <p:cNvSpPr/>
              <p:nvPr/>
            </p:nvSpPr>
            <p:spPr>
              <a:xfrm>
                <a:off x="921634" y="4354979"/>
                <a:ext cx="215900" cy="92075"/>
              </a:xfrm>
              <a:prstGeom prst="roundRect">
                <a:avLst>
                  <a:gd name="adj" fmla="val 50000"/>
                </a:avLst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1942A76-12E2-2CB9-14B8-0683C913A3F9}"/>
              </a:ext>
            </a:extLst>
          </p:cNvPr>
          <p:cNvGrpSpPr/>
          <p:nvPr/>
        </p:nvGrpSpPr>
        <p:grpSpPr>
          <a:xfrm>
            <a:off x="921634" y="6883774"/>
            <a:ext cx="1354353" cy="323165"/>
            <a:chOff x="921634" y="4854367"/>
            <a:chExt cx="1354353" cy="3231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69F3003-E612-C9D6-002A-089F7DB3867A}"/>
                </a:ext>
              </a:extLst>
            </p:cNvPr>
            <p:cNvSpPr txBox="1"/>
            <p:nvPr/>
          </p:nvSpPr>
          <p:spPr>
            <a:xfrm>
              <a:off x="1137534" y="4854367"/>
              <a:ext cx="11384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16-bit CRC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B59E4EE-81AD-1E87-6AFD-9E4F0EF522AC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77A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5FB3B457-0A05-DD9B-A81D-AF04571E7000}"/>
              </a:ext>
            </a:extLst>
          </p:cNvPr>
          <p:cNvSpPr txBox="1"/>
          <p:nvPr/>
        </p:nvSpPr>
        <p:spPr>
          <a:xfrm>
            <a:off x="2932679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오른쪽 중괄호 112">
            <a:extLst>
              <a:ext uri="{FF2B5EF4-FFF2-40B4-BE49-F238E27FC236}">
                <a16:creationId xmlns:a16="http://schemas.microsoft.com/office/drawing/2014/main" id="{629C2F56-54DF-A1AC-E715-C92720737F24}"/>
              </a:ext>
            </a:extLst>
          </p:cNvPr>
          <p:cNvSpPr/>
          <p:nvPr/>
        </p:nvSpPr>
        <p:spPr>
          <a:xfrm rot="16200000">
            <a:off x="3570152" y="39357"/>
            <a:ext cx="114343" cy="5440446"/>
          </a:xfrm>
          <a:prstGeom prst="rightBrace">
            <a:avLst>
              <a:gd name="adj1" fmla="val 10402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4FFBDF-624E-F5D4-BB12-7CC6D88B795C}"/>
              </a:ext>
            </a:extLst>
          </p:cNvPr>
          <p:cNvSpPr txBox="1"/>
          <p:nvPr/>
        </p:nvSpPr>
        <p:spPr>
          <a:xfrm>
            <a:off x="3257193" y="248792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 bytes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6B949DC-196E-FD7E-F189-D2D1DE1B814B}"/>
              </a:ext>
            </a:extLst>
          </p:cNvPr>
          <p:cNvGrpSpPr/>
          <p:nvPr/>
        </p:nvGrpSpPr>
        <p:grpSpPr>
          <a:xfrm>
            <a:off x="921634" y="5232905"/>
            <a:ext cx="809332" cy="323165"/>
            <a:chOff x="921634" y="4854367"/>
            <a:chExt cx="809332" cy="32316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F9936E-0C99-6521-27AD-A2E71BAF7AD3}"/>
                </a:ext>
              </a:extLst>
            </p:cNvPr>
            <p:cNvSpPr txBox="1"/>
            <p:nvPr/>
          </p:nvSpPr>
          <p:spPr>
            <a:xfrm>
              <a:off x="1137534" y="4854367"/>
              <a:ext cx="5934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777B9CEC-CB23-EC12-CFCC-5A2DE95DAD01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D83B9CF-E31F-3B7F-C92E-CF271872262F}"/>
              </a:ext>
            </a:extLst>
          </p:cNvPr>
          <p:cNvGrpSpPr/>
          <p:nvPr/>
        </p:nvGrpSpPr>
        <p:grpSpPr>
          <a:xfrm>
            <a:off x="1137534" y="5520340"/>
            <a:ext cx="5275353" cy="1107996"/>
            <a:chOff x="1137534" y="5520340"/>
            <a:chExt cx="5275353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7C93ADF-65DE-0BA5-E3A6-BB7FBB2C3885}"/>
                </a:ext>
              </a:extLst>
            </p:cNvPr>
            <p:cNvSpPr txBox="1"/>
            <p:nvPr/>
          </p:nvSpPr>
          <p:spPr>
            <a:xfrm>
              <a:off x="1137534" y="5520341"/>
              <a:ext cx="800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endPara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0x03</a:t>
              </a:r>
              <a:endPara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0x04</a:t>
              </a:r>
              <a:endPara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0x05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93B3B51-44A7-F211-396C-4202A53ECFB3}"/>
                </a:ext>
              </a:extLst>
            </p:cNvPr>
            <p:cNvSpPr txBox="1"/>
            <p:nvPr/>
          </p:nvSpPr>
          <p:spPr>
            <a:xfrm>
              <a:off x="2128040" y="5520340"/>
              <a:ext cx="6591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bytes</a:t>
              </a:r>
            </a:p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byte</a:t>
              </a:r>
            </a:p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byte</a:t>
              </a:r>
            </a:p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byte</a:t>
              </a:r>
              <a:b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  <a:b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bytes</a:t>
              </a:r>
              <a:endParaRPr lang="ko-KR" altLang="en-US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40FC984-898B-E559-FBE0-C1D8BD17C4E7}"/>
                </a:ext>
              </a:extLst>
            </p:cNvPr>
            <p:cNvSpPr txBox="1"/>
            <p:nvPr/>
          </p:nvSpPr>
          <p:spPr>
            <a:xfrm>
              <a:off x="2977482" y="5520340"/>
              <a:ext cx="72808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int32_t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uint8_t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uint8_t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uint8_t</a:t>
              </a:r>
              <a:b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  <a:b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uint16_t</a:t>
              </a:r>
              <a:endParaRPr lang="ko-KR" altLang="en-US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A704974-2834-75AE-1EDF-9FE7A5305585}"/>
                </a:ext>
              </a:extLst>
            </p:cNvPr>
            <p:cNvSpPr txBox="1"/>
            <p:nvPr/>
          </p:nvSpPr>
          <p:spPr>
            <a:xfrm>
              <a:off x="3895852" y="5520340"/>
              <a:ext cx="251703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Target position (-501923 ~ 501923)</a:t>
              </a:r>
            </a:p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disable, 1 : enable</a:t>
              </a:r>
            </a:p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disable, 1 : enable</a:t>
              </a:r>
            </a:p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disable, 1 : enable</a:t>
              </a:r>
              <a:b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  <a:b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sensor value (0 ~ 2048)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10A2D854-1691-F60C-C6AA-7186D1C19C09}"/>
                </a:ext>
              </a:extLst>
            </p:cNvPr>
            <p:cNvCxnSpPr>
              <a:cxnSpLocks/>
            </p:cNvCxnSpPr>
            <p:nvPr/>
          </p:nvCxnSpPr>
          <p:spPr>
            <a:xfrm>
              <a:off x="1864519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E81C4504-06BB-F970-4B70-AE24E41A0D00}"/>
                </a:ext>
              </a:extLst>
            </p:cNvPr>
            <p:cNvCxnSpPr>
              <a:cxnSpLocks/>
            </p:cNvCxnSpPr>
            <p:nvPr/>
          </p:nvCxnSpPr>
          <p:spPr>
            <a:xfrm>
              <a:off x="219551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C791697F-691D-D9DF-D14D-5CF1B6C7AD66}"/>
                </a:ext>
              </a:extLst>
            </p:cNvPr>
            <p:cNvCxnSpPr>
              <a:cxnSpLocks/>
            </p:cNvCxnSpPr>
            <p:nvPr/>
          </p:nvCxnSpPr>
          <p:spPr>
            <a:xfrm>
              <a:off x="2725738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B071721E-5966-4290-20D1-6908FB896A90}"/>
                </a:ext>
              </a:extLst>
            </p:cNvPr>
            <p:cNvCxnSpPr>
              <a:cxnSpLocks/>
            </p:cNvCxnSpPr>
            <p:nvPr/>
          </p:nvCxnSpPr>
          <p:spPr>
            <a:xfrm>
              <a:off x="304006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D5DB2A8-FDDB-5135-5666-98C9A7C1CD54}"/>
                </a:ext>
              </a:extLst>
            </p:cNvPr>
            <p:cNvCxnSpPr>
              <a:cxnSpLocks/>
            </p:cNvCxnSpPr>
            <p:nvPr/>
          </p:nvCxnSpPr>
          <p:spPr>
            <a:xfrm>
              <a:off x="364966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01CE8408-AB87-37A9-2971-B915012D83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81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F91988B2-A4B9-C589-18DF-0F5426935000}"/>
                </a:ext>
              </a:extLst>
            </p:cNvPr>
            <p:cNvCxnSpPr>
              <a:cxnSpLocks/>
            </p:cNvCxnSpPr>
            <p:nvPr/>
          </p:nvCxnSpPr>
          <p:spPr>
            <a:xfrm>
              <a:off x="1914198" y="5647840"/>
              <a:ext cx="23163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7C373559-D5A3-F7A8-CE41-6C576F384C9C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83" y="5647840"/>
              <a:ext cx="23163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E9A17BC-5932-DCBE-6B2E-20FA4F3DF8E4}"/>
                </a:ext>
              </a:extLst>
            </p:cNvPr>
            <p:cNvGrpSpPr/>
            <p:nvPr/>
          </p:nvGrpSpPr>
          <p:grpSpPr>
            <a:xfrm>
              <a:off x="1864519" y="5758568"/>
              <a:ext cx="2096294" cy="795338"/>
              <a:chOff x="1864519" y="5925256"/>
              <a:chExt cx="2096294" cy="795338"/>
            </a:xfrm>
          </p:grpSpPr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A9AF08E2-971B-F6BB-3799-AB6CDDE35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AACB4D8-E311-9707-CE4A-E607C9BA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223E798C-231D-822B-5660-D97CA7674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51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1006ABA7-0859-C33D-A3E8-73E58ACD3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51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721BBCF7-E0AA-56C6-9353-FE49122A2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51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09637606-6F87-5140-5005-5F2ABE1BC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4F3DE332-A9B1-D97F-27CE-2D85D12E1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738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6F64FA69-16A7-61EA-FEBA-9987E23F5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738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9D25F118-52AC-3AD7-00EF-A8007B02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738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8D9573-DB15-0DC3-C974-4F8EEDC97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06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6740137-3AB6-DF7D-54F0-00CF6B618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06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109F485F-FA4C-6422-71D0-036A22108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06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6E50AD42-05B7-83B9-A1D0-1CD5E0C96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66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752612FC-4E2D-EED7-AD0D-2C747AF7A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66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877C7FB1-C7F4-7AC0-75A8-7D38EE360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66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3F397C40-E227-7197-41FA-3981C6021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81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6E10510B-A244-729C-0ACF-29F4589A2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81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8DD550FC-85C5-3186-2ED8-A54A0D482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81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E844A1DD-201B-601D-FAFB-1327E45D7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198" y="6490803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10F94DDD-E941-1723-9CF5-CE6435654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198" y="6151474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9111132C-1C81-A33B-C5CF-384ED85DB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198" y="5983596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5EBA63F8-E1F1-A833-8561-C9E6BAE6A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83" y="6490803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0C28B469-1034-4BF9-C91D-52D250D0B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83" y="6151474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07FBAF5E-3A34-5D98-A3B0-1ADABCB6D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83" y="5983596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C18D5985-C47E-7FBB-97E2-754001A34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20" y="6490803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5E53ADE0-EBDA-7C9C-6B1B-26DB6A552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20" y="6151474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F4017AA1-E803-1ECF-95FE-C2F4DDB29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20" y="5983596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5224A86E-18AB-7F9C-C018-A19B9E8A85DC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20" y="5647840"/>
              <a:ext cx="23163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F6C31E2-713B-CCFA-19BB-15F406C72346}"/>
              </a:ext>
            </a:extLst>
          </p:cNvPr>
          <p:cNvSpPr txBox="1"/>
          <p:nvPr/>
        </p:nvSpPr>
        <p:spPr>
          <a:xfrm>
            <a:off x="4228079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62D80D-2481-6E91-DD4F-F975E0576D64}"/>
              </a:ext>
            </a:extLst>
          </p:cNvPr>
          <p:cNvSpPr txBox="1"/>
          <p:nvPr/>
        </p:nvSpPr>
        <p:spPr>
          <a:xfrm>
            <a:off x="5523479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97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DF3D2-0221-0342-F4A5-4A9901B75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8004F9B-2080-56AE-FB1D-A48C8FD04AC5}"/>
              </a:ext>
            </a:extLst>
          </p:cNvPr>
          <p:cNvSpPr/>
          <p:nvPr/>
        </p:nvSpPr>
        <p:spPr>
          <a:xfrm>
            <a:off x="1939708" y="2856495"/>
            <a:ext cx="259079" cy="271058"/>
          </a:xfrm>
          <a:prstGeom prst="rect">
            <a:avLst/>
          </a:prstGeom>
          <a:solidFill>
            <a:srgbClr val="A64CD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37127E8-4452-7F43-2525-54CDB852F486}"/>
              </a:ext>
            </a:extLst>
          </p:cNvPr>
          <p:cNvSpPr/>
          <p:nvPr/>
        </p:nvSpPr>
        <p:spPr>
          <a:xfrm>
            <a:off x="2463977" y="2856495"/>
            <a:ext cx="3363012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FD51381-A841-D10E-98E4-92BEF08DEA34}"/>
              </a:ext>
            </a:extLst>
          </p:cNvPr>
          <p:cNvSpPr/>
          <p:nvPr/>
        </p:nvSpPr>
        <p:spPr>
          <a:xfrm>
            <a:off x="5827224" y="2856495"/>
            <a:ext cx="520322" cy="271058"/>
          </a:xfrm>
          <a:prstGeom prst="rect">
            <a:avLst/>
          </a:prstGeom>
          <a:solidFill>
            <a:srgbClr val="77AC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C2D61EB-FC50-A019-5B6C-9CEF475C55F5}"/>
              </a:ext>
            </a:extLst>
          </p:cNvPr>
          <p:cNvSpPr/>
          <p:nvPr/>
        </p:nvSpPr>
        <p:spPr>
          <a:xfrm>
            <a:off x="2204897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35E231D-A71F-4E4A-68BE-2F3AA72865E8}"/>
              </a:ext>
            </a:extLst>
          </p:cNvPr>
          <p:cNvSpPr/>
          <p:nvPr/>
        </p:nvSpPr>
        <p:spPr>
          <a:xfrm>
            <a:off x="1683025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431B73-73F0-A8DE-3903-0268794A38DB}"/>
              </a:ext>
            </a:extLst>
          </p:cNvPr>
          <p:cNvSpPr/>
          <p:nvPr/>
        </p:nvSpPr>
        <p:spPr>
          <a:xfrm>
            <a:off x="907100" y="2856495"/>
            <a:ext cx="776767" cy="271058"/>
          </a:xfrm>
          <a:prstGeom prst="rect">
            <a:avLst/>
          </a:prstGeom>
          <a:solidFill>
            <a:srgbClr val="4BAC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F6B11C-8172-3C89-BA59-25E788E0B3C0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57F3CEA-55FB-E372-FE9A-7636F47042CA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BCAD0-80C3-57B5-A33D-7070827B728D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73C785-957D-8AF0-C98C-5EAF26A0BD04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588C71-C9D4-C9FF-798C-C1574EF43DB1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C0EEF90-A5EA-DB36-83C9-AEC8766A681C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9A93F8-9FF3-E877-EEC7-E442BA71BD11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CBBEB1B-6B43-73B9-1328-AC682ADE282E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60059F8-5332-2261-3FDB-D769648C010A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0335CF3-CCD8-2FAF-6A83-F8B5A88D4BA0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13E714C-FA88-D86E-BEAB-4DAA770786FA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DC81D3B-9CB1-FA16-66A2-6FBE88655897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0E03F9-82C5-B3C5-90F9-62D430011F05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C279038-FEF2-15B7-1430-BC6FF20649EE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8F46CFA-F0D9-D3CF-3E17-E902D7E516C9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4DB7298-B0DC-3646-2607-BD7D85D25CE2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F07CCF4-F9DB-8682-A8B6-78685625CAB6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0B4D31F-7C8C-1EC7-EA63-22F889E4B45A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422687-20B6-79CF-A485-3BE1C3C98382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0C5410F-3B68-0DBC-5E9A-1858558E9DB8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D41E06B-B291-26B4-7813-B5EE41506568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73B849B-BFB3-DA9D-EE39-7ED9F7EAB53F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1E82B58-2DB9-BCE6-7CCA-8E17E58E7270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9BDA9A0-5AB7-595B-1155-894FB9B51EAA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9ADB428-B426-25CD-09A4-195D8C1B1EDF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82E28F8-685C-8CB9-081B-7E5D745FD8C2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C0BBC7-344D-C496-8C7E-511D322777CE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76CBE2-134C-5F6D-99E4-C836B5AF8713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8D5A80A-1D92-E9EB-DD6E-12AF2C027A27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8083E18-0782-F449-CAD8-9966DBBEC8D7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D26B04-3904-CF0A-5837-F0637502DC1E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496F998-669A-7503-E78D-53C45F6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E6B9A7-BB4C-6F71-0B16-C2830BB25B25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4B8DAD5-45B9-2AEC-AE69-314C27158246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7FFD44C-2541-798D-4265-42D0222DFED2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29024A9-64BB-FD02-C00E-371DF25EB3D9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AE8593-3DFB-AEA7-1418-0F2D9811C25D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DFC3819-0A43-EF09-06C5-80378C5E83E8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13463EB-E6B9-2555-C246-703100BDFB17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4A8D68-B9D0-103F-2C3A-317BFE21D2AC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3CA47C-C2AC-2400-7153-BF3292563892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B475B7-9F3A-113E-25B8-1124BB4AA3F1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1F146F6-A39F-C6D1-3D20-188C4279FC11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0BA0C9-862C-33E5-BB8E-15BFFDE430C4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3A53EB-C22D-7F41-FC74-CB8C8CB1F52E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D11CE53-4C58-E3F7-EB4A-1D1262BBE9D3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869685-F414-2524-5395-22D6833D0F76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A0D690-8B2F-FDF8-F962-F6B948D414BF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D062071-A1AD-C875-8CC5-E491097A053B}"/>
              </a:ext>
            </a:extLst>
          </p:cNvPr>
          <p:cNvSpPr/>
          <p:nvPr/>
        </p:nvSpPr>
        <p:spPr>
          <a:xfrm>
            <a:off x="615950" y="2280550"/>
            <a:ext cx="228600" cy="228600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4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9F150F-5F62-ED46-5D68-B8E4118DA62D}"/>
              </a:ext>
            </a:extLst>
          </p:cNvPr>
          <p:cNvSpPr txBox="1"/>
          <p:nvPr/>
        </p:nvSpPr>
        <p:spPr>
          <a:xfrm>
            <a:off x="839879" y="2235812"/>
            <a:ext cx="46430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 level controller(master) to high-level controller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39C922-03E9-C0DB-B627-908875DF97CF}"/>
              </a:ext>
            </a:extLst>
          </p:cNvPr>
          <p:cNvSpPr/>
          <p:nvPr/>
        </p:nvSpPr>
        <p:spPr>
          <a:xfrm>
            <a:off x="907100" y="2853233"/>
            <a:ext cx="5440680" cy="27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C7A9447-2E9E-A9B3-BDD8-149D5F9CA3DE}"/>
              </a:ext>
            </a:extLst>
          </p:cNvPr>
          <p:cNvCxnSpPr/>
          <p:nvPr/>
        </p:nvCxnSpPr>
        <p:spPr>
          <a:xfrm>
            <a:off x="11661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BA55297-7CB7-CB9E-6D86-DCE5B2737541}"/>
              </a:ext>
            </a:extLst>
          </p:cNvPr>
          <p:cNvCxnSpPr/>
          <p:nvPr/>
        </p:nvCxnSpPr>
        <p:spPr>
          <a:xfrm>
            <a:off x="14252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29186DC-85C5-83A1-E950-3028EDA9F0CF}"/>
              </a:ext>
            </a:extLst>
          </p:cNvPr>
          <p:cNvCxnSpPr/>
          <p:nvPr/>
        </p:nvCxnSpPr>
        <p:spPr>
          <a:xfrm>
            <a:off x="16843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8EED4FF-BBE4-181F-18F4-838D7858E136}"/>
              </a:ext>
            </a:extLst>
          </p:cNvPr>
          <p:cNvCxnSpPr/>
          <p:nvPr/>
        </p:nvCxnSpPr>
        <p:spPr>
          <a:xfrm>
            <a:off x="19434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580013-640B-2B9E-31F5-9230BE3FF3BD}"/>
              </a:ext>
            </a:extLst>
          </p:cNvPr>
          <p:cNvCxnSpPr/>
          <p:nvPr/>
        </p:nvCxnSpPr>
        <p:spPr>
          <a:xfrm>
            <a:off x="22025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C89A27-C576-0807-92AB-C100DC53A662}"/>
              </a:ext>
            </a:extLst>
          </p:cNvPr>
          <p:cNvCxnSpPr/>
          <p:nvPr/>
        </p:nvCxnSpPr>
        <p:spPr>
          <a:xfrm>
            <a:off x="24615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F7D364A-7AB8-4FAA-C81F-14CCB2FACB8E}"/>
              </a:ext>
            </a:extLst>
          </p:cNvPr>
          <p:cNvCxnSpPr/>
          <p:nvPr/>
        </p:nvCxnSpPr>
        <p:spPr>
          <a:xfrm>
            <a:off x="27206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ADDE2B8-FD29-77BF-FE7D-5C2086DE9758}"/>
              </a:ext>
            </a:extLst>
          </p:cNvPr>
          <p:cNvCxnSpPr/>
          <p:nvPr/>
        </p:nvCxnSpPr>
        <p:spPr>
          <a:xfrm>
            <a:off x="29797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45D456B-45D3-E46B-0879-5DB904160672}"/>
              </a:ext>
            </a:extLst>
          </p:cNvPr>
          <p:cNvCxnSpPr/>
          <p:nvPr/>
        </p:nvCxnSpPr>
        <p:spPr>
          <a:xfrm>
            <a:off x="32388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40D7207-FEBB-2E0E-A15A-CAF81782943C}"/>
              </a:ext>
            </a:extLst>
          </p:cNvPr>
          <p:cNvCxnSpPr/>
          <p:nvPr/>
        </p:nvCxnSpPr>
        <p:spPr>
          <a:xfrm>
            <a:off x="34979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3CCBC71-4D9D-00BD-EC02-9DBABBA8AFD8}"/>
              </a:ext>
            </a:extLst>
          </p:cNvPr>
          <p:cNvCxnSpPr/>
          <p:nvPr/>
        </p:nvCxnSpPr>
        <p:spPr>
          <a:xfrm>
            <a:off x="37569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330F809-E1C3-30D3-2E07-DF54C94DF443}"/>
              </a:ext>
            </a:extLst>
          </p:cNvPr>
          <p:cNvCxnSpPr/>
          <p:nvPr/>
        </p:nvCxnSpPr>
        <p:spPr>
          <a:xfrm>
            <a:off x="40160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3EAF38-DD8B-5012-C9E3-F2D85A447471}"/>
              </a:ext>
            </a:extLst>
          </p:cNvPr>
          <p:cNvCxnSpPr/>
          <p:nvPr/>
        </p:nvCxnSpPr>
        <p:spPr>
          <a:xfrm>
            <a:off x="42751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51655D9-E4FD-F3D2-6708-7B4A20A0D4D8}"/>
              </a:ext>
            </a:extLst>
          </p:cNvPr>
          <p:cNvCxnSpPr/>
          <p:nvPr/>
        </p:nvCxnSpPr>
        <p:spPr>
          <a:xfrm>
            <a:off x="45342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4135565-31D0-33EA-17F3-57BF4A1B5E0B}"/>
              </a:ext>
            </a:extLst>
          </p:cNvPr>
          <p:cNvCxnSpPr/>
          <p:nvPr/>
        </p:nvCxnSpPr>
        <p:spPr>
          <a:xfrm>
            <a:off x="47933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4BE862-254D-8DD7-0108-862214CBCF05}"/>
              </a:ext>
            </a:extLst>
          </p:cNvPr>
          <p:cNvCxnSpPr/>
          <p:nvPr/>
        </p:nvCxnSpPr>
        <p:spPr>
          <a:xfrm>
            <a:off x="50523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492F833-58BC-0579-6621-6C9404D44C3F}"/>
              </a:ext>
            </a:extLst>
          </p:cNvPr>
          <p:cNvCxnSpPr/>
          <p:nvPr/>
        </p:nvCxnSpPr>
        <p:spPr>
          <a:xfrm>
            <a:off x="53114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62C15D5-BD86-6602-DA05-9BBE317BCB96}"/>
              </a:ext>
            </a:extLst>
          </p:cNvPr>
          <p:cNvCxnSpPr/>
          <p:nvPr/>
        </p:nvCxnSpPr>
        <p:spPr>
          <a:xfrm>
            <a:off x="55705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D11597D-95D4-D009-7330-D2921CB4B8F6}"/>
              </a:ext>
            </a:extLst>
          </p:cNvPr>
          <p:cNvCxnSpPr/>
          <p:nvPr/>
        </p:nvCxnSpPr>
        <p:spPr>
          <a:xfrm>
            <a:off x="58296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F322ED9-6E9C-769B-A350-DED4B54A1001}"/>
              </a:ext>
            </a:extLst>
          </p:cNvPr>
          <p:cNvCxnSpPr/>
          <p:nvPr/>
        </p:nvCxnSpPr>
        <p:spPr>
          <a:xfrm>
            <a:off x="60887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52CB273-EA12-06C5-BC1F-3B1B09BF38C1}"/>
              </a:ext>
            </a:extLst>
          </p:cNvPr>
          <p:cNvGrpSpPr/>
          <p:nvPr/>
        </p:nvGrpSpPr>
        <p:grpSpPr>
          <a:xfrm>
            <a:off x="921634" y="3231255"/>
            <a:ext cx="2656633" cy="323165"/>
            <a:chOff x="921634" y="2717910"/>
            <a:chExt cx="2656633" cy="32316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600386-5E46-4501-CE9E-D854E7E15BC5}"/>
                </a:ext>
              </a:extLst>
            </p:cNvPr>
            <p:cNvSpPr txBox="1"/>
            <p:nvPr/>
          </p:nvSpPr>
          <p:spPr>
            <a:xfrm>
              <a:off x="1137534" y="2717910"/>
              <a:ext cx="24407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Header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0xFD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D929EA9-FF47-55F3-43D9-D9F93A36025C}"/>
                </a:ext>
              </a:extLst>
            </p:cNvPr>
            <p:cNvSpPr/>
            <p:nvPr/>
          </p:nvSpPr>
          <p:spPr>
            <a:xfrm>
              <a:off x="921634" y="2833454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269C18-A83E-F78F-8C44-C7CFFFD94DF5}"/>
              </a:ext>
            </a:extLst>
          </p:cNvPr>
          <p:cNvGrpSpPr/>
          <p:nvPr/>
        </p:nvGrpSpPr>
        <p:grpSpPr>
          <a:xfrm>
            <a:off x="921634" y="3675812"/>
            <a:ext cx="2402717" cy="323165"/>
            <a:chOff x="921634" y="3640582"/>
            <a:chExt cx="2402717" cy="32316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6950F8-2C73-8007-B1F6-2A625DA4E71F}"/>
                </a:ext>
              </a:extLst>
            </p:cNvPr>
            <p:cNvSpPr txBox="1"/>
            <p:nvPr/>
          </p:nvSpPr>
          <p:spPr>
            <a:xfrm>
              <a:off x="1137534" y="3640582"/>
              <a:ext cx="218681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Motor ID 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~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4805030-D0E5-3186-3763-E2E89C1C27D7}"/>
                </a:ext>
              </a:extLst>
            </p:cNvPr>
            <p:cNvSpPr/>
            <p:nvPr/>
          </p:nvSpPr>
          <p:spPr>
            <a:xfrm>
              <a:off x="921634" y="3761222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9A6DFBC-A4AB-1F33-6EF7-E3122C582D20}"/>
              </a:ext>
            </a:extLst>
          </p:cNvPr>
          <p:cNvSpPr txBox="1"/>
          <p:nvPr/>
        </p:nvSpPr>
        <p:spPr>
          <a:xfrm>
            <a:off x="1137534" y="4911217"/>
            <a:ext cx="3179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0x01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present motor position, ADC values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20B4B86-E4C4-60CB-BCE9-2B52492A49E2}"/>
              </a:ext>
            </a:extLst>
          </p:cNvPr>
          <p:cNvGrpSpPr/>
          <p:nvPr/>
        </p:nvGrpSpPr>
        <p:grpSpPr>
          <a:xfrm>
            <a:off x="921634" y="4564927"/>
            <a:ext cx="1349544" cy="323165"/>
            <a:chOff x="921634" y="4241354"/>
            <a:chExt cx="1349544" cy="32316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FB7116A-3B88-F430-A794-104C32902E64}"/>
                </a:ext>
              </a:extLst>
            </p:cNvPr>
            <p:cNvSpPr txBox="1"/>
            <p:nvPr/>
          </p:nvSpPr>
          <p:spPr>
            <a:xfrm>
              <a:off x="1137534" y="4241354"/>
              <a:ext cx="11336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Instruction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D055004-0DC7-D9F7-AEB4-322B9734AFEC}"/>
                </a:ext>
              </a:extLst>
            </p:cNvPr>
            <p:cNvSpPr/>
            <p:nvPr/>
          </p:nvSpPr>
          <p:spPr>
            <a:xfrm>
              <a:off x="921634" y="4354979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F25280C-5FE2-8B56-3B40-553F9A356011}"/>
              </a:ext>
            </a:extLst>
          </p:cNvPr>
          <p:cNvGrpSpPr/>
          <p:nvPr/>
        </p:nvGrpSpPr>
        <p:grpSpPr>
          <a:xfrm>
            <a:off x="921634" y="7790554"/>
            <a:ext cx="1354353" cy="323165"/>
            <a:chOff x="921634" y="4854367"/>
            <a:chExt cx="1354353" cy="3231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D47639-AD9A-A642-EFD7-9F01F839D5AA}"/>
                </a:ext>
              </a:extLst>
            </p:cNvPr>
            <p:cNvSpPr txBox="1"/>
            <p:nvPr/>
          </p:nvSpPr>
          <p:spPr>
            <a:xfrm>
              <a:off x="1137534" y="4854367"/>
              <a:ext cx="11384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16-bit CRC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3F3749E-0E8B-2BF5-662A-A54E1C2FD41D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77A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2E070F5-A771-FD34-B30C-272F0596C145}"/>
              </a:ext>
            </a:extLst>
          </p:cNvPr>
          <p:cNvSpPr txBox="1"/>
          <p:nvPr/>
        </p:nvSpPr>
        <p:spPr>
          <a:xfrm>
            <a:off x="3964554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오른쪽 중괄호 112">
            <a:extLst>
              <a:ext uri="{FF2B5EF4-FFF2-40B4-BE49-F238E27FC236}">
                <a16:creationId xmlns:a16="http://schemas.microsoft.com/office/drawing/2014/main" id="{70E44DE5-3CFA-A454-CB4C-93D4F37F9C5C}"/>
              </a:ext>
            </a:extLst>
          </p:cNvPr>
          <p:cNvSpPr/>
          <p:nvPr/>
        </p:nvSpPr>
        <p:spPr>
          <a:xfrm rot="16200000">
            <a:off x="3570152" y="39357"/>
            <a:ext cx="114343" cy="5440446"/>
          </a:xfrm>
          <a:prstGeom prst="rightBrace">
            <a:avLst>
              <a:gd name="adj1" fmla="val 10402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C2A8C-DA1C-458F-CCC0-675529BD7C00}"/>
              </a:ext>
            </a:extLst>
          </p:cNvPr>
          <p:cNvSpPr txBox="1"/>
          <p:nvPr/>
        </p:nvSpPr>
        <p:spPr>
          <a:xfrm>
            <a:off x="3257193" y="248792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 bytes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C1CB21-D241-3B82-1C4B-AD21B87B09F5}"/>
              </a:ext>
            </a:extLst>
          </p:cNvPr>
          <p:cNvGrpSpPr/>
          <p:nvPr/>
        </p:nvGrpSpPr>
        <p:grpSpPr>
          <a:xfrm>
            <a:off x="921634" y="5369430"/>
            <a:ext cx="5602663" cy="2279917"/>
            <a:chOff x="921634" y="5763130"/>
            <a:chExt cx="5602663" cy="2279917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0739A61D-E726-E88E-E28B-610C0E76B8A5}"/>
                </a:ext>
              </a:extLst>
            </p:cNvPr>
            <p:cNvGrpSpPr/>
            <p:nvPr/>
          </p:nvGrpSpPr>
          <p:grpSpPr>
            <a:xfrm>
              <a:off x="921634" y="5763130"/>
              <a:ext cx="809332" cy="323165"/>
              <a:chOff x="921634" y="4854367"/>
              <a:chExt cx="809332" cy="323165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999E503-23BF-2B07-6232-EE6FF5054DA2}"/>
                  </a:ext>
                </a:extLst>
              </p:cNvPr>
              <p:cNvSpPr txBox="1"/>
              <p:nvPr/>
            </p:nvSpPr>
            <p:spPr>
              <a:xfrm>
                <a:off x="1137534" y="4854367"/>
                <a:ext cx="59343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09A3A74C-A332-2B6D-F579-7A782AE47CF2}"/>
                  </a:ext>
                </a:extLst>
              </p:cNvPr>
              <p:cNvSpPr/>
              <p:nvPr/>
            </p:nvSpPr>
            <p:spPr>
              <a:xfrm>
                <a:off x="921634" y="4968697"/>
                <a:ext cx="215900" cy="9207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F6AA3D5-9795-F56D-72DE-6F13AF31FF51}"/>
                </a:ext>
              </a:extLst>
            </p:cNvPr>
            <p:cNvGrpSpPr/>
            <p:nvPr/>
          </p:nvGrpSpPr>
          <p:grpSpPr>
            <a:xfrm>
              <a:off x="1137534" y="6088665"/>
              <a:ext cx="5386763" cy="1954382"/>
              <a:chOff x="1137534" y="6050565"/>
              <a:chExt cx="5386763" cy="1954382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962DB0F-9D33-633F-B70B-476CC8840B97}"/>
                  </a:ext>
                </a:extLst>
              </p:cNvPr>
              <p:cNvSpPr txBox="1"/>
              <p:nvPr/>
            </p:nvSpPr>
            <p:spPr>
              <a:xfrm>
                <a:off x="2023624" y="6050565"/>
                <a:ext cx="744114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b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 bytes</a:t>
                </a:r>
                <a:b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bytes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solidFill>
                      <a:srgbClr val="77AC3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bytes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64BBEC4-C9D7-4222-1B4E-F62C25C8FE89}"/>
                  </a:ext>
                </a:extLst>
              </p:cNvPr>
              <p:cNvSpPr txBox="1"/>
              <p:nvPr/>
            </p:nvSpPr>
            <p:spPr>
              <a:xfrm>
                <a:off x="1137534" y="6050566"/>
                <a:ext cx="800219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0x01</a:t>
                </a: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E86BF5E-AA01-2DB3-C44E-330ABA8E2A46}"/>
                  </a:ext>
                </a:extLst>
              </p:cNvPr>
              <p:cNvSpPr txBox="1"/>
              <p:nvPr/>
            </p:nvSpPr>
            <p:spPr>
              <a:xfrm>
                <a:off x="2899173" y="6050565"/>
                <a:ext cx="792205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int32_t</a:t>
                </a:r>
                <a:b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int32_t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int16_t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uint16_t</a:t>
                </a:r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*</a:t>
                </a:r>
                <a:b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uint16_t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 err="1">
                    <a:solidFill>
                      <a:srgbClr val="0075F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uint16_t</a:t>
                </a:r>
                <a:endPara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A5E546F-F8EA-117B-6B15-BF191A531372}"/>
                  </a:ext>
                </a:extLst>
              </p:cNvPr>
              <p:cNvSpPr txBox="1"/>
              <p:nvPr/>
            </p:nvSpPr>
            <p:spPr>
              <a:xfrm>
                <a:off x="3784444" y="6050565"/>
                <a:ext cx="2739853" cy="195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Present position (-501923 ~ 501923)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Present velocity (-2900 ~ 2900)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Present current(load) (-22740 ~ 22740)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ADC 10 values array (0~4096 each)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Motor state sampling rate (Hz)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ADC sampling rate (Hz)</a:t>
                </a:r>
              </a:p>
            </p:txBody>
          </p: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91202DFD-CDB3-7F36-3420-D6ECBC8464E1}"/>
                  </a:ext>
                </a:extLst>
              </p:cNvPr>
              <p:cNvGrpSpPr/>
              <p:nvPr/>
            </p:nvGrpSpPr>
            <p:grpSpPr>
              <a:xfrm>
                <a:off x="1892189" y="6119725"/>
                <a:ext cx="1930624" cy="1797138"/>
                <a:chOff x="1892189" y="5713325"/>
                <a:chExt cx="1930624" cy="1125625"/>
              </a:xfrm>
            </p:grpSpPr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4E19C847-1D7A-8948-B47C-949F3D98F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4628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D07D8096-B33D-06ED-B6A7-C749FFA24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6201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6D523E3B-963B-9051-5B51-9E8CB0015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2189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19759B84-3F89-EF38-18CD-A7C713B00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8837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DF33AB1E-23F6-5B5A-AE47-B2227EF08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3214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F516BE26-A320-0905-C34B-66411E14C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2813" y="5713325"/>
                  <a:ext cx="0" cy="1125625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535D2D47-8EF5-E861-6268-FA2DD9AB7A4C}"/>
                  </a:ext>
                </a:extLst>
              </p:cNvPr>
              <p:cNvGrpSpPr/>
              <p:nvPr/>
            </p:nvGrpSpPr>
            <p:grpSpPr>
              <a:xfrm>
                <a:off x="1931270" y="7018294"/>
                <a:ext cx="1852856" cy="0"/>
                <a:chOff x="1931270" y="6276137"/>
                <a:chExt cx="1852856" cy="0"/>
              </a:xfrm>
            </p:grpSpPr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F803CC40-09AB-4ADC-40E6-578143C13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1270" y="6276137"/>
                  <a:ext cx="104278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447EC138-7D8E-86EE-EDCA-0E2DDEC7C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7519" y="6276137"/>
                  <a:ext cx="130000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978A247-AA99-A921-8D0F-639588BD6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1902" y="6276137"/>
                  <a:ext cx="102224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75000"/>
                    </a:schemeClr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FF638A2-67A7-C6E7-4381-73ED6FC387BC}"/>
              </a:ext>
            </a:extLst>
          </p:cNvPr>
          <p:cNvGrpSpPr/>
          <p:nvPr/>
        </p:nvGrpSpPr>
        <p:grpSpPr>
          <a:xfrm>
            <a:off x="921634" y="4120369"/>
            <a:ext cx="2741463" cy="323165"/>
            <a:chOff x="921634" y="4241354"/>
            <a:chExt cx="2741463" cy="323165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ABBC012-C317-15F1-4666-A6EB8EF129DE}"/>
                </a:ext>
              </a:extLst>
            </p:cNvPr>
            <p:cNvSpPr txBox="1"/>
            <p:nvPr/>
          </p:nvSpPr>
          <p:spPr>
            <a:xfrm>
              <a:off x="1137534" y="4241354"/>
              <a:ext cx="252556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Controller ID 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~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D492962F-589E-3EAF-6DA9-EF1BAF39C925}"/>
                </a:ext>
              </a:extLst>
            </p:cNvPr>
            <p:cNvSpPr/>
            <p:nvPr/>
          </p:nvSpPr>
          <p:spPr>
            <a:xfrm>
              <a:off x="921634" y="4354979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A64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93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56151-74AC-03FA-1C7A-483A084E2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D2396F2-EA4E-00C2-B9C2-1143D371ED21}"/>
              </a:ext>
            </a:extLst>
          </p:cNvPr>
          <p:cNvSpPr/>
          <p:nvPr/>
        </p:nvSpPr>
        <p:spPr>
          <a:xfrm>
            <a:off x="2460383" y="2856495"/>
            <a:ext cx="3369003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B11A2A-E600-CEFF-3FAC-40359CE71C58}"/>
              </a:ext>
            </a:extLst>
          </p:cNvPr>
          <p:cNvSpPr/>
          <p:nvPr/>
        </p:nvSpPr>
        <p:spPr>
          <a:xfrm>
            <a:off x="6088700" y="2856495"/>
            <a:ext cx="258846" cy="271058"/>
          </a:xfrm>
          <a:prstGeom prst="rect">
            <a:avLst/>
          </a:prstGeom>
          <a:solidFill>
            <a:srgbClr val="77AC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F0E220C-CCC3-2BDF-4948-6ABECF1F8B7B}"/>
              </a:ext>
            </a:extLst>
          </p:cNvPr>
          <p:cNvSpPr/>
          <p:nvPr/>
        </p:nvSpPr>
        <p:spPr>
          <a:xfrm>
            <a:off x="2202972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D70C98B-49DC-528E-708D-EDA1A15010FD}"/>
              </a:ext>
            </a:extLst>
          </p:cNvPr>
          <p:cNvSpPr/>
          <p:nvPr/>
        </p:nvSpPr>
        <p:spPr>
          <a:xfrm>
            <a:off x="1943416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D689F8-F59A-510B-042F-002199FA3FFB}"/>
              </a:ext>
            </a:extLst>
          </p:cNvPr>
          <p:cNvSpPr/>
          <p:nvPr/>
        </p:nvSpPr>
        <p:spPr>
          <a:xfrm>
            <a:off x="907100" y="2856495"/>
            <a:ext cx="1036316" cy="271058"/>
          </a:xfrm>
          <a:prstGeom prst="rect">
            <a:avLst/>
          </a:prstGeom>
          <a:solidFill>
            <a:srgbClr val="4BAC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E018AF-9861-9CA0-D087-9027A770CABC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A2F6CB8-C1A0-72B1-D086-98F4369A35EB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A70CD-4204-F55A-28C5-FB019F26E74A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9571C1-03A6-4140-B60F-1B49B256A78E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D7DBDE-D577-4242-0CA0-16327F663FE2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8F85E70-DC56-C52C-9203-2CFF150DD440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FAFF42F-F264-4B75-9794-BFBA3FD1F44B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DF4B082-05AB-BEFD-4D6A-0DC7A8896881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EDFAFC-F628-A5EE-F38E-E6A288638A29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A8EDFA8-0469-999A-A8A4-C7FBB99CF6DE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72936E5-93E0-9C7C-5B57-A667E231CFE6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5190F3-6D72-A5EE-DD8B-7568727D2A02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8194FC-C032-99D7-FEA1-D7A4B3738207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DC4E80-584B-63F2-D074-7BE318FAEF3F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F5E8C17-148C-21C9-D327-05EF956B51A8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6EEE452-3846-D120-FB4B-2A3B8FFB590A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26C0565-B554-9327-E391-8AE725DBAAFA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754D255-7DF8-E375-DC07-BFC72E2180A7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7093EE7-A8DF-16B7-0720-3FFE9B9BF097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0A2E524-7A47-DD65-F63E-FF8376B81B46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F429C7-A77B-626D-8A7D-E0CA5C5D740A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AF9C1A4-90E0-DF5B-23F8-387C3F0921AB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F840DC1-0964-6685-1FF4-722DD39C906E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2CF1611-B443-1BEC-F938-203F831921EA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B2CEA29-644E-3697-CCF1-01A3B6757D5F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458B567-9310-3C0D-99A6-70BEE186D072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CD280B-75A5-16B8-8ED9-C54D96D84EA3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8F45E0-1478-CEFF-BE86-4CD4D4668B11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524AD5C-86B8-87F5-21FF-4894F1628222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70C41B-DE23-98F3-6D38-9896AB914920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6D274B9-21A7-374D-D62C-29A124167488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0CA21C2-AB7D-E804-A023-A99886B0415A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56BD28F-9D5D-C041-EE45-E7B4E107F430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A97F908-CA70-B938-1083-091B430465C7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9283621-8D41-1822-4317-21906EA29C5A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ED1B116-0CAD-CF08-7FD4-16C29DDF9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A4F256A-5BC8-B88B-6BFC-A021A4FD325D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D7640B3-83D9-C5F2-91E0-EF29E36CC216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F3B8BFA-D566-71B5-79D3-08A62B08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A4FF0E-E28A-11D2-9F97-54219AF3E892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1797D5-FB61-3E70-E313-A545A17B3C10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EB9A8B-9E20-65B5-C7CB-BD097BFF76E7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62DAFA8-C6A1-148E-6DC6-547D00ABCD7F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81B5B7-1338-A002-B8EE-B84F225F8EA0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304B60E-D8CF-87FD-C77F-71136771E6AB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9F6BC85-BECD-C807-EA99-BC8E68680D40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1EA3B4-9957-A607-676F-FF51794D7208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83BA80-9E81-8538-3CFA-327E10B8E9DB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EFB57AE-36FE-6406-A07F-90AD22B5AEE9}"/>
              </a:ext>
            </a:extLst>
          </p:cNvPr>
          <p:cNvSpPr/>
          <p:nvPr/>
        </p:nvSpPr>
        <p:spPr>
          <a:xfrm>
            <a:off x="615950" y="2280550"/>
            <a:ext cx="228600" cy="228600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5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ABE07-7B79-1D62-816B-DE538569FAFB}"/>
              </a:ext>
            </a:extLst>
          </p:cNvPr>
          <p:cNvSpPr txBox="1"/>
          <p:nvPr/>
        </p:nvSpPr>
        <p:spPr>
          <a:xfrm>
            <a:off x="839879" y="2235812"/>
            <a:ext cx="5181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 controller(master) to low-level controller(slave)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74636E-24D6-2E48-6852-1ACF7C27E0CA}"/>
              </a:ext>
            </a:extLst>
          </p:cNvPr>
          <p:cNvSpPr/>
          <p:nvPr/>
        </p:nvSpPr>
        <p:spPr>
          <a:xfrm>
            <a:off x="907100" y="2853233"/>
            <a:ext cx="5440680" cy="27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C21BF53-2FA8-4581-CA03-5AEC70430F7B}"/>
              </a:ext>
            </a:extLst>
          </p:cNvPr>
          <p:cNvCxnSpPr/>
          <p:nvPr/>
        </p:nvCxnSpPr>
        <p:spPr>
          <a:xfrm>
            <a:off x="11661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7EE1245-994C-AA24-575E-1816F6A2BA6C}"/>
              </a:ext>
            </a:extLst>
          </p:cNvPr>
          <p:cNvCxnSpPr/>
          <p:nvPr/>
        </p:nvCxnSpPr>
        <p:spPr>
          <a:xfrm>
            <a:off x="14252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1C23C7A-00BB-5F85-4F87-5A9DB236753A}"/>
              </a:ext>
            </a:extLst>
          </p:cNvPr>
          <p:cNvCxnSpPr/>
          <p:nvPr/>
        </p:nvCxnSpPr>
        <p:spPr>
          <a:xfrm>
            <a:off x="16843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91378D-79F3-A41E-6FF2-03982AA56362}"/>
              </a:ext>
            </a:extLst>
          </p:cNvPr>
          <p:cNvCxnSpPr/>
          <p:nvPr/>
        </p:nvCxnSpPr>
        <p:spPr>
          <a:xfrm>
            <a:off x="19434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953C59E-FA00-C1CF-BCC3-8C97A95571C2}"/>
              </a:ext>
            </a:extLst>
          </p:cNvPr>
          <p:cNvCxnSpPr/>
          <p:nvPr/>
        </p:nvCxnSpPr>
        <p:spPr>
          <a:xfrm>
            <a:off x="22025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2782C24-4386-87D8-F8A5-4E381F4C7018}"/>
              </a:ext>
            </a:extLst>
          </p:cNvPr>
          <p:cNvCxnSpPr/>
          <p:nvPr/>
        </p:nvCxnSpPr>
        <p:spPr>
          <a:xfrm>
            <a:off x="24615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2FE69B4-023E-8B77-A1ED-0E0078648910}"/>
              </a:ext>
            </a:extLst>
          </p:cNvPr>
          <p:cNvCxnSpPr/>
          <p:nvPr/>
        </p:nvCxnSpPr>
        <p:spPr>
          <a:xfrm>
            <a:off x="27206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C89F69C-255B-170D-A267-F4D0E0F817E2}"/>
              </a:ext>
            </a:extLst>
          </p:cNvPr>
          <p:cNvCxnSpPr/>
          <p:nvPr/>
        </p:nvCxnSpPr>
        <p:spPr>
          <a:xfrm>
            <a:off x="29797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6E45547-1716-47B0-34DC-16A9914C2F81}"/>
              </a:ext>
            </a:extLst>
          </p:cNvPr>
          <p:cNvCxnSpPr/>
          <p:nvPr/>
        </p:nvCxnSpPr>
        <p:spPr>
          <a:xfrm>
            <a:off x="32388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BAF3482-7590-1435-6022-E0BEAB44C9D1}"/>
              </a:ext>
            </a:extLst>
          </p:cNvPr>
          <p:cNvCxnSpPr/>
          <p:nvPr/>
        </p:nvCxnSpPr>
        <p:spPr>
          <a:xfrm>
            <a:off x="34979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E318F83-DDCF-1E64-5554-86ED09FD6DCA}"/>
              </a:ext>
            </a:extLst>
          </p:cNvPr>
          <p:cNvCxnSpPr/>
          <p:nvPr/>
        </p:nvCxnSpPr>
        <p:spPr>
          <a:xfrm>
            <a:off x="37569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9658CD9-2B26-AE55-9A7E-BF4BFFA971B0}"/>
              </a:ext>
            </a:extLst>
          </p:cNvPr>
          <p:cNvCxnSpPr/>
          <p:nvPr/>
        </p:nvCxnSpPr>
        <p:spPr>
          <a:xfrm>
            <a:off x="40160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33A0C29-A31A-656C-32F5-F65EB2C32CAC}"/>
              </a:ext>
            </a:extLst>
          </p:cNvPr>
          <p:cNvCxnSpPr/>
          <p:nvPr/>
        </p:nvCxnSpPr>
        <p:spPr>
          <a:xfrm>
            <a:off x="42751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CE1981C-F447-7B56-A545-80800BADE354}"/>
              </a:ext>
            </a:extLst>
          </p:cNvPr>
          <p:cNvCxnSpPr/>
          <p:nvPr/>
        </p:nvCxnSpPr>
        <p:spPr>
          <a:xfrm>
            <a:off x="45342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3041ED7-4B37-CC56-7DB8-CAE1F969B171}"/>
              </a:ext>
            </a:extLst>
          </p:cNvPr>
          <p:cNvCxnSpPr/>
          <p:nvPr/>
        </p:nvCxnSpPr>
        <p:spPr>
          <a:xfrm>
            <a:off x="47933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98D5DC3-EDD1-41B3-2E07-3F2A88C9A5B3}"/>
              </a:ext>
            </a:extLst>
          </p:cNvPr>
          <p:cNvCxnSpPr/>
          <p:nvPr/>
        </p:nvCxnSpPr>
        <p:spPr>
          <a:xfrm>
            <a:off x="50523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8070D65-36A5-295C-80F2-6E35F4B17065}"/>
              </a:ext>
            </a:extLst>
          </p:cNvPr>
          <p:cNvCxnSpPr/>
          <p:nvPr/>
        </p:nvCxnSpPr>
        <p:spPr>
          <a:xfrm>
            <a:off x="53114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A795138-E9B8-6962-4949-42A5464768F3}"/>
              </a:ext>
            </a:extLst>
          </p:cNvPr>
          <p:cNvCxnSpPr/>
          <p:nvPr/>
        </p:nvCxnSpPr>
        <p:spPr>
          <a:xfrm>
            <a:off x="55705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24AFC82-AB84-2D07-D306-19A9623EA6A4}"/>
              </a:ext>
            </a:extLst>
          </p:cNvPr>
          <p:cNvCxnSpPr/>
          <p:nvPr/>
        </p:nvCxnSpPr>
        <p:spPr>
          <a:xfrm>
            <a:off x="58296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6AC515C-BBFF-A173-133C-58ABD607D060}"/>
              </a:ext>
            </a:extLst>
          </p:cNvPr>
          <p:cNvCxnSpPr/>
          <p:nvPr/>
        </p:nvCxnSpPr>
        <p:spPr>
          <a:xfrm>
            <a:off x="60887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오른쪽 중괄호 112">
            <a:extLst>
              <a:ext uri="{FF2B5EF4-FFF2-40B4-BE49-F238E27FC236}">
                <a16:creationId xmlns:a16="http://schemas.microsoft.com/office/drawing/2014/main" id="{EF7C1C1C-DD8A-DFCA-536E-4CDD88ACE499}"/>
              </a:ext>
            </a:extLst>
          </p:cNvPr>
          <p:cNvSpPr/>
          <p:nvPr/>
        </p:nvSpPr>
        <p:spPr>
          <a:xfrm rot="16200000">
            <a:off x="3570152" y="39357"/>
            <a:ext cx="114343" cy="5440446"/>
          </a:xfrm>
          <a:prstGeom prst="rightBrace">
            <a:avLst>
              <a:gd name="adj1" fmla="val 10402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73896B-9C3D-5249-D113-751DA885BD7C}"/>
              </a:ext>
            </a:extLst>
          </p:cNvPr>
          <p:cNvSpPr txBox="1"/>
          <p:nvPr/>
        </p:nvSpPr>
        <p:spPr>
          <a:xfrm>
            <a:off x="3257193" y="248792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 bytes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E4F94-7D12-2B13-BB7A-17F65FCDF936}"/>
              </a:ext>
            </a:extLst>
          </p:cNvPr>
          <p:cNvSpPr txBox="1"/>
          <p:nvPr/>
        </p:nvSpPr>
        <p:spPr>
          <a:xfrm>
            <a:off x="5775891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9233765-955A-2D89-EB88-BF547942564F}"/>
              </a:ext>
            </a:extLst>
          </p:cNvPr>
          <p:cNvGrpSpPr/>
          <p:nvPr/>
        </p:nvGrpSpPr>
        <p:grpSpPr>
          <a:xfrm>
            <a:off x="921634" y="3231255"/>
            <a:ext cx="3195242" cy="323165"/>
            <a:chOff x="921634" y="2717910"/>
            <a:chExt cx="3195242" cy="3231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A9B596-BAAC-F7EB-E7E0-29937B76C3A8}"/>
                </a:ext>
              </a:extLst>
            </p:cNvPr>
            <p:cNvSpPr txBox="1"/>
            <p:nvPr/>
          </p:nvSpPr>
          <p:spPr>
            <a:xfrm>
              <a:off x="1137534" y="2717910"/>
              <a:ext cx="29793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Header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0xFD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0x00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7C2BE34-E5F1-2ADE-2910-87E5B3FA4A10}"/>
                </a:ext>
              </a:extLst>
            </p:cNvPr>
            <p:cNvSpPr/>
            <p:nvPr/>
          </p:nvSpPr>
          <p:spPr>
            <a:xfrm>
              <a:off x="921634" y="2833454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7D1A6C-D65C-2E5A-51B8-791821907A91}"/>
              </a:ext>
            </a:extLst>
          </p:cNvPr>
          <p:cNvSpPr txBox="1"/>
          <p:nvPr/>
        </p:nvSpPr>
        <p:spPr>
          <a:xfrm>
            <a:off x="1137534" y="3640582"/>
            <a:ext cx="21868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Motor ID (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0x01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0xFF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ABEE356-AC28-945B-C892-A0EB1CCF0FF2}"/>
              </a:ext>
            </a:extLst>
          </p:cNvPr>
          <p:cNvSpPr/>
          <p:nvPr/>
        </p:nvSpPr>
        <p:spPr>
          <a:xfrm>
            <a:off x="921634" y="3761222"/>
            <a:ext cx="215900" cy="92075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B4770D2-CD5D-EEE4-EE5E-C15B4B75FD31}"/>
              </a:ext>
            </a:extLst>
          </p:cNvPr>
          <p:cNvGrpSpPr/>
          <p:nvPr/>
        </p:nvGrpSpPr>
        <p:grpSpPr>
          <a:xfrm>
            <a:off x="921634" y="4071103"/>
            <a:ext cx="2163869" cy="1068535"/>
            <a:chOff x="921634" y="4071103"/>
            <a:chExt cx="2163869" cy="106853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917EEF-9E2E-8597-AA46-9B0E1AC641F6}"/>
                </a:ext>
              </a:extLst>
            </p:cNvPr>
            <p:cNvSpPr txBox="1"/>
            <p:nvPr/>
          </p:nvSpPr>
          <p:spPr>
            <a:xfrm>
              <a:off x="1137534" y="4370197"/>
              <a:ext cx="19479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motor 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0x03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torque enable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0x04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led enable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0x05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emergency stop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601FDB9-CE62-1091-2B87-E2E98F30474F}"/>
                </a:ext>
              </a:extLst>
            </p:cNvPr>
            <p:cNvGrpSpPr/>
            <p:nvPr/>
          </p:nvGrpSpPr>
          <p:grpSpPr>
            <a:xfrm>
              <a:off x="921634" y="4071103"/>
              <a:ext cx="1349544" cy="323165"/>
              <a:chOff x="921634" y="4241354"/>
              <a:chExt cx="1349544" cy="32316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6288DD-F901-BEAD-CEFF-E2D8E8429085}"/>
                  </a:ext>
                </a:extLst>
              </p:cNvPr>
              <p:cNvSpPr txBox="1"/>
              <p:nvPr/>
            </p:nvSpPr>
            <p:spPr>
              <a:xfrm>
                <a:off x="1137534" y="4241354"/>
                <a:ext cx="11336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Instruction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26994EEF-4D7A-9942-DF76-FD4B93ED7557}"/>
                  </a:ext>
                </a:extLst>
              </p:cNvPr>
              <p:cNvSpPr/>
              <p:nvPr/>
            </p:nvSpPr>
            <p:spPr>
              <a:xfrm>
                <a:off x="921634" y="4354979"/>
                <a:ext cx="215900" cy="92075"/>
              </a:xfrm>
              <a:prstGeom prst="roundRect">
                <a:avLst>
                  <a:gd name="adj" fmla="val 50000"/>
                </a:avLst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00BD638-3F24-94A2-3A3C-B89608A9782C}"/>
              </a:ext>
            </a:extLst>
          </p:cNvPr>
          <p:cNvGrpSpPr/>
          <p:nvPr/>
        </p:nvGrpSpPr>
        <p:grpSpPr>
          <a:xfrm>
            <a:off x="921634" y="6883774"/>
            <a:ext cx="1755745" cy="323165"/>
            <a:chOff x="921634" y="4854367"/>
            <a:chExt cx="1755745" cy="32316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0EF411-02E7-0551-3A71-B44B522EFD4B}"/>
                </a:ext>
              </a:extLst>
            </p:cNvPr>
            <p:cNvSpPr txBox="1"/>
            <p:nvPr/>
          </p:nvSpPr>
          <p:spPr>
            <a:xfrm>
              <a:off x="1137534" y="4854367"/>
              <a:ext cx="15398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8-bit checksum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D45F004A-CB72-4E1F-EBFA-8F92844D1EB4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77A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13B14B-FC91-F0AC-3DC0-116D042A4F01}"/>
              </a:ext>
            </a:extLst>
          </p:cNvPr>
          <p:cNvGrpSpPr/>
          <p:nvPr/>
        </p:nvGrpSpPr>
        <p:grpSpPr>
          <a:xfrm>
            <a:off x="921634" y="5232905"/>
            <a:ext cx="809332" cy="323165"/>
            <a:chOff x="921634" y="4854367"/>
            <a:chExt cx="809332" cy="323165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2C7CE16-2D78-66F7-80EC-4B4374295AC4}"/>
                </a:ext>
              </a:extLst>
            </p:cNvPr>
            <p:cNvSpPr txBox="1"/>
            <p:nvPr/>
          </p:nvSpPr>
          <p:spPr>
            <a:xfrm>
              <a:off x="1137534" y="4854367"/>
              <a:ext cx="5934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FD5C5CEC-7863-507A-AE75-D8A4C59E6906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468DC3C3-156F-8EC0-3BDB-F5FB8475552A}"/>
              </a:ext>
            </a:extLst>
          </p:cNvPr>
          <p:cNvGrpSpPr/>
          <p:nvPr/>
        </p:nvGrpSpPr>
        <p:grpSpPr>
          <a:xfrm>
            <a:off x="1137534" y="5520340"/>
            <a:ext cx="5275353" cy="1107996"/>
            <a:chOff x="1137534" y="5520340"/>
            <a:chExt cx="5275353" cy="1107996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93735B-4179-2591-4C44-804500075BA0}"/>
                </a:ext>
              </a:extLst>
            </p:cNvPr>
            <p:cNvSpPr txBox="1"/>
            <p:nvPr/>
          </p:nvSpPr>
          <p:spPr>
            <a:xfrm>
              <a:off x="1137534" y="5520341"/>
              <a:ext cx="800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0x01</a:t>
              </a:r>
              <a:endPara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0x03</a:t>
              </a:r>
              <a:endPara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0x04</a:t>
              </a:r>
              <a:endPara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0x05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E0471A9-A74B-0649-FB73-AA9021B01129}"/>
                </a:ext>
              </a:extLst>
            </p:cNvPr>
            <p:cNvSpPr txBox="1"/>
            <p:nvPr/>
          </p:nvSpPr>
          <p:spPr>
            <a:xfrm>
              <a:off x="2128040" y="5520340"/>
              <a:ext cx="6591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bytes</a:t>
              </a:r>
            </a:p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byte</a:t>
              </a:r>
            </a:p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byte</a:t>
              </a:r>
            </a:p>
            <a:p>
              <a:pPr algn="ctr"/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byte</a:t>
              </a:r>
              <a:b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  <a:b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rgbClr val="77AC3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bytes</a:t>
              </a:r>
              <a:endParaRPr lang="ko-KR" altLang="en-US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DC2EF63-86EF-7FCB-ACDF-378427069F7B}"/>
                </a:ext>
              </a:extLst>
            </p:cNvPr>
            <p:cNvSpPr txBox="1"/>
            <p:nvPr/>
          </p:nvSpPr>
          <p:spPr>
            <a:xfrm>
              <a:off x="2977482" y="5520340"/>
              <a:ext cx="72808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int32_t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uint8_t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uint8_t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uint8_t</a:t>
              </a:r>
              <a:b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  <a:b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uint16_t</a:t>
              </a:r>
              <a:endParaRPr lang="ko-KR" altLang="en-US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ECE2EE8-A90F-7D37-CA9C-763249695B8C}"/>
                </a:ext>
              </a:extLst>
            </p:cNvPr>
            <p:cNvSpPr txBox="1"/>
            <p:nvPr/>
          </p:nvSpPr>
          <p:spPr>
            <a:xfrm>
              <a:off x="3895852" y="5520340"/>
              <a:ext cx="251703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Target position (-501923 ~ 501923)</a:t>
              </a:r>
            </a:p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disable, 1 : enable</a:t>
              </a:r>
            </a:p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disable, 1 : enable</a:t>
              </a:r>
            </a:p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 : disable, 1 : enable</a:t>
              </a:r>
              <a:b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  <a:b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sensor value (0 ~ 2048)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647CA868-7899-96BA-E258-84695678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64519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33600391-74FE-ABE9-AA6A-7000855F0F3B}"/>
                </a:ext>
              </a:extLst>
            </p:cNvPr>
            <p:cNvCxnSpPr>
              <a:cxnSpLocks/>
            </p:cNvCxnSpPr>
            <p:nvPr/>
          </p:nvCxnSpPr>
          <p:spPr>
            <a:xfrm>
              <a:off x="219551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BF0C4818-0D28-C906-F468-B3AB6076F92D}"/>
                </a:ext>
              </a:extLst>
            </p:cNvPr>
            <p:cNvCxnSpPr>
              <a:cxnSpLocks/>
            </p:cNvCxnSpPr>
            <p:nvPr/>
          </p:nvCxnSpPr>
          <p:spPr>
            <a:xfrm>
              <a:off x="2725738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9846F15B-27F4-63B1-4EC6-34BF7A65C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4006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83619A0A-A289-5FE8-7EC9-EEAF51B4FB89}"/>
                </a:ext>
              </a:extLst>
            </p:cNvPr>
            <p:cNvCxnSpPr>
              <a:cxnSpLocks/>
            </p:cNvCxnSpPr>
            <p:nvPr/>
          </p:nvCxnSpPr>
          <p:spPr>
            <a:xfrm>
              <a:off x="364966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873A9584-C37C-E94F-1A48-4E50FAB089F5}"/>
                </a:ext>
              </a:extLst>
            </p:cNvPr>
            <p:cNvCxnSpPr>
              <a:cxnSpLocks/>
            </p:cNvCxnSpPr>
            <p:nvPr/>
          </p:nvCxnSpPr>
          <p:spPr>
            <a:xfrm>
              <a:off x="3960813" y="5589500"/>
              <a:ext cx="0" cy="116681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9F2CF673-DC97-DA94-B3A4-C155E546D605}"/>
                </a:ext>
              </a:extLst>
            </p:cNvPr>
            <p:cNvCxnSpPr>
              <a:cxnSpLocks/>
            </p:cNvCxnSpPr>
            <p:nvPr/>
          </p:nvCxnSpPr>
          <p:spPr>
            <a:xfrm>
              <a:off x="1914198" y="5647840"/>
              <a:ext cx="23163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988261C8-E61A-C47C-3CE8-7F2C7B43D336}"/>
                </a:ext>
              </a:extLst>
            </p:cNvPr>
            <p:cNvCxnSpPr>
              <a:cxnSpLocks/>
            </p:cNvCxnSpPr>
            <p:nvPr/>
          </p:nvCxnSpPr>
          <p:spPr>
            <a:xfrm>
              <a:off x="2767083" y="5647840"/>
              <a:ext cx="23163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EC902D9B-82DA-97E6-83C1-AB59E966E6CA}"/>
                </a:ext>
              </a:extLst>
            </p:cNvPr>
            <p:cNvGrpSpPr/>
            <p:nvPr/>
          </p:nvGrpSpPr>
          <p:grpSpPr>
            <a:xfrm>
              <a:off x="1864519" y="5758568"/>
              <a:ext cx="2096294" cy="795338"/>
              <a:chOff x="1864519" y="5925256"/>
              <a:chExt cx="2096294" cy="795338"/>
            </a:xfrm>
          </p:grpSpPr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0F9C60CB-46B5-8A49-09F7-1DEAC8E0B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93ADE77C-3B65-308B-CD95-1F7C495BF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6738F6C7-5913-C922-FC8A-C927AAC58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51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A54EAE98-1A49-B9E7-9156-7B42C4846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51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41DB0E47-20A5-C4A7-EE8B-FBDB807DC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51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B08B568C-50F4-6980-23AC-A6ACC19F1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19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7B1AD97D-5756-B81F-02B1-3A74329DB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738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001DE674-0D15-FCC9-6826-A976E56FD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738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6BAFFEE2-75EF-5FC6-81D2-32B36F643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738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C564D763-B414-6F1C-B950-33606DB50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06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B52C0784-492B-6999-C50C-358E5BFD0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06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AF8E43FA-2EFF-0EC0-C5A7-B3F719474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06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AFB605F3-B168-0551-432F-5EFFDE86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66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0250336E-9189-AA67-AF68-C3E6127DB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66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81FDC778-375F-0021-04EC-CBB3376DF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66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585E45CF-124F-53C3-B614-9B475E9C2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813" y="5925256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310DB466-8E86-C43F-0028-1892B1418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813" y="6093134"/>
                <a:ext cx="0" cy="1166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4F62805C-D4FC-C2E1-0F2A-4475D997E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813" y="6261013"/>
                <a:ext cx="0" cy="459581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03053C7B-AAFD-38A8-1FE3-39BD86C73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198" y="6490803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9C825865-6D90-6810-1C89-35ED0A5EF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198" y="6151474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BBE20183-961C-4800-DA92-DB8B8EB99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198" y="5983596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0BA040D2-9229-3FBA-4FF8-F20E5D3C4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83" y="6490803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C1387742-72AC-4DB7-8BD8-9B49920FE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83" y="6151474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5522683C-14D1-9F7E-2A18-0BABCBEB8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7083" y="5983596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3BEE0E68-FC12-A06C-F014-CD667DA394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20" y="6490803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3053B384-C011-2864-80DB-A744E4B8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20" y="6151474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AA70DB6C-E7F8-CE1C-4BA1-C9427EF7F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420" y="5983596"/>
                <a:ext cx="231634" cy="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3048F6EC-E389-BFE2-90AF-8DAA722576FB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20" y="5647840"/>
              <a:ext cx="23163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494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C709-C640-3487-D662-6B2C884AF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44F002C-6B8B-526A-EDAE-2317532B8B7F}"/>
              </a:ext>
            </a:extLst>
          </p:cNvPr>
          <p:cNvSpPr/>
          <p:nvPr/>
        </p:nvSpPr>
        <p:spPr>
          <a:xfrm>
            <a:off x="2460383" y="2856495"/>
            <a:ext cx="3369236" cy="271058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6FDE18E-4B08-3D1E-884F-3EC827262434}"/>
              </a:ext>
            </a:extLst>
          </p:cNvPr>
          <p:cNvSpPr/>
          <p:nvPr/>
        </p:nvSpPr>
        <p:spPr>
          <a:xfrm>
            <a:off x="6088700" y="2856495"/>
            <a:ext cx="258846" cy="271058"/>
          </a:xfrm>
          <a:prstGeom prst="rect">
            <a:avLst/>
          </a:prstGeom>
          <a:solidFill>
            <a:srgbClr val="77AC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B878202-6919-2C37-BEA4-C384CE87D866}"/>
              </a:ext>
            </a:extLst>
          </p:cNvPr>
          <p:cNvSpPr/>
          <p:nvPr/>
        </p:nvSpPr>
        <p:spPr>
          <a:xfrm>
            <a:off x="2202972" y="2856495"/>
            <a:ext cx="259079" cy="271058"/>
          </a:xfrm>
          <a:prstGeom prst="rect">
            <a:avLst/>
          </a:prstGeom>
          <a:solidFill>
            <a:srgbClr val="F7964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FD5896C-064A-0254-4C42-33C254EBCFE0}"/>
              </a:ext>
            </a:extLst>
          </p:cNvPr>
          <p:cNvSpPr/>
          <p:nvPr/>
        </p:nvSpPr>
        <p:spPr>
          <a:xfrm>
            <a:off x="1943416" y="2856495"/>
            <a:ext cx="259079" cy="271058"/>
          </a:xfrm>
          <a:prstGeom prst="rect">
            <a:avLst/>
          </a:prstGeom>
          <a:solidFill>
            <a:srgbClr val="37609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0F06A05-376D-A317-3197-C58148C3E9CF}"/>
              </a:ext>
            </a:extLst>
          </p:cNvPr>
          <p:cNvSpPr/>
          <p:nvPr/>
        </p:nvSpPr>
        <p:spPr>
          <a:xfrm>
            <a:off x="907100" y="2856495"/>
            <a:ext cx="1036316" cy="271058"/>
          </a:xfrm>
          <a:prstGeom prst="rect">
            <a:avLst/>
          </a:prstGeom>
          <a:solidFill>
            <a:srgbClr val="4BAC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571F4-DABE-CADC-4D14-B5F3A069EAB0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A6998DD-E8D8-B944-9F69-DAAAFE7DA8E5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22D9F-606F-E9DF-143B-D1481525D2E4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3ABB3D-20F9-296D-958E-C6DB7AD7BAA7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A79CA9-5E39-6952-66F4-53F45BFBE969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CA5455A-22BD-05DB-5ABC-B422F2A7AD5A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2869E2B-C165-A1E7-8FC0-08037FC14206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05B596-36E8-2851-51C8-8E71FA3AD66E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31037D5-FF65-7402-7BBD-7087AECC96CC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F7B1D14-4807-37CE-8119-0E013F275771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EA1BC74-C09D-B67E-29EF-1B4CD461813E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AE4FE2B-2740-FD04-2173-7E9D9A29735C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DC9295-F329-2144-FF11-1B28A0996AB1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08CCED2-6B1D-E972-28CF-E262AA8394E5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DC89DC8-2607-4E42-E007-A45F4D83ECBA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DFD119A-128C-29F2-CE9C-727D01A9090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FF5DCE0-8412-4029-EA23-987C54233F0B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C6DE562-D236-CE42-A655-4B6DCA041963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26BC6CA-196F-8CFC-DD98-E0808B0CF3C5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FA9B43E-3655-E210-AE08-B2847D793DBE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DDC04FC-66F9-B4F9-DDE7-F2969F99DDF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C68635A-7A3A-1AA3-810F-217639CDA0C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1D288E4-3C3C-2784-BC38-65963A125D02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6CFE6A-D444-D367-C91D-5719D3F6BA6F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C1514D1-9F40-96FF-0D07-E9E3848937AB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4C4D0C9-0E42-762B-3C85-8F31F797D72B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E7DB0AA-DB16-52A3-478B-B032DB04C788}"/>
              </a:ext>
            </a:extLst>
          </p:cNvPr>
          <p:cNvSpPr/>
          <p:nvPr/>
        </p:nvSpPr>
        <p:spPr>
          <a:xfrm>
            <a:off x="598170" y="1182251"/>
            <a:ext cx="510540" cy="411480"/>
          </a:xfrm>
          <a:prstGeom prst="roundRect">
            <a:avLst>
              <a:gd name="adj" fmla="val 1134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60926-401B-9439-F714-0DC88D93B054}"/>
              </a:ext>
            </a:extLst>
          </p:cNvPr>
          <p:cNvSpPr/>
          <p:nvPr/>
        </p:nvSpPr>
        <p:spPr>
          <a:xfrm>
            <a:off x="1604602" y="1182251"/>
            <a:ext cx="971276" cy="411480"/>
          </a:xfrm>
          <a:prstGeom prst="roundRect">
            <a:avLst>
              <a:gd name="adj" fmla="val 11348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High-level</a:t>
            </a:r>
            <a:br>
              <a:rPr lang="en-US" altLang="ko-KR" sz="1300" dirty="0"/>
            </a:br>
            <a:r>
              <a:rPr lang="en-US" altLang="ko-KR" sz="1300" dirty="0"/>
              <a:t>controller</a:t>
            </a:r>
            <a:endParaRPr lang="ko-KR" altLang="en-US" sz="13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B960961-6F05-68B6-99EF-E08F282FCFAD}"/>
              </a:ext>
            </a:extLst>
          </p:cNvPr>
          <p:cNvSpPr/>
          <p:nvPr/>
        </p:nvSpPr>
        <p:spPr>
          <a:xfrm>
            <a:off x="3071770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controller(master)</a:t>
            </a:r>
            <a:endParaRPr lang="ko-KR" altLang="en-US" sz="13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5D679F7-23F3-CA0E-A2CD-3F2F214A8691}"/>
              </a:ext>
            </a:extLst>
          </p:cNvPr>
          <p:cNvSpPr/>
          <p:nvPr/>
        </p:nvSpPr>
        <p:spPr>
          <a:xfrm>
            <a:off x="5010425" y="1182251"/>
            <a:ext cx="1442762" cy="411480"/>
          </a:xfrm>
          <a:prstGeom prst="roundRect">
            <a:avLst>
              <a:gd name="adj" fmla="val 11348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Low-level</a:t>
            </a:r>
            <a:br>
              <a:rPr lang="en-US" altLang="ko-KR" sz="1300" dirty="0"/>
            </a:br>
            <a:r>
              <a:rPr lang="en-US" altLang="ko-KR" sz="1300" dirty="0"/>
              <a:t>controller(slave)</a:t>
            </a:r>
            <a:endParaRPr lang="ko-KR" altLang="en-US" sz="13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355CB5A-EB79-B826-41E9-203626C3C704}"/>
              </a:ext>
            </a:extLst>
          </p:cNvPr>
          <p:cNvGrpSpPr/>
          <p:nvPr/>
        </p:nvGrpSpPr>
        <p:grpSpPr>
          <a:xfrm>
            <a:off x="1112499" y="1326079"/>
            <a:ext cx="488315" cy="123825"/>
            <a:chOff x="1108710" y="1304925"/>
            <a:chExt cx="488315" cy="12382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70E8A69-DDA2-282B-4275-ABA2ED933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6A63D23-129F-3CA3-88C8-2ACE761E17AA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A44F2D-758F-30D9-EC7B-DF2E2F66D4C7}"/>
              </a:ext>
            </a:extLst>
          </p:cNvPr>
          <p:cNvGrpSpPr/>
          <p:nvPr/>
        </p:nvGrpSpPr>
        <p:grpSpPr>
          <a:xfrm>
            <a:off x="2579668" y="1326079"/>
            <a:ext cx="488315" cy="123825"/>
            <a:chOff x="2575560" y="1304925"/>
            <a:chExt cx="488315" cy="12382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6BAE3FD-02E4-66C8-B7B8-98AB87CBB11D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9E631B2-4212-BA53-866C-CE7072C4B969}"/>
                </a:ext>
              </a:extLst>
            </p:cNvPr>
            <p:cNvCxnSpPr>
              <a:cxnSpLocks/>
            </p:cNvCxnSpPr>
            <p:nvPr/>
          </p:nvCxnSpPr>
          <p:spPr>
            <a:xfrm>
              <a:off x="257556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B81618-C9B5-705F-43CB-A9DBD5E72D70}"/>
              </a:ext>
            </a:extLst>
          </p:cNvPr>
          <p:cNvGrpSpPr/>
          <p:nvPr/>
        </p:nvGrpSpPr>
        <p:grpSpPr>
          <a:xfrm>
            <a:off x="4518323" y="1326079"/>
            <a:ext cx="488315" cy="123825"/>
            <a:chOff x="4525010" y="1304925"/>
            <a:chExt cx="488315" cy="123825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97685F3-4F5A-86C4-3887-F21E8CCBE71E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304925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F2A67D0-FBE6-7DF5-662A-6DAD1A913081}"/>
                </a:ext>
              </a:extLst>
            </p:cNvPr>
            <p:cNvCxnSpPr>
              <a:cxnSpLocks/>
            </p:cNvCxnSpPr>
            <p:nvPr/>
          </p:nvCxnSpPr>
          <p:spPr>
            <a:xfrm>
              <a:off x="4525010" y="1428750"/>
              <a:ext cx="488315" cy="0"/>
            </a:xfrm>
            <a:prstGeom prst="straightConnector1">
              <a:avLst/>
            </a:prstGeom>
            <a:ln w="28575">
              <a:solidFill>
                <a:srgbClr val="F9579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E785FE-A449-61EC-BA25-EB80C83A7BD5}"/>
              </a:ext>
            </a:extLst>
          </p:cNvPr>
          <p:cNvGrpSpPr/>
          <p:nvPr/>
        </p:nvGrpSpPr>
        <p:grpSpPr>
          <a:xfrm>
            <a:off x="1205813" y="1003300"/>
            <a:ext cx="301686" cy="769382"/>
            <a:chOff x="1200150" y="1003300"/>
            <a:chExt cx="301686" cy="7693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A0631-AA2E-D045-4D39-EC40AF131A05}"/>
                </a:ext>
              </a:extLst>
            </p:cNvPr>
            <p:cNvSpPr txBox="1"/>
            <p:nvPr/>
          </p:nvSpPr>
          <p:spPr>
            <a:xfrm>
              <a:off x="1200150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1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D3BF09-C590-156E-096E-32447DF30565}"/>
                </a:ext>
              </a:extLst>
            </p:cNvPr>
            <p:cNvSpPr txBox="1"/>
            <p:nvPr/>
          </p:nvSpPr>
          <p:spPr>
            <a:xfrm>
              <a:off x="1200150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2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C3EF46-8A1B-A237-E657-F66188FD58CB}"/>
              </a:ext>
            </a:extLst>
          </p:cNvPr>
          <p:cNvGrpSpPr/>
          <p:nvPr/>
        </p:nvGrpSpPr>
        <p:grpSpPr>
          <a:xfrm>
            <a:off x="2672981" y="1003300"/>
            <a:ext cx="301686" cy="769382"/>
            <a:chOff x="2651125" y="1003300"/>
            <a:chExt cx="301686" cy="7693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F2726E4-79E5-FA9A-5143-04806BBF0515}"/>
                </a:ext>
              </a:extLst>
            </p:cNvPr>
            <p:cNvSpPr txBox="1"/>
            <p:nvPr/>
          </p:nvSpPr>
          <p:spPr>
            <a:xfrm>
              <a:off x="26511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3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375032-98AE-F6A5-9080-2096259D3DDA}"/>
                </a:ext>
              </a:extLst>
            </p:cNvPr>
            <p:cNvSpPr txBox="1"/>
            <p:nvPr/>
          </p:nvSpPr>
          <p:spPr>
            <a:xfrm>
              <a:off x="26511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4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8CBF9D9-67C9-5359-58DA-AD8D2A13F195}"/>
              </a:ext>
            </a:extLst>
          </p:cNvPr>
          <p:cNvGrpSpPr/>
          <p:nvPr/>
        </p:nvGrpSpPr>
        <p:grpSpPr>
          <a:xfrm>
            <a:off x="4611635" y="1003300"/>
            <a:ext cx="301686" cy="769382"/>
            <a:chOff x="4594225" y="1003300"/>
            <a:chExt cx="301686" cy="769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CC53A2-B589-1EB8-48D9-61730025098F}"/>
                </a:ext>
              </a:extLst>
            </p:cNvPr>
            <p:cNvSpPr txBox="1"/>
            <p:nvPr/>
          </p:nvSpPr>
          <p:spPr>
            <a:xfrm>
              <a:off x="4594225" y="1003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5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8E76BC-CEC4-EA7E-EDAF-0DCFB1C1F0E1}"/>
                </a:ext>
              </a:extLst>
            </p:cNvPr>
            <p:cNvSpPr txBox="1"/>
            <p:nvPr/>
          </p:nvSpPr>
          <p:spPr>
            <a:xfrm>
              <a:off x="4594225" y="1403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9579C"/>
                  </a:solidFill>
                </a:rPr>
                <a:t>6</a:t>
              </a:r>
              <a:endParaRPr lang="ko-KR" altLang="en-US" dirty="0">
                <a:solidFill>
                  <a:srgbClr val="F9579C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5AA2D-1AC7-F8E3-702A-F39E4D76330F}"/>
              </a:ext>
            </a:extLst>
          </p:cNvPr>
          <p:cNvSpPr/>
          <p:nvPr/>
        </p:nvSpPr>
        <p:spPr>
          <a:xfrm>
            <a:off x="615950" y="2280550"/>
            <a:ext cx="228600" cy="228600"/>
          </a:xfrm>
          <a:prstGeom prst="roundRect">
            <a:avLst/>
          </a:prstGeom>
          <a:solidFill>
            <a:srgbClr val="F95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6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61E946-2498-AB73-1AC4-6CDF81795DEA}"/>
              </a:ext>
            </a:extLst>
          </p:cNvPr>
          <p:cNvSpPr txBox="1"/>
          <p:nvPr/>
        </p:nvSpPr>
        <p:spPr>
          <a:xfrm>
            <a:off x="839879" y="2235812"/>
            <a:ext cx="5181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Low-level controller(slave) to low-level controller(master)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5299C02-3331-C78E-0015-9F4DD8ADE595}"/>
              </a:ext>
            </a:extLst>
          </p:cNvPr>
          <p:cNvSpPr/>
          <p:nvPr/>
        </p:nvSpPr>
        <p:spPr>
          <a:xfrm>
            <a:off x="907100" y="2853233"/>
            <a:ext cx="5440680" cy="274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37E46EF-623B-34D1-D7A2-717E4724E6AD}"/>
              </a:ext>
            </a:extLst>
          </p:cNvPr>
          <p:cNvCxnSpPr/>
          <p:nvPr/>
        </p:nvCxnSpPr>
        <p:spPr>
          <a:xfrm>
            <a:off x="11661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E6C8CC3-2032-53F1-3AE4-F8C93237C91C}"/>
              </a:ext>
            </a:extLst>
          </p:cNvPr>
          <p:cNvCxnSpPr/>
          <p:nvPr/>
        </p:nvCxnSpPr>
        <p:spPr>
          <a:xfrm>
            <a:off x="14252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E79BB38-1603-6A64-877D-F3F07F141314}"/>
              </a:ext>
            </a:extLst>
          </p:cNvPr>
          <p:cNvCxnSpPr/>
          <p:nvPr/>
        </p:nvCxnSpPr>
        <p:spPr>
          <a:xfrm>
            <a:off x="16843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CB10E67-B188-FB69-6888-C8BE978A6E6D}"/>
              </a:ext>
            </a:extLst>
          </p:cNvPr>
          <p:cNvCxnSpPr/>
          <p:nvPr/>
        </p:nvCxnSpPr>
        <p:spPr>
          <a:xfrm>
            <a:off x="19434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595826A-06B8-2327-6440-4E3C6A9962E9}"/>
              </a:ext>
            </a:extLst>
          </p:cNvPr>
          <p:cNvCxnSpPr/>
          <p:nvPr/>
        </p:nvCxnSpPr>
        <p:spPr>
          <a:xfrm>
            <a:off x="22025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2635EB2-E424-8530-C4A7-AE8AFF184399}"/>
              </a:ext>
            </a:extLst>
          </p:cNvPr>
          <p:cNvCxnSpPr/>
          <p:nvPr/>
        </p:nvCxnSpPr>
        <p:spPr>
          <a:xfrm>
            <a:off x="24615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302E632-F3F4-B878-A7DC-88B8315A80D1}"/>
              </a:ext>
            </a:extLst>
          </p:cNvPr>
          <p:cNvCxnSpPr/>
          <p:nvPr/>
        </p:nvCxnSpPr>
        <p:spPr>
          <a:xfrm>
            <a:off x="27206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CB1FC98-2AB7-6BC1-E5E9-F01DC5F06B49}"/>
              </a:ext>
            </a:extLst>
          </p:cNvPr>
          <p:cNvCxnSpPr/>
          <p:nvPr/>
        </p:nvCxnSpPr>
        <p:spPr>
          <a:xfrm>
            <a:off x="29797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13B52EE-1B94-8F5B-AE80-D601AEE75BF4}"/>
              </a:ext>
            </a:extLst>
          </p:cNvPr>
          <p:cNvCxnSpPr/>
          <p:nvPr/>
        </p:nvCxnSpPr>
        <p:spPr>
          <a:xfrm>
            <a:off x="32388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B82737F-A724-640D-68EC-81B4D9C6A5ED}"/>
              </a:ext>
            </a:extLst>
          </p:cNvPr>
          <p:cNvCxnSpPr/>
          <p:nvPr/>
        </p:nvCxnSpPr>
        <p:spPr>
          <a:xfrm>
            <a:off x="34979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178927D-7350-BD96-55CC-24F479F72424}"/>
              </a:ext>
            </a:extLst>
          </p:cNvPr>
          <p:cNvCxnSpPr/>
          <p:nvPr/>
        </p:nvCxnSpPr>
        <p:spPr>
          <a:xfrm>
            <a:off x="37569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3FF0D64-D579-8D41-8557-67F65B4F1C67}"/>
              </a:ext>
            </a:extLst>
          </p:cNvPr>
          <p:cNvCxnSpPr/>
          <p:nvPr/>
        </p:nvCxnSpPr>
        <p:spPr>
          <a:xfrm>
            <a:off x="40160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DCE0A11-BC8A-96A0-E904-9573CB440551}"/>
              </a:ext>
            </a:extLst>
          </p:cNvPr>
          <p:cNvCxnSpPr/>
          <p:nvPr/>
        </p:nvCxnSpPr>
        <p:spPr>
          <a:xfrm>
            <a:off x="42751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4E4C2F4-5F9A-E4F8-9F51-65DAC7C0BE44}"/>
              </a:ext>
            </a:extLst>
          </p:cNvPr>
          <p:cNvCxnSpPr/>
          <p:nvPr/>
        </p:nvCxnSpPr>
        <p:spPr>
          <a:xfrm>
            <a:off x="45342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28942C-8584-A635-A49D-F34B597F38BF}"/>
              </a:ext>
            </a:extLst>
          </p:cNvPr>
          <p:cNvCxnSpPr/>
          <p:nvPr/>
        </p:nvCxnSpPr>
        <p:spPr>
          <a:xfrm>
            <a:off x="47933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8CEE57A-BA93-4C5C-AE95-041078F9727A}"/>
              </a:ext>
            </a:extLst>
          </p:cNvPr>
          <p:cNvCxnSpPr/>
          <p:nvPr/>
        </p:nvCxnSpPr>
        <p:spPr>
          <a:xfrm>
            <a:off x="505238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0DAEEB3-FA18-D95C-8ED2-8AD7ABA97F06}"/>
              </a:ext>
            </a:extLst>
          </p:cNvPr>
          <p:cNvCxnSpPr/>
          <p:nvPr/>
        </p:nvCxnSpPr>
        <p:spPr>
          <a:xfrm>
            <a:off x="531146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C4BB342-4DB4-3F69-5242-EFA0CC47367E}"/>
              </a:ext>
            </a:extLst>
          </p:cNvPr>
          <p:cNvCxnSpPr/>
          <p:nvPr/>
        </p:nvCxnSpPr>
        <p:spPr>
          <a:xfrm>
            <a:off x="557054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E349850-A5E1-5D34-3136-4B7135D9152B}"/>
              </a:ext>
            </a:extLst>
          </p:cNvPr>
          <p:cNvCxnSpPr/>
          <p:nvPr/>
        </p:nvCxnSpPr>
        <p:spPr>
          <a:xfrm>
            <a:off x="582962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C460289-523C-B02D-2B2C-5C7924228EBF}"/>
              </a:ext>
            </a:extLst>
          </p:cNvPr>
          <p:cNvCxnSpPr/>
          <p:nvPr/>
        </p:nvCxnSpPr>
        <p:spPr>
          <a:xfrm>
            <a:off x="6088700" y="2856495"/>
            <a:ext cx="0" cy="271463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CE83F9B-2A34-11CD-90B5-49B3C5B70767}"/>
              </a:ext>
            </a:extLst>
          </p:cNvPr>
          <p:cNvGrpSpPr/>
          <p:nvPr/>
        </p:nvGrpSpPr>
        <p:grpSpPr>
          <a:xfrm>
            <a:off x="921634" y="3231255"/>
            <a:ext cx="3195242" cy="323165"/>
            <a:chOff x="921634" y="2717910"/>
            <a:chExt cx="3195242" cy="32316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51C087-91CA-9FED-DBB3-4BCEE9C22FE4}"/>
                </a:ext>
              </a:extLst>
            </p:cNvPr>
            <p:cNvSpPr txBox="1"/>
            <p:nvPr/>
          </p:nvSpPr>
          <p:spPr>
            <a:xfrm>
              <a:off x="1137534" y="2717910"/>
              <a:ext cx="29793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Header</a:t>
              </a:r>
              <a:r>
                <a: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0xFF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0xFD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0x00</a:t>
              </a:r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845047E6-3A35-AAB8-9186-D7122476F278}"/>
                </a:ext>
              </a:extLst>
            </p:cNvPr>
            <p:cNvSpPr/>
            <p:nvPr/>
          </p:nvSpPr>
          <p:spPr>
            <a:xfrm>
              <a:off x="921634" y="2833454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98ED3064-B084-D343-5DD5-7E728034B83E}"/>
              </a:ext>
            </a:extLst>
          </p:cNvPr>
          <p:cNvSpPr txBox="1"/>
          <p:nvPr/>
        </p:nvSpPr>
        <p:spPr>
          <a:xfrm>
            <a:off x="1137534" y="3640582"/>
            <a:ext cx="21868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Motor ID (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0x01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</a:t>
            </a:r>
            <a:r>
              <a:rPr lang="en-US" altLang="ko-KR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0xFF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E1F23BC9-EAD5-3303-75A9-BF1E0FB016AA}"/>
              </a:ext>
            </a:extLst>
          </p:cNvPr>
          <p:cNvSpPr/>
          <p:nvPr/>
        </p:nvSpPr>
        <p:spPr>
          <a:xfrm>
            <a:off x="921634" y="3761222"/>
            <a:ext cx="215900" cy="92075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B80195C-D650-BB15-7B43-FFB7C4D2C18B}"/>
              </a:ext>
            </a:extLst>
          </p:cNvPr>
          <p:cNvGrpSpPr/>
          <p:nvPr/>
        </p:nvGrpSpPr>
        <p:grpSpPr>
          <a:xfrm>
            <a:off x="921634" y="8130914"/>
            <a:ext cx="1755745" cy="323165"/>
            <a:chOff x="921634" y="4854367"/>
            <a:chExt cx="1755745" cy="3231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9E58C6-8A11-8164-D668-DE3B7AC0609A}"/>
                </a:ext>
              </a:extLst>
            </p:cNvPr>
            <p:cNvSpPr txBox="1"/>
            <p:nvPr/>
          </p:nvSpPr>
          <p:spPr>
            <a:xfrm>
              <a:off x="1137534" y="4854367"/>
              <a:ext cx="15398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8-bit checksum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DFFE1BF6-C493-B1E7-8C1D-73A1FA6FA3C4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rgbClr val="77AC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오른쪽 중괄호 112">
            <a:extLst>
              <a:ext uri="{FF2B5EF4-FFF2-40B4-BE49-F238E27FC236}">
                <a16:creationId xmlns:a16="http://schemas.microsoft.com/office/drawing/2014/main" id="{907A86A7-3558-FD04-8EF2-0435C035E4BC}"/>
              </a:ext>
            </a:extLst>
          </p:cNvPr>
          <p:cNvSpPr/>
          <p:nvPr/>
        </p:nvSpPr>
        <p:spPr>
          <a:xfrm rot="16200000">
            <a:off x="3570152" y="39357"/>
            <a:ext cx="114343" cy="5440446"/>
          </a:xfrm>
          <a:prstGeom prst="rightBrace">
            <a:avLst>
              <a:gd name="adj1" fmla="val 104023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9A9B3E-F50A-6062-3585-048EAE215C69}"/>
              </a:ext>
            </a:extLst>
          </p:cNvPr>
          <p:cNvSpPr txBox="1"/>
          <p:nvPr/>
        </p:nvSpPr>
        <p:spPr>
          <a:xfrm>
            <a:off x="3257193" y="248792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 bytes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EE07CF5-B578-FE2E-50F3-54D5E39626E4}"/>
              </a:ext>
            </a:extLst>
          </p:cNvPr>
          <p:cNvGrpSpPr/>
          <p:nvPr/>
        </p:nvGrpSpPr>
        <p:grpSpPr>
          <a:xfrm>
            <a:off x="921634" y="5829170"/>
            <a:ext cx="809332" cy="323165"/>
            <a:chOff x="921634" y="4854367"/>
            <a:chExt cx="809332" cy="32316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98A52E-3856-ABA9-51DC-8FECE8128F6B}"/>
                </a:ext>
              </a:extLst>
            </p:cNvPr>
            <p:cNvSpPr txBox="1"/>
            <p:nvPr/>
          </p:nvSpPr>
          <p:spPr>
            <a:xfrm>
              <a:off x="1137534" y="4854367"/>
              <a:ext cx="5934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90BC178-F780-D5C7-62D7-FC1DC3B4266D}"/>
                </a:ext>
              </a:extLst>
            </p:cNvPr>
            <p:cNvSpPr/>
            <p:nvPr/>
          </p:nvSpPr>
          <p:spPr>
            <a:xfrm>
              <a:off x="921634" y="4968697"/>
              <a:ext cx="215900" cy="9207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624574E9-4CC7-63CC-DDCF-6157FEDB8CB1}"/>
              </a:ext>
            </a:extLst>
          </p:cNvPr>
          <p:cNvSpPr txBox="1"/>
          <p:nvPr/>
        </p:nvSpPr>
        <p:spPr>
          <a:xfrm>
            <a:off x="1137534" y="6116606"/>
            <a:ext cx="8034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0x40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0x80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0xC0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0x05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FB291A-4CBE-4DAB-3D5C-2FD32A7B8451}"/>
              </a:ext>
            </a:extLst>
          </p:cNvPr>
          <p:cNvSpPr txBox="1"/>
          <p:nvPr/>
        </p:nvSpPr>
        <p:spPr>
          <a:xfrm>
            <a:off x="3784443" y="6116605"/>
            <a:ext cx="27398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 position (-501923 ~ 501923)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 velocity (-2900 ~ 2900)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 current(load) (-22740 ~ 22740)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ADC 10 values array (0~4096 each) 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: disable, 1 : enable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sensor value (0 ~ 2048)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03549C-FA2C-B7EB-58B5-B44FA07FFBEF}"/>
              </a:ext>
            </a:extLst>
          </p:cNvPr>
          <p:cNvSpPr txBox="1"/>
          <p:nvPr/>
        </p:nvSpPr>
        <p:spPr>
          <a:xfrm>
            <a:off x="5780654" y="282930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249D541-CBB6-5D50-FDAB-C307CA2FE6A2}"/>
              </a:ext>
            </a:extLst>
          </p:cNvPr>
          <p:cNvGrpSpPr/>
          <p:nvPr/>
        </p:nvGrpSpPr>
        <p:grpSpPr>
          <a:xfrm>
            <a:off x="921634" y="4076818"/>
            <a:ext cx="4906472" cy="1599227"/>
            <a:chOff x="921634" y="4076818"/>
            <a:chExt cx="4906472" cy="1599227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6E76B4B5-3414-2472-91E5-C84EC083841F}"/>
                </a:ext>
              </a:extLst>
            </p:cNvPr>
            <p:cNvGrpSpPr/>
            <p:nvPr/>
          </p:nvGrpSpPr>
          <p:grpSpPr>
            <a:xfrm>
              <a:off x="921634" y="4076818"/>
              <a:ext cx="1349544" cy="323165"/>
              <a:chOff x="921634" y="4241354"/>
              <a:chExt cx="1349544" cy="323165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C384E60-9D99-0E47-9419-856DC8770EC8}"/>
                  </a:ext>
                </a:extLst>
              </p:cNvPr>
              <p:cNvSpPr txBox="1"/>
              <p:nvPr/>
            </p:nvSpPr>
            <p:spPr>
              <a:xfrm>
                <a:off x="1137534" y="4241354"/>
                <a:ext cx="11336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Instruction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8E5DBBF-7F8D-19A7-D097-2D0D4A348015}"/>
                  </a:ext>
                </a:extLst>
              </p:cNvPr>
              <p:cNvSpPr/>
              <p:nvPr/>
            </p:nvSpPr>
            <p:spPr>
              <a:xfrm>
                <a:off x="921634" y="4354979"/>
                <a:ext cx="215900" cy="92075"/>
              </a:xfrm>
              <a:prstGeom prst="roundRect">
                <a:avLst>
                  <a:gd name="adj" fmla="val 50000"/>
                </a:avLst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6EB119F7-DC5A-4033-72C3-3E3C30CDE7A9}"/>
                </a:ext>
              </a:extLst>
            </p:cNvPr>
            <p:cNvGrpSpPr/>
            <p:nvPr/>
          </p:nvGrpSpPr>
          <p:grpSpPr>
            <a:xfrm>
              <a:off x="1137534" y="4398772"/>
              <a:ext cx="4690572" cy="1277273"/>
              <a:chOff x="1137534" y="3922522"/>
              <a:chExt cx="4690572" cy="1277273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5C83E1-E55D-6546-FA1B-64E610D4DCF4}"/>
                  </a:ext>
                </a:extLst>
              </p:cNvPr>
              <p:cNvSpPr txBox="1"/>
              <p:nvPr/>
            </p:nvSpPr>
            <p:spPr>
              <a:xfrm>
                <a:off x="1137534" y="3922522"/>
                <a:ext cx="4177747" cy="127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0x40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0x80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0xC0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: motor state, ADC value result (bitwise)</a:t>
                </a: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b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0x05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: emergency stop result</a:t>
                </a:r>
                <a:endPara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E9126C1B-D475-2631-5554-57C14C7730FE}"/>
                  </a:ext>
                </a:extLst>
              </p:cNvPr>
              <p:cNvGrpSpPr/>
              <p:nvPr/>
            </p:nvGrpSpPr>
            <p:grpSpPr>
              <a:xfrm>
                <a:off x="1690146" y="4186342"/>
                <a:ext cx="4137960" cy="686061"/>
                <a:chOff x="3861846" y="4658782"/>
                <a:chExt cx="4137960" cy="686061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72469BD6-D113-0020-7119-51398CE61F4D}"/>
                    </a:ext>
                  </a:extLst>
                </p:cNvPr>
                <p:cNvGrpSpPr/>
                <p:nvPr/>
              </p:nvGrpSpPr>
              <p:grpSpPr>
                <a:xfrm>
                  <a:off x="3861846" y="4658782"/>
                  <a:ext cx="1111202" cy="686061"/>
                  <a:chOff x="3861846" y="4658782"/>
                  <a:chExt cx="1111202" cy="686061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0BB1643D-0BAF-7FB1-F748-BC42B8996978}"/>
                      </a:ext>
                    </a:extLst>
                  </p:cNvPr>
                  <p:cNvGrpSpPr/>
                  <p:nvPr/>
                </p:nvGrpSpPr>
                <p:grpSpPr>
                  <a:xfrm>
                    <a:off x="3861846" y="4866703"/>
                    <a:ext cx="1111202" cy="261610"/>
                    <a:chOff x="4400551" y="4850257"/>
                    <a:chExt cx="1111202" cy="261610"/>
                  </a:xfrm>
                </p:grpSpPr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3AAEF9C1-13E6-96B5-DA4A-98572A810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4" y="4895337"/>
                      <a:ext cx="1023937" cy="1714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C7F34D4E-5538-3365-AE3B-7E92D2826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551" y="4850257"/>
                      <a:ext cx="11112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 </a:t>
                      </a:r>
                      <a:r>
                        <a:rPr lang="en-US" altLang="ko-KR" sz="1100" dirty="0">
                          <a:solidFill>
                            <a:srgbClr val="0075F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0 0 0 0 0 0</a:t>
                      </a:r>
                      <a:endParaRPr lang="ko-KR" altLang="en-US" sz="1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E90001D-3024-7DC7-FD2E-65DCBA5F7EB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1607" y="4658782"/>
                    <a:ext cx="5116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100" dirty="0" err="1">
                        <a:solidFill>
                          <a:srgbClr val="0075F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0x40</a:t>
                    </a:r>
                    <a:endParaRPr lang="ko-KR" altLang="en-US" sz="1100" dirty="0">
                      <a:solidFill>
                        <a:srgbClr val="0075F3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40923D2-39A7-D739-B496-62E823728939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307" y="5083233"/>
                    <a:ext cx="8322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ADC value</a:t>
                    </a:r>
                    <a:endParaRPr lang="ko-KR" altLang="en-US" sz="11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B5A3131E-5956-7B5E-3B75-F2192CFD470A}"/>
                    </a:ext>
                  </a:extLst>
                </p:cNvPr>
                <p:cNvGrpSpPr/>
                <p:nvPr/>
              </p:nvGrpSpPr>
              <p:grpSpPr>
                <a:xfrm>
                  <a:off x="5060235" y="4658782"/>
                  <a:ext cx="1111202" cy="686061"/>
                  <a:chOff x="5057233" y="4658782"/>
                  <a:chExt cx="1111202" cy="686061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39B502FD-9D68-B21A-30D6-94E5EF57D66E}"/>
                      </a:ext>
                    </a:extLst>
                  </p:cNvPr>
                  <p:cNvGrpSpPr/>
                  <p:nvPr/>
                </p:nvGrpSpPr>
                <p:grpSpPr>
                  <a:xfrm>
                    <a:off x="5057233" y="4866703"/>
                    <a:ext cx="1111202" cy="261610"/>
                    <a:chOff x="4400551" y="4850257"/>
                    <a:chExt cx="1111202" cy="261610"/>
                  </a:xfrm>
                </p:grpSpPr>
                <p:sp>
                  <p:nvSpPr>
                    <p:cNvPr id="60" name="직사각형 59">
                      <a:extLst>
                        <a:ext uri="{FF2B5EF4-FFF2-40B4-BE49-F238E27FC236}">
                          <a16:creationId xmlns:a16="http://schemas.microsoft.com/office/drawing/2014/main" id="{85C40943-8F88-F453-E2F3-57000E5D7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4" y="4895337"/>
                      <a:ext cx="1023937" cy="1714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C8427CD-CC99-8A31-4086-54FADD4F6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551" y="4850257"/>
                      <a:ext cx="11112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100" dirty="0">
                          <a:solidFill>
                            <a:srgbClr val="0075F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0 0 0 0 0 0 0</a:t>
                      </a:r>
                      <a:endParaRPr lang="ko-KR" altLang="en-US" sz="1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3940AC6-26DF-3FB6-3D2F-9C74195C5AB0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994" y="4658782"/>
                    <a:ext cx="5116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100" dirty="0" err="1">
                        <a:solidFill>
                          <a:srgbClr val="0075F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0x80</a:t>
                    </a:r>
                    <a:endParaRPr lang="ko-KR" altLang="en-US" sz="1100" dirty="0">
                      <a:solidFill>
                        <a:srgbClr val="0075F3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02B425E-769A-0546-075C-74EA70E9E93E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794" y="5083233"/>
                    <a:ext cx="9380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Motor state</a:t>
                    </a:r>
                    <a:endParaRPr lang="ko-KR" altLang="en-US" sz="11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CD4E0039-E9AA-B85D-FB69-82FE81A7B396}"/>
                    </a:ext>
                  </a:extLst>
                </p:cNvPr>
                <p:cNvGrpSpPr/>
                <p:nvPr/>
              </p:nvGrpSpPr>
              <p:grpSpPr>
                <a:xfrm>
                  <a:off x="6258624" y="4658782"/>
                  <a:ext cx="1741182" cy="686061"/>
                  <a:chOff x="5961444" y="4658782"/>
                  <a:chExt cx="1741182" cy="686061"/>
                </a:xfrm>
              </p:grpSpPr>
              <p:grpSp>
                <p:nvGrpSpPr>
                  <p:cNvPr id="65" name="그룹 64">
                    <a:extLst>
                      <a:ext uri="{FF2B5EF4-FFF2-40B4-BE49-F238E27FC236}">
                        <a16:creationId xmlns:a16="http://schemas.microsoft.com/office/drawing/2014/main" id="{6E5B95A0-7CE3-4D2D-D26B-47FFB99CA031}"/>
                      </a:ext>
                    </a:extLst>
                  </p:cNvPr>
                  <p:cNvGrpSpPr/>
                  <p:nvPr/>
                </p:nvGrpSpPr>
                <p:grpSpPr>
                  <a:xfrm>
                    <a:off x="6276433" y="4866703"/>
                    <a:ext cx="1111202" cy="261610"/>
                    <a:chOff x="4400551" y="4850257"/>
                    <a:chExt cx="1111202" cy="261610"/>
                  </a:xfrm>
                </p:grpSpPr>
                <p:sp>
                  <p:nvSpPr>
                    <p:cNvPr id="66" name="직사각형 65">
                      <a:extLst>
                        <a:ext uri="{FF2B5EF4-FFF2-40B4-BE49-F238E27FC236}">
                          <a16:creationId xmlns:a16="http://schemas.microsoft.com/office/drawing/2014/main" id="{C0C02E7C-B1E2-FE9D-896C-9296FF978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4184" y="4895337"/>
                      <a:ext cx="1023937" cy="1714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26326239-3522-7D4C-B1DB-96F886B622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551" y="4850257"/>
                      <a:ext cx="11112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100" dirty="0">
                          <a:solidFill>
                            <a:srgbClr val="0075F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75F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0 0 0 0 0 0</a:t>
                      </a:r>
                      <a:endParaRPr lang="ko-KR" altLang="en-US" sz="1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4C0EFF7-4562-4513-C37E-DD1E8E7483E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6194" y="4658782"/>
                    <a:ext cx="5116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100" dirty="0" err="1">
                        <a:solidFill>
                          <a:srgbClr val="0075F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0xC0</a:t>
                    </a:r>
                    <a:endParaRPr lang="ko-KR" altLang="en-US" sz="1100" dirty="0">
                      <a:solidFill>
                        <a:srgbClr val="0075F3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BF86EA84-9F94-6576-8D26-117FC20CD14E}"/>
                      </a:ext>
                    </a:extLst>
                  </p:cNvPr>
                  <p:cNvSpPr txBox="1"/>
                  <p:nvPr/>
                </p:nvSpPr>
                <p:spPr>
                  <a:xfrm>
                    <a:off x="5961444" y="5083233"/>
                    <a:ext cx="174118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Motor state + ADC value</a:t>
                    </a:r>
                    <a:endParaRPr lang="ko-KR" altLang="en-US" sz="11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</p:grpSp>
        </p:grpSp>
      </p:grp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91C51F6-E3FE-A922-B33D-115B77069612}"/>
              </a:ext>
            </a:extLst>
          </p:cNvPr>
          <p:cNvCxnSpPr>
            <a:cxnSpLocks/>
          </p:cNvCxnSpPr>
          <p:nvPr/>
        </p:nvCxnSpPr>
        <p:spPr>
          <a:xfrm>
            <a:off x="1870869" y="6185765"/>
            <a:ext cx="0" cy="112626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86B1431-5C53-68F5-E310-9A3D094FE660}"/>
              </a:ext>
            </a:extLst>
          </p:cNvPr>
          <p:cNvCxnSpPr>
            <a:cxnSpLocks/>
          </p:cNvCxnSpPr>
          <p:nvPr/>
        </p:nvCxnSpPr>
        <p:spPr>
          <a:xfrm>
            <a:off x="1870869" y="7363690"/>
            <a:ext cx="0" cy="45633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D6C81C0-3286-63CC-3224-9D23235BBF97}"/>
              </a:ext>
            </a:extLst>
          </p:cNvPr>
          <p:cNvSpPr txBox="1"/>
          <p:nvPr/>
        </p:nvSpPr>
        <p:spPr>
          <a:xfrm>
            <a:off x="2049675" y="6116605"/>
            <a:ext cx="74411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 bytes</a:t>
            </a:r>
            <a:b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</a:p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 bytes</a:t>
            </a:r>
          </a:p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</a:p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bytes</a:t>
            </a:r>
            <a:b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</a:p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 bytes</a:t>
            </a:r>
          </a:p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byte</a:t>
            </a:r>
          </a:p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</a:p>
          <a:p>
            <a:pPr algn="ctr"/>
            <a:r>
              <a:rPr lang="en-US" altLang="ko-KR" sz="1100" dirty="0">
                <a:solidFill>
                  <a:srgbClr val="77AC3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bytes</a:t>
            </a:r>
            <a:endParaRPr lang="ko-KR" altLang="en-US" sz="1100" dirty="0">
              <a:solidFill>
                <a:srgbClr val="77AC3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EC9BCA1-6DBE-B5F9-C306-229173050BD9}"/>
              </a:ext>
            </a:extLst>
          </p:cNvPr>
          <p:cNvCxnSpPr>
            <a:cxnSpLocks/>
          </p:cNvCxnSpPr>
          <p:nvPr/>
        </p:nvCxnSpPr>
        <p:spPr>
          <a:xfrm>
            <a:off x="2118519" y="6185765"/>
            <a:ext cx="0" cy="112626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9EE90E3-8F4F-A3F1-99C2-CAFBC3261844}"/>
              </a:ext>
            </a:extLst>
          </p:cNvPr>
          <p:cNvCxnSpPr>
            <a:cxnSpLocks/>
          </p:cNvCxnSpPr>
          <p:nvPr/>
        </p:nvCxnSpPr>
        <p:spPr>
          <a:xfrm>
            <a:off x="2118519" y="7363690"/>
            <a:ext cx="0" cy="456335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882095-3F9C-211B-D981-212C58EEF763}"/>
              </a:ext>
            </a:extLst>
          </p:cNvPr>
          <p:cNvGrpSpPr/>
          <p:nvPr/>
        </p:nvGrpSpPr>
        <p:grpSpPr>
          <a:xfrm>
            <a:off x="2724944" y="6185765"/>
            <a:ext cx="0" cy="1634260"/>
            <a:chOff x="2159794" y="6185765"/>
            <a:chExt cx="0" cy="1634260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91CFB63-12E7-A16C-5516-8D970DD9A4E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94" y="6185765"/>
              <a:ext cx="0" cy="112626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E69F7D5-90C1-8674-205D-4AFB4CD9C05C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94" y="7363690"/>
              <a:ext cx="0" cy="456335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954C1CC-ACD7-F287-1AA0-948049DEAA38}"/>
              </a:ext>
            </a:extLst>
          </p:cNvPr>
          <p:cNvGrpSpPr/>
          <p:nvPr/>
        </p:nvGrpSpPr>
        <p:grpSpPr>
          <a:xfrm>
            <a:off x="2898755" y="6116605"/>
            <a:ext cx="792204" cy="1785104"/>
            <a:chOff x="2936855" y="6116605"/>
            <a:chExt cx="792204" cy="1785104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C109864-A54C-DEBE-5DA0-FD10B2489FC8}"/>
                </a:ext>
              </a:extLst>
            </p:cNvPr>
            <p:cNvSpPr txBox="1"/>
            <p:nvPr/>
          </p:nvSpPr>
          <p:spPr>
            <a:xfrm>
              <a:off x="2936855" y="6116605"/>
              <a:ext cx="792204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int32_t</a:t>
              </a:r>
              <a:b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int32_t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int16_t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</a:p>
            <a:p>
              <a:pPr algn="ctr"/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uint16_t</a:t>
              </a:r>
              <a: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*</a:t>
              </a:r>
              <a:b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uint8_t</a:t>
              </a:r>
              <a:endParaRPr lang="en-US" altLang="ko-KR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+</a:t>
              </a:r>
              <a:br>
                <a:rPr lang="en-US" altLang="ko-KR" sz="1100" dirty="0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100" dirty="0" err="1">
                  <a:solidFill>
                    <a:srgbClr val="0075F3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uint16_t</a:t>
              </a:r>
              <a:endParaRPr lang="ko-KR" altLang="en-US" sz="1100" dirty="0">
                <a:solidFill>
                  <a:srgbClr val="0075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B7CD7F3-43DE-0F4D-48D2-581FDEDF44DD}"/>
                </a:ext>
              </a:extLst>
            </p:cNvPr>
            <p:cNvGrpSpPr/>
            <p:nvPr/>
          </p:nvGrpSpPr>
          <p:grpSpPr>
            <a:xfrm>
              <a:off x="2990057" y="6185765"/>
              <a:ext cx="0" cy="1634260"/>
              <a:chOff x="2159794" y="6185765"/>
              <a:chExt cx="0" cy="1634260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4E35476-090C-3318-E832-3A4C4C46A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794" y="6185765"/>
                <a:ext cx="0" cy="112626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833D38A1-683A-FBE5-BE59-B59B8B416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794" y="7363690"/>
                <a:ext cx="0" cy="456335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A4FD5A10-44F3-02E2-63AC-A49F20322623}"/>
                </a:ext>
              </a:extLst>
            </p:cNvPr>
            <p:cNvGrpSpPr/>
            <p:nvPr/>
          </p:nvGrpSpPr>
          <p:grpSpPr>
            <a:xfrm>
              <a:off x="3675857" y="6185765"/>
              <a:ext cx="0" cy="1634260"/>
              <a:chOff x="2159794" y="6185765"/>
              <a:chExt cx="0" cy="1634260"/>
            </a:xfrm>
          </p:grpSpPr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731D1FED-2139-98CA-61E7-6BCDC2207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794" y="6185765"/>
                <a:ext cx="0" cy="1126260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B204114F-BC79-780B-F194-4703EEEA6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794" y="7363690"/>
                <a:ext cx="0" cy="456335"/>
              </a:xfrm>
              <a:prstGeom prst="lin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F2D42A-519B-737D-3836-1F3EE19E3A6E}"/>
              </a:ext>
            </a:extLst>
          </p:cNvPr>
          <p:cNvGrpSpPr/>
          <p:nvPr/>
        </p:nvGrpSpPr>
        <p:grpSpPr>
          <a:xfrm>
            <a:off x="3852069" y="6185765"/>
            <a:ext cx="0" cy="1634260"/>
            <a:chOff x="2159794" y="6185765"/>
            <a:chExt cx="0" cy="1634260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00A58338-5FC0-B4AA-A47D-4DFE3C71A4E7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94" y="6185765"/>
              <a:ext cx="0" cy="112626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47946EB3-0192-5672-C60C-799FF14DDA8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94" y="7363690"/>
              <a:ext cx="0" cy="456335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AF26EF73-7E71-4318-5687-9BD087B64EF4}"/>
              </a:ext>
            </a:extLst>
          </p:cNvPr>
          <p:cNvGrpSpPr/>
          <p:nvPr/>
        </p:nvGrpSpPr>
        <p:grpSpPr>
          <a:xfrm>
            <a:off x="1892502" y="6748895"/>
            <a:ext cx="204383" cy="842962"/>
            <a:chOff x="1892502" y="6748895"/>
            <a:chExt cx="204383" cy="842962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67135EF-33A1-60D9-D685-D956AD34D7F3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2" y="6748895"/>
              <a:ext cx="204383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D66BE2CF-0749-9456-4AAB-E756FB034612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2" y="7591857"/>
              <a:ext cx="204383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1F259FA-C1FF-A51E-BC80-D51142A93B71}"/>
              </a:ext>
            </a:extLst>
          </p:cNvPr>
          <p:cNvGrpSpPr/>
          <p:nvPr/>
        </p:nvGrpSpPr>
        <p:grpSpPr>
          <a:xfrm>
            <a:off x="2749592" y="6748895"/>
            <a:ext cx="179303" cy="842962"/>
            <a:chOff x="1892502" y="6748895"/>
            <a:chExt cx="204383" cy="842962"/>
          </a:xfrm>
        </p:grpSpPr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B8CAB38-6BF1-83F9-ACE3-CAA0449226FA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2" y="6748895"/>
              <a:ext cx="204383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1514DF6-7E94-CD44-CB56-A2CAF67F8CF1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2" y="7591857"/>
              <a:ext cx="204383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1DF318C-0463-2470-AB2B-15743CE6DFBD}"/>
              </a:ext>
            </a:extLst>
          </p:cNvPr>
          <p:cNvGrpSpPr/>
          <p:nvPr/>
        </p:nvGrpSpPr>
        <p:grpSpPr>
          <a:xfrm>
            <a:off x="3657642" y="6748895"/>
            <a:ext cx="179303" cy="842962"/>
            <a:chOff x="1892502" y="6748895"/>
            <a:chExt cx="204383" cy="842962"/>
          </a:xfrm>
        </p:grpSpPr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7FC46EA1-6FAF-C1D8-635D-91EBDFFFF1BC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2" y="6748895"/>
              <a:ext cx="204383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BDAFE7F7-10B7-7701-E54B-90694AB1AC9D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2" y="7591857"/>
              <a:ext cx="204383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91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2277</TotalTime>
  <Words>1332</Words>
  <Application>Microsoft Office PowerPoint</Application>
  <PresentationFormat>A4 용지(210x297mm)</PresentationFormat>
  <Paragraphs>357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나눔스퀘어</vt:lpstr>
      <vt:lpstr>나눔스퀘어 Bold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진혁 오</dc:creator>
  <cp:lastModifiedBy>오진혁[ 박사후연구원 / 기계공학부 ]</cp:lastModifiedBy>
  <cp:revision>94</cp:revision>
  <dcterms:created xsi:type="dcterms:W3CDTF">2023-09-20T12:06:31Z</dcterms:created>
  <dcterms:modified xsi:type="dcterms:W3CDTF">2024-12-17T09:02:23Z</dcterms:modified>
</cp:coreProperties>
</file>