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9" r:id="rId3"/>
    <p:sldId id="263" r:id="rId4"/>
    <p:sldId id="264" r:id="rId5"/>
    <p:sldId id="260" r:id="rId6"/>
    <p:sldId id="270" r:id="rId7"/>
    <p:sldId id="275" r:id="rId8"/>
    <p:sldId id="276" r:id="rId9"/>
    <p:sldId id="272" r:id="rId10"/>
    <p:sldId id="273" r:id="rId11"/>
    <p:sldId id="274" r:id="rId12"/>
    <p:sldId id="277" r:id="rId13"/>
    <p:sldId id="278" r:id="rId14"/>
    <p:sldId id="279" r:id="rId15"/>
    <p:sldId id="280" r:id="rId16"/>
    <p:sldId id="281" r:id="rId17"/>
    <p:sldId id="267" r:id="rId18"/>
    <p:sldId id="268" r:id="rId19"/>
    <p:sldId id="257" r:id="rId2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9579C"/>
    <a:srgbClr val="64AA80"/>
    <a:srgbClr val="A64CD3"/>
    <a:srgbClr val="4BACC6"/>
    <a:srgbClr val="F79646"/>
    <a:srgbClr val="4DBEEE"/>
    <a:srgbClr val="E6E6E6"/>
    <a:srgbClr val="C0504D"/>
    <a:srgbClr val="02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9" autoAdjust="0"/>
    <p:restoredTop sz="94660"/>
  </p:normalViewPr>
  <p:slideViewPr>
    <p:cSldViewPr snapToGrid="0">
      <p:cViewPr>
        <p:scale>
          <a:sx n="100" d="100"/>
          <a:sy n="100" d="100"/>
        </p:scale>
        <p:origin x="2802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0C7B-336C-47EB-91F4-84251AEBE5B4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882C1-7E73-413A-A4A7-7CCFD07C2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4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882C1-7E73-413A-A4A7-7CCFD07C2B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1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882C1-7E73-413A-A4A7-7CCFD07C2B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8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882C1-7E73-413A-A4A7-7CCFD07C2B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7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882C1-7E73-413A-A4A7-7CCFD07C2B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00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882C1-7E73-413A-A4A7-7CCFD07C2B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5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4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6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18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5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4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3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2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4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3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6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4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0A6478-933B-6698-7F8F-BB80BEA3DC22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A47EEF4-AEA7-21C3-313B-E7C9B320C2FE}"/>
              </a:ext>
            </a:extLst>
          </p:cNvPr>
          <p:cNvGrpSpPr/>
          <p:nvPr/>
        </p:nvGrpSpPr>
        <p:grpSpPr>
          <a:xfrm>
            <a:off x="171450" y="725307"/>
            <a:ext cx="2631037" cy="1004441"/>
            <a:chOff x="171450" y="725307"/>
            <a:chExt cx="2631037" cy="100444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B14D11-6A58-71E6-7647-04D69DF08F40}"/>
                </a:ext>
              </a:extLst>
            </p:cNvPr>
            <p:cNvSpPr txBox="1"/>
            <p:nvPr/>
          </p:nvSpPr>
          <p:spPr>
            <a:xfrm>
              <a:off x="599640" y="725307"/>
              <a:ext cx="220284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지원하는 프로그래밍 언어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1C97C16-288D-DB1D-B0DE-81E6A7EB4E31}"/>
                </a:ext>
              </a:extLst>
            </p:cNvPr>
            <p:cNvSpPr/>
            <p:nvPr/>
          </p:nvSpPr>
          <p:spPr>
            <a:xfrm>
              <a:off x="171450" y="819737"/>
              <a:ext cx="426720" cy="1343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79EB2B-4593-1C68-5E35-4A06B1CE915A}"/>
                </a:ext>
              </a:extLst>
            </p:cNvPr>
            <p:cNvSpPr txBox="1"/>
            <p:nvPr/>
          </p:nvSpPr>
          <p:spPr>
            <a:xfrm>
              <a:off x="599640" y="1037251"/>
              <a:ext cx="1285929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C++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C#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C#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유니티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1B93D7B-904C-D1AE-18DB-A9CAF966C66C}"/>
              </a:ext>
            </a:extLst>
          </p:cNvPr>
          <p:cNvGrpSpPr/>
          <p:nvPr/>
        </p:nvGrpSpPr>
        <p:grpSpPr>
          <a:xfrm>
            <a:off x="171450" y="1804807"/>
            <a:ext cx="3056602" cy="1204496"/>
            <a:chOff x="171450" y="1627007"/>
            <a:chExt cx="3056602" cy="120449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C373BB0-62EF-3326-9F71-09EC2186D296}"/>
                </a:ext>
              </a:extLst>
            </p:cNvPr>
            <p:cNvSpPr txBox="1"/>
            <p:nvPr/>
          </p:nvSpPr>
          <p:spPr>
            <a:xfrm>
              <a:off x="599640" y="1627007"/>
              <a:ext cx="167866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지원하는 연결 타입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6C5AD5A-6ABB-A3FD-379B-23722ABC3903}"/>
                </a:ext>
              </a:extLst>
            </p:cNvPr>
            <p:cNvSpPr/>
            <p:nvPr/>
          </p:nvSpPr>
          <p:spPr>
            <a:xfrm>
              <a:off x="171450" y="1721437"/>
              <a:ext cx="426720" cy="1343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BF8279-4C61-9FCE-D099-AFF3EA2457DA}"/>
                </a:ext>
              </a:extLst>
            </p:cNvPr>
            <p:cNvSpPr txBox="1"/>
            <p:nvPr/>
          </p:nvSpPr>
          <p:spPr>
            <a:xfrm>
              <a:off x="599640" y="1938951"/>
              <a:ext cx="262841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USB COM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NI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DAQ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Bluetooth classic (BT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classic)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Bluetooth low energy (BLE)</a:t>
              </a:r>
              <a:endPara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F6B00CD-9FAA-C225-C0FA-F6D65A2D270C}"/>
              </a:ext>
            </a:extLst>
          </p:cNvPr>
          <p:cNvSpPr txBox="1"/>
          <p:nvPr/>
        </p:nvSpPr>
        <p:spPr>
          <a:xfrm>
            <a:off x="599640" y="3052582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참조 체계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4DF8D5D-E8E5-A7BA-A3D6-FA60A91A0C5D}"/>
              </a:ext>
            </a:extLst>
          </p:cNvPr>
          <p:cNvSpPr/>
          <p:nvPr/>
        </p:nvSpPr>
        <p:spPr>
          <a:xfrm>
            <a:off x="171450" y="3147012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2B2DF05-64C4-E419-2E3C-02CF054954E3}"/>
              </a:ext>
            </a:extLst>
          </p:cNvPr>
          <p:cNvGrpSpPr/>
          <p:nvPr/>
        </p:nvGrpSpPr>
        <p:grpSpPr>
          <a:xfrm>
            <a:off x="451896" y="3415698"/>
            <a:ext cx="1249167" cy="532601"/>
            <a:chOff x="451896" y="3415698"/>
            <a:chExt cx="1249167" cy="532601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B26DDF2-5557-DEDF-15A6-5A0486B92CA7}"/>
                </a:ext>
              </a:extLst>
            </p:cNvPr>
            <p:cNvSpPr/>
            <p:nvPr/>
          </p:nvSpPr>
          <p:spPr>
            <a:xfrm>
              <a:off x="451896" y="3528763"/>
              <a:ext cx="1249167" cy="419536"/>
            </a:xfrm>
            <a:prstGeom prst="round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FCC9360-FD2E-96D9-2F2F-402969A35064}"/>
                </a:ext>
              </a:extLst>
            </p:cNvPr>
            <p:cNvSpPr txBox="1"/>
            <p:nvPr/>
          </p:nvSpPr>
          <p:spPr>
            <a:xfrm>
              <a:off x="503215" y="3625099"/>
              <a:ext cx="11465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SerialPort.dll</a:t>
              </a:r>
              <a:endParaRPr lang="ko-KR" altLang="en-US" sz="1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F7410CE-A3DF-AFD3-87EA-27A741A1586A}"/>
                </a:ext>
              </a:extLst>
            </p:cNvPr>
            <p:cNvGrpSpPr/>
            <p:nvPr/>
          </p:nvGrpSpPr>
          <p:grpSpPr>
            <a:xfrm>
              <a:off x="554192" y="3415698"/>
              <a:ext cx="492919" cy="230832"/>
              <a:chOff x="3402330" y="3412455"/>
              <a:chExt cx="492919" cy="230832"/>
            </a:xfrm>
          </p:grpSpPr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58970929-2C8E-F95C-5BD0-B0DE17FAF5E0}"/>
                  </a:ext>
                </a:extLst>
              </p:cNvPr>
              <p:cNvSpPr/>
              <p:nvPr/>
            </p:nvSpPr>
            <p:spPr>
              <a:xfrm>
                <a:off x="3402330" y="3442264"/>
                <a:ext cx="492919" cy="17121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C050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5640881-46C8-5E93-23F0-F31CCA3685AD}"/>
                  </a:ext>
                </a:extLst>
              </p:cNvPr>
              <p:cNvSpPr txBox="1"/>
              <p:nvPr/>
            </p:nvSpPr>
            <p:spPr>
              <a:xfrm>
                <a:off x="3451459" y="3412455"/>
                <a:ext cx="3946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rgbClr val="C0504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C++</a:t>
                </a:r>
                <a:endParaRPr lang="ko-KR" altLang="en-US" sz="900" dirty="0">
                  <a:solidFill>
                    <a:srgbClr val="C0504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38D21884-C93E-4672-3953-D0D68B8DB3C1}"/>
              </a:ext>
            </a:extLst>
          </p:cNvPr>
          <p:cNvSpPr txBox="1"/>
          <p:nvPr/>
        </p:nvSpPr>
        <p:spPr>
          <a:xfrm>
            <a:off x="451896" y="395946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통신 연결 관리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56E2FB5-B8F1-2910-FB15-B214FFF7EF86}"/>
              </a:ext>
            </a:extLst>
          </p:cNvPr>
          <p:cNvGrpSpPr/>
          <p:nvPr/>
        </p:nvGrpSpPr>
        <p:grpSpPr>
          <a:xfrm>
            <a:off x="2193092" y="3415698"/>
            <a:ext cx="1521753" cy="532601"/>
            <a:chOff x="2306722" y="3415698"/>
            <a:chExt cx="1521753" cy="532601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A7D374C0-7C21-CBE2-7C44-0387018AA9D1}"/>
                </a:ext>
              </a:extLst>
            </p:cNvPr>
            <p:cNvSpPr/>
            <p:nvPr/>
          </p:nvSpPr>
          <p:spPr>
            <a:xfrm>
              <a:off x="2306722" y="3528763"/>
              <a:ext cx="1521753" cy="419536"/>
            </a:xfrm>
            <a:prstGeom prst="round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E59F44-FADA-C286-E28E-E7CD8B1B9FAB}"/>
                </a:ext>
              </a:extLst>
            </p:cNvPr>
            <p:cNvSpPr txBox="1"/>
            <p:nvPr/>
          </p:nvSpPr>
          <p:spPr>
            <a:xfrm>
              <a:off x="2324446" y="3625099"/>
              <a:ext cx="148630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SerialManager.dll</a:t>
              </a:r>
              <a:endParaRPr lang="ko-KR" altLang="en-US" sz="1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20B88F8-3E14-959D-79BA-1322C863FCC1}"/>
                </a:ext>
              </a:extLst>
            </p:cNvPr>
            <p:cNvGrpSpPr/>
            <p:nvPr/>
          </p:nvGrpSpPr>
          <p:grpSpPr>
            <a:xfrm>
              <a:off x="2403013" y="3415698"/>
              <a:ext cx="492919" cy="230832"/>
              <a:chOff x="2813282" y="3415698"/>
              <a:chExt cx="492919" cy="230832"/>
            </a:xfrm>
          </p:grpSpPr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9F80BA14-63EA-F209-0B21-C9D1B2F3DA7E}"/>
                  </a:ext>
                </a:extLst>
              </p:cNvPr>
              <p:cNvSpPr/>
              <p:nvPr/>
            </p:nvSpPr>
            <p:spPr>
              <a:xfrm>
                <a:off x="2813282" y="3445507"/>
                <a:ext cx="492919" cy="17121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4BACC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8D936A2-A16C-7EDE-204E-543AD45831C7}"/>
                  </a:ext>
                </a:extLst>
              </p:cNvPr>
              <p:cNvSpPr txBox="1"/>
              <p:nvPr/>
            </p:nvSpPr>
            <p:spPr>
              <a:xfrm>
                <a:off x="2897677" y="3415698"/>
                <a:ext cx="32412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>
                    <a:solidFill>
                      <a:srgbClr val="4BACC6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C#</a:t>
                </a:r>
                <a:endParaRPr lang="ko-KR" altLang="en-US" sz="9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65A8C44A-25F9-8DC4-BD2B-1681A63FE0D7}"/>
              </a:ext>
            </a:extLst>
          </p:cNvPr>
          <p:cNvSpPr txBox="1"/>
          <p:nvPr/>
        </p:nvSpPr>
        <p:spPr>
          <a:xfrm>
            <a:off x="2306722" y="3948718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 인터페이스 제공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D6232D0-4B70-4DD2-B670-21AC7A843FAA}"/>
              </a:ext>
            </a:extLst>
          </p:cNvPr>
          <p:cNvCxnSpPr>
            <a:cxnSpLocks/>
          </p:cNvCxnSpPr>
          <p:nvPr/>
        </p:nvCxnSpPr>
        <p:spPr>
          <a:xfrm>
            <a:off x="1791502" y="3738531"/>
            <a:ext cx="311151" cy="0"/>
          </a:xfrm>
          <a:prstGeom prst="straightConnector1">
            <a:avLst/>
          </a:prstGeom>
          <a:ln w="28575" cap="rnd">
            <a:solidFill>
              <a:schemeClr val="bg1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2E875D6-370D-0D51-F0E7-8E07B7A9EE64}"/>
              </a:ext>
            </a:extLst>
          </p:cNvPr>
          <p:cNvSpPr txBox="1"/>
          <p:nvPr/>
        </p:nvSpPr>
        <p:spPr>
          <a:xfrm>
            <a:off x="599640" y="4687469"/>
            <a:ext cx="20002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 방법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(C# - Unity)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FFD7645-D84C-E186-D80C-1E2DE5090AB5}"/>
              </a:ext>
            </a:extLst>
          </p:cNvPr>
          <p:cNvSpPr/>
          <p:nvPr/>
        </p:nvSpPr>
        <p:spPr>
          <a:xfrm>
            <a:off x="171450" y="4781899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71A9B10-4313-3BDB-454D-7E94DB1EDB6D}"/>
              </a:ext>
            </a:extLst>
          </p:cNvPr>
          <p:cNvSpPr txBox="1"/>
          <p:nvPr/>
        </p:nvSpPr>
        <p:spPr>
          <a:xfrm>
            <a:off x="599640" y="4999413"/>
            <a:ext cx="5298245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SerialPlugin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폴더 내의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dll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Assets/Plugins/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아래의 경로에 복사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경로가 없을 경우 생성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복사가 필요한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dll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목록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SerialPort.dll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SerialManager.dll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SerialManagerUnity.cs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/Editor/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SerialManagerUnityEditor.cs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SerialPort.dll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관련 에러가 발생할 시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System32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폴더 내의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dll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C/Windows/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System32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경로에  복사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복사가 필요한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dll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목록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msvcp140d.dll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vcruntime140_1.dll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vcruntine140.dll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dll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복사했는데도 에러가 발생할 시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NI DAQmx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가 설치되어 있지 않은 경우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1200150" lvl="2" indent="-285750">
              <a:buFont typeface="나눔스퀘어" panose="020B0600000101010101" pitchFamily="50" charset="-127"/>
              <a:buChar char="→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WithoutDAQ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폴더 내의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SerialPort.dll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복사하여 사용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NI DAQmx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설치되어 있는 경우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buFont typeface="나눔스퀘어" panose="020B0600000101010101" pitchFamily="50" charset="-127"/>
              <a:buChar char="→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 페이지의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dll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상세 참조 목록에 해당되는 파일들이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지정된 위치에 존재하는 지 확인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D3EA429-F934-4C85-EBAD-CAD77E0FF839}"/>
              </a:ext>
            </a:extLst>
          </p:cNvPr>
          <p:cNvGrpSpPr/>
          <p:nvPr/>
        </p:nvGrpSpPr>
        <p:grpSpPr>
          <a:xfrm>
            <a:off x="4206874" y="3143602"/>
            <a:ext cx="2409826" cy="1346592"/>
            <a:chOff x="4357688" y="3015648"/>
            <a:chExt cx="2409826" cy="1346592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B72E4E4B-9325-B24E-B21B-7E9C44E73FAC}"/>
                </a:ext>
              </a:extLst>
            </p:cNvPr>
            <p:cNvSpPr/>
            <p:nvPr/>
          </p:nvSpPr>
          <p:spPr>
            <a:xfrm>
              <a:off x="4357688" y="3128713"/>
              <a:ext cx="2409826" cy="419536"/>
            </a:xfrm>
            <a:prstGeom prst="round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982BDD-708E-3403-39C7-E328FBCB46D3}"/>
                </a:ext>
              </a:extLst>
            </p:cNvPr>
            <p:cNvSpPr txBox="1"/>
            <p:nvPr/>
          </p:nvSpPr>
          <p:spPr>
            <a:xfrm>
              <a:off x="4630487" y="3225049"/>
              <a:ext cx="186422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SerialManagerUnity.cs</a:t>
              </a:r>
              <a:endParaRPr lang="ko-KR" altLang="en-US" sz="1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14853C4-3CA9-1B17-CD00-CC688D88CE78}"/>
                </a:ext>
              </a:extLst>
            </p:cNvPr>
            <p:cNvGrpSpPr/>
            <p:nvPr/>
          </p:nvGrpSpPr>
          <p:grpSpPr>
            <a:xfrm>
              <a:off x="4455300" y="3015648"/>
              <a:ext cx="492919" cy="230832"/>
              <a:chOff x="5131032" y="3415698"/>
              <a:chExt cx="492919" cy="230832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596BE0C6-A13B-2A74-755A-FEF5BADB0FFB}"/>
                  </a:ext>
                </a:extLst>
              </p:cNvPr>
              <p:cNvSpPr/>
              <p:nvPr/>
            </p:nvSpPr>
            <p:spPr>
              <a:xfrm>
                <a:off x="5131032" y="3445507"/>
                <a:ext cx="492919" cy="17121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4BACC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79CF3E-F0BB-D143-858D-C89A87D80CA9}"/>
                  </a:ext>
                </a:extLst>
              </p:cNvPr>
              <p:cNvSpPr txBox="1"/>
              <p:nvPr/>
            </p:nvSpPr>
            <p:spPr>
              <a:xfrm>
                <a:off x="5215427" y="3415698"/>
                <a:ext cx="32412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>
                    <a:solidFill>
                      <a:srgbClr val="4BACC6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C#</a:t>
                </a:r>
                <a:endParaRPr lang="ko-KR" altLang="en-US" sz="900" dirty="0">
                  <a:solidFill>
                    <a:srgbClr val="4BACC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5230915-0809-A9E6-74C0-DA7EB8724951}"/>
                </a:ext>
              </a:extLst>
            </p:cNvPr>
            <p:cNvGrpSpPr/>
            <p:nvPr/>
          </p:nvGrpSpPr>
          <p:grpSpPr>
            <a:xfrm>
              <a:off x="4357688" y="3563336"/>
              <a:ext cx="2409826" cy="532601"/>
              <a:chOff x="4357688" y="3744311"/>
              <a:chExt cx="2409826" cy="532601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4C13FE18-F1C1-E048-2901-B923374569C1}"/>
                  </a:ext>
                </a:extLst>
              </p:cNvPr>
              <p:cNvSpPr/>
              <p:nvPr/>
            </p:nvSpPr>
            <p:spPr>
              <a:xfrm>
                <a:off x="4357688" y="3857376"/>
                <a:ext cx="2409826" cy="419536"/>
              </a:xfrm>
              <a:prstGeom prst="round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4C5691-9DE9-3E95-7DCF-31598710F466}"/>
                  </a:ext>
                </a:extLst>
              </p:cNvPr>
              <p:cNvSpPr txBox="1"/>
              <p:nvPr/>
            </p:nvSpPr>
            <p:spPr>
              <a:xfrm>
                <a:off x="4397058" y="3953712"/>
                <a:ext cx="233108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SerialManagerUnityEditor.cs</a:t>
                </a:r>
                <a:endParaRPr lang="ko-KR" altLang="en-US" sz="13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38C8069-743C-A0A8-203B-D34706D3EBE3}"/>
                  </a:ext>
                </a:extLst>
              </p:cNvPr>
              <p:cNvGrpSpPr/>
              <p:nvPr/>
            </p:nvGrpSpPr>
            <p:grpSpPr>
              <a:xfrm>
                <a:off x="4455300" y="3744311"/>
                <a:ext cx="492919" cy="230832"/>
                <a:chOff x="5131032" y="3415698"/>
                <a:chExt cx="492919" cy="230832"/>
              </a:xfrm>
            </p:grpSpPr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3C4918A5-2942-C4A3-D00C-EA399032F553}"/>
                    </a:ext>
                  </a:extLst>
                </p:cNvPr>
                <p:cNvSpPr/>
                <p:nvPr/>
              </p:nvSpPr>
              <p:spPr>
                <a:xfrm>
                  <a:off x="5131032" y="3445507"/>
                  <a:ext cx="492919" cy="1712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rgbClr val="4BACC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F1F0068-9496-916B-4947-41E3710E8E54}"/>
                    </a:ext>
                  </a:extLst>
                </p:cNvPr>
                <p:cNvSpPr txBox="1"/>
                <p:nvPr/>
              </p:nvSpPr>
              <p:spPr>
                <a:xfrm>
                  <a:off x="5215427" y="3415698"/>
                  <a:ext cx="32412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rgbClr val="4BACC6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C#</a:t>
                  </a:r>
                  <a:endParaRPr lang="ko-KR" altLang="en-US" sz="900" dirty="0">
                    <a:solidFill>
                      <a:srgbClr val="4BACC6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37B7B4-BEE1-A632-6F3B-1A8F4B35187D}"/>
                </a:ext>
              </a:extLst>
            </p:cNvPr>
            <p:cNvSpPr txBox="1"/>
            <p:nvPr/>
          </p:nvSpPr>
          <p:spPr>
            <a:xfrm>
              <a:off x="4357688" y="4131408"/>
              <a:ext cx="15408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유니티 전용 인터페이스 제공</a:t>
              </a: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328FB15-9263-F974-89FB-457A035B779B}"/>
              </a:ext>
            </a:extLst>
          </p:cNvPr>
          <p:cNvCxnSpPr>
            <a:cxnSpLocks/>
          </p:cNvCxnSpPr>
          <p:nvPr/>
        </p:nvCxnSpPr>
        <p:spPr>
          <a:xfrm>
            <a:off x="3805284" y="3738531"/>
            <a:ext cx="311151" cy="0"/>
          </a:xfrm>
          <a:prstGeom prst="straightConnector1">
            <a:avLst/>
          </a:prstGeom>
          <a:ln w="28575" cap="rnd">
            <a:solidFill>
              <a:schemeClr val="bg1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80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28ABD71-7F65-E8D3-09EE-2F4CA866DA36}"/>
              </a:ext>
            </a:extLst>
          </p:cNvPr>
          <p:cNvSpPr/>
          <p:nvPr/>
        </p:nvSpPr>
        <p:spPr>
          <a:xfrm>
            <a:off x="563879" y="1211579"/>
            <a:ext cx="6112692" cy="4182055"/>
          </a:xfrm>
          <a:prstGeom prst="roundRect">
            <a:avLst>
              <a:gd name="adj" fmla="val 2886"/>
            </a:avLst>
          </a:prstGeom>
          <a:solidFill>
            <a:schemeClr val="bg1"/>
          </a:solidFill>
          <a:ln>
            <a:solidFill>
              <a:srgbClr val="64A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1B14D11-6A58-71E6-7647-04D69DF08F40}"/>
              </a:ext>
            </a:extLst>
          </p:cNvPr>
          <p:cNvSpPr txBox="1"/>
          <p:nvPr/>
        </p:nvSpPr>
        <p:spPr>
          <a:xfrm>
            <a:off x="599640" y="725307"/>
            <a:ext cx="6543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1C97C16-288D-DB1D-B0DE-81E6A7EB4E31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64A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433B7C-0896-3A8A-36BE-3E4148274679}"/>
              </a:ext>
            </a:extLst>
          </p:cNvPr>
          <p:cNvGrpSpPr/>
          <p:nvPr/>
        </p:nvGrpSpPr>
        <p:grpSpPr>
          <a:xfrm>
            <a:off x="424484" y="1049674"/>
            <a:ext cx="2261566" cy="328482"/>
            <a:chOff x="424484" y="1049674"/>
            <a:chExt cx="2261566" cy="32848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EBDCF29A-A549-379A-6767-167D4240916B}"/>
                </a:ext>
              </a:extLst>
            </p:cNvPr>
            <p:cNvSpPr/>
            <p:nvPr/>
          </p:nvSpPr>
          <p:spPr>
            <a:xfrm>
              <a:off x="424484" y="1049674"/>
              <a:ext cx="2261566" cy="328482"/>
            </a:xfrm>
            <a:prstGeom prst="roundRect">
              <a:avLst>
                <a:gd name="adj" fmla="val 50000"/>
              </a:avLst>
            </a:prstGeom>
            <a:solidFill>
              <a:srgbClr val="64AA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DF2BA3E-6FF5-6742-721B-4EF5267554C9}"/>
                </a:ext>
              </a:extLst>
            </p:cNvPr>
            <p:cNvSpPr txBox="1"/>
            <p:nvPr/>
          </p:nvSpPr>
          <p:spPr>
            <a:xfrm>
              <a:off x="894677" y="1052333"/>
              <a:ext cx="1321196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5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SerialHandle</a:t>
              </a:r>
              <a:endParaRPr lang="en-US" altLang="ko-KR" sz="1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DE027A2-A49E-0106-FF50-E5734F9FC877}"/>
              </a:ext>
            </a:extLst>
          </p:cNvPr>
          <p:cNvSpPr txBox="1"/>
          <p:nvPr/>
        </p:nvSpPr>
        <p:spPr>
          <a:xfrm>
            <a:off x="1104465" y="1379357"/>
            <a:ext cx="8755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C51D6B2-E0AA-F409-B383-8FF1E11F3A1A}"/>
              </a:ext>
            </a:extLst>
          </p:cNvPr>
          <p:cNvSpPr/>
          <p:nvPr/>
        </p:nvSpPr>
        <p:spPr>
          <a:xfrm>
            <a:off x="676275" y="147378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A1AC0E-30A0-BF22-DD73-4FC3782B102F}"/>
              </a:ext>
            </a:extLst>
          </p:cNvPr>
          <p:cNvGrpSpPr/>
          <p:nvPr/>
        </p:nvGrpSpPr>
        <p:grpSpPr>
          <a:xfrm>
            <a:off x="999980" y="1665900"/>
            <a:ext cx="2335449" cy="529370"/>
            <a:chOff x="999980" y="1665900"/>
            <a:chExt cx="2335449" cy="52937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BE1E5114-D746-68E3-B364-DAFF9A31E543}"/>
                </a:ext>
              </a:extLst>
            </p:cNvPr>
            <p:cNvSpPr/>
            <p:nvPr/>
          </p:nvSpPr>
          <p:spPr>
            <a:xfrm>
              <a:off x="999980" y="1749004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76F559-F843-D0D0-43D7-045F354CB9FD}"/>
                </a:ext>
              </a:extLst>
            </p:cNvPr>
            <p:cNvSpPr txBox="1"/>
            <p:nvPr/>
          </p:nvSpPr>
          <p:spPr>
            <a:xfrm>
              <a:off x="1590529" y="1665900"/>
              <a:ext cx="12370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ScanDevices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3F6772-7D56-C53D-EB8C-D099713D763D}"/>
                </a:ext>
              </a:extLst>
            </p:cNvPr>
            <p:cNvSpPr txBox="1"/>
            <p:nvPr/>
          </p:nvSpPr>
          <p:spPr>
            <a:xfrm>
              <a:off x="1137391" y="1933660"/>
              <a:ext cx="21980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PC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에서 사용 가능한 포트 검색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921E92E-94B2-BF6C-C810-01301F504342}"/>
              </a:ext>
            </a:extLst>
          </p:cNvPr>
          <p:cNvGrpSpPr/>
          <p:nvPr/>
        </p:nvGrpSpPr>
        <p:grpSpPr>
          <a:xfrm>
            <a:off x="999980" y="3675913"/>
            <a:ext cx="4172490" cy="698647"/>
            <a:chOff x="999980" y="1665900"/>
            <a:chExt cx="4172490" cy="69864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19D0A4C2-5466-22DE-F6A6-92F9C618895A}"/>
                </a:ext>
              </a:extLst>
            </p:cNvPr>
            <p:cNvSpPr/>
            <p:nvPr/>
          </p:nvSpPr>
          <p:spPr>
            <a:xfrm>
              <a:off x="999980" y="1749004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C15EDA-7264-FD0E-AA90-75A6A0943F83}"/>
                </a:ext>
              </a:extLst>
            </p:cNvPr>
            <p:cNvSpPr txBox="1"/>
            <p:nvPr/>
          </p:nvSpPr>
          <p:spPr>
            <a:xfrm>
              <a:off x="1590529" y="1665900"/>
              <a:ext cx="185018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SendData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string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data)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B6D925-F47F-225C-9584-8EC13ED76DE9}"/>
                </a:ext>
              </a:extLst>
            </p:cNvPr>
            <p:cNvSpPr txBox="1"/>
            <p:nvPr/>
          </p:nvSpPr>
          <p:spPr>
            <a:xfrm>
              <a:off x="1137391" y="1933660"/>
              <a:ext cx="40350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COM, BT classic, BLE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: data ASCII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타입으로 인코딩하여 송신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NI </a:t>
              </a:r>
              <a:r>
                <a:rPr lang="en-US" altLang="ko-KR" sz="1100" dirty="0" err="1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DAQ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호출 무시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E241598-0159-423B-084C-BE09BF367099}"/>
              </a:ext>
            </a:extLst>
          </p:cNvPr>
          <p:cNvGrpSpPr/>
          <p:nvPr/>
        </p:nvGrpSpPr>
        <p:grpSpPr>
          <a:xfrm>
            <a:off x="999980" y="4511642"/>
            <a:ext cx="3326104" cy="698647"/>
            <a:chOff x="999980" y="1665900"/>
            <a:chExt cx="3326104" cy="698647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D32A6B40-D340-E371-CB85-B3B4C0D0F918}"/>
                </a:ext>
              </a:extLst>
            </p:cNvPr>
            <p:cNvSpPr/>
            <p:nvPr/>
          </p:nvSpPr>
          <p:spPr>
            <a:xfrm>
              <a:off x="999980" y="1749004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A97C7D8-79FD-B774-390A-B6BE48C6A186}"/>
                </a:ext>
              </a:extLst>
            </p:cNvPr>
            <p:cNvSpPr txBox="1"/>
            <p:nvPr/>
          </p:nvSpPr>
          <p:spPr>
            <a:xfrm>
              <a:off x="1590529" y="1665900"/>
              <a:ext cx="186140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SendData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byte[]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data)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D75380-4B34-ADA3-0535-FC9007FDD31F}"/>
                </a:ext>
              </a:extLst>
            </p:cNvPr>
            <p:cNvSpPr txBox="1"/>
            <p:nvPr/>
          </p:nvSpPr>
          <p:spPr>
            <a:xfrm>
              <a:off x="1137391" y="1933660"/>
              <a:ext cx="31886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COM, BT classic, BLE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: data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인코딩 없이 송신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NI </a:t>
              </a:r>
              <a:r>
                <a:rPr lang="en-US" altLang="ko-KR" sz="1100" dirty="0" err="1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DAQ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호출 무시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39CDCA-37B6-AEB8-2F9E-BD0F0C266190}"/>
              </a:ext>
            </a:extLst>
          </p:cNvPr>
          <p:cNvGrpSpPr/>
          <p:nvPr/>
        </p:nvGrpSpPr>
        <p:grpSpPr>
          <a:xfrm>
            <a:off x="999980" y="2332352"/>
            <a:ext cx="5636032" cy="1206479"/>
            <a:chOff x="999980" y="1665900"/>
            <a:chExt cx="5636032" cy="120647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4BBAD4B-7D11-59B4-CCE8-D69795B9FC7A}"/>
                </a:ext>
              </a:extLst>
            </p:cNvPr>
            <p:cNvSpPr/>
            <p:nvPr/>
          </p:nvSpPr>
          <p:spPr>
            <a:xfrm>
              <a:off x="999980" y="1749004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float[]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6A1097-5435-1E39-99F1-79C3772176BA}"/>
                </a:ext>
              </a:extLst>
            </p:cNvPr>
            <p:cNvSpPr txBox="1"/>
            <p:nvPr/>
          </p:nvSpPr>
          <p:spPr>
            <a:xfrm>
              <a:off x="1590529" y="1665900"/>
              <a:ext cx="154574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CheckResources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BA9EED-3866-5DCC-001C-B9AA9B978FF8}"/>
                </a:ext>
              </a:extLst>
            </p:cNvPr>
            <p:cNvSpPr txBox="1"/>
            <p:nvPr/>
          </p:nvSpPr>
          <p:spPr>
            <a:xfrm>
              <a:off x="1137391" y="1933660"/>
              <a:ext cx="5498621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CPU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및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Memory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점유율 확인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CPU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및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Memory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점유율은 디바이스가 연결된 후 동작하기 때문에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디바이스가 연결되지</a:t>
              </a:r>
              <a:b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않은 상태라면 제대로 된 값을 반환하지 않음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반환된 변수는 길이가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array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로써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첫 번째 멤버로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CPU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점유율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두 번째 멤버로 </a:t>
              </a:r>
              <a:b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Memory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잔여 량을 반환함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6AD9AC9-647A-92B6-FAEF-4BBDC10BBBB0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</p:spTree>
    <p:extLst>
      <p:ext uri="{BB962C8B-B14F-4D97-AF65-F5344CB8AC3E}">
        <p14:creationId xmlns:p14="http://schemas.microsoft.com/office/powerpoint/2010/main" val="3132494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28ABD71-7F65-E8D3-09EE-2F4CA866DA36}"/>
              </a:ext>
            </a:extLst>
          </p:cNvPr>
          <p:cNvSpPr/>
          <p:nvPr/>
        </p:nvSpPr>
        <p:spPr>
          <a:xfrm>
            <a:off x="563879" y="1211579"/>
            <a:ext cx="5416007" cy="5789295"/>
          </a:xfrm>
          <a:prstGeom prst="roundRect">
            <a:avLst>
              <a:gd name="adj" fmla="val 1546"/>
            </a:avLst>
          </a:prstGeom>
          <a:solidFill>
            <a:schemeClr val="bg1"/>
          </a:solidFill>
          <a:ln>
            <a:solidFill>
              <a:srgbClr val="64A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1B14D11-6A58-71E6-7647-04D69DF08F40}"/>
              </a:ext>
            </a:extLst>
          </p:cNvPr>
          <p:cNvSpPr txBox="1"/>
          <p:nvPr/>
        </p:nvSpPr>
        <p:spPr>
          <a:xfrm>
            <a:off x="599640" y="725307"/>
            <a:ext cx="6543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1C97C16-288D-DB1D-B0DE-81E6A7EB4E31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64A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433B7C-0896-3A8A-36BE-3E4148274679}"/>
              </a:ext>
            </a:extLst>
          </p:cNvPr>
          <p:cNvGrpSpPr/>
          <p:nvPr/>
        </p:nvGrpSpPr>
        <p:grpSpPr>
          <a:xfrm>
            <a:off x="424484" y="1049674"/>
            <a:ext cx="2261566" cy="328482"/>
            <a:chOff x="424484" y="1049674"/>
            <a:chExt cx="2261566" cy="32848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EBDCF29A-A549-379A-6767-167D4240916B}"/>
                </a:ext>
              </a:extLst>
            </p:cNvPr>
            <p:cNvSpPr/>
            <p:nvPr/>
          </p:nvSpPr>
          <p:spPr>
            <a:xfrm>
              <a:off x="424484" y="1049674"/>
              <a:ext cx="2261566" cy="328482"/>
            </a:xfrm>
            <a:prstGeom prst="roundRect">
              <a:avLst>
                <a:gd name="adj" fmla="val 50000"/>
              </a:avLst>
            </a:prstGeom>
            <a:solidFill>
              <a:srgbClr val="64AA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DF2BA3E-6FF5-6742-721B-4EF5267554C9}"/>
                </a:ext>
              </a:extLst>
            </p:cNvPr>
            <p:cNvSpPr txBox="1"/>
            <p:nvPr/>
          </p:nvSpPr>
          <p:spPr>
            <a:xfrm>
              <a:off x="894677" y="1052333"/>
              <a:ext cx="1321196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5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SerialHandle</a:t>
              </a:r>
              <a:endParaRPr lang="en-US" altLang="ko-KR" sz="1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E00A491-1E5D-F04B-6FAB-8DBAB53CEDE2}"/>
              </a:ext>
            </a:extLst>
          </p:cNvPr>
          <p:cNvGrpSpPr/>
          <p:nvPr/>
        </p:nvGrpSpPr>
        <p:grpSpPr>
          <a:xfrm>
            <a:off x="676275" y="1379357"/>
            <a:ext cx="4799163" cy="5514745"/>
            <a:chOff x="676275" y="1353956"/>
            <a:chExt cx="4799163" cy="551474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332B88E-B3EB-1CAF-8F61-077B0D8F6D4E}"/>
                </a:ext>
              </a:extLst>
            </p:cNvPr>
            <p:cNvSpPr txBox="1"/>
            <p:nvPr/>
          </p:nvSpPr>
          <p:spPr>
            <a:xfrm>
              <a:off x="1104465" y="1353956"/>
              <a:ext cx="6992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Event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8AAE859-D172-9DA2-ADF4-E26699787839}"/>
                </a:ext>
              </a:extLst>
            </p:cNvPr>
            <p:cNvSpPr/>
            <p:nvPr/>
          </p:nvSpPr>
          <p:spPr>
            <a:xfrm>
              <a:off x="676275" y="1448386"/>
              <a:ext cx="426720" cy="134303"/>
            </a:xfrm>
            <a:prstGeom prst="roundRect">
              <a:avLst>
                <a:gd name="adj" fmla="val 50000"/>
              </a:avLst>
            </a:prstGeom>
            <a:solidFill>
              <a:srgbClr val="F9579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0849A79-6F54-A75C-CD9E-C4B3FFABFABA}"/>
                </a:ext>
              </a:extLst>
            </p:cNvPr>
            <p:cNvGrpSpPr/>
            <p:nvPr/>
          </p:nvGrpSpPr>
          <p:grpSpPr>
            <a:xfrm>
              <a:off x="999980" y="1665900"/>
              <a:ext cx="4400116" cy="867924"/>
              <a:chOff x="999980" y="1665900"/>
              <a:chExt cx="4400116" cy="867924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912F1EA3-E0AE-45A3-41E7-94D27C230824}"/>
                  </a:ext>
                </a:extLst>
              </p:cNvPr>
              <p:cNvSpPr/>
              <p:nvPr/>
            </p:nvSpPr>
            <p:spPr>
              <a:xfrm>
                <a:off x="999980" y="1749004"/>
                <a:ext cx="505524" cy="13430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void</a:t>
                </a:r>
                <a:endPara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00D1867-8848-CA7E-76E9-988B62FD2523}"/>
                  </a:ext>
                </a:extLst>
              </p:cNvPr>
              <p:cNvSpPr txBox="1"/>
              <p:nvPr/>
            </p:nvSpPr>
            <p:spPr>
              <a:xfrm>
                <a:off x="1590529" y="1665900"/>
                <a:ext cx="218675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OnScanEnded</a:t>
                </a:r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en-US" altLang="ko-KR" sz="1300" dirty="0" err="1">
                    <a:solidFill>
                      <a:srgbClr val="64AA8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SerialLog</a:t>
                </a:r>
                <a:r>
                  <a:rPr lang="en-US" altLang="ko-KR" sz="1300" dirty="0">
                    <a:solidFill>
                      <a:srgbClr val="64AA8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e)</a:t>
                </a:r>
                <a:endParaRPr lang="en-US" altLang="ko-KR" sz="13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9D2309D-1552-4B25-8CFD-2167B9B8D58F}"/>
                  </a:ext>
                </a:extLst>
              </p:cNvPr>
              <p:cNvSpPr txBox="1"/>
              <p:nvPr/>
            </p:nvSpPr>
            <p:spPr>
              <a:xfrm>
                <a:off x="1137391" y="1933660"/>
                <a:ext cx="426270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스캔 완료 시 호출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100" dirty="0" err="1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ScanDevices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() 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메서드 사용 시 사용 가능한 포트 스캔 후 호출됨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100" dirty="0" err="1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e.devices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스캔 완료된 디바이스 타입 및 이름 확인 가능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0F6A137-2BD3-D218-9375-F2F3C80BB0AE}"/>
                </a:ext>
              </a:extLst>
            </p:cNvPr>
            <p:cNvGrpSpPr/>
            <p:nvPr/>
          </p:nvGrpSpPr>
          <p:grpSpPr>
            <a:xfrm>
              <a:off x="999980" y="4436102"/>
              <a:ext cx="2400532" cy="529370"/>
              <a:chOff x="999980" y="1665900"/>
              <a:chExt cx="2400532" cy="529370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78ED5F8C-C73F-46DD-D42F-818A4AEEF410}"/>
                  </a:ext>
                </a:extLst>
              </p:cNvPr>
              <p:cNvSpPr/>
              <p:nvPr/>
            </p:nvSpPr>
            <p:spPr>
              <a:xfrm>
                <a:off x="999980" y="1749004"/>
                <a:ext cx="505524" cy="13430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void</a:t>
                </a:r>
                <a:endPara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6367F82-DDF7-ED95-250D-4CBBD025D264}"/>
                  </a:ext>
                </a:extLst>
              </p:cNvPr>
              <p:cNvSpPr txBox="1"/>
              <p:nvPr/>
            </p:nvSpPr>
            <p:spPr>
              <a:xfrm>
                <a:off x="1590529" y="1665900"/>
                <a:ext cx="180998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OnConnectionFailed</a:t>
                </a:r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()</a:t>
                </a:r>
                <a:endParaRPr lang="en-US" altLang="ko-KR" sz="13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CF5CCAE-BD7D-B7ED-A2B8-7BD483C7088F}"/>
                  </a:ext>
                </a:extLst>
              </p:cNvPr>
              <p:cNvSpPr txBox="1"/>
              <p:nvPr/>
            </p:nvSpPr>
            <p:spPr>
              <a:xfrm>
                <a:off x="1137391" y="1933660"/>
                <a:ext cx="20249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디바이스 연결 실패 시 호출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883A6A0-0EE7-030C-D2BB-8301220C346C}"/>
                </a:ext>
              </a:extLst>
            </p:cNvPr>
            <p:cNvGrpSpPr/>
            <p:nvPr/>
          </p:nvGrpSpPr>
          <p:grpSpPr>
            <a:xfrm>
              <a:off x="999980" y="5133800"/>
              <a:ext cx="2162324" cy="529370"/>
              <a:chOff x="999980" y="1665900"/>
              <a:chExt cx="2162324" cy="529370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2A1775FF-5B4B-D40E-C854-4CAF3D8AE7E2}"/>
                  </a:ext>
                </a:extLst>
              </p:cNvPr>
              <p:cNvSpPr/>
              <p:nvPr/>
            </p:nvSpPr>
            <p:spPr>
              <a:xfrm>
                <a:off x="999980" y="1749004"/>
                <a:ext cx="505524" cy="13430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void</a:t>
                </a:r>
                <a:endPara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999286-BB0B-DF27-F22A-4DF59BCBB8A6}"/>
                  </a:ext>
                </a:extLst>
              </p:cNvPr>
              <p:cNvSpPr txBox="1"/>
              <p:nvPr/>
            </p:nvSpPr>
            <p:spPr>
              <a:xfrm>
                <a:off x="1590529" y="1665900"/>
                <a:ext cx="152952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OnDisconnected</a:t>
                </a:r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()</a:t>
                </a:r>
                <a:endParaRPr lang="en-US" altLang="ko-KR" sz="13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91D58F-A082-84EA-436A-E42389B7FCCE}"/>
                  </a:ext>
                </a:extLst>
              </p:cNvPr>
              <p:cNvSpPr txBox="1"/>
              <p:nvPr/>
            </p:nvSpPr>
            <p:spPr>
              <a:xfrm>
                <a:off x="1137391" y="1933660"/>
                <a:ext cx="20249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디바이스 연결 종료 시 호출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33E81D3-0E34-771B-C76B-36DC56247DD4}"/>
                </a:ext>
              </a:extLst>
            </p:cNvPr>
            <p:cNvGrpSpPr/>
            <p:nvPr/>
          </p:nvGrpSpPr>
          <p:grpSpPr>
            <a:xfrm>
              <a:off x="999980" y="5831500"/>
              <a:ext cx="4005971" cy="1037201"/>
              <a:chOff x="999980" y="1665900"/>
              <a:chExt cx="4005971" cy="1037201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CC50ACED-7B49-728E-AB46-2D8E8CE5F747}"/>
                  </a:ext>
                </a:extLst>
              </p:cNvPr>
              <p:cNvSpPr/>
              <p:nvPr/>
            </p:nvSpPr>
            <p:spPr>
              <a:xfrm>
                <a:off x="999980" y="1749004"/>
                <a:ext cx="505524" cy="13430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void</a:t>
                </a:r>
                <a:endPara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2CC0FA-AD40-C8A2-5922-2A454F2F1582}"/>
                  </a:ext>
                </a:extLst>
              </p:cNvPr>
              <p:cNvSpPr txBox="1"/>
              <p:nvPr/>
            </p:nvSpPr>
            <p:spPr>
              <a:xfrm>
                <a:off x="1590529" y="1665900"/>
                <a:ext cx="341542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OnDataReceived</a:t>
                </a:r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en-US" altLang="ko-KR" sz="1300" dirty="0">
                    <a:solidFill>
                      <a:srgbClr val="0070C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double</a:t>
                </a:r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time, </a:t>
                </a:r>
                <a:r>
                  <a:rPr lang="en-US" altLang="ko-KR" sz="1300" dirty="0" err="1">
                    <a:solidFill>
                      <a:srgbClr val="64AA8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SerialData</a:t>
                </a:r>
                <a:r>
                  <a:rPr lang="en-US" altLang="ko-KR" sz="1300" dirty="0">
                    <a:solidFill>
                      <a:srgbClr val="64AA8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e)</a:t>
                </a:r>
                <a:endParaRPr lang="en-US" altLang="ko-KR" sz="13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211C57-6497-898E-221B-0D89A074C6A3}"/>
                  </a:ext>
                </a:extLst>
              </p:cNvPr>
              <p:cNvSpPr txBox="1"/>
              <p:nvPr/>
            </p:nvSpPr>
            <p:spPr>
              <a:xfrm>
                <a:off x="1137391" y="1933660"/>
                <a:ext cx="37048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디바이스로부터 데이터 수신 시 호출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rgbClr val="0070C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time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: 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데이터를 수신한 시간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(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단위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second)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rgbClr val="7030A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COM, BT classic, BLE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: </a:t>
                </a:r>
                <a:r>
                  <a:rPr lang="en-US" altLang="ko-KR" sz="1100" dirty="0" err="1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e.packet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으로 수신 데이터 반환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rgbClr val="7030A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NI </a:t>
                </a:r>
                <a:r>
                  <a:rPr lang="en-US" altLang="ko-KR" sz="1100" dirty="0" err="1">
                    <a:solidFill>
                      <a:srgbClr val="7030A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DAQ</a:t>
                </a:r>
                <a:r>
                  <a:rPr lang="en-US" altLang="ko-KR" sz="1100" dirty="0">
                    <a:solidFill>
                      <a:srgbClr val="7030A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en-US" altLang="ko-KR" sz="1100" dirty="0" err="1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e.data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수신 데이터 반환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23A7B3F-410A-84CD-49F7-B0C0FA32427D}"/>
                </a:ext>
              </a:extLst>
            </p:cNvPr>
            <p:cNvGrpSpPr/>
            <p:nvPr/>
          </p:nvGrpSpPr>
          <p:grpSpPr>
            <a:xfrm>
              <a:off x="999980" y="3738404"/>
              <a:ext cx="2162324" cy="529370"/>
              <a:chOff x="999980" y="1665900"/>
              <a:chExt cx="2162324" cy="529370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400991E5-FBAF-375C-310B-5CADD1261C52}"/>
                  </a:ext>
                </a:extLst>
              </p:cNvPr>
              <p:cNvSpPr/>
              <p:nvPr/>
            </p:nvSpPr>
            <p:spPr>
              <a:xfrm>
                <a:off x="999980" y="1749004"/>
                <a:ext cx="505524" cy="13430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void</a:t>
                </a:r>
                <a:endPara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49C3775-116D-3E4E-E742-3159A1E584DF}"/>
                  </a:ext>
                </a:extLst>
              </p:cNvPr>
              <p:cNvSpPr txBox="1"/>
              <p:nvPr/>
            </p:nvSpPr>
            <p:spPr>
              <a:xfrm>
                <a:off x="1590529" y="1665900"/>
                <a:ext cx="132106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OnConnected</a:t>
                </a:r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()</a:t>
                </a:r>
                <a:endParaRPr lang="en-US" altLang="ko-KR" sz="13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C7A418A-A515-360A-7188-303F381AAB2C}"/>
                  </a:ext>
                </a:extLst>
              </p:cNvPr>
              <p:cNvSpPr txBox="1"/>
              <p:nvPr/>
            </p:nvSpPr>
            <p:spPr>
              <a:xfrm>
                <a:off x="1137391" y="1933660"/>
                <a:ext cx="20249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디바이스 연결 성공 시 호출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1B1B7A99-9D04-0213-4DF5-BB9DE2744AFF}"/>
                </a:ext>
              </a:extLst>
            </p:cNvPr>
            <p:cNvGrpSpPr/>
            <p:nvPr/>
          </p:nvGrpSpPr>
          <p:grpSpPr>
            <a:xfrm>
              <a:off x="999980" y="2702152"/>
              <a:ext cx="4475458" cy="867924"/>
              <a:chOff x="999980" y="1665900"/>
              <a:chExt cx="4475458" cy="867924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887C0343-5A83-0FF5-96B5-A1E7AEF900E3}"/>
                  </a:ext>
                </a:extLst>
              </p:cNvPr>
              <p:cNvSpPr/>
              <p:nvPr/>
            </p:nvSpPr>
            <p:spPr>
              <a:xfrm>
                <a:off x="999980" y="1749004"/>
                <a:ext cx="505524" cy="13430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void</a:t>
                </a:r>
                <a:endPara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AF0CB5C-7B8D-DA8F-FE23-EF8F1170675F}"/>
                  </a:ext>
                </a:extLst>
              </p:cNvPr>
              <p:cNvSpPr txBox="1"/>
              <p:nvPr/>
            </p:nvSpPr>
            <p:spPr>
              <a:xfrm>
                <a:off x="1590529" y="1665900"/>
                <a:ext cx="229646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OnLogReceived</a:t>
                </a:r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en-US" altLang="ko-KR" sz="1300" dirty="0" err="1">
                    <a:solidFill>
                      <a:srgbClr val="64AA8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SerialLog</a:t>
                </a:r>
                <a:r>
                  <a:rPr lang="en-US" altLang="ko-KR" sz="1300" dirty="0">
                    <a:solidFill>
                      <a:srgbClr val="64AA8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e)</a:t>
                </a:r>
                <a:endParaRPr lang="en-US" altLang="ko-KR" sz="13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9370EA-0A4F-7944-DBAB-ECE685FD7CF1}"/>
                  </a:ext>
                </a:extLst>
              </p:cNvPr>
              <p:cNvSpPr txBox="1"/>
              <p:nvPr/>
            </p:nvSpPr>
            <p:spPr>
              <a:xfrm>
                <a:off x="1137391" y="1933660"/>
                <a:ext cx="433804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로그 수신 시 호출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100" dirty="0" err="1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SerialManager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클래스의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log level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따라 출력 로그 종류가 변화함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100" dirty="0" err="1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e.log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수신된 로그 확인 가능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92D404-A260-42ED-E64B-55AB7FE14B46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</p:spTree>
    <p:extLst>
      <p:ext uri="{BB962C8B-B14F-4D97-AF65-F5344CB8AC3E}">
        <p14:creationId xmlns:p14="http://schemas.microsoft.com/office/powerpoint/2010/main" val="140522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0568E5D-E253-BD55-7EDF-4BB77680F2D7}"/>
              </a:ext>
            </a:extLst>
          </p:cNvPr>
          <p:cNvSpPr/>
          <p:nvPr/>
        </p:nvSpPr>
        <p:spPr>
          <a:xfrm>
            <a:off x="828674" y="6492240"/>
            <a:ext cx="4779646" cy="3004185"/>
          </a:xfrm>
          <a:prstGeom prst="roundRect">
            <a:avLst>
              <a:gd name="adj" fmla="val 303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9FF9F0A-EEAD-42C5-6BB8-67EC7400A1B1}"/>
              </a:ext>
            </a:extLst>
          </p:cNvPr>
          <p:cNvSpPr txBox="1"/>
          <p:nvPr/>
        </p:nvSpPr>
        <p:spPr>
          <a:xfrm>
            <a:off x="599640" y="725307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79496-6531-1390-EDA7-2B319980AA49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60E54A-3C14-734D-3D7D-2A84E4E92724}"/>
              </a:ext>
            </a:extLst>
          </p:cNvPr>
          <p:cNvSpPr txBox="1"/>
          <p:nvPr/>
        </p:nvSpPr>
        <p:spPr>
          <a:xfrm>
            <a:off x="599640" y="1037251"/>
            <a:ext cx="19271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유니티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애드온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FA7B28-B696-EF86-E445-2E3A9A1DF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02" y="1360416"/>
            <a:ext cx="5976248" cy="3028588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26C21B9-C756-5049-3676-73E7DEB442BA}"/>
              </a:ext>
            </a:extLst>
          </p:cNvPr>
          <p:cNvSpPr/>
          <p:nvPr/>
        </p:nvSpPr>
        <p:spPr>
          <a:xfrm>
            <a:off x="883444" y="1714501"/>
            <a:ext cx="304800" cy="71438"/>
          </a:xfrm>
          <a:prstGeom prst="roundRect">
            <a:avLst/>
          </a:prstGeom>
          <a:noFill/>
          <a:ln>
            <a:solidFill>
              <a:srgbClr val="F9579C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005EEEE-4F78-DB41-0E2D-467F450DDD6D}"/>
              </a:ext>
            </a:extLst>
          </p:cNvPr>
          <p:cNvGrpSpPr/>
          <p:nvPr/>
        </p:nvGrpSpPr>
        <p:grpSpPr>
          <a:xfrm>
            <a:off x="774763" y="1894503"/>
            <a:ext cx="1617917" cy="384463"/>
            <a:chOff x="789051" y="1918315"/>
            <a:chExt cx="1617917" cy="3844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64835E7-C0CE-3EE8-9542-85118BF081C0}"/>
                </a:ext>
              </a:extLst>
            </p:cNvPr>
            <p:cNvSpPr/>
            <p:nvPr/>
          </p:nvSpPr>
          <p:spPr>
            <a:xfrm>
              <a:off x="885825" y="2011635"/>
              <a:ext cx="1521143" cy="2898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957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0AD2965-F38D-0E26-B236-EBD75036690F}"/>
                </a:ext>
              </a:extLst>
            </p:cNvPr>
            <p:cNvSpPr/>
            <p:nvPr/>
          </p:nvSpPr>
          <p:spPr>
            <a:xfrm>
              <a:off x="789051" y="1918315"/>
              <a:ext cx="184150" cy="184150"/>
            </a:xfrm>
            <a:prstGeom prst="roundRect">
              <a:avLst/>
            </a:prstGeom>
            <a:solidFill>
              <a:srgbClr val="F9579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485121-F4C5-9FB1-A0E6-6530B368692E}"/>
                </a:ext>
              </a:extLst>
            </p:cNvPr>
            <p:cNvSpPr txBox="1"/>
            <p:nvPr/>
          </p:nvSpPr>
          <p:spPr>
            <a:xfrm>
              <a:off x="919227" y="2010390"/>
              <a:ext cx="148630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 오브젝트 생성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21D7C59-01C7-E626-43A8-22AD88ED787A}"/>
              </a:ext>
            </a:extLst>
          </p:cNvPr>
          <p:cNvGrpSpPr/>
          <p:nvPr/>
        </p:nvGrpSpPr>
        <p:grpSpPr>
          <a:xfrm>
            <a:off x="2055876" y="2683588"/>
            <a:ext cx="3238335" cy="584518"/>
            <a:chOff x="789051" y="1918315"/>
            <a:chExt cx="3238335" cy="584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C32A0E0-8908-9CDC-A1FF-79FD73828E55}"/>
                </a:ext>
              </a:extLst>
            </p:cNvPr>
            <p:cNvSpPr/>
            <p:nvPr/>
          </p:nvSpPr>
          <p:spPr>
            <a:xfrm>
              <a:off x="885824" y="2011635"/>
              <a:ext cx="3140075" cy="469628"/>
            </a:xfrm>
            <a:prstGeom prst="roundRect">
              <a:avLst>
                <a:gd name="adj" fmla="val 12611"/>
              </a:avLst>
            </a:prstGeom>
            <a:solidFill>
              <a:schemeClr val="bg1"/>
            </a:solidFill>
            <a:ln>
              <a:solidFill>
                <a:srgbClr val="F957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F910B86-B2AF-9751-A3E1-84FF3758687F}"/>
                </a:ext>
              </a:extLst>
            </p:cNvPr>
            <p:cNvSpPr/>
            <p:nvPr/>
          </p:nvSpPr>
          <p:spPr>
            <a:xfrm>
              <a:off x="789051" y="1918315"/>
              <a:ext cx="184150" cy="184150"/>
            </a:xfrm>
            <a:prstGeom prst="roundRect">
              <a:avLst/>
            </a:prstGeom>
            <a:solidFill>
              <a:srgbClr val="F9579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D389F3-BE4B-18CB-EB59-127A066A43D6}"/>
                </a:ext>
              </a:extLst>
            </p:cNvPr>
            <p:cNvSpPr txBox="1"/>
            <p:nvPr/>
          </p:nvSpPr>
          <p:spPr>
            <a:xfrm>
              <a:off x="919227" y="2010390"/>
              <a:ext cx="31081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생성한 게임 오브젝트로</a:t>
              </a:r>
              <a:b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SerialHandleUnity.cs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파일 드래그 앤 드랍</a:t>
              </a: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F70F5AB-55B1-CE5F-EC45-340845207300}"/>
              </a:ext>
            </a:extLst>
          </p:cNvPr>
          <p:cNvSpPr/>
          <p:nvPr/>
        </p:nvSpPr>
        <p:spPr>
          <a:xfrm>
            <a:off x="1907381" y="3430587"/>
            <a:ext cx="221457" cy="278607"/>
          </a:xfrm>
          <a:prstGeom prst="roundRect">
            <a:avLst/>
          </a:prstGeom>
          <a:noFill/>
          <a:ln>
            <a:solidFill>
              <a:srgbClr val="F9579C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70C50606-CD7C-BEDC-6B90-D91C15654DF4}"/>
              </a:ext>
            </a:extLst>
          </p:cNvPr>
          <p:cNvSpPr/>
          <p:nvPr/>
        </p:nvSpPr>
        <p:spPr>
          <a:xfrm>
            <a:off x="2014900" y="2643529"/>
            <a:ext cx="3067050" cy="785813"/>
          </a:xfrm>
          <a:custGeom>
            <a:avLst/>
            <a:gdLst>
              <a:gd name="connsiteX0" fmla="*/ 0 w 3067050"/>
              <a:gd name="connsiteY0" fmla="*/ 785813 h 785813"/>
              <a:gd name="connsiteX1" fmla="*/ 0 w 3067050"/>
              <a:gd name="connsiteY1" fmla="*/ 0 h 785813"/>
              <a:gd name="connsiteX2" fmla="*/ 3067050 w 3067050"/>
              <a:gd name="connsiteY2" fmla="*/ 0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7050" h="785813">
                <a:moveTo>
                  <a:pt x="0" y="785813"/>
                </a:moveTo>
                <a:lnTo>
                  <a:pt x="0" y="0"/>
                </a:lnTo>
                <a:lnTo>
                  <a:pt x="3067050" y="0"/>
                </a:lnTo>
              </a:path>
            </a:pathLst>
          </a:custGeom>
          <a:noFill/>
          <a:ln>
            <a:solidFill>
              <a:srgbClr val="F9579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8E90E490-FDEC-AA7E-F438-BECE90226D05}"/>
              </a:ext>
            </a:extLst>
          </p:cNvPr>
          <p:cNvSpPr/>
          <p:nvPr/>
        </p:nvSpPr>
        <p:spPr>
          <a:xfrm>
            <a:off x="3501576" y="4488441"/>
            <a:ext cx="393700" cy="4318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E97ED73-DCB5-5510-3212-E09248CBF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02" y="5162925"/>
            <a:ext cx="3688400" cy="119492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29B88B-18C6-C401-C57B-22FE23CCDE8C}"/>
              </a:ext>
            </a:extLst>
          </p:cNvPr>
          <p:cNvGrpSpPr/>
          <p:nvPr/>
        </p:nvGrpSpPr>
        <p:grpSpPr>
          <a:xfrm>
            <a:off x="690943" y="4878686"/>
            <a:ext cx="1818895" cy="584518"/>
            <a:chOff x="789051" y="1918315"/>
            <a:chExt cx="1818895" cy="584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955EEB20-36A4-7AD7-5FCC-C7CD8F074000}"/>
                </a:ext>
              </a:extLst>
            </p:cNvPr>
            <p:cNvSpPr/>
            <p:nvPr/>
          </p:nvSpPr>
          <p:spPr>
            <a:xfrm>
              <a:off x="885825" y="2011635"/>
              <a:ext cx="1722121" cy="4858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D0A7CE7-73C0-2097-067A-D800554B303B}"/>
                </a:ext>
              </a:extLst>
            </p:cNvPr>
            <p:cNvSpPr/>
            <p:nvPr/>
          </p:nvSpPr>
          <p:spPr>
            <a:xfrm>
              <a:off x="789051" y="1918315"/>
              <a:ext cx="184150" cy="18415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3A4AC6-9913-9F13-D778-CB9A3DF7A12B}"/>
                </a:ext>
              </a:extLst>
            </p:cNvPr>
            <p:cNvSpPr txBox="1"/>
            <p:nvPr/>
          </p:nvSpPr>
          <p:spPr>
            <a:xfrm>
              <a:off x="919227" y="2010390"/>
              <a:ext cx="168026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디바이스 종류 선택 및</a:t>
              </a:r>
              <a:b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디바이스 별 설정 입력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7E7792C4-9421-4E7F-3AF7-182E875B8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103" y="7008448"/>
            <a:ext cx="3688400" cy="104456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962A5F29-0AF6-40E0-CA3D-8297E8C41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103" y="8143050"/>
            <a:ext cx="3688400" cy="117261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8AC719B-48EF-627F-E97E-F84B35F49B8E}"/>
              </a:ext>
            </a:extLst>
          </p:cNvPr>
          <p:cNvSpPr txBox="1"/>
          <p:nvPr/>
        </p:nvSpPr>
        <p:spPr>
          <a:xfrm>
            <a:off x="972184" y="6515100"/>
            <a:ext cx="46500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deviceType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 시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드랍다운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메뉴 확장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deviceType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변경 시 디바이스에 설정에 필요한 변수로 변경됨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9CBA0-6BFB-6CA1-CA84-BB4F1E13A196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</p:spTree>
    <p:extLst>
      <p:ext uri="{BB962C8B-B14F-4D97-AF65-F5344CB8AC3E}">
        <p14:creationId xmlns:p14="http://schemas.microsoft.com/office/powerpoint/2010/main" val="184791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49B47B70-19D4-E194-0C69-5C39AF8F6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43" y="1874321"/>
            <a:ext cx="3751517" cy="19718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9FF9F0A-EEAD-42C5-6BB8-67EC7400A1B1}"/>
              </a:ext>
            </a:extLst>
          </p:cNvPr>
          <p:cNvSpPr txBox="1"/>
          <p:nvPr/>
        </p:nvSpPr>
        <p:spPr>
          <a:xfrm>
            <a:off x="599640" y="725307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79496-6531-1390-EDA7-2B319980AA49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29B88B-18C6-C401-C57B-22FE23CCDE8C}"/>
              </a:ext>
            </a:extLst>
          </p:cNvPr>
          <p:cNvGrpSpPr/>
          <p:nvPr/>
        </p:nvGrpSpPr>
        <p:grpSpPr>
          <a:xfrm>
            <a:off x="690943" y="1413657"/>
            <a:ext cx="2257044" cy="386568"/>
            <a:chOff x="789051" y="1918315"/>
            <a:chExt cx="2257044" cy="386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955EEB20-36A4-7AD7-5FCC-C7CD8F074000}"/>
                </a:ext>
              </a:extLst>
            </p:cNvPr>
            <p:cNvSpPr/>
            <p:nvPr/>
          </p:nvSpPr>
          <p:spPr>
            <a:xfrm>
              <a:off x="885824" y="2011635"/>
              <a:ext cx="2160271" cy="293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D0A7CE7-73C0-2097-067A-D800554B303B}"/>
                </a:ext>
              </a:extLst>
            </p:cNvPr>
            <p:cNvSpPr/>
            <p:nvPr/>
          </p:nvSpPr>
          <p:spPr>
            <a:xfrm>
              <a:off x="789051" y="1918315"/>
              <a:ext cx="184150" cy="18415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3A4AC6-9913-9F13-D778-CB9A3DF7A12B}"/>
                </a:ext>
              </a:extLst>
            </p:cNvPr>
            <p:cNvSpPr txBox="1"/>
            <p:nvPr/>
          </p:nvSpPr>
          <p:spPr>
            <a:xfrm>
              <a:off x="919227" y="2010390"/>
              <a:ext cx="209359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로깅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연결 상태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및 패킷 옵션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3EFFBA8-046D-06C5-977D-1537963DBFAD}"/>
              </a:ext>
            </a:extLst>
          </p:cNvPr>
          <p:cNvGrpSpPr/>
          <p:nvPr/>
        </p:nvGrpSpPr>
        <p:grpSpPr>
          <a:xfrm>
            <a:off x="828674" y="3969385"/>
            <a:ext cx="4779646" cy="3685540"/>
            <a:chOff x="828674" y="4188460"/>
            <a:chExt cx="4779646" cy="3685540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0568E5D-E253-BD55-7EDF-4BB77680F2D7}"/>
                </a:ext>
              </a:extLst>
            </p:cNvPr>
            <p:cNvSpPr/>
            <p:nvPr/>
          </p:nvSpPr>
          <p:spPr>
            <a:xfrm>
              <a:off x="828674" y="4188460"/>
              <a:ext cx="4779646" cy="3685540"/>
            </a:xfrm>
            <a:prstGeom prst="roundRect">
              <a:avLst>
                <a:gd name="adj" fmla="val 3031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AC719B-48EF-627F-E97E-F84B35F49B8E}"/>
                </a:ext>
              </a:extLst>
            </p:cNvPr>
            <p:cNvSpPr txBox="1"/>
            <p:nvPr/>
          </p:nvSpPr>
          <p:spPr>
            <a:xfrm>
              <a:off x="972184" y="4211320"/>
              <a:ext cx="4243341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isConnected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PPS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</a:t>
              </a:r>
              <a:r>
                <a:rPr lang="ko-KR" altLang="en-US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인스펙터나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스크립트에서 변경이 </a:t>
              </a:r>
              <a:b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불가능하고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읽을 수만 있음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stopByte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변수명을 클릭하면 아래와 같이 설정 가능</a:t>
              </a: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CD3D09B1-CFB8-D519-87BE-8834D7734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488"/>
            <a:stretch/>
          </p:blipFill>
          <p:spPr>
            <a:xfrm>
              <a:off x="1314039" y="4927129"/>
              <a:ext cx="4019962" cy="571972"/>
            </a:xfrm>
            <a:prstGeom prst="rect">
              <a:avLst/>
            </a:prstGeom>
          </p:spPr>
        </p:pic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C1CF760D-F645-D34E-3182-96FB0C1A07D3}"/>
                </a:ext>
              </a:extLst>
            </p:cNvPr>
            <p:cNvSpPr/>
            <p:nvPr/>
          </p:nvSpPr>
          <p:spPr>
            <a:xfrm>
              <a:off x="4789393" y="5310017"/>
              <a:ext cx="162500" cy="149566"/>
            </a:xfrm>
            <a:prstGeom prst="roundRect">
              <a:avLst/>
            </a:prstGeom>
            <a:noFill/>
            <a:ln w="19050">
              <a:solidFill>
                <a:srgbClr val="F9579C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F5437DA-69BE-4D03-6545-FACA1265D18A}"/>
                </a:ext>
              </a:extLst>
            </p:cNvPr>
            <p:cNvSpPr/>
            <p:nvPr/>
          </p:nvSpPr>
          <p:spPr>
            <a:xfrm>
              <a:off x="4989418" y="5310017"/>
              <a:ext cx="162500" cy="149566"/>
            </a:xfrm>
            <a:prstGeom prst="roundRect">
              <a:avLst/>
            </a:prstGeom>
            <a:noFill/>
            <a:ln w="19050">
              <a:solidFill>
                <a:srgbClr val="F9579C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BA947F30-85E8-9B09-38D1-0DC7F7421F20}"/>
                </a:ext>
              </a:extLst>
            </p:cNvPr>
            <p:cNvSpPr/>
            <p:nvPr/>
          </p:nvSpPr>
          <p:spPr>
            <a:xfrm>
              <a:off x="4889404" y="4948067"/>
              <a:ext cx="387445" cy="149566"/>
            </a:xfrm>
            <a:prstGeom prst="roundRect">
              <a:avLst/>
            </a:prstGeom>
            <a:noFill/>
            <a:ln w="19050">
              <a:solidFill>
                <a:srgbClr val="F9579C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465798C-2F49-DAB8-9A67-A4459AA9DB3A}"/>
                </a:ext>
              </a:extLst>
            </p:cNvPr>
            <p:cNvSpPr/>
            <p:nvPr/>
          </p:nvSpPr>
          <p:spPr>
            <a:xfrm>
              <a:off x="1460404" y="5119517"/>
              <a:ext cx="1859059" cy="193846"/>
            </a:xfrm>
            <a:prstGeom prst="roundRect">
              <a:avLst/>
            </a:prstGeom>
            <a:noFill/>
            <a:ln w="19050">
              <a:solidFill>
                <a:srgbClr val="F9579C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C8FEC13A-98FB-8E91-3149-C2535D084B18}"/>
                </a:ext>
              </a:extLst>
            </p:cNvPr>
            <p:cNvSpPr/>
            <p:nvPr/>
          </p:nvSpPr>
          <p:spPr>
            <a:xfrm>
              <a:off x="4724099" y="4957556"/>
              <a:ext cx="130588" cy="130588"/>
            </a:xfrm>
            <a:prstGeom prst="roundRect">
              <a:avLst/>
            </a:prstGeom>
            <a:solidFill>
              <a:srgbClr val="F9579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A3B9AB1-F3CA-4AEC-A1DA-67E84EFFBE6A}"/>
                </a:ext>
              </a:extLst>
            </p:cNvPr>
            <p:cNvSpPr/>
            <p:nvPr/>
          </p:nvSpPr>
          <p:spPr>
            <a:xfrm>
              <a:off x="3358849" y="5151146"/>
              <a:ext cx="130588" cy="130588"/>
            </a:xfrm>
            <a:prstGeom prst="roundRect">
              <a:avLst/>
            </a:prstGeom>
            <a:solidFill>
              <a:srgbClr val="F9579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0F29184C-0A47-A95A-522F-899E634E3FB9}"/>
                </a:ext>
              </a:extLst>
            </p:cNvPr>
            <p:cNvSpPr/>
            <p:nvPr/>
          </p:nvSpPr>
          <p:spPr>
            <a:xfrm>
              <a:off x="4621280" y="5319506"/>
              <a:ext cx="130588" cy="130588"/>
            </a:xfrm>
            <a:prstGeom prst="roundRect">
              <a:avLst/>
            </a:prstGeom>
            <a:solidFill>
              <a:srgbClr val="F9579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AE88AC-6178-FE48-B10C-7EB57C1474D8}"/>
                </a:ext>
              </a:extLst>
            </p:cNvPr>
            <p:cNvSpPr txBox="1"/>
            <p:nvPr/>
          </p:nvSpPr>
          <p:spPr>
            <a:xfrm>
              <a:off x="1290026" y="5545273"/>
              <a:ext cx="290015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stopByte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어레이의 길이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현재 추가되어 있는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stopByte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멤버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멤버 추가 및 삭제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1FBD12-DDA0-8A1E-C38A-8B19E5EEB208}"/>
                </a:ext>
              </a:extLst>
            </p:cNvPr>
            <p:cNvSpPr txBox="1"/>
            <p:nvPr/>
          </p:nvSpPr>
          <p:spPr>
            <a:xfrm>
              <a:off x="972184" y="6352540"/>
              <a:ext cx="340772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encodingType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선택 시 </a:t>
              </a:r>
              <a:r>
                <a:rPr lang="ko-KR" altLang="en-US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드랍다운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메뉴 확장</a:t>
              </a: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9B01B63D-F20F-2277-8506-3FF2170EB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288" y="6671490"/>
              <a:ext cx="3515871" cy="1116150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A74E61C-4BB7-66CA-B5D0-AFF05F3EE590}"/>
              </a:ext>
            </a:extLst>
          </p:cNvPr>
          <p:cNvSpPr txBox="1"/>
          <p:nvPr/>
        </p:nvSpPr>
        <p:spPr>
          <a:xfrm>
            <a:off x="599640" y="1037251"/>
            <a:ext cx="19271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유니티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애드온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48DE2-0C2F-0115-F71D-B41D781907F9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</p:spTree>
    <p:extLst>
      <p:ext uri="{BB962C8B-B14F-4D97-AF65-F5344CB8AC3E}">
        <p14:creationId xmlns:p14="http://schemas.microsoft.com/office/powerpoint/2010/main" val="137004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9FF9F0A-EEAD-42C5-6BB8-67EC7400A1B1}"/>
              </a:ext>
            </a:extLst>
          </p:cNvPr>
          <p:cNvSpPr txBox="1"/>
          <p:nvPr/>
        </p:nvSpPr>
        <p:spPr>
          <a:xfrm>
            <a:off x="599640" y="725307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79496-6531-1390-EDA7-2B319980AA49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29B88B-18C6-C401-C57B-22FE23CCDE8C}"/>
              </a:ext>
            </a:extLst>
          </p:cNvPr>
          <p:cNvGrpSpPr/>
          <p:nvPr/>
        </p:nvGrpSpPr>
        <p:grpSpPr>
          <a:xfrm>
            <a:off x="690943" y="1413657"/>
            <a:ext cx="1483138" cy="386568"/>
            <a:chOff x="789051" y="1918315"/>
            <a:chExt cx="1483138" cy="386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955EEB20-36A4-7AD7-5FCC-C7CD8F074000}"/>
                </a:ext>
              </a:extLst>
            </p:cNvPr>
            <p:cNvSpPr/>
            <p:nvPr/>
          </p:nvSpPr>
          <p:spPr>
            <a:xfrm>
              <a:off x="885824" y="2011635"/>
              <a:ext cx="1386365" cy="293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D0A7CE7-73C0-2097-067A-D800554B303B}"/>
                </a:ext>
              </a:extLst>
            </p:cNvPr>
            <p:cNvSpPr/>
            <p:nvPr/>
          </p:nvSpPr>
          <p:spPr>
            <a:xfrm>
              <a:off x="789051" y="1918315"/>
              <a:ext cx="184150" cy="18415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3A4AC6-9913-9F13-D778-CB9A3DF7A12B}"/>
                </a:ext>
              </a:extLst>
            </p:cNvPr>
            <p:cNvSpPr txBox="1"/>
            <p:nvPr/>
          </p:nvSpPr>
          <p:spPr>
            <a:xfrm>
              <a:off x="919227" y="2010390"/>
              <a:ext cx="133867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리소스 관리 옵션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0568E5D-E253-BD55-7EDF-4BB77680F2D7}"/>
              </a:ext>
            </a:extLst>
          </p:cNvPr>
          <p:cNvSpPr/>
          <p:nvPr/>
        </p:nvSpPr>
        <p:spPr>
          <a:xfrm>
            <a:off x="828674" y="2635885"/>
            <a:ext cx="4779646" cy="2802890"/>
          </a:xfrm>
          <a:prstGeom prst="roundRect">
            <a:avLst>
              <a:gd name="adj" fmla="val 303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AC719B-48EF-627F-E97E-F84B35F49B8E}"/>
              </a:ext>
            </a:extLst>
          </p:cNvPr>
          <p:cNvSpPr txBox="1"/>
          <p:nvPr/>
        </p:nvSpPr>
        <p:spPr>
          <a:xfrm>
            <a:off x="972184" y="2658745"/>
            <a:ext cx="438453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usePPSLimit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useCPULimit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useMemoryLimit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토글해서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값을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만들면 각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limit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입력할 수 있는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창이 생성됨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7C2DBD-F097-E3B8-B1CC-79B5D061B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43" y="1874321"/>
            <a:ext cx="4027107" cy="6619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58D11D-9666-B6EB-7356-0A2DF19CCC60}"/>
              </a:ext>
            </a:extLst>
          </p:cNvPr>
          <p:cNvSpPr txBox="1"/>
          <p:nvPr/>
        </p:nvSpPr>
        <p:spPr>
          <a:xfrm>
            <a:off x="599640" y="1037251"/>
            <a:ext cx="19271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유니티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애드온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사용법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4E8B5B9-0804-A9F6-CD2E-636902101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985" y="3371165"/>
            <a:ext cx="4061875" cy="113701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BEB3E3D-FEF6-09BC-1C68-BF474209F82F}"/>
              </a:ext>
            </a:extLst>
          </p:cNvPr>
          <p:cNvSpPr txBox="1"/>
          <p:nvPr/>
        </p:nvSpPr>
        <p:spPr>
          <a:xfrm>
            <a:off x="972184" y="4687570"/>
            <a:ext cx="416171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usePPSLimit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useCPULimit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useMemoryLimit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PPSLimit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CPULimit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memoryLimit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런타임 중에도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인스펙터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스크립트로 변경이 가능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E4C3C79-B2B9-37DE-E2AC-4D8FFCB4B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43" y="6001259"/>
            <a:ext cx="4027107" cy="147998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5C11613B-0201-F09B-BC45-9BADCD50F8F3}"/>
              </a:ext>
            </a:extLst>
          </p:cNvPr>
          <p:cNvGrpSpPr/>
          <p:nvPr/>
        </p:nvGrpSpPr>
        <p:grpSpPr>
          <a:xfrm>
            <a:off x="690943" y="5566557"/>
            <a:ext cx="810833" cy="386568"/>
            <a:chOff x="789051" y="1918315"/>
            <a:chExt cx="810833" cy="386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415A274-4E1A-3F46-3F70-DFD017C74801}"/>
                </a:ext>
              </a:extLst>
            </p:cNvPr>
            <p:cNvSpPr/>
            <p:nvPr/>
          </p:nvSpPr>
          <p:spPr>
            <a:xfrm>
              <a:off x="885824" y="2011635"/>
              <a:ext cx="714059" cy="293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2CAE220-4A4B-7021-F8F4-ACB6B5C56447}"/>
                </a:ext>
              </a:extLst>
            </p:cNvPr>
            <p:cNvSpPr/>
            <p:nvPr/>
          </p:nvSpPr>
          <p:spPr>
            <a:xfrm>
              <a:off x="789051" y="1918315"/>
              <a:ext cx="184150" cy="18415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endPara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E28BC4-5C31-F548-1CE1-3DF6C51D0051}"/>
                </a:ext>
              </a:extLst>
            </p:cNvPr>
            <p:cNvSpPr txBox="1"/>
            <p:nvPr/>
          </p:nvSpPr>
          <p:spPr>
            <a:xfrm>
              <a:off x="919228" y="2010390"/>
              <a:ext cx="68065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메서드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ABD95EE-62EB-E04C-D720-60B597DBCD98}"/>
              </a:ext>
            </a:extLst>
          </p:cNvPr>
          <p:cNvSpPr/>
          <p:nvPr/>
        </p:nvSpPr>
        <p:spPr>
          <a:xfrm>
            <a:off x="828674" y="7589221"/>
            <a:ext cx="5781676" cy="1592879"/>
          </a:xfrm>
          <a:prstGeom prst="roundRect">
            <a:avLst>
              <a:gd name="adj" fmla="val 5423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94CAF6-CF21-1A0D-AA60-7A3977835C80}"/>
              </a:ext>
            </a:extLst>
          </p:cNvPr>
          <p:cNvSpPr txBox="1"/>
          <p:nvPr/>
        </p:nvSpPr>
        <p:spPr>
          <a:xfrm>
            <a:off x="972184" y="7612081"/>
            <a:ext cx="53848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send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후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SendData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시 입력된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문장을 송신함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4F0318-2757-4B31-2ECE-53C970956824}"/>
              </a:ext>
            </a:extLst>
          </p:cNvPr>
          <p:cNvSpPr txBox="1"/>
          <p:nvPr/>
        </p:nvSpPr>
        <p:spPr>
          <a:xfrm>
            <a:off x="1334134" y="7866081"/>
            <a:ext cx="516199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to send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입력된 문장은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인스펙터의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SendData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버튼에만 영향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끼치며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스크립트로 호출하는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SendData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메서드와는 무관함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to send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입력된 문장은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ASCII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자동 인코딩 되어 전송됨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F7DEE1-54AC-8B35-2964-3BA70F66BCCB}"/>
              </a:ext>
            </a:extLst>
          </p:cNvPr>
          <p:cNvSpPr txBox="1"/>
          <p:nvPr/>
        </p:nvSpPr>
        <p:spPr>
          <a:xfrm>
            <a:off x="972184" y="8640781"/>
            <a:ext cx="52695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디바이스가 연결된 상태에서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CheckResources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CPU usage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RAM remained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해당하는 리소스가 표시됨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86B0C9-DBB8-8DCD-12F2-BF429D71599B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</p:spTree>
    <p:extLst>
      <p:ext uri="{BB962C8B-B14F-4D97-AF65-F5344CB8AC3E}">
        <p14:creationId xmlns:p14="http://schemas.microsoft.com/office/powerpoint/2010/main" val="1683164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23F5B75A-6EE4-86ED-3BCE-4D6435E4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44" y="1874321"/>
            <a:ext cx="2528592" cy="247996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9FF9F0A-EEAD-42C5-6BB8-67EC7400A1B1}"/>
              </a:ext>
            </a:extLst>
          </p:cNvPr>
          <p:cNvSpPr txBox="1"/>
          <p:nvPr/>
        </p:nvSpPr>
        <p:spPr>
          <a:xfrm>
            <a:off x="599640" y="725307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79496-6531-1390-EDA7-2B319980AA49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29B88B-18C6-C401-C57B-22FE23CCDE8C}"/>
              </a:ext>
            </a:extLst>
          </p:cNvPr>
          <p:cNvGrpSpPr/>
          <p:nvPr/>
        </p:nvGrpSpPr>
        <p:grpSpPr>
          <a:xfrm>
            <a:off x="690943" y="1413657"/>
            <a:ext cx="810832" cy="386568"/>
            <a:chOff x="789051" y="1918315"/>
            <a:chExt cx="810832" cy="386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955EEB20-36A4-7AD7-5FCC-C7CD8F074000}"/>
                </a:ext>
              </a:extLst>
            </p:cNvPr>
            <p:cNvSpPr/>
            <p:nvPr/>
          </p:nvSpPr>
          <p:spPr>
            <a:xfrm>
              <a:off x="885824" y="2011635"/>
              <a:ext cx="714059" cy="293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D0A7CE7-73C0-2097-067A-D800554B303B}"/>
                </a:ext>
              </a:extLst>
            </p:cNvPr>
            <p:cNvSpPr/>
            <p:nvPr/>
          </p:nvSpPr>
          <p:spPr>
            <a:xfrm>
              <a:off x="789051" y="1918315"/>
              <a:ext cx="184150" cy="18415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endPara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3A4AC6-9913-9F13-D778-CB9A3DF7A12B}"/>
                </a:ext>
              </a:extLst>
            </p:cNvPr>
            <p:cNvSpPr txBox="1"/>
            <p:nvPr/>
          </p:nvSpPr>
          <p:spPr>
            <a:xfrm>
              <a:off x="919227" y="2010390"/>
              <a:ext cx="64096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이벤트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0568E5D-E253-BD55-7EDF-4BB77680F2D7}"/>
              </a:ext>
            </a:extLst>
          </p:cNvPr>
          <p:cNvSpPr/>
          <p:nvPr/>
        </p:nvSpPr>
        <p:spPr>
          <a:xfrm>
            <a:off x="828673" y="4438180"/>
            <a:ext cx="5829301" cy="5209403"/>
          </a:xfrm>
          <a:prstGeom prst="roundRect">
            <a:avLst>
              <a:gd name="adj" fmla="val 20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AC719B-48EF-627F-E97E-F84B35F49B8E}"/>
              </a:ext>
            </a:extLst>
          </p:cNvPr>
          <p:cNvSpPr txBox="1"/>
          <p:nvPr/>
        </p:nvSpPr>
        <p:spPr>
          <a:xfrm>
            <a:off x="972184" y="4461041"/>
            <a:ext cx="554799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지정된 매개 변수를 받는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public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메서드를 등록할 수 있음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onConnected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onConnectionFailed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onDisconnected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매개 변수 없음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onScanEnded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SerialLog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onDataReceived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SerialData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이벤트는 아래와 같은 방법으로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인스펙터에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등록하거나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스크립트로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등록할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8D11D-9666-B6EB-7356-0A2DF19CCC60}"/>
              </a:ext>
            </a:extLst>
          </p:cNvPr>
          <p:cNvSpPr txBox="1"/>
          <p:nvPr/>
        </p:nvSpPr>
        <p:spPr>
          <a:xfrm>
            <a:off x="599640" y="1037251"/>
            <a:ext cx="19271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유니티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애드온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FD778A2-30BF-9ED2-153F-C0DF3630B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0" y="5893224"/>
            <a:ext cx="1841500" cy="76439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0714397-5E48-5D07-4EDE-10D6C1F669E5}"/>
              </a:ext>
            </a:extLst>
          </p:cNvPr>
          <p:cNvSpPr/>
          <p:nvPr/>
        </p:nvSpPr>
        <p:spPr>
          <a:xfrm>
            <a:off x="1308100" y="5537200"/>
            <a:ext cx="2095500" cy="25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인스펙터로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C8260F-8175-C5B8-764D-4DC667D0CE5E}"/>
              </a:ext>
            </a:extLst>
          </p:cNvPr>
          <p:cNvSpPr txBox="1"/>
          <p:nvPr/>
        </p:nvSpPr>
        <p:spPr>
          <a:xfrm>
            <a:off x="1311872" y="6664144"/>
            <a:ext cx="18614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및 메서드 생성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563CAB6-5E47-173F-4EC2-FEADC08C0A74}"/>
              </a:ext>
            </a:extLst>
          </p:cNvPr>
          <p:cNvGrpSpPr/>
          <p:nvPr/>
        </p:nvGrpSpPr>
        <p:grpSpPr>
          <a:xfrm>
            <a:off x="3847960" y="5893223"/>
            <a:ext cx="2154757" cy="1063309"/>
            <a:chOff x="3847960" y="5893223"/>
            <a:chExt cx="2154757" cy="106330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C072EDE-48B4-88FA-090D-B9D17AA32018}"/>
                </a:ext>
              </a:extLst>
            </p:cNvPr>
            <p:cNvGrpSpPr/>
            <p:nvPr/>
          </p:nvGrpSpPr>
          <p:grpSpPr>
            <a:xfrm>
              <a:off x="3847960" y="5893223"/>
              <a:ext cx="1757422" cy="764396"/>
              <a:chOff x="3600310" y="6198024"/>
              <a:chExt cx="1705320" cy="741734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62994C24-5C28-FD42-C3D7-E5007D7C4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0310" y="6198024"/>
                <a:ext cx="1705320" cy="358841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026D68C4-A5DF-31B5-3CB9-66A502D94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0310" y="6580222"/>
                <a:ext cx="1705320" cy="359536"/>
              </a:xfrm>
              <a:prstGeom prst="rect">
                <a:avLst/>
              </a:prstGeom>
            </p:spPr>
          </p:pic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4F368CF-F559-784F-6354-0FEB34D84CBD}"/>
                </a:ext>
              </a:extLst>
            </p:cNvPr>
            <p:cNvSpPr txBox="1"/>
            <p:nvPr/>
          </p:nvSpPr>
          <p:spPr>
            <a:xfrm>
              <a:off x="3847960" y="6664144"/>
              <a:ext cx="21547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2. + 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버튼을 눌러 </a:t>
              </a:r>
              <a:r>
                <a:rPr lang="ko-KR" altLang="en-US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입력창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생성</a:t>
              </a:r>
            </a:p>
          </p:txBody>
        </p: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25C4EC8-C405-877C-0B1E-114DDF7B4E0B}"/>
              </a:ext>
            </a:extLst>
          </p:cNvPr>
          <p:cNvSpPr/>
          <p:nvPr/>
        </p:nvSpPr>
        <p:spPr>
          <a:xfrm>
            <a:off x="5357083" y="6156314"/>
            <a:ext cx="100742" cy="89705"/>
          </a:xfrm>
          <a:prstGeom prst="roundRect">
            <a:avLst/>
          </a:prstGeom>
          <a:noFill/>
          <a:ln w="19050">
            <a:solidFill>
              <a:srgbClr val="F9579C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503CB419-AA79-BF56-E7AF-0A29A59CE197}"/>
              </a:ext>
            </a:extLst>
          </p:cNvPr>
          <p:cNvSpPr/>
          <p:nvPr/>
        </p:nvSpPr>
        <p:spPr>
          <a:xfrm>
            <a:off x="4651661" y="6197236"/>
            <a:ext cx="150019" cy="156369"/>
          </a:xfrm>
          <a:prstGeom prst="downArrow">
            <a:avLst/>
          </a:prstGeom>
          <a:solidFill>
            <a:srgbClr val="F95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6E80DD4-95B6-0432-F6E0-4BA5E1C5283A}"/>
              </a:ext>
            </a:extLst>
          </p:cNvPr>
          <p:cNvGrpSpPr/>
          <p:nvPr/>
        </p:nvGrpSpPr>
        <p:grpSpPr>
          <a:xfrm>
            <a:off x="1308100" y="7040880"/>
            <a:ext cx="5369547" cy="864828"/>
            <a:chOff x="1308100" y="6934200"/>
            <a:chExt cx="5369547" cy="86482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23A622B-F19D-43FC-4434-ADE0433227C1}"/>
                </a:ext>
              </a:extLst>
            </p:cNvPr>
            <p:cNvSpPr txBox="1"/>
            <p:nvPr/>
          </p:nvSpPr>
          <p:spPr>
            <a:xfrm>
              <a:off x="1308100" y="7506640"/>
              <a:ext cx="53695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3. 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입력창에 생성한 클래스를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component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보유한 오브젝트 드래그 앤 드랍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C4BCFDE1-082B-C8FD-67F2-7146F68037AD}"/>
                </a:ext>
              </a:extLst>
            </p:cNvPr>
            <p:cNvGrpSpPr/>
            <p:nvPr/>
          </p:nvGrpSpPr>
          <p:grpSpPr>
            <a:xfrm>
              <a:off x="1308100" y="6934200"/>
              <a:ext cx="2772681" cy="581197"/>
              <a:chOff x="1308101" y="7129389"/>
              <a:chExt cx="1841500" cy="386007"/>
            </a:xfrm>
          </p:grpSpPr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86C6F7B7-1DC7-64E1-7CE0-050A1D65D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8101" y="7129389"/>
                <a:ext cx="1841500" cy="386007"/>
              </a:xfrm>
              <a:prstGeom prst="rect">
                <a:avLst/>
              </a:prstGeom>
            </p:spPr>
          </p:pic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2106265F-5BC6-1BF7-FAAF-DA2D715FDCEE}"/>
                  </a:ext>
                </a:extLst>
              </p:cNvPr>
              <p:cNvSpPr/>
              <p:nvPr/>
            </p:nvSpPr>
            <p:spPr>
              <a:xfrm>
                <a:off x="1373251" y="7323604"/>
                <a:ext cx="522223" cy="70178"/>
              </a:xfrm>
              <a:prstGeom prst="roundRect">
                <a:avLst/>
              </a:prstGeom>
              <a:noFill/>
              <a:ln w="19050">
                <a:solidFill>
                  <a:srgbClr val="F9579C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98E9E88D-62CD-6F02-E56C-C22DC6E26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1182" y="7945819"/>
            <a:ext cx="2178169" cy="125914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AD91E28-A002-2C24-C57B-AF961B1B46B9}"/>
              </a:ext>
            </a:extLst>
          </p:cNvPr>
          <p:cNvSpPr txBox="1"/>
          <p:nvPr/>
        </p:nvSpPr>
        <p:spPr>
          <a:xfrm>
            <a:off x="1308100" y="9208292"/>
            <a:ext cx="16674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원하는 메서드 등록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67BD4C9-7034-A1A6-4B03-E8C7E2E1A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7960" y="8622303"/>
            <a:ext cx="2624489" cy="58265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405A1AA-3DF9-7049-09D3-36B7CEBA9B2A}"/>
              </a:ext>
            </a:extLst>
          </p:cNvPr>
          <p:cNvSpPr txBox="1"/>
          <p:nvPr/>
        </p:nvSpPr>
        <p:spPr>
          <a:xfrm>
            <a:off x="3847960" y="9208292"/>
            <a:ext cx="10166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등록 완료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D1AF797-F1BB-65E5-7154-3878E853E10D}"/>
              </a:ext>
            </a:extLst>
          </p:cNvPr>
          <p:cNvSpPr/>
          <p:nvPr/>
        </p:nvSpPr>
        <p:spPr>
          <a:xfrm>
            <a:off x="2238375" y="8679964"/>
            <a:ext cx="1204913" cy="70178"/>
          </a:xfrm>
          <a:prstGeom prst="roundRect">
            <a:avLst/>
          </a:prstGeom>
          <a:noFill/>
          <a:ln w="19050">
            <a:solidFill>
              <a:srgbClr val="F9579C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87140-B16F-6A01-14BA-0DA3BA586C2C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DA023A7-D99A-83C4-FDCE-99B7E779825D}"/>
              </a:ext>
            </a:extLst>
          </p:cNvPr>
          <p:cNvGrpSpPr/>
          <p:nvPr/>
        </p:nvGrpSpPr>
        <p:grpSpPr>
          <a:xfrm>
            <a:off x="3363047" y="1874322"/>
            <a:ext cx="3294927" cy="810508"/>
            <a:chOff x="3363047" y="1874322"/>
            <a:chExt cx="3294927" cy="810508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DBA86BC-6212-D9E9-82CC-80A05FBCF59D}"/>
                </a:ext>
              </a:extLst>
            </p:cNvPr>
            <p:cNvSpPr/>
            <p:nvPr/>
          </p:nvSpPr>
          <p:spPr>
            <a:xfrm>
              <a:off x="3363047" y="1874322"/>
              <a:ext cx="3294927" cy="810508"/>
            </a:xfrm>
            <a:prstGeom prst="roundRect">
              <a:avLst>
                <a:gd name="adj" fmla="val 11681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2EE8E8-6A0A-219F-C5A0-9D888CE543DC}"/>
                </a:ext>
              </a:extLst>
            </p:cNvPr>
            <p:cNvSpPr txBox="1"/>
            <p:nvPr/>
          </p:nvSpPr>
          <p:spPr>
            <a:xfrm>
              <a:off x="3403600" y="1921258"/>
              <a:ext cx="3076355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onLogReceived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자동으로 처리하여</a:t>
              </a:r>
              <a:b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로그를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Unity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Log 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창에 표시함</a:t>
              </a:r>
              <a:b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따로 메서드를 등록할 필요 없음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71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23F5B75A-6EE4-86ED-3BCE-4D6435E4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44" y="1874321"/>
            <a:ext cx="2528592" cy="247996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9FF9F0A-EEAD-42C5-6BB8-67EC7400A1B1}"/>
              </a:ext>
            </a:extLst>
          </p:cNvPr>
          <p:cNvSpPr txBox="1"/>
          <p:nvPr/>
        </p:nvSpPr>
        <p:spPr>
          <a:xfrm>
            <a:off x="599640" y="725307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79496-6531-1390-EDA7-2B319980AA49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29B88B-18C6-C401-C57B-22FE23CCDE8C}"/>
              </a:ext>
            </a:extLst>
          </p:cNvPr>
          <p:cNvGrpSpPr/>
          <p:nvPr/>
        </p:nvGrpSpPr>
        <p:grpSpPr>
          <a:xfrm>
            <a:off x="690943" y="1413657"/>
            <a:ext cx="810832" cy="386568"/>
            <a:chOff x="789051" y="1918315"/>
            <a:chExt cx="810832" cy="386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955EEB20-36A4-7AD7-5FCC-C7CD8F074000}"/>
                </a:ext>
              </a:extLst>
            </p:cNvPr>
            <p:cNvSpPr/>
            <p:nvPr/>
          </p:nvSpPr>
          <p:spPr>
            <a:xfrm>
              <a:off x="885824" y="2011635"/>
              <a:ext cx="714059" cy="293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D0A7CE7-73C0-2097-067A-D800554B303B}"/>
                </a:ext>
              </a:extLst>
            </p:cNvPr>
            <p:cNvSpPr/>
            <p:nvPr/>
          </p:nvSpPr>
          <p:spPr>
            <a:xfrm>
              <a:off x="789051" y="1918315"/>
              <a:ext cx="184150" cy="18415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endPara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3A4AC6-9913-9F13-D778-CB9A3DF7A12B}"/>
                </a:ext>
              </a:extLst>
            </p:cNvPr>
            <p:cNvSpPr txBox="1"/>
            <p:nvPr/>
          </p:nvSpPr>
          <p:spPr>
            <a:xfrm>
              <a:off x="919227" y="2010390"/>
              <a:ext cx="64096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이벤트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0568E5D-E253-BD55-7EDF-4BB77680F2D7}"/>
              </a:ext>
            </a:extLst>
          </p:cNvPr>
          <p:cNvSpPr/>
          <p:nvPr/>
        </p:nvSpPr>
        <p:spPr>
          <a:xfrm>
            <a:off x="828673" y="4438180"/>
            <a:ext cx="5829301" cy="5338280"/>
          </a:xfrm>
          <a:prstGeom prst="roundRect">
            <a:avLst>
              <a:gd name="adj" fmla="val 20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8D11D-9666-B6EB-7356-0A2DF19CCC60}"/>
              </a:ext>
            </a:extLst>
          </p:cNvPr>
          <p:cNvSpPr txBox="1"/>
          <p:nvPr/>
        </p:nvSpPr>
        <p:spPr>
          <a:xfrm>
            <a:off x="599640" y="1037251"/>
            <a:ext cx="19271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유니티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애드온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사용법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0714397-5E48-5D07-4EDE-10D6C1F669E5}"/>
              </a:ext>
            </a:extLst>
          </p:cNvPr>
          <p:cNvSpPr/>
          <p:nvPr/>
        </p:nvSpPr>
        <p:spPr>
          <a:xfrm>
            <a:off x="1308100" y="4603750"/>
            <a:ext cx="2095500" cy="25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스크립트로 등록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54206F-9002-8B65-AD93-851270E00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0" y="4941644"/>
            <a:ext cx="3475935" cy="1874898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D40DAD4-5985-AF6B-D831-5B2D589ECB93}"/>
              </a:ext>
            </a:extLst>
          </p:cNvPr>
          <p:cNvSpPr/>
          <p:nvPr/>
        </p:nvSpPr>
        <p:spPr>
          <a:xfrm>
            <a:off x="5156153" y="5198856"/>
            <a:ext cx="130588" cy="130588"/>
          </a:xfrm>
          <a:prstGeom prst="roundRect">
            <a:avLst/>
          </a:prstGeom>
          <a:solidFill>
            <a:srgbClr val="F95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72F7274-C019-E3C2-FB0F-189010F8056C}"/>
              </a:ext>
            </a:extLst>
          </p:cNvPr>
          <p:cNvCxnSpPr>
            <a:cxnSpLocks/>
          </p:cNvCxnSpPr>
          <p:nvPr/>
        </p:nvCxnSpPr>
        <p:spPr>
          <a:xfrm>
            <a:off x="3683000" y="5264150"/>
            <a:ext cx="1450975" cy="0"/>
          </a:xfrm>
          <a:prstGeom prst="straightConnector1">
            <a:avLst/>
          </a:prstGeom>
          <a:ln w="19050">
            <a:solidFill>
              <a:srgbClr val="F957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259B39-0342-2EA1-97BB-7E5F7C313807}"/>
              </a:ext>
            </a:extLst>
          </p:cNvPr>
          <p:cNvCxnSpPr>
            <a:cxnSpLocks/>
          </p:cNvCxnSpPr>
          <p:nvPr/>
        </p:nvCxnSpPr>
        <p:spPr>
          <a:xfrm>
            <a:off x="4756150" y="5807075"/>
            <a:ext cx="377825" cy="0"/>
          </a:xfrm>
          <a:prstGeom prst="straightConnector1">
            <a:avLst/>
          </a:prstGeom>
          <a:ln w="19050">
            <a:solidFill>
              <a:srgbClr val="F957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1DFACD-AA12-6BAF-3259-C11FF2FA5468}"/>
              </a:ext>
            </a:extLst>
          </p:cNvPr>
          <p:cNvCxnSpPr>
            <a:cxnSpLocks/>
          </p:cNvCxnSpPr>
          <p:nvPr/>
        </p:nvCxnSpPr>
        <p:spPr>
          <a:xfrm>
            <a:off x="3532188" y="6202363"/>
            <a:ext cx="1601787" cy="0"/>
          </a:xfrm>
          <a:prstGeom prst="straightConnector1">
            <a:avLst/>
          </a:prstGeom>
          <a:ln w="19050">
            <a:solidFill>
              <a:srgbClr val="F957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2063917-B2F9-29BA-F19A-B530C2AFB2DE}"/>
              </a:ext>
            </a:extLst>
          </p:cNvPr>
          <p:cNvSpPr/>
          <p:nvPr/>
        </p:nvSpPr>
        <p:spPr>
          <a:xfrm>
            <a:off x="5156153" y="5741781"/>
            <a:ext cx="130588" cy="130588"/>
          </a:xfrm>
          <a:prstGeom prst="roundRect">
            <a:avLst/>
          </a:prstGeom>
          <a:solidFill>
            <a:srgbClr val="F95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BBFAF27-B2AD-1C8D-C2EF-5D0BF734CF8E}"/>
              </a:ext>
            </a:extLst>
          </p:cNvPr>
          <p:cNvSpPr/>
          <p:nvPr/>
        </p:nvSpPr>
        <p:spPr>
          <a:xfrm>
            <a:off x="5156153" y="6137069"/>
            <a:ext cx="130588" cy="130588"/>
          </a:xfrm>
          <a:prstGeom prst="roundRect">
            <a:avLst/>
          </a:prstGeom>
          <a:solidFill>
            <a:srgbClr val="F95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BABEE6-B748-3E26-BDEE-3233632E51C3}"/>
              </a:ext>
            </a:extLst>
          </p:cNvPr>
          <p:cNvSpPr txBox="1"/>
          <p:nvPr/>
        </p:nvSpPr>
        <p:spPr>
          <a:xfrm>
            <a:off x="1308100" y="6900436"/>
            <a:ext cx="468250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이벤트 등록 대상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component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선언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OnDataReceived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메서드를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onDataReceived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이벤트에 등록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OnDataReceived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 선언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7A282D52-65CA-AF1E-6093-5EB759A49E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35"/>
          <a:stretch/>
        </p:blipFill>
        <p:spPr>
          <a:xfrm>
            <a:off x="1308100" y="7859707"/>
            <a:ext cx="3848053" cy="51420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61615EA-9740-A5DE-1841-F7DE6472E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8100" y="8463140"/>
            <a:ext cx="3848053" cy="527032"/>
          </a:xfrm>
          <a:prstGeom prst="rect">
            <a:avLst/>
          </a:prstGeom>
        </p:spPr>
      </p:pic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2261BDE4-19D0-93DE-8034-3F722B43A5A9}"/>
              </a:ext>
            </a:extLst>
          </p:cNvPr>
          <p:cNvSpPr/>
          <p:nvPr/>
        </p:nvSpPr>
        <p:spPr>
          <a:xfrm>
            <a:off x="3855221" y="8408792"/>
            <a:ext cx="317214" cy="317864"/>
          </a:xfrm>
          <a:prstGeom prst="downArrow">
            <a:avLst/>
          </a:prstGeom>
          <a:solidFill>
            <a:srgbClr val="F95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A609071-CF95-B36E-D078-A35BF5188BEC}"/>
              </a:ext>
            </a:extLst>
          </p:cNvPr>
          <p:cNvSpPr/>
          <p:nvPr/>
        </p:nvSpPr>
        <p:spPr>
          <a:xfrm>
            <a:off x="2934957" y="8188489"/>
            <a:ext cx="2157743" cy="125566"/>
          </a:xfrm>
          <a:prstGeom prst="roundRect">
            <a:avLst/>
          </a:prstGeom>
          <a:noFill/>
          <a:ln w="19050">
            <a:solidFill>
              <a:srgbClr val="F9579C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5E1A625-913F-8C36-003F-40228DCC658E}"/>
              </a:ext>
            </a:extLst>
          </p:cNvPr>
          <p:cNvSpPr/>
          <p:nvPr/>
        </p:nvSpPr>
        <p:spPr>
          <a:xfrm>
            <a:off x="2934957" y="8807614"/>
            <a:ext cx="2157743" cy="125566"/>
          </a:xfrm>
          <a:prstGeom prst="roundRect">
            <a:avLst/>
          </a:prstGeom>
          <a:noFill/>
          <a:ln w="19050">
            <a:solidFill>
              <a:srgbClr val="F9579C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5B57D0-0AC0-611E-1800-F8EA386E03BD}"/>
              </a:ext>
            </a:extLst>
          </p:cNvPr>
          <p:cNvSpPr txBox="1"/>
          <p:nvPr/>
        </p:nvSpPr>
        <p:spPr>
          <a:xfrm>
            <a:off x="1308100" y="8995936"/>
            <a:ext cx="497283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SerialHandleUnity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컴포넌트를 가진 게임 오브젝트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인스펙터로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드래그 앤 드랍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여기서 넣어준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SerialHandleUnity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이벤트에 메서드가 등록됨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136AC52B-5941-3363-B4E5-D995B4C1E351}"/>
              </a:ext>
            </a:extLst>
          </p:cNvPr>
          <p:cNvSpPr/>
          <p:nvPr/>
        </p:nvSpPr>
        <p:spPr>
          <a:xfrm>
            <a:off x="3023538" y="7611551"/>
            <a:ext cx="317214" cy="31786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9F0BBC-2C8D-3587-F080-27B55E09AB72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20491DF-3683-83F6-8904-139BAD7BD5C4}"/>
              </a:ext>
            </a:extLst>
          </p:cNvPr>
          <p:cNvGrpSpPr/>
          <p:nvPr/>
        </p:nvGrpSpPr>
        <p:grpSpPr>
          <a:xfrm>
            <a:off x="3363047" y="1874322"/>
            <a:ext cx="3294927" cy="810508"/>
            <a:chOff x="3363047" y="1874322"/>
            <a:chExt cx="3294927" cy="810508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5F3A52F-D4F6-16D4-1B75-B27F5A4B5561}"/>
                </a:ext>
              </a:extLst>
            </p:cNvPr>
            <p:cNvSpPr/>
            <p:nvPr/>
          </p:nvSpPr>
          <p:spPr>
            <a:xfrm>
              <a:off x="3363047" y="1874322"/>
              <a:ext cx="3294927" cy="810508"/>
            </a:xfrm>
            <a:prstGeom prst="roundRect">
              <a:avLst>
                <a:gd name="adj" fmla="val 11681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D0E786-F1BD-C1B5-6B4A-8DAF54E02844}"/>
                </a:ext>
              </a:extLst>
            </p:cNvPr>
            <p:cNvSpPr txBox="1"/>
            <p:nvPr/>
          </p:nvSpPr>
          <p:spPr>
            <a:xfrm>
              <a:off x="3403600" y="1921258"/>
              <a:ext cx="3076355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onLogReceived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자동으로 처리하여</a:t>
              </a:r>
              <a:b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로그를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Unity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Log 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창에 표시함</a:t>
              </a:r>
              <a:b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따로 메서드를 등록할 필요 없음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45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9FF9F0A-EEAD-42C5-6BB8-67EC7400A1B1}"/>
              </a:ext>
            </a:extLst>
          </p:cNvPr>
          <p:cNvSpPr txBox="1"/>
          <p:nvPr/>
        </p:nvSpPr>
        <p:spPr>
          <a:xfrm>
            <a:off x="599640" y="725307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79496-6531-1390-EDA7-2B319980AA49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60E54A-3C14-734D-3D7D-2A84E4E92724}"/>
              </a:ext>
            </a:extLst>
          </p:cNvPr>
          <p:cNvSpPr txBox="1"/>
          <p:nvPr/>
        </p:nvSpPr>
        <p:spPr>
          <a:xfrm>
            <a:off x="599640" y="1037251"/>
            <a:ext cx="17139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C#,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연결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9A6286F-DFC6-56E1-5B31-36B0B4ED2626}"/>
              </a:ext>
            </a:extLst>
          </p:cNvPr>
          <p:cNvSpPr/>
          <p:nvPr/>
        </p:nvSpPr>
        <p:spPr>
          <a:xfrm>
            <a:off x="698462" y="1371598"/>
            <a:ext cx="5900457" cy="8439649"/>
          </a:xfrm>
          <a:prstGeom prst="roundRect">
            <a:avLst>
              <a:gd name="adj" fmla="val 2144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0" dirty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Collections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Collections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Generic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UnityEngine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사용 환경에 맞게 네임스페이스 참조</a:t>
            </a:r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Serial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900" b="0" dirty="0" err="1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SerialPlugin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사용을 위한 네임스페이스 참조</a:t>
            </a:r>
            <a:endParaRPr lang="ko-KR" altLang="en-US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900" dirty="0">
              <a:solidFill>
                <a:srgbClr val="4AC8A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SerialTest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MonoBehaviour</a:t>
            </a:r>
            <a:r>
              <a:rPr lang="en-US" altLang="ko-KR" sz="900" b="0" dirty="0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900" b="0" dirty="0" err="1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SerialTest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에 해당하는 클래스 이름은 자유롭게 설정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Serial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Handle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_manager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Start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{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_manager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Serial</a:t>
            </a:r>
            <a:r>
              <a:rPr lang="en-US" altLang="ko-KR" sz="9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Handle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manager.logLevel</a:t>
            </a:r>
            <a:r>
              <a:rPr lang="en-US" altLang="ko-KR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		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Error, Normal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로그 수신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getPPSOnDataReceived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	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endParaRPr lang="en-US" altLang="ko-KR" sz="900" dirty="0">
              <a:solidFill>
                <a:srgbClr val="9CDCF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onLogReceived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	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OnLogReceived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ScanEnded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	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OnScanEnded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onConnected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	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OnConnected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onConnectionFailed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	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OnConnectionFailed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onDisconnected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	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OnDisconnected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onDataReceived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	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OnDataReceived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Connect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{</a:t>
            </a:r>
            <a:b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receiveByteSize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1 </a:t>
            </a:r>
            <a:r>
              <a:rPr lang="ko-KR" altLang="en-US" sz="900" b="0" dirty="0" err="1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바이트씩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데이터 수신</a:t>
            </a:r>
            <a:endParaRPr lang="en-US" altLang="ko-KR" sz="900" dirty="0">
              <a:solidFill>
                <a:srgbClr val="6A995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receiveBufferSize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1000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수신 버퍼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1000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바이트로 설정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packetLength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패킷 길이를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바이트로 인식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stopByte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byte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[] { 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};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“\n“ (</a:t>
            </a:r>
            <a:r>
              <a:rPr lang="ko-KR" altLang="en-US" sz="900" b="0" dirty="0" err="1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줄바꿈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-LF)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을 </a:t>
            </a:r>
            <a:r>
              <a:rPr lang="en-US" altLang="ko-KR" sz="900" b="0" dirty="0" err="1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stopByte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로 인식</a:t>
            </a:r>
            <a:endParaRPr lang="en-US" altLang="ko-KR" sz="900" b="0" dirty="0">
              <a:solidFill>
                <a:srgbClr val="6A9955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900" b="0" dirty="0" err="1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아두이노의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경우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 err="1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을 사용하면 패킷의 끝에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“\n”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을 추가함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encodingType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EncodingType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ASCII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ASCII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바이트 데이터 변환</a:t>
            </a:r>
            <a:endParaRPr lang="en-US" altLang="ko-KR" sz="900" dirty="0">
              <a:solidFill>
                <a:srgbClr val="6A995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usePPSLimit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PPSLimi</a:t>
            </a:r>
            <a:r>
              <a:rPr lang="en-US" altLang="ko-KR" sz="9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ko-KR" altLang="en-US" sz="9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300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PPS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제한 설정 후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300Hz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제한</a:t>
            </a:r>
            <a:endParaRPr lang="en-US" altLang="ko-KR" sz="900" b="0" dirty="0">
              <a:solidFill>
                <a:srgbClr val="B5CEA8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Connect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"HC-06"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“HC-06”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이름을 가지는 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BT classic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디바이스에 연결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ScanDevice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{</a:t>
            </a:r>
          </a:p>
          <a:p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//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사용 가능한 포트 검색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ScanDevice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b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Send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message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{</a:t>
            </a:r>
          </a:p>
          <a:p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//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전달 받은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을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ASCII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타입으로 인코딩하여 연결된 디바이스로 출력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SendData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message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public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Send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byte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{</a:t>
            </a:r>
          </a:p>
          <a:p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//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전달 받은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byte data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를 연결된 디바이스로 출력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SendData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</a:t>
            </a:r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35227-D866-2614-6556-4C37DF719CD7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</p:spTree>
    <p:extLst>
      <p:ext uri="{BB962C8B-B14F-4D97-AF65-F5344CB8AC3E}">
        <p14:creationId xmlns:p14="http://schemas.microsoft.com/office/powerpoint/2010/main" val="224601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9FF9F0A-EEAD-42C5-6BB8-67EC7400A1B1}"/>
              </a:ext>
            </a:extLst>
          </p:cNvPr>
          <p:cNvSpPr txBox="1"/>
          <p:nvPr/>
        </p:nvSpPr>
        <p:spPr>
          <a:xfrm>
            <a:off x="599640" y="725307"/>
            <a:ext cx="534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79496-6531-1390-EDA7-2B319980AA49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60E54A-3C14-734D-3D7D-2A84E4E92724}"/>
              </a:ext>
            </a:extLst>
          </p:cNvPr>
          <p:cNvSpPr txBox="1"/>
          <p:nvPr/>
        </p:nvSpPr>
        <p:spPr>
          <a:xfrm>
            <a:off x="599640" y="1037251"/>
            <a:ext cx="18978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연결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9A6286F-DFC6-56E1-5B31-36B0B4ED2626}"/>
              </a:ext>
            </a:extLst>
          </p:cNvPr>
          <p:cNvSpPr/>
          <p:nvPr/>
        </p:nvSpPr>
        <p:spPr>
          <a:xfrm>
            <a:off x="698462" y="1371598"/>
            <a:ext cx="5900457" cy="6831498"/>
          </a:xfrm>
          <a:prstGeom prst="roundRect">
            <a:avLst>
              <a:gd name="adj" fmla="val 2190"/>
            </a:avLst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  <a:p>
            <a:endParaRPr lang="en-US" altLang="ko-KR" sz="900" b="0" dirty="0">
              <a:solidFill>
                <a:srgbClr val="569CD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Disconnect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{</a:t>
            </a:r>
          </a:p>
          <a:p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//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블루투스 연결 해제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Disconnect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endParaRPr lang="en-US" altLang="ko-KR" sz="900" b="0" dirty="0">
              <a:solidFill>
                <a:srgbClr val="569CD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private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OnLogReceived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SerialLog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{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Debug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private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OnScanEnded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SerialLog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{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devices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Debug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devices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]);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OnConnected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{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Debug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"Connected"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endParaRPr lang="en-US" altLang="ko-KR" sz="9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OnConnectionFailed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{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Debug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"Connection failed"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private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OnDisconnected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{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Debug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"Disconnected"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OnDataReceived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SerialData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{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Debug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$"{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pps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: {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900" b="0" dirty="0" err="1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packet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}"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b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569CD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OnApplicationQuit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{</a:t>
            </a: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manager</a:t>
            </a:r>
            <a:r>
              <a:rPr lang="en-US" altLang="ko-KR" sz="900" b="0" dirty="0" err="1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Disconnect</a:t>
            </a:r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ko-KR" altLang="en-US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디바이스 연결이 종료되지 않은 상태로 유니티 플레이가 종료되는 것을 방지</a:t>
            </a:r>
            <a:endParaRPr lang="ko-KR" altLang="en-US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디바이스 연결은 별도의 스레드에서 관리되기 때문에</a:t>
            </a:r>
            <a:r>
              <a:rPr lang="en-US" altLang="ko-KR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유니티 플레이 종료 전에</a:t>
            </a:r>
            <a:endParaRPr lang="ko-KR" altLang="en-US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연결을 종료하지 않으면 </a:t>
            </a:r>
            <a:r>
              <a:rPr lang="ko-KR" altLang="en-US" sz="9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크래시</a:t>
            </a:r>
            <a:r>
              <a:rPr lang="ko-KR" altLang="en-US" sz="9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발생</a:t>
            </a:r>
            <a:endParaRPr lang="ko-KR" altLang="en-US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9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69E49-8EE0-F498-B9E0-9B155A66BECC}"/>
              </a:ext>
            </a:extLst>
          </p:cNvPr>
          <p:cNvSpPr txBox="1"/>
          <p:nvPr/>
        </p:nvSpPr>
        <p:spPr>
          <a:xfrm>
            <a:off x="698462" y="8201431"/>
            <a:ext cx="5702395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개의 디바이스 연결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위 코드를 여러 개 만들면 됨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수신 바이트 수가 정해져 있을 경우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bufferSize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거기에 맞추는 것이 좋음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수신 바이트 수가 정해져 있지 않을 경우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stopByte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설정하고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bufferSize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설정하는 것이 좋음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BT classic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디바이스의 경우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페어링이 되어 있지 않으면 플러그인이 페어링을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요청하고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페어링에 성공할 시 다시 연결을 시도함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BLE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디바이스의 경우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페어링이 되어 있지 않으면 연결 실패를 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4EAC1-F11D-A50F-FDD5-15ED13830023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</p:spTree>
    <p:extLst>
      <p:ext uri="{BB962C8B-B14F-4D97-AF65-F5344CB8AC3E}">
        <p14:creationId xmlns:p14="http://schemas.microsoft.com/office/powerpoint/2010/main" val="135561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A47EEF4-AEA7-21C3-313B-E7C9B320C2FE}"/>
              </a:ext>
            </a:extLst>
          </p:cNvPr>
          <p:cNvGrpSpPr/>
          <p:nvPr/>
        </p:nvGrpSpPr>
        <p:grpSpPr>
          <a:xfrm>
            <a:off x="171450" y="725307"/>
            <a:ext cx="6666051" cy="4205318"/>
            <a:chOff x="171450" y="725307"/>
            <a:chExt cx="6666051" cy="420531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B14D11-6A58-71E6-7647-04D69DF08F40}"/>
                </a:ext>
              </a:extLst>
            </p:cNvPr>
            <p:cNvSpPr txBox="1"/>
            <p:nvPr/>
          </p:nvSpPr>
          <p:spPr>
            <a:xfrm>
              <a:off x="599640" y="725307"/>
              <a:ext cx="256993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파일</a:t>
              </a:r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별 상세 참조 파일 및 경로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1C97C16-288D-DB1D-B0DE-81E6A7EB4E31}"/>
                </a:ext>
              </a:extLst>
            </p:cNvPr>
            <p:cNvSpPr/>
            <p:nvPr/>
          </p:nvSpPr>
          <p:spPr>
            <a:xfrm>
              <a:off x="171450" y="819737"/>
              <a:ext cx="426720" cy="1343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79EB2B-4593-1C68-5E35-4A06B1CE915A}"/>
                </a:ext>
              </a:extLst>
            </p:cNvPr>
            <p:cNvSpPr txBox="1"/>
            <p:nvPr/>
          </p:nvSpPr>
          <p:spPr>
            <a:xfrm>
              <a:off x="599640" y="1037251"/>
              <a:ext cx="6237861" cy="3893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SerialPort.dll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C:\Windows\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System32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kernel32.dll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C:\Windows\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System32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ole32.dll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C:\Windows\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System32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nicaiu.dll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C:\Windows\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System32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MSVCP140.dll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C:\Windows\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System32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Setupapi.dll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C:\Windows\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System32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BluetoothApis.dll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C:\Windows\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System32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VCRUNTIME140_1.dll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C:\Windows\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System32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VCRUNTIME140.dll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C:\Windows\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System32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ucrtbased.dll</a:t>
              </a:r>
              <a:b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SerialManager.dll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C:\Windows\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SysWOW64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mscoree.dll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C:\Windows\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Microsoft.NET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Framework64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v4.0.30319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</a:t>
              </a:r>
              <a:b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mscorlib.dll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C:\Windows\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Microsoft.NET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\assembly\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GAC_MSIL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\System\</a:t>
              </a:r>
              <a:b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v4.0_4.0.0.0__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b77a5c561934e089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System.dll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C:\Windows\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Microsoft.NET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\assembly\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GAC_MSIL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System.Core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</a:t>
              </a:r>
              <a:b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v4.0_4.0.0.0__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b77a5c561934e089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\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System.Core.dll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3ABA82-9BC7-D682-03C4-3F9E88B8E458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</p:spTree>
    <p:extLst>
      <p:ext uri="{BB962C8B-B14F-4D97-AF65-F5344CB8AC3E}">
        <p14:creationId xmlns:p14="http://schemas.microsoft.com/office/powerpoint/2010/main" val="315943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2B4DFA75-AEB3-14EA-7D52-DFC0D7B56045}"/>
              </a:ext>
            </a:extLst>
          </p:cNvPr>
          <p:cNvSpPr/>
          <p:nvPr/>
        </p:nvSpPr>
        <p:spPr>
          <a:xfrm>
            <a:off x="563880" y="1211580"/>
            <a:ext cx="3703320" cy="2087880"/>
          </a:xfrm>
          <a:prstGeom prst="roundRect">
            <a:avLst>
              <a:gd name="adj" fmla="val 4710"/>
            </a:avLst>
          </a:prstGeom>
          <a:solidFill>
            <a:schemeClr val="bg1"/>
          </a:solidFill>
          <a:ln>
            <a:solidFill>
              <a:srgbClr val="A64C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DBFA64A-BEC6-2B5E-9C3B-46927E65E80E}"/>
              </a:ext>
            </a:extLst>
          </p:cNvPr>
          <p:cNvGrpSpPr/>
          <p:nvPr/>
        </p:nvGrpSpPr>
        <p:grpSpPr>
          <a:xfrm>
            <a:off x="171450" y="725307"/>
            <a:ext cx="2442716" cy="323165"/>
            <a:chOff x="676275" y="4546736"/>
            <a:chExt cx="2442716" cy="3231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815032-6F5D-24E9-19E4-88395401F2CD}"/>
                </a:ext>
              </a:extLst>
            </p:cNvPr>
            <p:cNvSpPr txBox="1"/>
            <p:nvPr/>
          </p:nvSpPr>
          <p:spPr>
            <a:xfrm>
              <a:off x="1104465" y="4546736"/>
              <a:ext cx="201452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Enumeration, Struct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0B01839-7F44-FEF6-7107-35C93FC20E84}"/>
                </a:ext>
              </a:extLst>
            </p:cNvPr>
            <p:cNvSpPr/>
            <p:nvPr/>
          </p:nvSpPr>
          <p:spPr>
            <a:xfrm>
              <a:off x="676275" y="4641166"/>
              <a:ext cx="426720" cy="134303"/>
            </a:xfrm>
            <a:prstGeom prst="roundRect">
              <a:avLst>
                <a:gd name="adj" fmla="val 50000"/>
              </a:avLst>
            </a:prstGeom>
            <a:solidFill>
              <a:srgbClr val="A64C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8A17CF38-AC9C-8E9B-69FA-02A82C9304F6}"/>
              </a:ext>
            </a:extLst>
          </p:cNvPr>
          <p:cNvGrpSpPr/>
          <p:nvPr/>
        </p:nvGrpSpPr>
        <p:grpSpPr>
          <a:xfrm>
            <a:off x="424484" y="1049674"/>
            <a:ext cx="2261566" cy="328482"/>
            <a:chOff x="424484" y="1049674"/>
            <a:chExt cx="2261566" cy="328482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6E1E68AA-283D-7533-0379-76137874E35D}"/>
                </a:ext>
              </a:extLst>
            </p:cNvPr>
            <p:cNvSpPr/>
            <p:nvPr/>
          </p:nvSpPr>
          <p:spPr>
            <a:xfrm>
              <a:off x="424484" y="1049674"/>
              <a:ext cx="2261566" cy="328482"/>
            </a:xfrm>
            <a:prstGeom prst="roundRect">
              <a:avLst>
                <a:gd name="adj" fmla="val 50000"/>
              </a:avLst>
            </a:prstGeom>
            <a:solidFill>
              <a:srgbClr val="A64C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30D76E7-C47E-022F-27E5-6D314002AADA}"/>
                </a:ext>
              </a:extLst>
            </p:cNvPr>
            <p:cNvSpPr txBox="1"/>
            <p:nvPr/>
          </p:nvSpPr>
          <p:spPr>
            <a:xfrm>
              <a:off x="1239315" y="1052333"/>
              <a:ext cx="631904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UUID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B688BCE-7014-FAA3-CBD7-1B6840E9A76D}"/>
              </a:ext>
            </a:extLst>
          </p:cNvPr>
          <p:cNvSpPr txBox="1"/>
          <p:nvPr/>
        </p:nvSpPr>
        <p:spPr>
          <a:xfrm>
            <a:off x="1104465" y="1379357"/>
            <a:ext cx="9172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Variable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65199CE-DA38-2258-66E8-5CBD49C6A1A3}"/>
              </a:ext>
            </a:extLst>
          </p:cNvPr>
          <p:cNvSpPr/>
          <p:nvPr/>
        </p:nvSpPr>
        <p:spPr>
          <a:xfrm>
            <a:off x="676275" y="147378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4DB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C62C0242-150A-22E0-59CA-2441CCEEA11E}"/>
              </a:ext>
            </a:extLst>
          </p:cNvPr>
          <p:cNvGrpSpPr/>
          <p:nvPr/>
        </p:nvGrpSpPr>
        <p:grpSpPr>
          <a:xfrm>
            <a:off x="999979" y="1691301"/>
            <a:ext cx="1348000" cy="529370"/>
            <a:chOff x="999979" y="4705010"/>
            <a:chExt cx="1348000" cy="52937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0164F5A-7A7C-3B90-0509-04F203471FE3}"/>
                </a:ext>
              </a:extLst>
            </p:cNvPr>
            <p:cNvSpPr/>
            <p:nvPr/>
          </p:nvSpPr>
          <p:spPr>
            <a:xfrm>
              <a:off x="999979" y="4788114"/>
              <a:ext cx="566883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string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9E18173-2B64-C6CA-48F4-7BE7AD4E912F}"/>
                </a:ext>
              </a:extLst>
            </p:cNvPr>
            <p:cNvSpPr txBox="1"/>
            <p:nvPr/>
          </p:nvSpPr>
          <p:spPr>
            <a:xfrm>
              <a:off x="1570896" y="4705010"/>
              <a:ext cx="71846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service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4E6A3CA-18AB-FD3B-919C-C288E975EA7A}"/>
                </a:ext>
              </a:extLst>
            </p:cNvPr>
            <p:cNvSpPr txBox="1"/>
            <p:nvPr/>
          </p:nvSpPr>
          <p:spPr>
            <a:xfrm>
              <a:off x="1137391" y="4972770"/>
              <a:ext cx="1210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서비스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UUID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0427763-5B30-8E5E-72AE-177EA067F8E8}"/>
              </a:ext>
            </a:extLst>
          </p:cNvPr>
          <p:cNvGrpSpPr/>
          <p:nvPr/>
        </p:nvGrpSpPr>
        <p:grpSpPr>
          <a:xfrm>
            <a:off x="999979" y="2221526"/>
            <a:ext cx="2979857" cy="529370"/>
            <a:chOff x="999979" y="5244760"/>
            <a:chExt cx="2979857" cy="52937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95592890-2016-4BE2-271F-3BF41510C182}"/>
                </a:ext>
              </a:extLst>
            </p:cNvPr>
            <p:cNvSpPr/>
            <p:nvPr/>
          </p:nvSpPr>
          <p:spPr>
            <a:xfrm>
              <a:off x="999979" y="5327864"/>
              <a:ext cx="566883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string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C4F6D21-D73C-FAF9-A333-0B215772DFA8}"/>
                </a:ext>
              </a:extLst>
            </p:cNvPr>
            <p:cNvSpPr txBox="1"/>
            <p:nvPr/>
          </p:nvSpPr>
          <p:spPr>
            <a:xfrm>
              <a:off x="1570896" y="5244760"/>
              <a:ext cx="33534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rx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AA7670-835E-A402-01A0-5C48827986C9}"/>
                </a:ext>
              </a:extLst>
            </p:cNvPr>
            <p:cNvSpPr txBox="1"/>
            <p:nvPr/>
          </p:nvSpPr>
          <p:spPr>
            <a:xfrm>
              <a:off x="1137391" y="5512520"/>
              <a:ext cx="2842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블루투스 디바이스의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RX data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특성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UUID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D5FDC6F-CE20-B865-911C-92471FF9EE7E}"/>
              </a:ext>
            </a:extLst>
          </p:cNvPr>
          <p:cNvGrpSpPr/>
          <p:nvPr/>
        </p:nvGrpSpPr>
        <p:grpSpPr>
          <a:xfrm>
            <a:off x="999979" y="2751751"/>
            <a:ext cx="2971842" cy="529370"/>
            <a:chOff x="999979" y="5765460"/>
            <a:chExt cx="2971842" cy="529370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476C0BB3-D59C-99DC-070A-637A4B4672EA}"/>
                </a:ext>
              </a:extLst>
            </p:cNvPr>
            <p:cNvSpPr/>
            <p:nvPr/>
          </p:nvSpPr>
          <p:spPr>
            <a:xfrm>
              <a:off x="999979" y="5848564"/>
              <a:ext cx="566883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string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C57894F-A82B-078B-936F-86474200DF8F}"/>
                </a:ext>
              </a:extLst>
            </p:cNvPr>
            <p:cNvSpPr txBox="1"/>
            <p:nvPr/>
          </p:nvSpPr>
          <p:spPr>
            <a:xfrm>
              <a:off x="1570896" y="5765460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tx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67A7870-F87B-1C33-F142-92B4840B41C9}"/>
                </a:ext>
              </a:extLst>
            </p:cNvPr>
            <p:cNvSpPr txBox="1"/>
            <p:nvPr/>
          </p:nvSpPr>
          <p:spPr>
            <a:xfrm>
              <a:off x="1137391" y="6033220"/>
              <a:ext cx="28344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블루투스 디바이스의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TX data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특성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UUID</a:t>
              </a: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4F63AA74-C636-810F-1FB9-7F7F783F8F2F}"/>
              </a:ext>
            </a:extLst>
          </p:cNvPr>
          <p:cNvSpPr/>
          <p:nvPr/>
        </p:nvSpPr>
        <p:spPr>
          <a:xfrm>
            <a:off x="563880" y="3726930"/>
            <a:ext cx="3703320" cy="539167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solidFill>
              <a:srgbClr val="A64C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7D8B17-865C-32EF-2911-4D8C993A29BE}"/>
              </a:ext>
            </a:extLst>
          </p:cNvPr>
          <p:cNvSpPr txBox="1"/>
          <p:nvPr/>
        </p:nvSpPr>
        <p:spPr>
          <a:xfrm>
            <a:off x="1104465" y="3899616"/>
            <a:ext cx="9172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Variable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0C5DF84E-A719-5054-C168-8752E376E31D}"/>
              </a:ext>
            </a:extLst>
          </p:cNvPr>
          <p:cNvSpPr/>
          <p:nvPr/>
        </p:nvSpPr>
        <p:spPr>
          <a:xfrm>
            <a:off x="676275" y="3994046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4DB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1A338F4D-2B26-51DA-2169-5706C82393CE}"/>
              </a:ext>
            </a:extLst>
          </p:cNvPr>
          <p:cNvGrpSpPr/>
          <p:nvPr/>
        </p:nvGrpSpPr>
        <p:grpSpPr>
          <a:xfrm>
            <a:off x="999979" y="4211560"/>
            <a:ext cx="2175149" cy="529370"/>
            <a:chOff x="999979" y="4705010"/>
            <a:chExt cx="2175149" cy="529370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F0140312-8991-48BB-B85E-F4F3ACF514DA}"/>
                </a:ext>
              </a:extLst>
            </p:cNvPr>
            <p:cNvSpPr/>
            <p:nvPr/>
          </p:nvSpPr>
          <p:spPr>
            <a:xfrm>
              <a:off x="999979" y="4788114"/>
              <a:ext cx="566883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D16C89-8399-B5A5-E2F1-911CC7B10352}"/>
                </a:ext>
              </a:extLst>
            </p:cNvPr>
            <p:cNvSpPr txBox="1"/>
            <p:nvPr/>
          </p:nvSpPr>
          <p:spPr>
            <a:xfrm>
              <a:off x="1570896" y="4705010"/>
              <a:ext cx="8563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bps1200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90A8E0C-DBA4-E9B3-6775-F3D210E3DD90}"/>
                </a:ext>
              </a:extLst>
            </p:cNvPr>
            <p:cNvSpPr txBox="1"/>
            <p:nvPr/>
          </p:nvSpPr>
          <p:spPr>
            <a:xfrm>
              <a:off x="1137391" y="4972770"/>
              <a:ext cx="2037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보드레이트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1200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설정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5BB9EC9-F2FE-0C9E-19C8-12799C89C699}"/>
              </a:ext>
            </a:extLst>
          </p:cNvPr>
          <p:cNvGrpSpPr/>
          <p:nvPr/>
        </p:nvGrpSpPr>
        <p:grpSpPr>
          <a:xfrm>
            <a:off x="999979" y="4815268"/>
            <a:ext cx="2175149" cy="529370"/>
            <a:chOff x="999979" y="5244760"/>
            <a:chExt cx="2175149" cy="529370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6B1D33B3-6E1C-8455-2D47-108AB0D2CF84}"/>
                </a:ext>
              </a:extLst>
            </p:cNvPr>
            <p:cNvSpPr/>
            <p:nvPr/>
          </p:nvSpPr>
          <p:spPr>
            <a:xfrm>
              <a:off x="999979" y="5327864"/>
              <a:ext cx="566883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0597AA9-AD94-89E8-FA26-83D40CF0D8A8}"/>
                </a:ext>
              </a:extLst>
            </p:cNvPr>
            <p:cNvSpPr txBox="1"/>
            <p:nvPr/>
          </p:nvSpPr>
          <p:spPr>
            <a:xfrm>
              <a:off x="1570896" y="5244760"/>
              <a:ext cx="8563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bps2400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A366F08-3DBB-197A-43AA-F4AC1FD86D56}"/>
                </a:ext>
              </a:extLst>
            </p:cNvPr>
            <p:cNvSpPr txBox="1"/>
            <p:nvPr/>
          </p:nvSpPr>
          <p:spPr>
            <a:xfrm>
              <a:off x="1137391" y="5512520"/>
              <a:ext cx="2037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보드레이트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2400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설정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DA7E3BF-B2ED-FACE-D877-5A21F9839F10}"/>
              </a:ext>
            </a:extLst>
          </p:cNvPr>
          <p:cNvGrpSpPr/>
          <p:nvPr/>
        </p:nvGrpSpPr>
        <p:grpSpPr>
          <a:xfrm>
            <a:off x="999979" y="5418976"/>
            <a:ext cx="2175149" cy="529370"/>
            <a:chOff x="999979" y="5244760"/>
            <a:chExt cx="2175149" cy="52937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536E8E0A-17BD-A08D-28F7-EF01B9966EE6}"/>
                </a:ext>
              </a:extLst>
            </p:cNvPr>
            <p:cNvSpPr/>
            <p:nvPr/>
          </p:nvSpPr>
          <p:spPr>
            <a:xfrm>
              <a:off x="999979" y="5327864"/>
              <a:ext cx="566883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B7E2C3E-6B2F-5153-E61B-0F61F3BEC802}"/>
                </a:ext>
              </a:extLst>
            </p:cNvPr>
            <p:cNvSpPr txBox="1"/>
            <p:nvPr/>
          </p:nvSpPr>
          <p:spPr>
            <a:xfrm>
              <a:off x="1570896" y="5244760"/>
              <a:ext cx="8563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bps4800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7C3FC77-8C3D-1D39-1A5D-662DDC3937EC}"/>
                </a:ext>
              </a:extLst>
            </p:cNvPr>
            <p:cNvSpPr txBox="1"/>
            <p:nvPr/>
          </p:nvSpPr>
          <p:spPr>
            <a:xfrm>
              <a:off x="1137391" y="5512520"/>
              <a:ext cx="2037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보드레이트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4800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설정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0FE0DAF-5A69-FFBC-75E0-EEA324A577AC}"/>
              </a:ext>
            </a:extLst>
          </p:cNvPr>
          <p:cNvGrpSpPr/>
          <p:nvPr/>
        </p:nvGrpSpPr>
        <p:grpSpPr>
          <a:xfrm>
            <a:off x="999979" y="6022684"/>
            <a:ext cx="2175149" cy="529370"/>
            <a:chOff x="999979" y="5244760"/>
            <a:chExt cx="2175149" cy="529370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06FABFDA-6214-4372-47A7-1AE760EF3F9F}"/>
                </a:ext>
              </a:extLst>
            </p:cNvPr>
            <p:cNvSpPr/>
            <p:nvPr/>
          </p:nvSpPr>
          <p:spPr>
            <a:xfrm>
              <a:off x="999979" y="5327864"/>
              <a:ext cx="566883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E91F932-CA4D-C9EF-2162-A8666DA3830E}"/>
                </a:ext>
              </a:extLst>
            </p:cNvPr>
            <p:cNvSpPr txBox="1"/>
            <p:nvPr/>
          </p:nvSpPr>
          <p:spPr>
            <a:xfrm>
              <a:off x="1570896" y="5244760"/>
              <a:ext cx="8563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bps9600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97D0200-E456-8C35-CEE9-E2B4111C414F}"/>
                </a:ext>
              </a:extLst>
            </p:cNvPr>
            <p:cNvSpPr txBox="1"/>
            <p:nvPr/>
          </p:nvSpPr>
          <p:spPr>
            <a:xfrm>
              <a:off x="1137391" y="5512520"/>
              <a:ext cx="2037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보드레이트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9600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설정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2410D4F-0258-994E-39E2-C4D6243D75A0}"/>
              </a:ext>
            </a:extLst>
          </p:cNvPr>
          <p:cNvGrpSpPr/>
          <p:nvPr/>
        </p:nvGrpSpPr>
        <p:grpSpPr>
          <a:xfrm>
            <a:off x="999979" y="7230100"/>
            <a:ext cx="2260109" cy="529370"/>
            <a:chOff x="999979" y="4705010"/>
            <a:chExt cx="2260109" cy="529370"/>
          </a:xfrm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30897D83-261A-2581-6CB0-ADEA1A265ADC}"/>
                </a:ext>
              </a:extLst>
            </p:cNvPr>
            <p:cNvSpPr/>
            <p:nvPr/>
          </p:nvSpPr>
          <p:spPr>
            <a:xfrm>
              <a:off x="999979" y="4788114"/>
              <a:ext cx="566883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F06C2EE-FDED-1818-1B95-0B2DC8A1BE39}"/>
                </a:ext>
              </a:extLst>
            </p:cNvPr>
            <p:cNvSpPr txBox="1"/>
            <p:nvPr/>
          </p:nvSpPr>
          <p:spPr>
            <a:xfrm>
              <a:off x="1570896" y="4705010"/>
              <a:ext cx="95571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bps38400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A6D9BA2-C48C-5D80-B2EF-E239E829104F}"/>
                </a:ext>
              </a:extLst>
            </p:cNvPr>
            <p:cNvSpPr txBox="1"/>
            <p:nvPr/>
          </p:nvSpPr>
          <p:spPr>
            <a:xfrm>
              <a:off x="1137391" y="4972770"/>
              <a:ext cx="21226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보드레이트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38400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설정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93BA289-9793-5DAC-3EED-A621F6441F56}"/>
              </a:ext>
            </a:extLst>
          </p:cNvPr>
          <p:cNvGrpSpPr/>
          <p:nvPr/>
        </p:nvGrpSpPr>
        <p:grpSpPr>
          <a:xfrm>
            <a:off x="999979" y="7833808"/>
            <a:ext cx="2260109" cy="529370"/>
            <a:chOff x="999979" y="5244760"/>
            <a:chExt cx="2260109" cy="529370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2A66CD42-ABF0-20A5-15D3-237903766A87}"/>
                </a:ext>
              </a:extLst>
            </p:cNvPr>
            <p:cNvSpPr/>
            <p:nvPr/>
          </p:nvSpPr>
          <p:spPr>
            <a:xfrm>
              <a:off x="999979" y="5327864"/>
              <a:ext cx="566883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7570D85-C2C0-1E63-31CE-20064578D8B9}"/>
                </a:ext>
              </a:extLst>
            </p:cNvPr>
            <p:cNvSpPr txBox="1"/>
            <p:nvPr/>
          </p:nvSpPr>
          <p:spPr>
            <a:xfrm>
              <a:off x="1570896" y="5244760"/>
              <a:ext cx="95571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bps57600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A2FEEE1-B292-FAEC-02F4-6C9DDFBDDA78}"/>
                </a:ext>
              </a:extLst>
            </p:cNvPr>
            <p:cNvSpPr txBox="1"/>
            <p:nvPr/>
          </p:nvSpPr>
          <p:spPr>
            <a:xfrm>
              <a:off x="1137391" y="5512520"/>
              <a:ext cx="21226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보드레이트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57600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설정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1337FE33-027A-A43A-C2B8-39A55958325E}"/>
              </a:ext>
            </a:extLst>
          </p:cNvPr>
          <p:cNvGrpSpPr/>
          <p:nvPr/>
        </p:nvGrpSpPr>
        <p:grpSpPr>
          <a:xfrm>
            <a:off x="999979" y="8437516"/>
            <a:ext cx="2345068" cy="529370"/>
            <a:chOff x="999979" y="5244760"/>
            <a:chExt cx="2345068" cy="529370"/>
          </a:xfrm>
        </p:grpSpPr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18BFC3F5-3E4B-F476-1F07-978529AD1366}"/>
                </a:ext>
              </a:extLst>
            </p:cNvPr>
            <p:cNvSpPr/>
            <p:nvPr/>
          </p:nvSpPr>
          <p:spPr>
            <a:xfrm>
              <a:off x="999979" y="5327864"/>
              <a:ext cx="566883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4986A35-E894-6001-2F5E-B507ECF624AB}"/>
                </a:ext>
              </a:extLst>
            </p:cNvPr>
            <p:cNvSpPr txBox="1"/>
            <p:nvPr/>
          </p:nvSpPr>
          <p:spPr>
            <a:xfrm>
              <a:off x="1570896" y="5244760"/>
              <a:ext cx="10550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bps115200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D185D23-72E8-405D-B95E-388D1980F58A}"/>
                </a:ext>
              </a:extLst>
            </p:cNvPr>
            <p:cNvSpPr txBox="1"/>
            <p:nvPr/>
          </p:nvSpPr>
          <p:spPr>
            <a:xfrm>
              <a:off x="1137391" y="5512520"/>
              <a:ext cx="2207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보드레이트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115200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설정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FF32A6ED-B0C2-EE0C-DF2A-52CEA7CF3B4E}"/>
              </a:ext>
            </a:extLst>
          </p:cNvPr>
          <p:cNvGrpSpPr/>
          <p:nvPr/>
        </p:nvGrpSpPr>
        <p:grpSpPr>
          <a:xfrm>
            <a:off x="999979" y="6626392"/>
            <a:ext cx="2260109" cy="529370"/>
            <a:chOff x="999979" y="4705010"/>
            <a:chExt cx="2260109" cy="52937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4A2F0C65-D0E6-19D9-F162-53B0E03E215D}"/>
                </a:ext>
              </a:extLst>
            </p:cNvPr>
            <p:cNvSpPr/>
            <p:nvPr/>
          </p:nvSpPr>
          <p:spPr>
            <a:xfrm>
              <a:off x="999979" y="4788114"/>
              <a:ext cx="566883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66AE04C-84E8-5360-5158-CB6466EC9E7F}"/>
                </a:ext>
              </a:extLst>
            </p:cNvPr>
            <p:cNvSpPr txBox="1"/>
            <p:nvPr/>
          </p:nvSpPr>
          <p:spPr>
            <a:xfrm>
              <a:off x="1570896" y="4705010"/>
              <a:ext cx="95571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bps19200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1016C89-26A3-6A86-DA4C-489C203E1EB3}"/>
                </a:ext>
              </a:extLst>
            </p:cNvPr>
            <p:cNvSpPr txBox="1"/>
            <p:nvPr/>
          </p:nvSpPr>
          <p:spPr>
            <a:xfrm>
              <a:off x="1137391" y="4972770"/>
              <a:ext cx="21226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보드레이트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19200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설정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7CF3266-B52E-0274-6CAE-FBA81414D37A}"/>
              </a:ext>
            </a:extLst>
          </p:cNvPr>
          <p:cNvGrpSpPr/>
          <p:nvPr/>
        </p:nvGrpSpPr>
        <p:grpSpPr>
          <a:xfrm>
            <a:off x="424484" y="3567244"/>
            <a:ext cx="2261566" cy="328482"/>
            <a:chOff x="424484" y="3402144"/>
            <a:chExt cx="2261566" cy="328482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910F0AC4-B8C0-D475-E1E9-049B3DBACEC6}"/>
                </a:ext>
              </a:extLst>
            </p:cNvPr>
            <p:cNvSpPr/>
            <p:nvPr/>
          </p:nvSpPr>
          <p:spPr>
            <a:xfrm>
              <a:off x="424484" y="3402144"/>
              <a:ext cx="2261566" cy="328482"/>
            </a:xfrm>
            <a:prstGeom prst="roundRect">
              <a:avLst>
                <a:gd name="adj" fmla="val 50000"/>
              </a:avLst>
            </a:prstGeom>
            <a:solidFill>
              <a:srgbClr val="A64C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7F329FB-522B-5770-61ED-C29E48363F6F}"/>
                </a:ext>
              </a:extLst>
            </p:cNvPr>
            <p:cNvSpPr txBox="1"/>
            <p:nvPr/>
          </p:nvSpPr>
          <p:spPr>
            <a:xfrm>
              <a:off x="1028520" y="3404803"/>
              <a:ext cx="1053495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5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BaudRate</a:t>
              </a:r>
              <a:endParaRPr lang="en-US" altLang="ko-KR" sz="1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E399C6-615A-F54E-787E-94B87D401CDF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</p:spTree>
    <p:extLst>
      <p:ext uri="{BB962C8B-B14F-4D97-AF65-F5344CB8AC3E}">
        <p14:creationId xmlns:p14="http://schemas.microsoft.com/office/powerpoint/2010/main" val="350049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DBFA64A-BEC6-2B5E-9C3B-46927E65E80E}"/>
              </a:ext>
            </a:extLst>
          </p:cNvPr>
          <p:cNvGrpSpPr/>
          <p:nvPr/>
        </p:nvGrpSpPr>
        <p:grpSpPr>
          <a:xfrm>
            <a:off x="171450" y="725307"/>
            <a:ext cx="2442716" cy="323165"/>
            <a:chOff x="676275" y="4546736"/>
            <a:chExt cx="2442716" cy="3231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815032-6F5D-24E9-19E4-88395401F2CD}"/>
                </a:ext>
              </a:extLst>
            </p:cNvPr>
            <p:cNvSpPr txBox="1"/>
            <p:nvPr/>
          </p:nvSpPr>
          <p:spPr>
            <a:xfrm>
              <a:off x="1104465" y="4546736"/>
              <a:ext cx="201452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Enumeration, Struct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0B01839-7F44-FEF6-7107-35C93FC20E84}"/>
                </a:ext>
              </a:extLst>
            </p:cNvPr>
            <p:cNvSpPr/>
            <p:nvPr/>
          </p:nvSpPr>
          <p:spPr>
            <a:xfrm>
              <a:off x="676275" y="4641166"/>
              <a:ext cx="426720" cy="134303"/>
            </a:xfrm>
            <a:prstGeom prst="roundRect">
              <a:avLst>
                <a:gd name="adj" fmla="val 50000"/>
              </a:avLst>
            </a:prstGeom>
            <a:solidFill>
              <a:srgbClr val="A64C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F0A044-1E62-FD82-5A40-140B4F236333}"/>
              </a:ext>
            </a:extLst>
          </p:cNvPr>
          <p:cNvGrpSpPr/>
          <p:nvPr/>
        </p:nvGrpSpPr>
        <p:grpSpPr>
          <a:xfrm>
            <a:off x="424484" y="1049674"/>
            <a:ext cx="3842716" cy="2899474"/>
            <a:chOff x="424484" y="1049674"/>
            <a:chExt cx="3842716" cy="2899474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03C7C6F-BF84-8023-752A-CBD06E4E34DB}"/>
                </a:ext>
              </a:extLst>
            </p:cNvPr>
            <p:cNvSpPr/>
            <p:nvPr/>
          </p:nvSpPr>
          <p:spPr>
            <a:xfrm>
              <a:off x="563880" y="1211580"/>
              <a:ext cx="3703320" cy="2737568"/>
            </a:xfrm>
            <a:prstGeom prst="roundRect">
              <a:avLst>
                <a:gd name="adj" fmla="val 3258"/>
              </a:avLst>
            </a:prstGeom>
            <a:solidFill>
              <a:schemeClr val="bg1"/>
            </a:solidFill>
            <a:ln>
              <a:solidFill>
                <a:srgbClr val="A64C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1B9FC39F-BA21-8E75-9240-56F37C2AFB65}"/>
                </a:ext>
              </a:extLst>
            </p:cNvPr>
            <p:cNvGrpSpPr/>
            <p:nvPr/>
          </p:nvGrpSpPr>
          <p:grpSpPr>
            <a:xfrm>
              <a:off x="424484" y="1049674"/>
              <a:ext cx="2261566" cy="328482"/>
              <a:chOff x="424484" y="1049674"/>
              <a:chExt cx="2261566" cy="328482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17A7304C-6E9E-9AB2-1EA0-1C214F3A827C}"/>
                  </a:ext>
                </a:extLst>
              </p:cNvPr>
              <p:cNvSpPr/>
              <p:nvPr/>
            </p:nvSpPr>
            <p:spPr>
              <a:xfrm>
                <a:off x="424484" y="1049674"/>
                <a:ext cx="2261566" cy="328482"/>
              </a:xfrm>
              <a:prstGeom prst="roundRect">
                <a:avLst>
                  <a:gd name="adj" fmla="val 50000"/>
                </a:avLst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43DD509-B632-839E-D7A3-A62C0DB62133}"/>
                  </a:ext>
                </a:extLst>
              </p:cNvPr>
              <p:cNvSpPr txBox="1"/>
              <p:nvPr/>
            </p:nvSpPr>
            <p:spPr>
              <a:xfrm>
                <a:off x="1129511" y="1052333"/>
                <a:ext cx="851516" cy="3231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500" dirty="0" err="1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DataBit</a:t>
                </a:r>
                <a:endParaRPr lang="en-US" altLang="ko-KR" sz="15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AED7A84-7FF8-BC0A-95E5-2DA749FE9E97}"/>
                </a:ext>
              </a:extLst>
            </p:cNvPr>
            <p:cNvSpPr txBox="1"/>
            <p:nvPr/>
          </p:nvSpPr>
          <p:spPr>
            <a:xfrm>
              <a:off x="1104465" y="1379357"/>
              <a:ext cx="91723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Variable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FC2854ED-E266-4CFC-86CD-DD3EC50B1654}"/>
                </a:ext>
              </a:extLst>
            </p:cNvPr>
            <p:cNvSpPr/>
            <p:nvPr/>
          </p:nvSpPr>
          <p:spPr>
            <a:xfrm>
              <a:off x="676275" y="1473787"/>
              <a:ext cx="426720" cy="134303"/>
            </a:xfrm>
            <a:prstGeom prst="roundRect">
              <a:avLst>
                <a:gd name="adj" fmla="val 50000"/>
              </a:avLst>
            </a:prstGeom>
            <a:solidFill>
              <a:srgbClr val="4DB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AB5674FF-8C50-6D20-CD6D-EC5B562BB4DD}"/>
                </a:ext>
              </a:extLst>
            </p:cNvPr>
            <p:cNvGrpSpPr/>
            <p:nvPr/>
          </p:nvGrpSpPr>
          <p:grpSpPr>
            <a:xfrm>
              <a:off x="999979" y="1691301"/>
              <a:ext cx="1827298" cy="529370"/>
              <a:chOff x="999979" y="4705010"/>
              <a:chExt cx="1827298" cy="529370"/>
            </a:xfrm>
          </p:grpSpPr>
          <p:sp>
            <p:nvSpPr>
              <p:cNvPr id="126" name="사각형: 둥근 모서리 125">
                <a:extLst>
                  <a:ext uri="{FF2B5EF4-FFF2-40B4-BE49-F238E27FC236}">
                    <a16:creationId xmlns:a16="http://schemas.microsoft.com/office/drawing/2014/main" id="{F3CEF460-348B-0281-D1FC-20D5B1D9DA5B}"/>
                  </a:ext>
                </a:extLst>
              </p:cNvPr>
              <p:cNvSpPr/>
              <p:nvPr/>
            </p:nvSpPr>
            <p:spPr>
              <a:xfrm>
                <a:off x="999979" y="4788114"/>
                <a:ext cx="566883" cy="13430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int</a:t>
                </a:r>
                <a:endPara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F7F34B0-0E44-6B84-F3C0-50FABC605BAE}"/>
                  </a:ext>
                </a:extLst>
              </p:cNvPr>
              <p:cNvSpPr txBox="1"/>
              <p:nvPr/>
            </p:nvSpPr>
            <p:spPr>
              <a:xfrm>
                <a:off x="1570896" y="4705010"/>
                <a:ext cx="48282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bit5</a:t>
                </a:r>
                <a:endParaRPr lang="en-US" altLang="ko-KR" sz="13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9BB6DD4-D154-3042-24B3-744F99CD2751}"/>
                  </a:ext>
                </a:extLst>
              </p:cNvPr>
              <p:cNvSpPr txBox="1"/>
              <p:nvPr/>
            </p:nvSpPr>
            <p:spPr>
              <a:xfrm>
                <a:off x="1137391" y="4972770"/>
                <a:ext cx="16898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 비트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설정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01DE9C0-BFE8-664C-7D08-2A344D06000B}"/>
                </a:ext>
              </a:extLst>
            </p:cNvPr>
            <p:cNvGrpSpPr/>
            <p:nvPr/>
          </p:nvGrpSpPr>
          <p:grpSpPr>
            <a:xfrm>
              <a:off x="999979" y="2236831"/>
              <a:ext cx="1955538" cy="529370"/>
              <a:chOff x="999979" y="5244760"/>
              <a:chExt cx="1955538" cy="529370"/>
            </a:xfrm>
          </p:grpSpPr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8876A3B2-DA30-BBAD-8748-7E4F819F870D}"/>
                  </a:ext>
                </a:extLst>
              </p:cNvPr>
              <p:cNvSpPr/>
              <p:nvPr/>
            </p:nvSpPr>
            <p:spPr>
              <a:xfrm>
                <a:off x="999979" y="5327864"/>
                <a:ext cx="566883" cy="13430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int</a:t>
                </a:r>
                <a:endPara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1169488-7C73-6CB6-BC42-A35BD2C2F416}"/>
                  </a:ext>
                </a:extLst>
              </p:cNvPr>
              <p:cNvSpPr txBox="1"/>
              <p:nvPr/>
            </p:nvSpPr>
            <p:spPr>
              <a:xfrm>
                <a:off x="1570896" y="5244760"/>
                <a:ext cx="48282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bit6</a:t>
                </a:r>
                <a:endParaRPr lang="en-US" altLang="ko-KR" sz="13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B0A69EF-848E-0045-69AF-D1449D06FED1}"/>
                  </a:ext>
                </a:extLst>
              </p:cNvPr>
              <p:cNvSpPr txBox="1"/>
              <p:nvPr/>
            </p:nvSpPr>
            <p:spPr>
              <a:xfrm>
                <a:off x="1137391" y="5512520"/>
                <a:ext cx="181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 비트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으로 설정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339AE4F-C384-90F6-282D-A716FF671A50}"/>
                </a:ext>
              </a:extLst>
            </p:cNvPr>
            <p:cNvGrpSpPr/>
            <p:nvPr/>
          </p:nvGrpSpPr>
          <p:grpSpPr>
            <a:xfrm>
              <a:off x="999979" y="2782361"/>
              <a:ext cx="1827298" cy="529370"/>
              <a:chOff x="999979" y="5244760"/>
              <a:chExt cx="1827298" cy="529370"/>
            </a:xfrm>
          </p:grpSpPr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512658C8-16E9-1E99-C6F7-F93E59585586}"/>
                  </a:ext>
                </a:extLst>
              </p:cNvPr>
              <p:cNvSpPr/>
              <p:nvPr/>
            </p:nvSpPr>
            <p:spPr>
              <a:xfrm>
                <a:off x="999979" y="5327864"/>
                <a:ext cx="566883" cy="13430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int</a:t>
                </a:r>
                <a:endPara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0C5BAB9-FA37-2546-4E49-330D70E01BA6}"/>
                  </a:ext>
                </a:extLst>
              </p:cNvPr>
              <p:cNvSpPr txBox="1"/>
              <p:nvPr/>
            </p:nvSpPr>
            <p:spPr>
              <a:xfrm>
                <a:off x="1570896" y="5244760"/>
                <a:ext cx="48282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bit7</a:t>
                </a:r>
                <a:endParaRPr lang="en-US" altLang="ko-KR" sz="13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1A1B0B0-6B51-EF34-3D58-8CB0A406E761}"/>
                  </a:ext>
                </a:extLst>
              </p:cNvPr>
              <p:cNvSpPr txBox="1"/>
              <p:nvPr/>
            </p:nvSpPr>
            <p:spPr>
              <a:xfrm>
                <a:off x="1137391" y="5512520"/>
                <a:ext cx="16898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 비트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7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설정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7FA3C75B-5307-2281-1320-98712F659260}"/>
                </a:ext>
              </a:extLst>
            </p:cNvPr>
            <p:cNvGrpSpPr/>
            <p:nvPr/>
          </p:nvGrpSpPr>
          <p:grpSpPr>
            <a:xfrm>
              <a:off x="999979" y="3327890"/>
              <a:ext cx="1827298" cy="529370"/>
              <a:chOff x="999979" y="5244760"/>
              <a:chExt cx="1827298" cy="529370"/>
            </a:xfrm>
          </p:grpSpPr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33643217-3378-3CCD-C4EE-41120A96ECB9}"/>
                  </a:ext>
                </a:extLst>
              </p:cNvPr>
              <p:cNvSpPr/>
              <p:nvPr/>
            </p:nvSpPr>
            <p:spPr>
              <a:xfrm>
                <a:off x="999979" y="5327864"/>
                <a:ext cx="566883" cy="13430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int</a:t>
                </a:r>
                <a:endPara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02362DE-AF05-A29C-DD14-B6587EAAC285}"/>
                  </a:ext>
                </a:extLst>
              </p:cNvPr>
              <p:cNvSpPr txBox="1"/>
              <p:nvPr/>
            </p:nvSpPr>
            <p:spPr>
              <a:xfrm>
                <a:off x="1570896" y="5244760"/>
                <a:ext cx="48282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bit8</a:t>
                </a:r>
                <a:endParaRPr lang="en-US" altLang="ko-KR" sz="13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B3FEE4E-B90A-0352-A361-2A790D396070}"/>
                  </a:ext>
                </a:extLst>
              </p:cNvPr>
              <p:cNvSpPr txBox="1"/>
              <p:nvPr/>
            </p:nvSpPr>
            <p:spPr>
              <a:xfrm>
                <a:off x="1137391" y="5512520"/>
                <a:ext cx="16898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 비트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8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설정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84A2FF7-14ED-E90F-E496-7EA46BC5AD29}"/>
              </a:ext>
            </a:extLst>
          </p:cNvPr>
          <p:cNvGrpSpPr/>
          <p:nvPr/>
        </p:nvGrpSpPr>
        <p:grpSpPr>
          <a:xfrm>
            <a:off x="424484" y="4114653"/>
            <a:ext cx="3842716" cy="2398376"/>
            <a:chOff x="424484" y="4040524"/>
            <a:chExt cx="3842716" cy="2398376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5B56FA3-DAB7-27AC-29A5-0F9016C00B47}"/>
                </a:ext>
              </a:extLst>
            </p:cNvPr>
            <p:cNvSpPr/>
            <p:nvPr/>
          </p:nvSpPr>
          <p:spPr>
            <a:xfrm>
              <a:off x="563880" y="4202430"/>
              <a:ext cx="3703320" cy="2236470"/>
            </a:xfrm>
            <a:prstGeom prst="roundRect">
              <a:avLst>
                <a:gd name="adj" fmla="val 4443"/>
              </a:avLst>
            </a:prstGeom>
            <a:solidFill>
              <a:schemeClr val="bg1"/>
            </a:solidFill>
            <a:ln>
              <a:solidFill>
                <a:srgbClr val="A64C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E18B30CF-2714-B9F1-917F-24C3B19D74B6}"/>
                </a:ext>
              </a:extLst>
            </p:cNvPr>
            <p:cNvGrpSpPr/>
            <p:nvPr/>
          </p:nvGrpSpPr>
          <p:grpSpPr>
            <a:xfrm>
              <a:off x="999979" y="4682151"/>
              <a:ext cx="1578832" cy="1620430"/>
              <a:chOff x="999979" y="9351720"/>
              <a:chExt cx="1578832" cy="1620430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30A3E13B-269F-2BCE-5EDA-39218B65325B}"/>
                  </a:ext>
                </a:extLst>
              </p:cNvPr>
              <p:cNvGrpSpPr/>
              <p:nvPr/>
            </p:nvGrpSpPr>
            <p:grpSpPr>
              <a:xfrm>
                <a:off x="999979" y="9351720"/>
                <a:ext cx="1578832" cy="529370"/>
                <a:chOff x="999979" y="4705010"/>
                <a:chExt cx="1578832" cy="529370"/>
              </a:xfrm>
            </p:grpSpPr>
            <p:sp>
              <p:nvSpPr>
                <p:cNvPr id="141" name="사각형: 둥근 모서리 140">
                  <a:extLst>
                    <a:ext uri="{FF2B5EF4-FFF2-40B4-BE49-F238E27FC236}">
                      <a16:creationId xmlns:a16="http://schemas.microsoft.com/office/drawing/2014/main" id="{D24098DC-B246-D45E-DFAB-F3D9F1541A7B}"/>
                    </a:ext>
                  </a:extLst>
                </p:cNvPr>
                <p:cNvSpPr/>
                <p:nvPr/>
              </p:nvSpPr>
              <p:spPr>
                <a:xfrm>
                  <a:off x="999979" y="4788114"/>
                  <a:ext cx="566883" cy="1343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int</a:t>
                  </a:r>
                  <a:endParaRPr lang="ko-KR" altLang="en-US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746D1958-2D0E-C356-BDEC-1C157C5EBDB4}"/>
                    </a:ext>
                  </a:extLst>
                </p:cNvPr>
                <p:cNvSpPr txBox="1"/>
                <p:nvPr/>
              </p:nvSpPr>
              <p:spPr>
                <a:xfrm>
                  <a:off x="1570896" y="4705010"/>
                  <a:ext cx="582211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None</a:t>
                  </a:r>
                  <a:endParaRPr lang="en-US" altLang="ko-KR" sz="13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8EB1D29C-626C-20FB-D37A-6C2E3DA91619}"/>
                    </a:ext>
                  </a:extLst>
                </p:cNvPr>
                <p:cNvSpPr txBox="1"/>
                <p:nvPr/>
              </p:nvSpPr>
              <p:spPr>
                <a:xfrm>
                  <a:off x="1137391" y="4972770"/>
                  <a:ext cx="14414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패리티 비트 없음</a:t>
                  </a:r>
                  <a:endPara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261B2499-E7DE-F5E1-270B-AB386D7D1743}"/>
                  </a:ext>
                </a:extLst>
              </p:cNvPr>
              <p:cNvGrpSpPr/>
              <p:nvPr/>
            </p:nvGrpSpPr>
            <p:grpSpPr>
              <a:xfrm>
                <a:off x="999979" y="9897250"/>
                <a:ext cx="1450592" cy="529370"/>
                <a:chOff x="999979" y="5244760"/>
                <a:chExt cx="1450592" cy="529370"/>
              </a:xfrm>
            </p:grpSpPr>
            <p:sp>
              <p:nvSpPr>
                <p:cNvPr id="145" name="사각형: 둥근 모서리 144">
                  <a:extLst>
                    <a:ext uri="{FF2B5EF4-FFF2-40B4-BE49-F238E27FC236}">
                      <a16:creationId xmlns:a16="http://schemas.microsoft.com/office/drawing/2014/main" id="{39893EFD-B8FD-19B2-BBB2-F08F9C268122}"/>
                    </a:ext>
                  </a:extLst>
                </p:cNvPr>
                <p:cNvSpPr/>
                <p:nvPr/>
              </p:nvSpPr>
              <p:spPr>
                <a:xfrm>
                  <a:off x="999979" y="5327864"/>
                  <a:ext cx="566883" cy="1343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int</a:t>
                  </a:r>
                  <a:endParaRPr lang="ko-KR" altLang="en-US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FE582AEE-334D-9020-6F90-2F82C0DA1883}"/>
                    </a:ext>
                  </a:extLst>
                </p:cNvPr>
                <p:cNvSpPr txBox="1"/>
                <p:nvPr/>
              </p:nvSpPr>
              <p:spPr>
                <a:xfrm>
                  <a:off x="1570896" y="5244760"/>
                  <a:ext cx="492443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Odd</a:t>
                  </a:r>
                  <a:endParaRPr lang="en-US" altLang="ko-KR" sz="13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9438037E-EAD3-9D31-3F8E-D82AF4051608}"/>
                    </a:ext>
                  </a:extLst>
                </p:cNvPr>
                <p:cNvSpPr txBox="1"/>
                <p:nvPr/>
              </p:nvSpPr>
              <p:spPr>
                <a:xfrm>
                  <a:off x="1137391" y="5512520"/>
                  <a:ext cx="131318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홀수 비트 체크</a:t>
                  </a:r>
                  <a:endPara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8490C291-8C49-1A08-A092-6AB86C041D22}"/>
                  </a:ext>
                </a:extLst>
              </p:cNvPr>
              <p:cNvGrpSpPr/>
              <p:nvPr/>
            </p:nvGrpSpPr>
            <p:grpSpPr>
              <a:xfrm>
                <a:off x="999979" y="10442780"/>
                <a:ext cx="1450592" cy="529370"/>
                <a:chOff x="999979" y="5244760"/>
                <a:chExt cx="1450592" cy="529370"/>
              </a:xfrm>
            </p:grpSpPr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4AE45C8A-E852-258B-D55D-0BCD82FEAC53}"/>
                    </a:ext>
                  </a:extLst>
                </p:cNvPr>
                <p:cNvSpPr/>
                <p:nvPr/>
              </p:nvSpPr>
              <p:spPr>
                <a:xfrm>
                  <a:off x="999979" y="5327864"/>
                  <a:ext cx="566883" cy="1343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int</a:t>
                  </a:r>
                  <a:endParaRPr lang="ko-KR" altLang="en-US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33B56535-D178-7FD7-D9C6-48936880184F}"/>
                    </a:ext>
                  </a:extLst>
                </p:cNvPr>
                <p:cNvSpPr txBox="1"/>
                <p:nvPr/>
              </p:nvSpPr>
              <p:spPr>
                <a:xfrm>
                  <a:off x="1570896" y="5244760"/>
                  <a:ext cx="554126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Even</a:t>
                  </a:r>
                  <a:endParaRPr lang="en-US" altLang="ko-KR" sz="13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A52565E-CC8B-452F-D060-AF6181EDDCD0}"/>
                    </a:ext>
                  </a:extLst>
                </p:cNvPr>
                <p:cNvSpPr txBox="1"/>
                <p:nvPr/>
              </p:nvSpPr>
              <p:spPr>
                <a:xfrm>
                  <a:off x="1137391" y="5512520"/>
                  <a:ext cx="131318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짝수 비트 체크</a:t>
                  </a:r>
                  <a:endPara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4EFAF82-9CAE-6A85-7F6A-083B299AE84C}"/>
                </a:ext>
              </a:extLst>
            </p:cNvPr>
            <p:cNvGrpSpPr/>
            <p:nvPr/>
          </p:nvGrpSpPr>
          <p:grpSpPr>
            <a:xfrm>
              <a:off x="424484" y="4040524"/>
              <a:ext cx="2261566" cy="328482"/>
              <a:chOff x="424484" y="1049674"/>
              <a:chExt cx="2261566" cy="328482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3311496-AB0E-46EF-C942-887DAD0195F0}"/>
                  </a:ext>
                </a:extLst>
              </p:cNvPr>
              <p:cNvSpPr/>
              <p:nvPr/>
            </p:nvSpPr>
            <p:spPr>
              <a:xfrm>
                <a:off x="424484" y="1049674"/>
                <a:ext cx="2261566" cy="328482"/>
              </a:xfrm>
              <a:prstGeom prst="roundRect">
                <a:avLst>
                  <a:gd name="adj" fmla="val 50000"/>
                </a:avLst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814E65B-13F5-783A-0EB2-E65F645FDF2A}"/>
                  </a:ext>
                </a:extLst>
              </p:cNvPr>
              <p:cNvSpPr txBox="1"/>
              <p:nvPr/>
            </p:nvSpPr>
            <p:spPr>
              <a:xfrm>
                <a:off x="1198602" y="1052333"/>
                <a:ext cx="713337" cy="3231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Parity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6BD5AFE-BA8E-795E-04BB-0195C7BA4B9C}"/>
                </a:ext>
              </a:extLst>
            </p:cNvPr>
            <p:cNvSpPr txBox="1"/>
            <p:nvPr/>
          </p:nvSpPr>
          <p:spPr>
            <a:xfrm>
              <a:off x="1104465" y="4370207"/>
              <a:ext cx="91723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Variable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66AA07C9-AEC0-73DB-9633-FEBB58948A67}"/>
                </a:ext>
              </a:extLst>
            </p:cNvPr>
            <p:cNvSpPr/>
            <p:nvPr/>
          </p:nvSpPr>
          <p:spPr>
            <a:xfrm>
              <a:off x="676275" y="4464637"/>
              <a:ext cx="426720" cy="134303"/>
            </a:xfrm>
            <a:prstGeom prst="roundRect">
              <a:avLst>
                <a:gd name="adj" fmla="val 50000"/>
              </a:avLst>
            </a:prstGeom>
            <a:solidFill>
              <a:srgbClr val="4DB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0902796-1EB6-E8CB-A834-0EFFB0D58C15}"/>
              </a:ext>
            </a:extLst>
          </p:cNvPr>
          <p:cNvGrpSpPr/>
          <p:nvPr/>
        </p:nvGrpSpPr>
        <p:grpSpPr>
          <a:xfrm>
            <a:off x="424484" y="6678534"/>
            <a:ext cx="3842716" cy="2398376"/>
            <a:chOff x="424484" y="6612274"/>
            <a:chExt cx="3842716" cy="2398376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75051CA-6323-951D-08AE-D949B872F834}"/>
                </a:ext>
              </a:extLst>
            </p:cNvPr>
            <p:cNvSpPr/>
            <p:nvPr/>
          </p:nvSpPr>
          <p:spPr>
            <a:xfrm>
              <a:off x="563880" y="6774180"/>
              <a:ext cx="3703320" cy="2236470"/>
            </a:xfrm>
            <a:prstGeom prst="roundRect">
              <a:avLst>
                <a:gd name="adj" fmla="val 4443"/>
              </a:avLst>
            </a:prstGeom>
            <a:solidFill>
              <a:schemeClr val="bg1"/>
            </a:solidFill>
            <a:ln>
              <a:solidFill>
                <a:srgbClr val="A64C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890C0B69-B927-2D5F-EC92-A2DE6F8C61C2}"/>
                </a:ext>
              </a:extLst>
            </p:cNvPr>
            <p:cNvGrpSpPr/>
            <p:nvPr/>
          </p:nvGrpSpPr>
          <p:grpSpPr>
            <a:xfrm>
              <a:off x="999979" y="7253901"/>
              <a:ext cx="1819283" cy="1611838"/>
              <a:chOff x="999979" y="11829450"/>
              <a:chExt cx="1819283" cy="1611838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21E5E54C-4A64-D498-E3DC-0C6760A3CA7E}"/>
                  </a:ext>
                </a:extLst>
              </p:cNvPr>
              <p:cNvGrpSpPr/>
              <p:nvPr/>
            </p:nvGrpSpPr>
            <p:grpSpPr>
              <a:xfrm>
                <a:off x="999979" y="11829450"/>
                <a:ext cx="1699058" cy="529370"/>
                <a:chOff x="999979" y="4705010"/>
                <a:chExt cx="1699058" cy="529370"/>
              </a:xfrm>
            </p:grpSpPr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A66E34C0-12CB-8FA5-90FA-BE7929AA70AB}"/>
                    </a:ext>
                  </a:extLst>
                </p:cNvPr>
                <p:cNvSpPr/>
                <p:nvPr/>
              </p:nvSpPr>
              <p:spPr>
                <a:xfrm>
                  <a:off x="999979" y="4788114"/>
                  <a:ext cx="566883" cy="1343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int</a:t>
                  </a:r>
                  <a:endParaRPr lang="ko-KR" altLang="en-US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F411676-BBF5-D527-7063-675ECE37653F}"/>
                    </a:ext>
                  </a:extLst>
                </p:cNvPr>
                <p:cNvSpPr txBox="1"/>
                <p:nvPr/>
              </p:nvSpPr>
              <p:spPr>
                <a:xfrm>
                  <a:off x="1570896" y="4705010"/>
                  <a:ext cx="48282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 err="1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bit1</a:t>
                  </a:r>
                  <a:endParaRPr lang="en-US" altLang="ko-KR" sz="13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20A074D-8FD1-8F71-434D-B81643A55EE7}"/>
                    </a:ext>
                  </a:extLst>
                </p:cNvPr>
                <p:cNvSpPr txBox="1"/>
                <p:nvPr/>
              </p:nvSpPr>
              <p:spPr>
                <a:xfrm>
                  <a:off x="1137391" y="4972770"/>
                  <a:ext cx="1561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정지 비트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1</a:t>
                  </a: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로 설정</a:t>
                  </a:r>
                  <a:endPara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2F15D596-73D3-918B-C423-C6FDDE426E52}"/>
                  </a:ext>
                </a:extLst>
              </p:cNvPr>
              <p:cNvGrpSpPr/>
              <p:nvPr/>
            </p:nvGrpSpPr>
            <p:grpSpPr>
              <a:xfrm>
                <a:off x="999979" y="12370684"/>
                <a:ext cx="1819283" cy="529370"/>
                <a:chOff x="999979" y="5244760"/>
                <a:chExt cx="1819283" cy="529370"/>
              </a:xfrm>
            </p:grpSpPr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FE869392-999C-3B03-C85C-AE1DE1EEB3AF}"/>
                    </a:ext>
                  </a:extLst>
                </p:cNvPr>
                <p:cNvSpPr/>
                <p:nvPr/>
              </p:nvSpPr>
              <p:spPr>
                <a:xfrm>
                  <a:off x="999979" y="5327864"/>
                  <a:ext cx="566883" cy="1343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int</a:t>
                  </a:r>
                  <a:endParaRPr lang="ko-KR" altLang="en-US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66CEF49-D35E-7CDB-0188-7F868019203B}"/>
                    </a:ext>
                  </a:extLst>
                </p:cNvPr>
                <p:cNvSpPr txBox="1"/>
                <p:nvPr/>
              </p:nvSpPr>
              <p:spPr>
                <a:xfrm>
                  <a:off x="1570896" y="5244760"/>
                  <a:ext cx="678391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 err="1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bit1p5</a:t>
                  </a:r>
                  <a:endParaRPr lang="en-US" altLang="ko-KR" sz="13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05C586E-58B6-6AC3-D663-EA64E488787D}"/>
                    </a:ext>
                  </a:extLst>
                </p:cNvPr>
                <p:cNvSpPr txBox="1"/>
                <p:nvPr/>
              </p:nvSpPr>
              <p:spPr>
                <a:xfrm>
                  <a:off x="1137391" y="5512520"/>
                  <a:ext cx="168187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정지 비트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1.5</a:t>
                  </a: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로 설정</a:t>
                  </a:r>
                  <a:endPara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78B9876F-44DF-8CFD-D05C-74E3CD07348C}"/>
                  </a:ext>
                </a:extLst>
              </p:cNvPr>
              <p:cNvGrpSpPr/>
              <p:nvPr/>
            </p:nvGrpSpPr>
            <p:grpSpPr>
              <a:xfrm>
                <a:off x="999979" y="12911918"/>
                <a:ext cx="1699058" cy="529370"/>
                <a:chOff x="999979" y="5244760"/>
                <a:chExt cx="1699058" cy="529370"/>
              </a:xfrm>
            </p:grpSpPr>
            <p:sp>
              <p:nvSpPr>
                <p:cNvPr id="36" name="사각형: 둥근 모서리 35">
                  <a:extLst>
                    <a:ext uri="{FF2B5EF4-FFF2-40B4-BE49-F238E27FC236}">
                      <a16:creationId xmlns:a16="http://schemas.microsoft.com/office/drawing/2014/main" id="{B87A558E-F2D8-36BD-A5E8-433DC9BCC935}"/>
                    </a:ext>
                  </a:extLst>
                </p:cNvPr>
                <p:cNvSpPr/>
                <p:nvPr/>
              </p:nvSpPr>
              <p:spPr>
                <a:xfrm>
                  <a:off x="999979" y="5327864"/>
                  <a:ext cx="566883" cy="1343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int</a:t>
                  </a:r>
                  <a:endParaRPr lang="ko-KR" altLang="en-US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F51153B-E52F-99F6-0A78-6D3818417F96}"/>
                    </a:ext>
                  </a:extLst>
                </p:cNvPr>
                <p:cNvSpPr txBox="1"/>
                <p:nvPr/>
              </p:nvSpPr>
              <p:spPr>
                <a:xfrm>
                  <a:off x="1570896" y="5244760"/>
                  <a:ext cx="48282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 err="1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bit2</a:t>
                  </a:r>
                  <a:endParaRPr lang="en-US" altLang="ko-KR" sz="13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112FB70-3D1F-025C-9919-B0FDBF0043DC}"/>
                    </a:ext>
                  </a:extLst>
                </p:cNvPr>
                <p:cNvSpPr txBox="1"/>
                <p:nvPr/>
              </p:nvSpPr>
              <p:spPr>
                <a:xfrm>
                  <a:off x="1137391" y="5512520"/>
                  <a:ext cx="1561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정지 비트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2</a:t>
                  </a: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로 설정</a:t>
                  </a:r>
                  <a:endPara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B651897C-F814-55B1-DC88-3EC181BA87B9}"/>
                </a:ext>
              </a:extLst>
            </p:cNvPr>
            <p:cNvGrpSpPr/>
            <p:nvPr/>
          </p:nvGrpSpPr>
          <p:grpSpPr>
            <a:xfrm>
              <a:off x="424484" y="6612274"/>
              <a:ext cx="2261566" cy="328482"/>
              <a:chOff x="424484" y="1049674"/>
              <a:chExt cx="2261566" cy="328482"/>
            </a:xfrm>
          </p:grpSpPr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78E67B10-E408-0E08-D0FD-FA46BF5068BC}"/>
                  </a:ext>
                </a:extLst>
              </p:cNvPr>
              <p:cNvSpPr/>
              <p:nvPr/>
            </p:nvSpPr>
            <p:spPr>
              <a:xfrm>
                <a:off x="424484" y="1049674"/>
                <a:ext cx="2261566" cy="328482"/>
              </a:xfrm>
              <a:prstGeom prst="roundRect">
                <a:avLst>
                  <a:gd name="adj" fmla="val 50000"/>
                </a:avLst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6659D21-ECA4-7D97-47D4-4979B79AA4D6}"/>
                  </a:ext>
                </a:extLst>
              </p:cNvPr>
              <p:cNvSpPr txBox="1"/>
              <p:nvPr/>
            </p:nvSpPr>
            <p:spPr>
              <a:xfrm>
                <a:off x="1127910" y="1052333"/>
                <a:ext cx="854722" cy="3231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500" dirty="0" err="1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StopBit</a:t>
                </a:r>
                <a:endParaRPr lang="en-US" altLang="ko-KR" sz="15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293F761-89E9-30B7-1D8C-3497DE7508E9}"/>
                </a:ext>
              </a:extLst>
            </p:cNvPr>
            <p:cNvSpPr txBox="1"/>
            <p:nvPr/>
          </p:nvSpPr>
          <p:spPr>
            <a:xfrm>
              <a:off x="1104465" y="6941957"/>
              <a:ext cx="91723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Variable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98342B32-4085-7FC5-0AAA-F343593F5C23}"/>
                </a:ext>
              </a:extLst>
            </p:cNvPr>
            <p:cNvSpPr/>
            <p:nvPr/>
          </p:nvSpPr>
          <p:spPr>
            <a:xfrm>
              <a:off x="676275" y="7036387"/>
              <a:ext cx="426720" cy="134303"/>
            </a:xfrm>
            <a:prstGeom prst="roundRect">
              <a:avLst>
                <a:gd name="adj" fmla="val 50000"/>
              </a:avLst>
            </a:prstGeom>
            <a:solidFill>
              <a:srgbClr val="4DB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411068-AFE9-F6EA-BD7D-949B1B7626A8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</p:spTree>
    <p:extLst>
      <p:ext uri="{BB962C8B-B14F-4D97-AF65-F5344CB8AC3E}">
        <p14:creationId xmlns:p14="http://schemas.microsoft.com/office/powerpoint/2010/main" val="7422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142184A-98B6-76E9-1B47-A7D81CC12533}"/>
              </a:ext>
            </a:extLst>
          </p:cNvPr>
          <p:cNvSpPr/>
          <p:nvPr/>
        </p:nvSpPr>
        <p:spPr>
          <a:xfrm>
            <a:off x="563879" y="1211580"/>
            <a:ext cx="4365929" cy="2247237"/>
          </a:xfrm>
          <a:prstGeom prst="roundRect">
            <a:avLst>
              <a:gd name="adj" fmla="val 3258"/>
            </a:avLst>
          </a:prstGeom>
          <a:solidFill>
            <a:schemeClr val="bg1"/>
          </a:solidFill>
          <a:ln>
            <a:solidFill>
              <a:srgbClr val="A64C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DBFA64A-BEC6-2B5E-9C3B-46927E65E80E}"/>
              </a:ext>
            </a:extLst>
          </p:cNvPr>
          <p:cNvGrpSpPr/>
          <p:nvPr/>
        </p:nvGrpSpPr>
        <p:grpSpPr>
          <a:xfrm>
            <a:off x="171450" y="725307"/>
            <a:ext cx="2442716" cy="323165"/>
            <a:chOff x="676275" y="4546736"/>
            <a:chExt cx="2442716" cy="3231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815032-6F5D-24E9-19E4-88395401F2CD}"/>
                </a:ext>
              </a:extLst>
            </p:cNvPr>
            <p:cNvSpPr txBox="1"/>
            <p:nvPr/>
          </p:nvSpPr>
          <p:spPr>
            <a:xfrm>
              <a:off x="1104465" y="4546736"/>
              <a:ext cx="201452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Enumeration, Struct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0B01839-7F44-FEF6-7107-35C93FC20E84}"/>
                </a:ext>
              </a:extLst>
            </p:cNvPr>
            <p:cNvSpPr/>
            <p:nvPr/>
          </p:nvSpPr>
          <p:spPr>
            <a:xfrm>
              <a:off x="676275" y="4641166"/>
              <a:ext cx="426720" cy="134303"/>
            </a:xfrm>
            <a:prstGeom prst="roundRect">
              <a:avLst>
                <a:gd name="adj" fmla="val 50000"/>
              </a:avLst>
            </a:prstGeom>
            <a:solidFill>
              <a:srgbClr val="A64C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82C49AA4-D61C-948C-8B5D-32522CBFE779}"/>
              </a:ext>
            </a:extLst>
          </p:cNvPr>
          <p:cNvGrpSpPr/>
          <p:nvPr/>
        </p:nvGrpSpPr>
        <p:grpSpPr>
          <a:xfrm>
            <a:off x="999979" y="1691301"/>
            <a:ext cx="3433507" cy="1620430"/>
            <a:chOff x="999979" y="7520601"/>
            <a:chExt cx="3433507" cy="1620430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AB5674FF-8C50-6D20-CD6D-EC5B562BB4DD}"/>
                </a:ext>
              </a:extLst>
            </p:cNvPr>
            <p:cNvGrpSpPr/>
            <p:nvPr/>
          </p:nvGrpSpPr>
          <p:grpSpPr>
            <a:xfrm>
              <a:off x="999979" y="7520601"/>
              <a:ext cx="1450592" cy="529370"/>
              <a:chOff x="999979" y="4705010"/>
              <a:chExt cx="1450592" cy="529370"/>
            </a:xfrm>
          </p:grpSpPr>
          <p:sp>
            <p:nvSpPr>
              <p:cNvPr id="126" name="사각형: 둥근 모서리 125">
                <a:extLst>
                  <a:ext uri="{FF2B5EF4-FFF2-40B4-BE49-F238E27FC236}">
                    <a16:creationId xmlns:a16="http://schemas.microsoft.com/office/drawing/2014/main" id="{F3CEF460-348B-0281-D1FC-20D5B1D9DA5B}"/>
                  </a:ext>
                </a:extLst>
              </p:cNvPr>
              <p:cNvSpPr/>
              <p:nvPr/>
            </p:nvSpPr>
            <p:spPr>
              <a:xfrm>
                <a:off x="999979" y="4788114"/>
                <a:ext cx="566883" cy="13430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int</a:t>
                </a:r>
                <a:endPara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F7F34B0-0E44-6B84-F3C0-50FABC605BAE}"/>
                  </a:ext>
                </a:extLst>
              </p:cNvPr>
              <p:cNvSpPr txBox="1"/>
              <p:nvPr/>
            </p:nvSpPr>
            <p:spPr>
              <a:xfrm>
                <a:off x="1570896" y="4705010"/>
                <a:ext cx="58221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None</a:t>
                </a:r>
                <a:endParaRPr lang="en-US" altLang="ko-KR" sz="13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9BB6DD4-D154-3042-24B3-744F99CD2751}"/>
                  </a:ext>
                </a:extLst>
              </p:cNvPr>
              <p:cNvSpPr txBox="1"/>
              <p:nvPr/>
            </p:nvSpPr>
            <p:spPr>
              <a:xfrm>
                <a:off x="1137391" y="4972770"/>
                <a:ext cx="13131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흐름 제어 없음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01DE9C0-BFE8-664C-7D08-2A344D06000B}"/>
                </a:ext>
              </a:extLst>
            </p:cNvPr>
            <p:cNvGrpSpPr/>
            <p:nvPr/>
          </p:nvGrpSpPr>
          <p:grpSpPr>
            <a:xfrm>
              <a:off x="999979" y="8066131"/>
              <a:ext cx="3433507" cy="529370"/>
              <a:chOff x="999979" y="5244760"/>
              <a:chExt cx="3433507" cy="529370"/>
            </a:xfrm>
          </p:grpSpPr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8876A3B2-DA30-BBAD-8748-7E4F819F870D}"/>
                  </a:ext>
                </a:extLst>
              </p:cNvPr>
              <p:cNvSpPr/>
              <p:nvPr/>
            </p:nvSpPr>
            <p:spPr>
              <a:xfrm>
                <a:off x="999979" y="5327864"/>
                <a:ext cx="566883" cy="13430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int</a:t>
                </a:r>
                <a:endPara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1169488-7C73-6CB6-BC42-A35BD2C2F416}"/>
                  </a:ext>
                </a:extLst>
              </p:cNvPr>
              <p:cNvSpPr txBox="1"/>
              <p:nvPr/>
            </p:nvSpPr>
            <p:spPr>
              <a:xfrm>
                <a:off x="1570896" y="5244760"/>
                <a:ext cx="80477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XonXoff</a:t>
                </a:r>
                <a:endParaRPr lang="en-US" altLang="ko-KR" sz="13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B0A69EF-848E-0045-69AF-D1449D06FED1}"/>
                  </a:ext>
                </a:extLst>
              </p:cNvPr>
              <p:cNvSpPr txBox="1"/>
              <p:nvPr/>
            </p:nvSpPr>
            <p:spPr>
              <a:xfrm>
                <a:off x="1137391" y="5512520"/>
                <a:ext cx="32960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소프트웨어 흐름 제어 사용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en-US" altLang="ko-KR" sz="1100" dirty="0" err="1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Xon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100" dirty="0" err="1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Xoff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문자 사용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339AE4F-C384-90F6-282D-A716FF671A50}"/>
                </a:ext>
              </a:extLst>
            </p:cNvPr>
            <p:cNvGrpSpPr/>
            <p:nvPr/>
          </p:nvGrpSpPr>
          <p:grpSpPr>
            <a:xfrm>
              <a:off x="999979" y="8611661"/>
              <a:ext cx="3120921" cy="529370"/>
              <a:chOff x="999979" y="5244760"/>
              <a:chExt cx="3120921" cy="529370"/>
            </a:xfrm>
          </p:grpSpPr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512658C8-16E9-1E99-C6F7-F93E59585586}"/>
                  </a:ext>
                </a:extLst>
              </p:cNvPr>
              <p:cNvSpPr/>
              <p:nvPr/>
            </p:nvSpPr>
            <p:spPr>
              <a:xfrm>
                <a:off x="999979" y="5327864"/>
                <a:ext cx="566883" cy="13430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int</a:t>
                </a:r>
                <a:endPara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0C5BAB9-FA37-2546-4E49-330D70E01BA6}"/>
                  </a:ext>
                </a:extLst>
              </p:cNvPr>
              <p:cNvSpPr txBox="1"/>
              <p:nvPr/>
            </p:nvSpPr>
            <p:spPr>
              <a:xfrm>
                <a:off x="1570896" y="5244760"/>
                <a:ext cx="78739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RTSCTS</a:t>
                </a:r>
                <a:endParaRPr lang="en-US" altLang="ko-KR" sz="13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1A1B0B0-6B51-EF34-3D58-8CB0A406E761}"/>
                  </a:ext>
                </a:extLst>
              </p:cNvPr>
              <p:cNvSpPr txBox="1"/>
              <p:nvPr/>
            </p:nvSpPr>
            <p:spPr>
              <a:xfrm>
                <a:off x="1137391" y="5512520"/>
                <a:ext cx="29835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하드웨어 흐름 제어 사용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(RTS, CTS 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케이블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C30C00-01E8-FA4C-D3EE-69D25235311F}"/>
              </a:ext>
            </a:extLst>
          </p:cNvPr>
          <p:cNvGrpSpPr/>
          <p:nvPr/>
        </p:nvGrpSpPr>
        <p:grpSpPr>
          <a:xfrm>
            <a:off x="424484" y="1049674"/>
            <a:ext cx="2261566" cy="328482"/>
            <a:chOff x="424484" y="1049674"/>
            <a:chExt cx="2261566" cy="328482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6D860A90-AC50-E957-9A69-B62B1F5BA75F}"/>
                </a:ext>
              </a:extLst>
            </p:cNvPr>
            <p:cNvSpPr/>
            <p:nvPr/>
          </p:nvSpPr>
          <p:spPr>
            <a:xfrm>
              <a:off x="424484" y="1049674"/>
              <a:ext cx="2261566" cy="328482"/>
            </a:xfrm>
            <a:prstGeom prst="roundRect">
              <a:avLst>
                <a:gd name="adj" fmla="val 50000"/>
              </a:avLst>
            </a:prstGeom>
            <a:solidFill>
              <a:srgbClr val="A64C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E1C24FA-8972-268B-CEAC-2432D06A23E4}"/>
                </a:ext>
              </a:extLst>
            </p:cNvPr>
            <p:cNvSpPr txBox="1"/>
            <p:nvPr/>
          </p:nvSpPr>
          <p:spPr>
            <a:xfrm>
              <a:off x="920257" y="1052333"/>
              <a:ext cx="1270028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5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FlowControl</a:t>
              </a:r>
              <a:endParaRPr lang="en-US" altLang="ko-KR" sz="1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D1FC89C-3E05-2275-2E24-F15F9F44B298}"/>
              </a:ext>
            </a:extLst>
          </p:cNvPr>
          <p:cNvSpPr txBox="1"/>
          <p:nvPr/>
        </p:nvSpPr>
        <p:spPr>
          <a:xfrm>
            <a:off x="1104465" y="1379357"/>
            <a:ext cx="9172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Variable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E340663-EE4F-3208-2BCE-262EECB31FFE}"/>
              </a:ext>
            </a:extLst>
          </p:cNvPr>
          <p:cNvSpPr/>
          <p:nvPr/>
        </p:nvSpPr>
        <p:spPr>
          <a:xfrm>
            <a:off x="676275" y="147378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4DB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5B2C8E5B-F698-E6EA-72B2-F23D66FB3F5D}"/>
              </a:ext>
            </a:extLst>
          </p:cNvPr>
          <p:cNvGrpSpPr/>
          <p:nvPr/>
        </p:nvGrpSpPr>
        <p:grpSpPr>
          <a:xfrm>
            <a:off x="424484" y="3617441"/>
            <a:ext cx="4505324" cy="3681983"/>
            <a:chOff x="424484" y="3604188"/>
            <a:chExt cx="4505324" cy="3681983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A3B9029-958C-D69B-6A04-E789526808D3}"/>
                </a:ext>
              </a:extLst>
            </p:cNvPr>
            <p:cNvSpPr/>
            <p:nvPr/>
          </p:nvSpPr>
          <p:spPr>
            <a:xfrm>
              <a:off x="563879" y="3766094"/>
              <a:ext cx="4365929" cy="3520077"/>
            </a:xfrm>
            <a:prstGeom prst="roundRect">
              <a:avLst>
                <a:gd name="adj" fmla="val 2021"/>
              </a:avLst>
            </a:prstGeom>
            <a:solidFill>
              <a:schemeClr val="bg1"/>
            </a:solidFill>
            <a:ln>
              <a:solidFill>
                <a:srgbClr val="A64C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76501A9C-3200-A034-A5EC-18CA9A24B523}"/>
                </a:ext>
              </a:extLst>
            </p:cNvPr>
            <p:cNvGrpSpPr/>
            <p:nvPr/>
          </p:nvGrpSpPr>
          <p:grpSpPr>
            <a:xfrm>
              <a:off x="999979" y="4245815"/>
              <a:ext cx="3579380" cy="2871380"/>
              <a:chOff x="999979" y="9941442"/>
              <a:chExt cx="3579380" cy="2871380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30A3E13B-269F-2BCE-5EDA-39218B65325B}"/>
                  </a:ext>
                </a:extLst>
              </p:cNvPr>
              <p:cNvGrpSpPr/>
              <p:nvPr/>
            </p:nvGrpSpPr>
            <p:grpSpPr>
              <a:xfrm>
                <a:off x="999979" y="9941442"/>
                <a:ext cx="3579380" cy="698647"/>
                <a:chOff x="999979" y="4705010"/>
                <a:chExt cx="3579380" cy="698647"/>
              </a:xfrm>
            </p:grpSpPr>
            <p:sp>
              <p:nvSpPr>
                <p:cNvPr id="141" name="사각형: 둥근 모서리 140">
                  <a:extLst>
                    <a:ext uri="{FF2B5EF4-FFF2-40B4-BE49-F238E27FC236}">
                      <a16:creationId xmlns:a16="http://schemas.microsoft.com/office/drawing/2014/main" id="{D24098DC-B246-D45E-DFAB-F3D9F1541A7B}"/>
                    </a:ext>
                  </a:extLst>
                </p:cNvPr>
                <p:cNvSpPr/>
                <p:nvPr/>
              </p:nvSpPr>
              <p:spPr>
                <a:xfrm>
                  <a:off x="999979" y="4788114"/>
                  <a:ext cx="566883" cy="1343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int</a:t>
                  </a:r>
                  <a:endParaRPr lang="ko-KR" altLang="en-US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746D1958-2D0E-C356-BDEC-1C157C5EBDB4}"/>
                    </a:ext>
                  </a:extLst>
                </p:cNvPr>
                <p:cNvSpPr txBox="1"/>
                <p:nvPr/>
              </p:nvSpPr>
              <p:spPr>
                <a:xfrm>
                  <a:off x="1570896" y="4705010"/>
                  <a:ext cx="49885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DEC</a:t>
                  </a:r>
                  <a:endParaRPr lang="en-US" altLang="ko-KR" sz="13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8EB1D29C-626C-20FB-D37A-6C2E3DA91619}"/>
                    </a:ext>
                  </a:extLst>
                </p:cNvPr>
                <p:cNvSpPr txBox="1"/>
                <p:nvPr/>
              </p:nvSpPr>
              <p:spPr>
                <a:xfrm>
                  <a:off x="1137391" y="4972770"/>
                  <a:ext cx="3441968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패킷 바이트 데이터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10</a:t>
                  </a: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진수로 변환</a:t>
                  </a:r>
                  <a:endPara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가독성을 위해 바이트 데이터 간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“-” </a:t>
                  </a: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문자열이 추가됨</a:t>
                  </a:r>
                  <a:endPara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261B2499-E7DE-F5E1-270B-AB386D7D1743}"/>
                  </a:ext>
                </a:extLst>
              </p:cNvPr>
              <p:cNvGrpSpPr/>
              <p:nvPr/>
            </p:nvGrpSpPr>
            <p:grpSpPr>
              <a:xfrm>
                <a:off x="999979" y="10641245"/>
                <a:ext cx="2588724" cy="529370"/>
                <a:chOff x="999979" y="5244760"/>
                <a:chExt cx="2588724" cy="529370"/>
              </a:xfrm>
            </p:grpSpPr>
            <p:sp>
              <p:nvSpPr>
                <p:cNvPr id="145" name="사각형: 둥근 모서리 144">
                  <a:extLst>
                    <a:ext uri="{FF2B5EF4-FFF2-40B4-BE49-F238E27FC236}">
                      <a16:creationId xmlns:a16="http://schemas.microsoft.com/office/drawing/2014/main" id="{39893EFD-B8FD-19B2-BBB2-F08F9C268122}"/>
                    </a:ext>
                  </a:extLst>
                </p:cNvPr>
                <p:cNvSpPr/>
                <p:nvPr/>
              </p:nvSpPr>
              <p:spPr>
                <a:xfrm>
                  <a:off x="999979" y="5327864"/>
                  <a:ext cx="566883" cy="1343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int</a:t>
                  </a:r>
                  <a:endParaRPr lang="ko-KR" altLang="en-US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FE582AEE-334D-9020-6F90-2F82C0DA1883}"/>
                    </a:ext>
                  </a:extLst>
                </p:cNvPr>
                <p:cNvSpPr txBox="1"/>
                <p:nvPr/>
              </p:nvSpPr>
              <p:spPr>
                <a:xfrm>
                  <a:off x="1570896" y="5244760"/>
                  <a:ext cx="502061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HEX</a:t>
                  </a:r>
                  <a:endParaRPr lang="en-US" altLang="ko-KR" sz="13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9438037E-EAD3-9D31-3F8E-D82AF4051608}"/>
                    </a:ext>
                  </a:extLst>
                </p:cNvPr>
                <p:cNvSpPr txBox="1"/>
                <p:nvPr/>
              </p:nvSpPr>
              <p:spPr>
                <a:xfrm>
                  <a:off x="1137391" y="5512520"/>
                  <a:ext cx="24513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패킷 바이트 데이터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16</a:t>
                  </a: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진수로 변환</a:t>
                  </a:r>
                  <a:endPara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8490C291-8C49-1A08-A092-6AB86C041D22}"/>
                  </a:ext>
                </a:extLst>
              </p:cNvPr>
              <p:cNvGrpSpPr/>
              <p:nvPr/>
            </p:nvGrpSpPr>
            <p:grpSpPr>
              <a:xfrm>
                <a:off x="999979" y="11188648"/>
                <a:ext cx="2495750" cy="529370"/>
                <a:chOff x="999979" y="5244760"/>
                <a:chExt cx="2495750" cy="529370"/>
              </a:xfrm>
            </p:grpSpPr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4AE45C8A-E852-258B-D55D-0BCD82FEAC53}"/>
                    </a:ext>
                  </a:extLst>
                </p:cNvPr>
                <p:cNvSpPr/>
                <p:nvPr/>
              </p:nvSpPr>
              <p:spPr>
                <a:xfrm>
                  <a:off x="999979" y="5327864"/>
                  <a:ext cx="566883" cy="1343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int</a:t>
                  </a:r>
                  <a:endParaRPr lang="ko-KR" altLang="en-US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33B56535-D178-7FD7-D9C6-48936880184F}"/>
                    </a:ext>
                  </a:extLst>
                </p:cNvPr>
                <p:cNvSpPr txBox="1"/>
                <p:nvPr/>
              </p:nvSpPr>
              <p:spPr>
                <a:xfrm>
                  <a:off x="1570896" y="5244760"/>
                  <a:ext cx="580608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ASCII</a:t>
                  </a:r>
                  <a:endParaRPr lang="en-US" altLang="ko-KR" sz="13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A52565E-CC8B-452F-D060-AF6181EDDCD0}"/>
                    </a:ext>
                  </a:extLst>
                </p:cNvPr>
                <p:cNvSpPr txBox="1"/>
                <p:nvPr/>
              </p:nvSpPr>
              <p:spPr>
                <a:xfrm>
                  <a:off x="1137391" y="5512520"/>
                  <a:ext cx="23583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패킷 바이트 데이터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ASCII </a:t>
                  </a: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디코딩</a:t>
                  </a:r>
                  <a:endPara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CD7FD9C-BBD7-EDF7-BE8F-FEB7E00A187D}"/>
                  </a:ext>
                </a:extLst>
              </p:cNvPr>
              <p:cNvGrpSpPr/>
              <p:nvPr/>
            </p:nvGrpSpPr>
            <p:grpSpPr>
              <a:xfrm>
                <a:off x="999979" y="11736051"/>
                <a:ext cx="3165805" cy="529370"/>
                <a:chOff x="999979" y="5244760"/>
                <a:chExt cx="3165805" cy="529370"/>
              </a:xfrm>
            </p:grpSpPr>
            <p:sp>
              <p:nvSpPr>
                <p:cNvPr id="3" name="사각형: 둥근 모서리 2">
                  <a:extLst>
                    <a:ext uri="{FF2B5EF4-FFF2-40B4-BE49-F238E27FC236}">
                      <a16:creationId xmlns:a16="http://schemas.microsoft.com/office/drawing/2014/main" id="{0BB25DA9-DF94-420B-3611-5766D1E12250}"/>
                    </a:ext>
                  </a:extLst>
                </p:cNvPr>
                <p:cNvSpPr/>
                <p:nvPr/>
              </p:nvSpPr>
              <p:spPr>
                <a:xfrm>
                  <a:off x="999979" y="5327864"/>
                  <a:ext cx="566883" cy="1343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int</a:t>
                  </a:r>
                  <a:endParaRPr lang="ko-KR" altLang="en-US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506F88C-3BE1-4FA6-7700-B2F2E17E39E9}"/>
                    </a:ext>
                  </a:extLst>
                </p:cNvPr>
                <p:cNvSpPr txBox="1"/>
                <p:nvPr/>
              </p:nvSpPr>
              <p:spPr>
                <a:xfrm>
                  <a:off x="1570896" y="5244760"/>
                  <a:ext cx="58381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 err="1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UTF8</a:t>
                  </a:r>
                  <a:endParaRPr lang="en-US" altLang="ko-KR" sz="13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E10162-DD83-5D34-BF57-9783E1A17F38}"/>
                    </a:ext>
                  </a:extLst>
                </p:cNvPr>
                <p:cNvSpPr txBox="1"/>
                <p:nvPr/>
              </p:nvSpPr>
              <p:spPr>
                <a:xfrm>
                  <a:off x="1137391" y="5512520"/>
                  <a:ext cx="302839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패킷 바이트 데이터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Unicode(UTF-8) </a:t>
                  </a: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디코딩</a:t>
                  </a:r>
                  <a:endPara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40D46C3-9B07-F302-06D9-0DC6B6D05683}"/>
                  </a:ext>
                </a:extLst>
              </p:cNvPr>
              <p:cNvGrpSpPr/>
              <p:nvPr/>
            </p:nvGrpSpPr>
            <p:grpSpPr>
              <a:xfrm>
                <a:off x="999979" y="12283452"/>
                <a:ext cx="3250765" cy="529370"/>
                <a:chOff x="999979" y="5244760"/>
                <a:chExt cx="3250765" cy="529370"/>
              </a:xfrm>
            </p:grpSpPr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6AA7A261-C000-B16B-23EF-F0F384589A6F}"/>
                    </a:ext>
                  </a:extLst>
                </p:cNvPr>
                <p:cNvSpPr/>
                <p:nvPr/>
              </p:nvSpPr>
              <p:spPr>
                <a:xfrm>
                  <a:off x="999979" y="5327864"/>
                  <a:ext cx="566883" cy="1343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int</a:t>
                  </a:r>
                  <a:endParaRPr lang="ko-KR" altLang="en-US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97A9056-81D3-6E36-6F1F-5E2AAD3F3ECE}"/>
                    </a:ext>
                  </a:extLst>
                </p:cNvPr>
                <p:cNvSpPr txBox="1"/>
                <p:nvPr/>
              </p:nvSpPr>
              <p:spPr>
                <a:xfrm>
                  <a:off x="1570896" y="5244760"/>
                  <a:ext cx="68320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 err="1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UTF16</a:t>
                  </a:r>
                  <a:endParaRPr lang="en-US" altLang="ko-KR" sz="13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AAFA0E8-32B4-EB77-A268-4A215FEA872A}"/>
                    </a:ext>
                  </a:extLst>
                </p:cNvPr>
                <p:cNvSpPr txBox="1"/>
                <p:nvPr/>
              </p:nvSpPr>
              <p:spPr>
                <a:xfrm>
                  <a:off x="1137391" y="5512520"/>
                  <a:ext cx="311335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패킷 바이트 데이터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Unicode(UTF-16) </a:t>
                  </a: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디코딩</a:t>
                  </a:r>
                  <a:endPara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E4793653-D4F0-7CDE-E057-36E341F49AD2}"/>
                </a:ext>
              </a:extLst>
            </p:cNvPr>
            <p:cNvGrpSpPr/>
            <p:nvPr/>
          </p:nvGrpSpPr>
          <p:grpSpPr>
            <a:xfrm>
              <a:off x="424484" y="3604188"/>
              <a:ext cx="2261566" cy="328482"/>
              <a:chOff x="424484" y="1049674"/>
              <a:chExt cx="2261566" cy="328482"/>
            </a:xfrm>
          </p:grpSpPr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DF5FFB40-0BA5-8862-201F-C5CDB83AC46A}"/>
                  </a:ext>
                </a:extLst>
              </p:cNvPr>
              <p:cNvSpPr/>
              <p:nvPr/>
            </p:nvSpPr>
            <p:spPr>
              <a:xfrm>
                <a:off x="424484" y="1049674"/>
                <a:ext cx="2261566" cy="328482"/>
              </a:xfrm>
              <a:prstGeom prst="roundRect">
                <a:avLst>
                  <a:gd name="adj" fmla="val 50000"/>
                </a:avLst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F65FFA1-DD93-4B60-39A5-E92F1C972101}"/>
                  </a:ext>
                </a:extLst>
              </p:cNvPr>
              <p:cNvSpPr txBox="1"/>
              <p:nvPr/>
            </p:nvSpPr>
            <p:spPr>
              <a:xfrm>
                <a:off x="830394" y="1052333"/>
                <a:ext cx="1449756" cy="3231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500" dirty="0" err="1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EncodingType</a:t>
                </a:r>
                <a:endParaRPr lang="en-US" altLang="ko-KR" sz="15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2B0A1C2-218E-9F9B-6B71-8268BB987AF5}"/>
                </a:ext>
              </a:extLst>
            </p:cNvPr>
            <p:cNvSpPr txBox="1"/>
            <p:nvPr/>
          </p:nvSpPr>
          <p:spPr>
            <a:xfrm>
              <a:off x="1104465" y="3933871"/>
              <a:ext cx="91723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Variable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6845070F-1AF7-CB12-E542-A7BECFA88DEE}"/>
                </a:ext>
              </a:extLst>
            </p:cNvPr>
            <p:cNvSpPr/>
            <p:nvPr/>
          </p:nvSpPr>
          <p:spPr>
            <a:xfrm>
              <a:off x="676275" y="4028301"/>
              <a:ext cx="426720" cy="134303"/>
            </a:xfrm>
            <a:prstGeom prst="roundRect">
              <a:avLst>
                <a:gd name="adj" fmla="val 50000"/>
              </a:avLst>
            </a:prstGeom>
            <a:solidFill>
              <a:srgbClr val="4DB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525498-DE23-2536-675B-604030971C44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</p:spTree>
    <p:extLst>
      <p:ext uri="{BB962C8B-B14F-4D97-AF65-F5344CB8AC3E}">
        <p14:creationId xmlns:p14="http://schemas.microsoft.com/office/powerpoint/2010/main" val="197729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8D0D675-E470-86FC-5284-C2BFDADEB3CD}"/>
              </a:ext>
            </a:extLst>
          </p:cNvPr>
          <p:cNvSpPr/>
          <p:nvPr/>
        </p:nvSpPr>
        <p:spPr>
          <a:xfrm>
            <a:off x="563879" y="4041866"/>
            <a:ext cx="4966064" cy="2228306"/>
          </a:xfrm>
          <a:prstGeom prst="roundRect">
            <a:avLst>
              <a:gd name="adj" fmla="val 3258"/>
            </a:avLst>
          </a:prstGeom>
          <a:solidFill>
            <a:schemeClr val="bg1"/>
          </a:solidFill>
          <a:ln>
            <a:solidFill>
              <a:srgbClr val="64A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4663034-9315-AB2F-687F-E88BF659DC51}"/>
              </a:ext>
            </a:extLst>
          </p:cNvPr>
          <p:cNvSpPr/>
          <p:nvPr/>
        </p:nvSpPr>
        <p:spPr>
          <a:xfrm>
            <a:off x="563879" y="1211580"/>
            <a:ext cx="4966064" cy="2455545"/>
          </a:xfrm>
          <a:prstGeom prst="roundRect">
            <a:avLst>
              <a:gd name="adj" fmla="val 3258"/>
            </a:avLst>
          </a:prstGeom>
          <a:solidFill>
            <a:schemeClr val="bg1"/>
          </a:solidFill>
          <a:ln>
            <a:solidFill>
              <a:srgbClr val="64A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4B26945-3B8C-91FD-D8C2-53CCC578ABAD}"/>
              </a:ext>
            </a:extLst>
          </p:cNvPr>
          <p:cNvSpPr txBox="1"/>
          <p:nvPr/>
        </p:nvSpPr>
        <p:spPr>
          <a:xfrm>
            <a:off x="599640" y="725307"/>
            <a:ext cx="6543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C5B6260-A594-B43C-A006-49F743D0E7AB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64A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9DB9DA-4D48-6D6A-B36B-6DD51164C8B4}"/>
              </a:ext>
            </a:extLst>
          </p:cNvPr>
          <p:cNvSpPr txBox="1"/>
          <p:nvPr/>
        </p:nvSpPr>
        <p:spPr>
          <a:xfrm>
            <a:off x="676275" y="1393533"/>
            <a:ext cx="3945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SerialManager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onDataReceived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이벤트 매개변수로 사용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패킷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데이터를 반환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2B835F8-29C5-99B2-69F3-E9B39880A54C}"/>
              </a:ext>
            </a:extLst>
          </p:cNvPr>
          <p:cNvGrpSpPr/>
          <p:nvPr/>
        </p:nvGrpSpPr>
        <p:grpSpPr>
          <a:xfrm>
            <a:off x="676275" y="4223818"/>
            <a:ext cx="4867038" cy="1890069"/>
            <a:chOff x="676275" y="7838349"/>
            <a:chExt cx="4867038" cy="1890069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3E1909-7791-791A-8479-7D2A50202B8A}"/>
                </a:ext>
              </a:extLst>
            </p:cNvPr>
            <p:cNvSpPr txBox="1"/>
            <p:nvPr/>
          </p:nvSpPr>
          <p:spPr>
            <a:xfrm>
              <a:off x="1104465" y="8288116"/>
              <a:ext cx="91723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Variable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643FD815-2BBD-9A1E-68BB-29EB730FA704}"/>
                </a:ext>
              </a:extLst>
            </p:cNvPr>
            <p:cNvSpPr/>
            <p:nvPr/>
          </p:nvSpPr>
          <p:spPr>
            <a:xfrm>
              <a:off x="676275" y="8382546"/>
              <a:ext cx="426720" cy="134303"/>
            </a:xfrm>
            <a:prstGeom prst="roundRect">
              <a:avLst>
                <a:gd name="adj" fmla="val 50000"/>
              </a:avLst>
            </a:prstGeom>
            <a:solidFill>
              <a:srgbClr val="4DB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55D7E86-5A8B-72A2-A01C-4F7C440586A5}"/>
                </a:ext>
              </a:extLst>
            </p:cNvPr>
            <p:cNvSpPr txBox="1"/>
            <p:nvPr/>
          </p:nvSpPr>
          <p:spPr>
            <a:xfrm>
              <a:off x="676275" y="7838349"/>
              <a:ext cx="486703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SerialManager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onScanEnded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onLogReceived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이벤트 매개변수로 사용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 및 스캔 디바이스를 반환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773449B6-7BF2-4596-1CEF-D27BA72B41B7}"/>
                </a:ext>
              </a:extLst>
            </p:cNvPr>
            <p:cNvSpPr/>
            <p:nvPr/>
          </p:nvSpPr>
          <p:spPr>
            <a:xfrm>
              <a:off x="999979" y="8683164"/>
              <a:ext cx="566883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string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2752096-A07B-BCEE-A342-3FB691690CB5}"/>
                </a:ext>
              </a:extLst>
            </p:cNvPr>
            <p:cNvSpPr txBox="1"/>
            <p:nvPr/>
          </p:nvSpPr>
          <p:spPr>
            <a:xfrm>
              <a:off x="1570896" y="8600060"/>
              <a:ext cx="41306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log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026113F-1732-8E48-0EC6-6CD0BB6C60D6}"/>
                </a:ext>
              </a:extLst>
            </p:cNvPr>
            <p:cNvSpPr txBox="1"/>
            <p:nvPr/>
          </p:nvSpPr>
          <p:spPr>
            <a:xfrm>
              <a:off x="1137391" y="8867820"/>
              <a:ext cx="2210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플러그인으로부터 수신한 로그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44086805-8E8E-598C-0C49-1E5E3214B099}"/>
                </a:ext>
              </a:extLst>
            </p:cNvPr>
            <p:cNvSpPr/>
            <p:nvPr/>
          </p:nvSpPr>
          <p:spPr>
            <a:xfrm>
              <a:off x="999979" y="9282152"/>
              <a:ext cx="663721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string[]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4FC094E-FE4B-373E-F069-F3FFA5C33F3B}"/>
                </a:ext>
              </a:extLst>
            </p:cNvPr>
            <p:cNvSpPr txBox="1"/>
            <p:nvPr/>
          </p:nvSpPr>
          <p:spPr>
            <a:xfrm>
              <a:off x="1672504" y="9199048"/>
              <a:ext cx="74809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devices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453894B-2A88-8D3A-0838-0944CED72D90}"/>
                </a:ext>
              </a:extLst>
            </p:cNvPr>
            <p:cNvSpPr txBox="1"/>
            <p:nvPr/>
          </p:nvSpPr>
          <p:spPr>
            <a:xfrm>
              <a:off x="1137391" y="9466808"/>
              <a:ext cx="21980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현재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PC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에서 사용 가능한 포트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D8F509B-F469-D470-9DC7-F2D9F7F535DB}"/>
              </a:ext>
            </a:extLst>
          </p:cNvPr>
          <p:cNvGrpSpPr/>
          <p:nvPr/>
        </p:nvGrpSpPr>
        <p:grpSpPr>
          <a:xfrm>
            <a:off x="424484" y="1049674"/>
            <a:ext cx="2261566" cy="328482"/>
            <a:chOff x="424484" y="1049674"/>
            <a:chExt cx="2261566" cy="328482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B3AD46D2-569E-6BA5-4B73-077962F00846}"/>
                </a:ext>
              </a:extLst>
            </p:cNvPr>
            <p:cNvSpPr/>
            <p:nvPr/>
          </p:nvSpPr>
          <p:spPr>
            <a:xfrm>
              <a:off x="424484" y="1049674"/>
              <a:ext cx="2261566" cy="328482"/>
            </a:xfrm>
            <a:prstGeom prst="roundRect">
              <a:avLst>
                <a:gd name="adj" fmla="val 50000"/>
              </a:avLst>
            </a:prstGeom>
            <a:solidFill>
              <a:srgbClr val="64AA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E9765CB-3D6C-52B8-6144-E0C9BB17C7F3}"/>
                </a:ext>
              </a:extLst>
            </p:cNvPr>
            <p:cNvSpPr txBox="1"/>
            <p:nvPr/>
          </p:nvSpPr>
          <p:spPr>
            <a:xfrm>
              <a:off x="998069" y="1052333"/>
              <a:ext cx="1114408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5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SerialData</a:t>
              </a:r>
              <a:endParaRPr lang="en-US" altLang="ko-KR" sz="1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B944F084-5A2C-889A-8186-28EB053DD92C}"/>
              </a:ext>
            </a:extLst>
          </p:cNvPr>
          <p:cNvGrpSpPr/>
          <p:nvPr/>
        </p:nvGrpSpPr>
        <p:grpSpPr>
          <a:xfrm>
            <a:off x="676275" y="1818868"/>
            <a:ext cx="3035860" cy="1723879"/>
            <a:chOff x="676275" y="1379357"/>
            <a:chExt cx="3035860" cy="1723879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EA418FD-EA0D-5AF3-5CEF-13AFC1BB01E9}"/>
                </a:ext>
              </a:extLst>
            </p:cNvPr>
            <p:cNvGrpSpPr/>
            <p:nvPr/>
          </p:nvGrpSpPr>
          <p:grpSpPr>
            <a:xfrm>
              <a:off x="999979" y="1691301"/>
              <a:ext cx="2712156" cy="1411935"/>
              <a:chOff x="999979" y="2635362"/>
              <a:chExt cx="2712156" cy="1411935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E36764E-C0A4-F009-52F3-6C940A7036C6}"/>
                  </a:ext>
                </a:extLst>
              </p:cNvPr>
              <p:cNvGrpSpPr/>
              <p:nvPr/>
            </p:nvGrpSpPr>
            <p:grpSpPr>
              <a:xfrm>
                <a:off x="999979" y="2635362"/>
                <a:ext cx="2712156" cy="698647"/>
                <a:chOff x="999979" y="2091350"/>
                <a:chExt cx="2712156" cy="698647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3156985D-070B-5DEE-1F16-D817DB26E2E6}"/>
                    </a:ext>
                  </a:extLst>
                </p:cNvPr>
                <p:cNvSpPr/>
                <p:nvPr/>
              </p:nvSpPr>
              <p:spPr>
                <a:xfrm>
                  <a:off x="999979" y="2174454"/>
                  <a:ext cx="566883" cy="1343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string</a:t>
                  </a:r>
                  <a:endParaRPr lang="ko-KR" altLang="en-US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BE355C0-16A8-4CCC-6026-F67ABB3208E7}"/>
                    </a:ext>
                  </a:extLst>
                </p:cNvPr>
                <p:cNvSpPr txBox="1"/>
                <p:nvPr/>
              </p:nvSpPr>
              <p:spPr>
                <a:xfrm>
                  <a:off x="1570896" y="2091350"/>
                  <a:ext cx="69204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packet</a:t>
                  </a:r>
                  <a:endParaRPr lang="en-US" altLang="ko-KR" sz="13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275E821-B0FC-AE90-B232-3F87419399C0}"/>
                    </a:ext>
                  </a:extLst>
                </p:cNvPr>
                <p:cNvSpPr txBox="1"/>
                <p:nvPr/>
              </p:nvSpPr>
              <p:spPr>
                <a:xfrm>
                  <a:off x="1137391" y="2359110"/>
                  <a:ext cx="257474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rgbClr val="7030A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COM, BT classic, BLE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:</a:t>
                  </a:r>
                  <a:r>
                    <a:rPr lang="en-US" altLang="ko-KR" sz="1100" dirty="0">
                      <a:solidFill>
                        <a:srgbClr val="7030A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</a:t>
                  </a: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패킷 데이터</a:t>
                  </a:r>
                  <a:endPara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rgbClr val="7030A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NI </a:t>
                  </a:r>
                  <a:r>
                    <a:rPr lang="en-US" altLang="ko-KR" sz="1100" dirty="0" err="1">
                      <a:solidFill>
                        <a:srgbClr val="7030A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DAQ</a:t>
                  </a:r>
                  <a:r>
                    <a:rPr lang="en-US" altLang="ko-KR" sz="1100" dirty="0">
                      <a:solidFill>
                        <a:srgbClr val="7030A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: </a:t>
                  </a: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공백</a:t>
                  </a:r>
                  <a:endPara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26752F7-0632-9941-7FE1-1EA1BCBBF73B}"/>
                  </a:ext>
                </a:extLst>
              </p:cNvPr>
              <p:cNvGrpSpPr/>
              <p:nvPr/>
            </p:nvGrpSpPr>
            <p:grpSpPr>
              <a:xfrm>
                <a:off x="999979" y="3348650"/>
                <a:ext cx="2561474" cy="698647"/>
                <a:chOff x="999979" y="2808900"/>
                <a:chExt cx="2561474" cy="698647"/>
              </a:xfrm>
            </p:grpSpPr>
            <p:sp>
              <p:nvSpPr>
                <p:cNvPr id="64" name="사각형: 둥근 모서리 63">
                  <a:extLst>
                    <a:ext uri="{FF2B5EF4-FFF2-40B4-BE49-F238E27FC236}">
                      <a16:creationId xmlns:a16="http://schemas.microsoft.com/office/drawing/2014/main" id="{F2540D6D-9620-7BB2-2C0F-C0FEF5285292}"/>
                    </a:ext>
                  </a:extLst>
                </p:cNvPr>
                <p:cNvSpPr/>
                <p:nvPr/>
              </p:nvSpPr>
              <p:spPr>
                <a:xfrm>
                  <a:off x="999979" y="2892004"/>
                  <a:ext cx="663721" cy="1343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double[]</a:t>
                  </a:r>
                  <a:endParaRPr lang="ko-KR" altLang="en-US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E0D47D8-8298-6434-33C5-7981FE8E90E6}"/>
                    </a:ext>
                  </a:extLst>
                </p:cNvPr>
                <p:cNvSpPr txBox="1"/>
                <p:nvPr/>
              </p:nvSpPr>
              <p:spPr>
                <a:xfrm>
                  <a:off x="1672504" y="2808900"/>
                  <a:ext cx="52129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data</a:t>
                  </a:r>
                  <a:endParaRPr lang="en-US" altLang="ko-KR" sz="13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7D576FD-188C-B0B7-47F9-C22DC3F978EB}"/>
                    </a:ext>
                  </a:extLst>
                </p:cNvPr>
                <p:cNvSpPr txBox="1"/>
                <p:nvPr/>
              </p:nvSpPr>
              <p:spPr>
                <a:xfrm>
                  <a:off x="1137391" y="3076660"/>
                  <a:ext cx="242406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rgbClr val="7030A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COM, BT classic, BLE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:</a:t>
                  </a:r>
                  <a:r>
                    <a:rPr lang="en-US" altLang="ko-KR" sz="1100" dirty="0">
                      <a:solidFill>
                        <a:srgbClr val="7030A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null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rgbClr val="7030A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NI </a:t>
                  </a:r>
                  <a:r>
                    <a:rPr lang="en-US" altLang="ko-KR" sz="1100" dirty="0" err="1">
                      <a:solidFill>
                        <a:srgbClr val="7030A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DAQ</a:t>
                  </a:r>
                  <a:r>
                    <a:rPr lang="en-US" altLang="ko-KR" sz="1100" dirty="0">
                      <a:solidFill>
                        <a:srgbClr val="7030A0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: </a:t>
                  </a: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설정한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AI </a:t>
                  </a:r>
                  <a:r>
                    <a:rPr lang="ko-KR" altLang="en-US" sz="1100" dirty="0">
                      <a:solidFill>
                        <a:schemeClr val="bg1">
                          <a:lumMod val="6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채널의 데이터</a:t>
                  </a:r>
                  <a:endPara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B629835-D182-EF7F-3F48-E245BBD627D1}"/>
                </a:ext>
              </a:extLst>
            </p:cNvPr>
            <p:cNvSpPr txBox="1"/>
            <p:nvPr/>
          </p:nvSpPr>
          <p:spPr>
            <a:xfrm>
              <a:off x="1104465" y="1379357"/>
              <a:ext cx="91723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Variable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0494D3F5-55BA-F5DC-7BAA-349C2985CBC2}"/>
                </a:ext>
              </a:extLst>
            </p:cNvPr>
            <p:cNvSpPr/>
            <p:nvPr/>
          </p:nvSpPr>
          <p:spPr>
            <a:xfrm>
              <a:off x="676275" y="1473787"/>
              <a:ext cx="426720" cy="134303"/>
            </a:xfrm>
            <a:prstGeom prst="roundRect">
              <a:avLst>
                <a:gd name="adj" fmla="val 50000"/>
              </a:avLst>
            </a:prstGeom>
            <a:solidFill>
              <a:srgbClr val="4DB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16CE8F3-511C-2F20-1D68-73B4EAA63ADB}"/>
              </a:ext>
            </a:extLst>
          </p:cNvPr>
          <p:cNvGrpSpPr/>
          <p:nvPr/>
        </p:nvGrpSpPr>
        <p:grpSpPr>
          <a:xfrm>
            <a:off x="424484" y="3879959"/>
            <a:ext cx="2261566" cy="328482"/>
            <a:chOff x="424484" y="1049674"/>
            <a:chExt cx="2261566" cy="328482"/>
          </a:xfrm>
        </p:grpSpPr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BC66870D-BA75-4D59-F413-DCBCE52D8A09}"/>
                </a:ext>
              </a:extLst>
            </p:cNvPr>
            <p:cNvSpPr/>
            <p:nvPr/>
          </p:nvSpPr>
          <p:spPr>
            <a:xfrm>
              <a:off x="424484" y="1049674"/>
              <a:ext cx="2261566" cy="328482"/>
            </a:xfrm>
            <a:prstGeom prst="roundRect">
              <a:avLst>
                <a:gd name="adj" fmla="val 50000"/>
              </a:avLst>
            </a:prstGeom>
            <a:solidFill>
              <a:srgbClr val="64AA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7F659BD-54F6-31A9-BE21-D3A112083EC9}"/>
                </a:ext>
              </a:extLst>
            </p:cNvPr>
            <p:cNvSpPr txBox="1"/>
            <p:nvPr/>
          </p:nvSpPr>
          <p:spPr>
            <a:xfrm>
              <a:off x="1040548" y="1052333"/>
              <a:ext cx="1029449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5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SerialLog</a:t>
              </a:r>
              <a:endParaRPr lang="en-US" altLang="ko-KR" sz="1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47B8C3-69FA-608E-7BF4-BF4C834085AF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</p:spTree>
    <p:extLst>
      <p:ext uri="{BB962C8B-B14F-4D97-AF65-F5344CB8AC3E}">
        <p14:creationId xmlns:p14="http://schemas.microsoft.com/office/powerpoint/2010/main" val="219033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28ABD71-7F65-E8D3-09EE-2F4CA866DA36}"/>
              </a:ext>
            </a:extLst>
          </p:cNvPr>
          <p:cNvSpPr/>
          <p:nvPr/>
        </p:nvSpPr>
        <p:spPr>
          <a:xfrm>
            <a:off x="563879" y="1211579"/>
            <a:ext cx="6112692" cy="6756764"/>
          </a:xfrm>
          <a:prstGeom prst="roundRect">
            <a:avLst>
              <a:gd name="adj" fmla="val 1359"/>
            </a:avLst>
          </a:prstGeom>
          <a:solidFill>
            <a:schemeClr val="bg1"/>
          </a:solidFill>
          <a:ln>
            <a:solidFill>
              <a:srgbClr val="64A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C87E260-3E8B-1040-ECC7-EBF57ACFB338}"/>
              </a:ext>
            </a:extLst>
          </p:cNvPr>
          <p:cNvGrpSpPr/>
          <p:nvPr/>
        </p:nvGrpSpPr>
        <p:grpSpPr>
          <a:xfrm>
            <a:off x="999980" y="1691301"/>
            <a:ext cx="5456496" cy="698647"/>
            <a:chOff x="999980" y="1665900"/>
            <a:chExt cx="5456496" cy="69864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656ABF1-0675-7246-E664-9C21DA509A61}"/>
                </a:ext>
              </a:extLst>
            </p:cNvPr>
            <p:cNvSpPr/>
            <p:nvPr/>
          </p:nvSpPr>
          <p:spPr>
            <a:xfrm>
              <a:off x="999980" y="1749004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851CC2-6C1B-0A85-28E7-135FEFD7E53E}"/>
                </a:ext>
              </a:extLst>
            </p:cNvPr>
            <p:cNvSpPr txBox="1"/>
            <p:nvPr/>
          </p:nvSpPr>
          <p:spPr>
            <a:xfrm>
              <a:off x="1590529" y="1665900"/>
              <a:ext cx="80573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logLevel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6E5AA5D-3D19-6CCB-C0D1-D58C8C0CF125}"/>
                </a:ext>
              </a:extLst>
            </p:cNvPr>
            <p:cNvSpPr txBox="1"/>
            <p:nvPr/>
          </p:nvSpPr>
          <p:spPr>
            <a:xfrm>
              <a:off x="1137391" y="1933660"/>
              <a:ext cx="53190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onLogReceived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수신할 수 있는 로그 레벨 설정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 : Error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// 1 : Error + Normal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// 2 : Error + Normal + Developer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1B14D11-6A58-71E6-7647-04D69DF08F40}"/>
              </a:ext>
            </a:extLst>
          </p:cNvPr>
          <p:cNvSpPr txBox="1"/>
          <p:nvPr/>
        </p:nvSpPr>
        <p:spPr>
          <a:xfrm>
            <a:off x="599640" y="725307"/>
            <a:ext cx="6543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1C97C16-288D-DB1D-B0DE-81E6A7EB4E31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64A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815032-6F5D-24E9-19E4-88395401F2CD}"/>
              </a:ext>
            </a:extLst>
          </p:cNvPr>
          <p:cNvSpPr txBox="1"/>
          <p:nvPr/>
        </p:nvSpPr>
        <p:spPr>
          <a:xfrm>
            <a:off x="1104465" y="1379357"/>
            <a:ext cx="9172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Variable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0B01839-7F44-FEF6-7107-35C93FC20E84}"/>
              </a:ext>
            </a:extLst>
          </p:cNvPr>
          <p:cNvSpPr/>
          <p:nvPr/>
        </p:nvSpPr>
        <p:spPr>
          <a:xfrm>
            <a:off x="676275" y="147378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4DB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A264DE5-4F8C-7FD8-BDCD-6CC14B0A7A1C}"/>
              </a:ext>
            </a:extLst>
          </p:cNvPr>
          <p:cNvGrpSpPr/>
          <p:nvPr/>
        </p:nvGrpSpPr>
        <p:grpSpPr>
          <a:xfrm>
            <a:off x="999980" y="2482178"/>
            <a:ext cx="2628799" cy="698647"/>
            <a:chOff x="999980" y="1665900"/>
            <a:chExt cx="2628799" cy="698647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B22E28E-6907-6A1C-B814-15D78149495F}"/>
                </a:ext>
              </a:extLst>
            </p:cNvPr>
            <p:cNvSpPr/>
            <p:nvPr/>
          </p:nvSpPr>
          <p:spPr>
            <a:xfrm>
              <a:off x="999980" y="1749004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bool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1569A0-A612-9FDE-4407-2A238F118275}"/>
                </a:ext>
              </a:extLst>
            </p:cNvPr>
            <p:cNvSpPr txBox="1"/>
            <p:nvPr/>
          </p:nvSpPr>
          <p:spPr>
            <a:xfrm>
              <a:off x="1590529" y="1665900"/>
              <a:ext cx="197752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getPPSOnDataReceived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3BCF76A-A4CB-7932-654C-BA1280738064}"/>
                </a:ext>
              </a:extLst>
            </p:cNvPr>
            <p:cNvSpPr txBox="1"/>
            <p:nvPr/>
          </p:nvSpPr>
          <p:spPr>
            <a:xfrm>
              <a:off x="1137391" y="1933660"/>
              <a:ext cx="24913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true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설정 시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패킷 수신 속도 측정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default value : true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FF30ED1-9DB8-EF9C-E7C6-1DF9292ABAE7}"/>
              </a:ext>
            </a:extLst>
          </p:cNvPr>
          <p:cNvGrpSpPr/>
          <p:nvPr/>
        </p:nvGrpSpPr>
        <p:grpSpPr>
          <a:xfrm>
            <a:off x="999980" y="3273055"/>
            <a:ext cx="4185314" cy="867924"/>
            <a:chOff x="999980" y="2377100"/>
            <a:chExt cx="4185314" cy="867924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AD308F5-5E5F-1B55-92E5-8B4A70828BA4}"/>
                </a:ext>
              </a:extLst>
            </p:cNvPr>
            <p:cNvSpPr/>
            <p:nvPr/>
          </p:nvSpPr>
          <p:spPr>
            <a:xfrm>
              <a:off x="999980" y="2460204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0CB6C1E4-EF06-B30C-41B1-3ACEA2FE0A9C}"/>
                </a:ext>
              </a:extLst>
            </p:cNvPr>
            <p:cNvSpPr/>
            <p:nvPr/>
          </p:nvSpPr>
          <p:spPr>
            <a:xfrm>
              <a:off x="1590529" y="2460204"/>
              <a:ext cx="685945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readonly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9A137C-8079-F9AF-936D-D6772C6A57F9}"/>
                </a:ext>
              </a:extLst>
            </p:cNvPr>
            <p:cNvSpPr txBox="1"/>
            <p:nvPr/>
          </p:nvSpPr>
          <p:spPr>
            <a:xfrm>
              <a:off x="2301322" y="2377100"/>
              <a:ext cx="48442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PPS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E10E59-0D48-2038-1FDB-1DF8A688DAF5}"/>
                </a:ext>
              </a:extLst>
            </p:cNvPr>
            <p:cNvSpPr txBox="1"/>
            <p:nvPr/>
          </p:nvSpPr>
          <p:spPr>
            <a:xfrm>
              <a:off x="1137391" y="2644860"/>
              <a:ext cx="404790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getPPSOnDataReceived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true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 때 초당 수신 패킷 수 반환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COM, BT classic, BLE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유효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string packet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수신 개수 계산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NI </a:t>
              </a:r>
              <a:r>
                <a:rPr lang="en-US" altLang="ko-KR" sz="1100" dirty="0" err="1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DAQ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double[]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어레이 수신 개수 계산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4A07B25-4ED9-CD09-7D41-DF4A4C6841D0}"/>
              </a:ext>
            </a:extLst>
          </p:cNvPr>
          <p:cNvGrpSpPr/>
          <p:nvPr/>
        </p:nvGrpSpPr>
        <p:grpSpPr>
          <a:xfrm>
            <a:off x="999980" y="4233209"/>
            <a:ext cx="2423637" cy="529370"/>
            <a:chOff x="999980" y="3222920"/>
            <a:chExt cx="2423637" cy="529370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F59A571-1A8A-03AC-957B-3FBD4B60302B}"/>
                </a:ext>
              </a:extLst>
            </p:cNvPr>
            <p:cNvSpPr/>
            <p:nvPr/>
          </p:nvSpPr>
          <p:spPr>
            <a:xfrm>
              <a:off x="999980" y="3306024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bool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0CE2C71-6588-E53A-B184-7EC5A0447ED6}"/>
                </a:ext>
              </a:extLst>
            </p:cNvPr>
            <p:cNvSpPr/>
            <p:nvPr/>
          </p:nvSpPr>
          <p:spPr>
            <a:xfrm>
              <a:off x="1590529" y="3306024"/>
              <a:ext cx="685945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readonly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90AC367-F4AE-B0BE-4F18-76A068F1D1DC}"/>
                </a:ext>
              </a:extLst>
            </p:cNvPr>
            <p:cNvSpPr txBox="1"/>
            <p:nvPr/>
          </p:nvSpPr>
          <p:spPr>
            <a:xfrm>
              <a:off x="2301322" y="3222920"/>
              <a:ext cx="112229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isConnected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12C956-490D-C93C-271E-ADBD6B3CC0E4}"/>
                </a:ext>
              </a:extLst>
            </p:cNvPr>
            <p:cNvSpPr txBox="1"/>
            <p:nvPr/>
          </p:nvSpPr>
          <p:spPr>
            <a:xfrm>
              <a:off x="1137391" y="3490680"/>
              <a:ext cx="16049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현재 연결 상태 반환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BB876AC-9C5A-483B-7CAC-5B96590680E7}"/>
              </a:ext>
            </a:extLst>
          </p:cNvPr>
          <p:cNvGrpSpPr/>
          <p:nvPr/>
        </p:nvGrpSpPr>
        <p:grpSpPr>
          <a:xfrm>
            <a:off x="999980" y="4854809"/>
            <a:ext cx="4326378" cy="867924"/>
            <a:chOff x="999980" y="3807172"/>
            <a:chExt cx="4326378" cy="867924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03DADCA-FB2E-2446-F4E6-3D1BAAE2AB6F}"/>
                </a:ext>
              </a:extLst>
            </p:cNvPr>
            <p:cNvSpPr/>
            <p:nvPr/>
          </p:nvSpPr>
          <p:spPr>
            <a:xfrm>
              <a:off x="999980" y="3890276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D175C8D-BCF9-42B4-5962-73D7908F2516}"/>
                </a:ext>
              </a:extLst>
            </p:cNvPr>
            <p:cNvSpPr txBox="1"/>
            <p:nvPr/>
          </p:nvSpPr>
          <p:spPr>
            <a:xfrm>
              <a:off x="1590529" y="3807172"/>
              <a:ext cx="137973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receiveByteSize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2BC128A-B929-86AD-2D89-95235B4E68FC}"/>
                </a:ext>
              </a:extLst>
            </p:cNvPr>
            <p:cNvSpPr txBox="1"/>
            <p:nvPr/>
          </p:nvSpPr>
          <p:spPr>
            <a:xfrm>
              <a:off x="1137391" y="4074932"/>
              <a:ext cx="418896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COM, BT classic, BLE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번에 수신하는 패킷의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byte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크기 설정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NI </a:t>
              </a:r>
              <a:r>
                <a:rPr lang="en-US" altLang="ko-KR" sz="1100" dirty="0" err="1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DAQ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설정값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무시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default value : 1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433B7C-0896-3A8A-36BE-3E4148274679}"/>
              </a:ext>
            </a:extLst>
          </p:cNvPr>
          <p:cNvGrpSpPr/>
          <p:nvPr/>
        </p:nvGrpSpPr>
        <p:grpSpPr>
          <a:xfrm>
            <a:off x="424484" y="1049674"/>
            <a:ext cx="2261566" cy="328482"/>
            <a:chOff x="424484" y="1049674"/>
            <a:chExt cx="2261566" cy="32848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EBDCF29A-A549-379A-6767-167D4240916B}"/>
                </a:ext>
              </a:extLst>
            </p:cNvPr>
            <p:cNvSpPr/>
            <p:nvPr/>
          </p:nvSpPr>
          <p:spPr>
            <a:xfrm>
              <a:off x="424484" y="1049674"/>
              <a:ext cx="2261566" cy="328482"/>
            </a:xfrm>
            <a:prstGeom prst="roundRect">
              <a:avLst>
                <a:gd name="adj" fmla="val 50000"/>
              </a:avLst>
            </a:prstGeom>
            <a:solidFill>
              <a:srgbClr val="64AA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DF2BA3E-6FF5-6742-721B-4EF5267554C9}"/>
                </a:ext>
              </a:extLst>
            </p:cNvPr>
            <p:cNvSpPr txBox="1"/>
            <p:nvPr/>
          </p:nvSpPr>
          <p:spPr>
            <a:xfrm>
              <a:off x="894675" y="1052333"/>
              <a:ext cx="1321196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5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SerialHandle</a:t>
              </a:r>
              <a:endParaRPr lang="en-US" altLang="ko-KR" sz="1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D4485A0-D1E2-A5C1-D066-EC4B7BF79D69}"/>
              </a:ext>
            </a:extLst>
          </p:cNvPr>
          <p:cNvGrpSpPr/>
          <p:nvPr/>
        </p:nvGrpSpPr>
        <p:grpSpPr>
          <a:xfrm>
            <a:off x="999980" y="5814963"/>
            <a:ext cx="4973991" cy="1037201"/>
            <a:chOff x="999980" y="3807172"/>
            <a:chExt cx="4973991" cy="1037201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8507869-1A2F-42F3-2FFE-39B78F82DCD6}"/>
                </a:ext>
              </a:extLst>
            </p:cNvPr>
            <p:cNvSpPr/>
            <p:nvPr/>
          </p:nvSpPr>
          <p:spPr>
            <a:xfrm>
              <a:off x="999980" y="3890276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89BA08-DB39-C105-F6D2-42D45154A66D}"/>
                </a:ext>
              </a:extLst>
            </p:cNvPr>
            <p:cNvSpPr txBox="1"/>
            <p:nvPr/>
          </p:nvSpPr>
          <p:spPr>
            <a:xfrm>
              <a:off x="1590529" y="3807172"/>
              <a:ext cx="151624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receiveBufferSize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16AD46-3381-1474-154E-FBE4D671CFD8}"/>
                </a:ext>
              </a:extLst>
            </p:cNvPr>
            <p:cNvSpPr txBox="1"/>
            <p:nvPr/>
          </p:nvSpPr>
          <p:spPr>
            <a:xfrm>
              <a:off x="1137391" y="4074932"/>
              <a:ext cx="48365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COM, BT classic, BLE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수신 데이터를 저장하는 버퍼의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byte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크기 결정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NI </a:t>
              </a:r>
              <a:r>
                <a:rPr lang="en-US" altLang="ko-KR" sz="1100" dirty="0" err="1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DAQ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설정값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무시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해당 값이 클 수록 데이터를 안정적으로 수신하지만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딜레이가 발생할 수 있음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default value : 10,000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F6FA4BC-2263-7361-DA1F-ACE422980058}"/>
              </a:ext>
            </a:extLst>
          </p:cNvPr>
          <p:cNvGrpSpPr/>
          <p:nvPr/>
        </p:nvGrpSpPr>
        <p:grpSpPr>
          <a:xfrm>
            <a:off x="999979" y="6944392"/>
            <a:ext cx="4555609" cy="867924"/>
            <a:chOff x="999979" y="8653657"/>
            <a:chExt cx="4555609" cy="867924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BEC4B885-3B7E-BB8B-3D65-4EE2D326F9D9}"/>
                </a:ext>
              </a:extLst>
            </p:cNvPr>
            <p:cNvSpPr/>
            <p:nvPr/>
          </p:nvSpPr>
          <p:spPr>
            <a:xfrm>
              <a:off x="999979" y="8736761"/>
              <a:ext cx="1035195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EncodingType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2942F9-6DA3-9F6B-9234-8C2B519ED01E}"/>
                </a:ext>
              </a:extLst>
            </p:cNvPr>
            <p:cNvSpPr txBox="1"/>
            <p:nvPr/>
          </p:nvSpPr>
          <p:spPr>
            <a:xfrm>
              <a:off x="2124488" y="8653657"/>
              <a:ext cx="123565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encodingType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4560BB4-3EB4-A628-85AB-AF4625DC32D5}"/>
                </a:ext>
              </a:extLst>
            </p:cNvPr>
            <p:cNvSpPr txBox="1"/>
            <p:nvPr/>
          </p:nvSpPr>
          <p:spPr>
            <a:xfrm>
              <a:off x="1137391" y="8921417"/>
              <a:ext cx="441819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COM, BT classic, BLE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수신된 바이트 배열의 패킷 디코딩 타입 설정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NI </a:t>
              </a:r>
              <a:r>
                <a:rPr lang="en-US" altLang="ko-KR" sz="1100" dirty="0" err="1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DAQ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설정값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무시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default value : ASCII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CFC4D6B-68C9-1D8E-8AB3-EB209FECCFCB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</p:spTree>
    <p:extLst>
      <p:ext uri="{BB962C8B-B14F-4D97-AF65-F5344CB8AC3E}">
        <p14:creationId xmlns:p14="http://schemas.microsoft.com/office/powerpoint/2010/main" val="283609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28ABD71-7F65-E8D3-09EE-2F4CA866DA36}"/>
              </a:ext>
            </a:extLst>
          </p:cNvPr>
          <p:cNvSpPr/>
          <p:nvPr/>
        </p:nvSpPr>
        <p:spPr>
          <a:xfrm>
            <a:off x="563879" y="1211579"/>
            <a:ext cx="6112692" cy="7246621"/>
          </a:xfrm>
          <a:prstGeom prst="roundRect">
            <a:avLst>
              <a:gd name="adj" fmla="val 1359"/>
            </a:avLst>
          </a:prstGeom>
          <a:solidFill>
            <a:schemeClr val="bg1"/>
          </a:solidFill>
          <a:ln>
            <a:solidFill>
              <a:srgbClr val="64A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1B14D11-6A58-71E6-7647-04D69DF08F40}"/>
              </a:ext>
            </a:extLst>
          </p:cNvPr>
          <p:cNvSpPr txBox="1"/>
          <p:nvPr/>
        </p:nvSpPr>
        <p:spPr>
          <a:xfrm>
            <a:off x="599640" y="725307"/>
            <a:ext cx="6543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1C97C16-288D-DB1D-B0DE-81E6A7EB4E31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64A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815032-6F5D-24E9-19E4-88395401F2CD}"/>
              </a:ext>
            </a:extLst>
          </p:cNvPr>
          <p:cNvSpPr txBox="1"/>
          <p:nvPr/>
        </p:nvSpPr>
        <p:spPr>
          <a:xfrm>
            <a:off x="1104465" y="1379357"/>
            <a:ext cx="9172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Variable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0B01839-7F44-FEF6-7107-35C93FC20E84}"/>
              </a:ext>
            </a:extLst>
          </p:cNvPr>
          <p:cNvSpPr/>
          <p:nvPr/>
        </p:nvSpPr>
        <p:spPr>
          <a:xfrm>
            <a:off x="676275" y="147378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4DB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6A893DA-9FF9-A711-92AB-4EB41AC1AC6D}"/>
              </a:ext>
            </a:extLst>
          </p:cNvPr>
          <p:cNvGrpSpPr/>
          <p:nvPr/>
        </p:nvGrpSpPr>
        <p:grpSpPr>
          <a:xfrm>
            <a:off x="999980" y="1691301"/>
            <a:ext cx="5461780" cy="1949156"/>
            <a:chOff x="999980" y="4797937"/>
            <a:chExt cx="5461780" cy="1949156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DCA791B6-44CC-1426-B4E3-9C6D8CFED0B3}"/>
                </a:ext>
              </a:extLst>
            </p:cNvPr>
            <p:cNvSpPr/>
            <p:nvPr/>
          </p:nvSpPr>
          <p:spPr>
            <a:xfrm>
              <a:off x="999980" y="4881041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byte[]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8C8E67-A902-7428-ACAE-C58AC90B997F}"/>
                </a:ext>
              </a:extLst>
            </p:cNvPr>
            <p:cNvSpPr txBox="1"/>
            <p:nvPr/>
          </p:nvSpPr>
          <p:spPr>
            <a:xfrm>
              <a:off x="1590529" y="4797937"/>
              <a:ext cx="8643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stopByte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9D4796A-E34A-E92F-0BC7-0C1BB17CD596}"/>
                </a:ext>
              </a:extLst>
            </p:cNvPr>
            <p:cNvSpPr txBox="1"/>
            <p:nvPr/>
          </p:nvSpPr>
          <p:spPr>
            <a:xfrm>
              <a:off x="1137391" y="5065697"/>
              <a:ext cx="302999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COM, BT classic, BLE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패킷 종료 지점 설정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NI </a:t>
              </a:r>
              <a:r>
                <a:rPr lang="en-US" altLang="ko-KR" sz="1100" dirty="0" err="1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DAQ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설정값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무시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default value : null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17F2FF20-9FF2-224F-5D5F-054818AA8ABE}"/>
                </a:ext>
              </a:extLst>
            </p:cNvPr>
            <p:cNvSpPr/>
            <p:nvPr/>
          </p:nvSpPr>
          <p:spPr>
            <a:xfrm>
              <a:off x="1180600" y="5671930"/>
              <a:ext cx="343400" cy="13430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ex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D8EB8EDD-B78E-F430-54BF-27B265E2245A}"/>
                </a:ext>
              </a:extLst>
            </p:cNvPr>
            <p:cNvSpPr/>
            <p:nvPr/>
          </p:nvSpPr>
          <p:spPr>
            <a:xfrm>
              <a:off x="1180600" y="5852695"/>
              <a:ext cx="5281160" cy="894398"/>
            </a:xfrm>
            <a:prstGeom prst="roundRect">
              <a:avLst>
                <a:gd name="adj" fmla="val 7241"/>
              </a:avLst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rgbClr val="4AC8A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SerialManager</a:t>
              </a:r>
              <a:r>
                <a:rPr lang="en-US" altLang="ko-KR" sz="900" dirty="0">
                  <a:solidFill>
                    <a:srgbClr val="4AC8A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9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_manager = </a:t>
              </a:r>
              <a:r>
                <a:rPr lang="en-US" altLang="ko-KR" sz="900" dirty="0">
                  <a:solidFill>
                    <a:srgbClr val="3A7BC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new </a:t>
              </a:r>
              <a:r>
                <a:rPr lang="en-US" altLang="ko-KR" sz="900" dirty="0" err="1">
                  <a:solidFill>
                    <a:srgbClr val="4AC8A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SerialManager</a:t>
              </a:r>
              <a:r>
                <a:rPr lang="en-US" altLang="ko-KR" sz="9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();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_</a:t>
              </a:r>
              <a:r>
                <a:rPr lang="en-US" altLang="ko-KR" sz="900" dirty="0" err="1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manager.stopByte</a:t>
              </a:r>
              <a:r>
                <a:rPr lang="en-US" altLang="ko-KR" sz="9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</a:t>
              </a:r>
              <a:r>
                <a:rPr lang="en-US" altLang="ko-KR" sz="900" dirty="0">
                  <a:solidFill>
                    <a:srgbClr val="3A7BC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new byte</a:t>
              </a:r>
              <a:r>
                <a:rPr lang="en-US" altLang="ko-KR" sz="9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[]</a:t>
              </a:r>
              <a:r>
                <a:rPr lang="en-US" altLang="ko-KR" sz="900" dirty="0">
                  <a:solidFill>
                    <a:srgbClr val="3A7BC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9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{ 69 } </a:t>
              </a:r>
              <a:r>
                <a:rPr lang="en-US" altLang="ko-KR" sz="900" dirty="0">
                  <a:solidFill>
                    <a:srgbClr val="36773A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// ASCII </a:t>
              </a:r>
              <a:r>
                <a:rPr lang="ko-KR" altLang="en-US" sz="900" dirty="0">
                  <a:solidFill>
                    <a:srgbClr val="36773A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문자열 </a:t>
              </a:r>
              <a:r>
                <a:rPr lang="en-US" altLang="ko-KR" sz="900" dirty="0">
                  <a:solidFill>
                    <a:srgbClr val="36773A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E</a:t>
              </a:r>
            </a:p>
            <a:p>
              <a:endPara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900" dirty="0">
                  <a:solidFill>
                    <a:srgbClr val="36773A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// &gt;&gt; </a:t>
              </a:r>
              <a:r>
                <a:rPr lang="ko-KR" altLang="en-US" sz="900" dirty="0">
                  <a:solidFill>
                    <a:srgbClr val="36773A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문자열 </a:t>
              </a:r>
              <a:r>
                <a:rPr lang="en-US" altLang="ko-KR" sz="900" dirty="0" err="1">
                  <a:solidFill>
                    <a:srgbClr val="36773A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ABCDEF</a:t>
              </a:r>
              <a:r>
                <a:rPr lang="ko-KR" altLang="en-US" sz="900" dirty="0">
                  <a:solidFill>
                    <a:srgbClr val="36773A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수신 시</a:t>
              </a:r>
              <a:r>
                <a:rPr lang="en-US" altLang="ko-KR" sz="900" dirty="0">
                  <a:solidFill>
                    <a:srgbClr val="36773A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ABCDE</a:t>
              </a:r>
              <a:r>
                <a:rPr lang="ko-KR" altLang="en-US" sz="900" dirty="0">
                  <a:solidFill>
                    <a:srgbClr val="36773A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를 하나의 패킷으로 인식함</a:t>
              </a:r>
              <a:endPara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900" dirty="0">
                  <a:solidFill>
                    <a:srgbClr val="36773A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// &gt;&gt; </a:t>
              </a:r>
              <a:r>
                <a:rPr lang="en-US" altLang="ko-KR" sz="900" dirty="0" err="1">
                  <a:solidFill>
                    <a:srgbClr val="36773A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stopByte</a:t>
              </a:r>
              <a:r>
                <a:rPr lang="ko-KR" altLang="en-US" sz="900" dirty="0">
                  <a:solidFill>
                    <a:srgbClr val="36773A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를 </a:t>
              </a:r>
              <a:r>
                <a:rPr lang="en-US" altLang="ko-KR" sz="900" dirty="0">
                  <a:solidFill>
                    <a:srgbClr val="36773A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{ 68, 69 } </a:t>
              </a:r>
              <a:r>
                <a:rPr lang="ko-KR" altLang="en-US" sz="900" dirty="0">
                  <a:solidFill>
                    <a:srgbClr val="36773A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어레이로 설정할 경우</a:t>
              </a:r>
              <a:r>
                <a:rPr lang="en-US" altLang="ko-KR" sz="900" dirty="0">
                  <a:solidFill>
                    <a:srgbClr val="36773A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ko-KR" altLang="en-US" sz="900" dirty="0">
                  <a:solidFill>
                    <a:srgbClr val="36773A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문자열 </a:t>
              </a:r>
              <a:r>
                <a:rPr lang="en-US" altLang="ko-KR" sz="900" dirty="0">
                  <a:solidFill>
                    <a:srgbClr val="36773A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DE</a:t>
              </a:r>
              <a:r>
                <a:rPr lang="ko-KR" altLang="en-US" sz="900" dirty="0">
                  <a:solidFill>
                    <a:srgbClr val="36773A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을 패킷의 끝으로 인식함</a:t>
              </a:r>
              <a:endParaRPr lang="en-US" altLang="ko-KR" sz="900" dirty="0">
                <a:solidFill>
                  <a:srgbClr val="36773A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571AA9D-015D-EB23-F443-50AC189572D3}"/>
              </a:ext>
            </a:extLst>
          </p:cNvPr>
          <p:cNvGrpSpPr/>
          <p:nvPr/>
        </p:nvGrpSpPr>
        <p:grpSpPr>
          <a:xfrm>
            <a:off x="999980" y="3772269"/>
            <a:ext cx="5620002" cy="1206479"/>
            <a:chOff x="999980" y="7308727"/>
            <a:chExt cx="5620002" cy="1206479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7D64D59A-088A-48F0-BB2D-93D856556FBB}"/>
                </a:ext>
              </a:extLst>
            </p:cNvPr>
            <p:cNvSpPr/>
            <p:nvPr/>
          </p:nvSpPr>
          <p:spPr>
            <a:xfrm>
              <a:off x="999980" y="7391831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9174C8-70B6-0B86-4935-04B38A8BF447}"/>
                </a:ext>
              </a:extLst>
            </p:cNvPr>
            <p:cNvSpPr txBox="1"/>
            <p:nvPr/>
          </p:nvSpPr>
          <p:spPr>
            <a:xfrm>
              <a:off x="1590529" y="7308727"/>
              <a:ext cx="12290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packetLength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D92065B-80CC-DBF9-B422-7AAEF3062126}"/>
                </a:ext>
              </a:extLst>
            </p:cNvPr>
            <p:cNvSpPr txBox="1"/>
            <p:nvPr/>
          </p:nvSpPr>
          <p:spPr>
            <a:xfrm>
              <a:off x="1137391" y="7576487"/>
              <a:ext cx="5482591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COM, BT classic, BLE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stopByte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null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아닐 때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stopByte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끊어서 인식한 패킷의</a:t>
              </a:r>
              <a:b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길이가 주어진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packetLength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일치할 때만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packet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반환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이하의 값이 설정되면 사용되지 않음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NI </a:t>
              </a:r>
              <a:r>
                <a:rPr lang="en-US" altLang="ko-KR" sz="1100" dirty="0" err="1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DAQ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설정값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무시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default value : 0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433B7C-0896-3A8A-36BE-3E4148274679}"/>
              </a:ext>
            </a:extLst>
          </p:cNvPr>
          <p:cNvGrpSpPr/>
          <p:nvPr/>
        </p:nvGrpSpPr>
        <p:grpSpPr>
          <a:xfrm>
            <a:off x="424484" y="1049674"/>
            <a:ext cx="2261566" cy="328482"/>
            <a:chOff x="424484" y="1049674"/>
            <a:chExt cx="2261566" cy="32848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EBDCF29A-A549-379A-6767-167D4240916B}"/>
                </a:ext>
              </a:extLst>
            </p:cNvPr>
            <p:cNvSpPr/>
            <p:nvPr/>
          </p:nvSpPr>
          <p:spPr>
            <a:xfrm>
              <a:off x="424484" y="1049674"/>
              <a:ext cx="2261566" cy="328482"/>
            </a:xfrm>
            <a:prstGeom prst="roundRect">
              <a:avLst>
                <a:gd name="adj" fmla="val 50000"/>
              </a:avLst>
            </a:prstGeom>
            <a:solidFill>
              <a:srgbClr val="64AA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DF2BA3E-6FF5-6742-721B-4EF5267554C9}"/>
                </a:ext>
              </a:extLst>
            </p:cNvPr>
            <p:cNvSpPr txBox="1"/>
            <p:nvPr/>
          </p:nvSpPr>
          <p:spPr>
            <a:xfrm>
              <a:off x="894675" y="1052333"/>
              <a:ext cx="1321196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5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SerialHandle</a:t>
              </a:r>
              <a:endParaRPr lang="en-US" altLang="ko-KR" sz="1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2205331-BB4B-0F84-060B-8FF9D181ABB9}"/>
              </a:ext>
            </a:extLst>
          </p:cNvPr>
          <p:cNvGrpSpPr/>
          <p:nvPr/>
        </p:nvGrpSpPr>
        <p:grpSpPr>
          <a:xfrm>
            <a:off x="999980" y="5110560"/>
            <a:ext cx="4297524" cy="867924"/>
            <a:chOff x="999980" y="7308727"/>
            <a:chExt cx="4297524" cy="867924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5B845F2B-6DE1-D01F-8C0F-05C19307AE9F}"/>
                </a:ext>
              </a:extLst>
            </p:cNvPr>
            <p:cNvSpPr/>
            <p:nvPr/>
          </p:nvSpPr>
          <p:spPr>
            <a:xfrm>
              <a:off x="999980" y="7391831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bool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084C0F-D34F-31F5-9443-8949DDA9114A}"/>
                </a:ext>
              </a:extLst>
            </p:cNvPr>
            <p:cNvSpPr txBox="1"/>
            <p:nvPr/>
          </p:nvSpPr>
          <p:spPr>
            <a:xfrm>
              <a:off x="1590529" y="7308727"/>
              <a:ext cx="113043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usePPSLimit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0F2CA8D-27A6-4863-09BB-C7D263D8B518}"/>
                </a:ext>
              </a:extLst>
            </p:cNvPr>
            <p:cNvSpPr txBox="1"/>
            <p:nvPr/>
          </p:nvSpPr>
          <p:spPr>
            <a:xfrm>
              <a:off x="1137391" y="7576487"/>
              <a:ext cx="416011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COM, BT classic, BLE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리소스 관리를 위한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PPS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제한 사용 여부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NI </a:t>
              </a:r>
              <a:r>
                <a:rPr lang="en-US" altLang="ko-KR" sz="1100" dirty="0" err="1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DAQ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설정값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무시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항상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1,000 Hz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샘플링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default value : false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03921D-81EB-C536-808A-391E49AAFE15}"/>
              </a:ext>
            </a:extLst>
          </p:cNvPr>
          <p:cNvGrpSpPr/>
          <p:nvPr/>
        </p:nvGrpSpPr>
        <p:grpSpPr>
          <a:xfrm>
            <a:off x="999980" y="6110296"/>
            <a:ext cx="5570309" cy="1037201"/>
            <a:chOff x="999980" y="7308727"/>
            <a:chExt cx="5570309" cy="1037201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5931C9E-CF16-84F5-813B-C81B775FF832}"/>
                </a:ext>
              </a:extLst>
            </p:cNvPr>
            <p:cNvSpPr/>
            <p:nvPr/>
          </p:nvSpPr>
          <p:spPr>
            <a:xfrm>
              <a:off x="999980" y="7391831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bool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B701F2-69DB-4FB6-2E87-75154BB360AF}"/>
                </a:ext>
              </a:extLst>
            </p:cNvPr>
            <p:cNvSpPr txBox="1"/>
            <p:nvPr/>
          </p:nvSpPr>
          <p:spPr>
            <a:xfrm>
              <a:off x="1590529" y="7308727"/>
              <a:ext cx="114807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useCPULimit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42A81F8-5D53-71B7-00D4-FCED00C6B854}"/>
                </a:ext>
              </a:extLst>
            </p:cNvPr>
            <p:cNvSpPr txBox="1"/>
            <p:nvPr/>
          </p:nvSpPr>
          <p:spPr>
            <a:xfrm>
              <a:off x="1137391" y="7576487"/>
              <a:ext cx="543289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COM, BT classic, BLE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CPU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점유율이 주어진 임계 값을 넘을 경우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수신 속도를</a:t>
              </a:r>
              <a:b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강제로 늦추는 알고리즘 적용 여부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NI </a:t>
              </a:r>
              <a:r>
                <a:rPr lang="en-US" altLang="ko-KR" sz="1100" dirty="0" err="1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DAQ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설정값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무시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default value : false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05B6DDD-E6E5-1568-4641-834BF4872141}"/>
              </a:ext>
            </a:extLst>
          </p:cNvPr>
          <p:cNvGrpSpPr/>
          <p:nvPr/>
        </p:nvGrpSpPr>
        <p:grpSpPr>
          <a:xfrm>
            <a:off x="999980" y="7279308"/>
            <a:ext cx="5379552" cy="1037201"/>
            <a:chOff x="999980" y="7308727"/>
            <a:chExt cx="5379552" cy="10372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B9D5A8-85AA-38EF-358E-44820657E6BD}"/>
                </a:ext>
              </a:extLst>
            </p:cNvPr>
            <p:cNvSpPr/>
            <p:nvPr/>
          </p:nvSpPr>
          <p:spPr>
            <a:xfrm>
              <a:off x="999980" y="7391831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bool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EBDC250-D333-6A13-7D3E-9F0355492DB9}"/>
                </a:ext>
              </a:extLst>
            </p:cNvPr>
            <p:cNvSpPr txBox="1"/>
            <p:nvPr/>
          </p:nvSpPr>
          <p:spPr>
            <a:xfrm>
              <a:off x="1590529" y="7308727"/>
              <a:ext cx="145103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useMemoryLimit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74B6B32-A20D-1E95-5578-456E146213D2}"/>
                </a:ext>
              </a:extLst>
            </p:cNvPr>
            <p:cNvSpPr txBox="1"/>
            <p:nvPr/>
          </p:nvSpPr>
          <p:spPr>
            <a:xfrm>
              <a:off x="1137391" y="7576487"/>
              <a:ext cx="52421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COM, BT classic, BLE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RAM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잔여 량이 주어진 임계 값보다 낮을 경우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수신 </a:t>
              </a:r>
              <a:b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속도를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강제로 늦추는 알고리즘 적용 여부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NI </a:t>
              </a:r>
              <a:r>
                <a:rPr lang="en-US" altLang="ko-KR" sz="1100" dirty="0" err="1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DAQ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설정값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무시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default value : false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BD2DE9-E25A-4F4B-E42D-B29FBCBA8536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</p:spTree>
    <p:extLst>
      <p:ext uri="{BB962C8B-B14F-4D97-AF65-F5344CB8AC3E}">
        <p14:creationId xmlns:p14="http://schemas.microsoft.com/office/powerpoint/2010/main" val="299929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28ABD71-7F65-E8D3-09EE-2F4CA866DA36}"/>
              </a:ext>
            </a:extLst>
          </p:cNvPr>
          <p:cNvSpPr/>
          <p:nvPr/>
        </p:nvSpPr>
        <p:spPr>
          <a:xfrm>
            <a:off x="563879" y="1211580"/>
            <a:ext cx="6112692" cy="6932296"/>
          </a:xfrm>
          <a:prstGeom prst="roundRect">
            <a:avLst>
              <a:gd name="adj" fmla="val 1359"/>
            </a:avLst>
          </a:prstGeom>
          <a:solidFill>
            <a:schemeClr val="bg1"/>
          </a:solidFill>
          <a:ln>
            <a:solidFill>
              <a:srgbClr val="64A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1B14D11-6A58-71E6-7647-04D69DF08F40}"/>
              </a:ext>
            </a:extLst>
          </p:cNvPr>
          <p:cNvSpPr txBox="1"/>
          <p:nvPr/>
        </p:nvSpPr>
        <p:spPr>
          <a:xfrm>
            <a:off x="599640" y="725307"/>
            <a:ext cx="6543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1C97C16-288D-DB1D-B0DE-81E6A7EB4E31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64A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815032-6F5D-24E9-19E4-88395401F2CD}"/>
              </a:ext>
            </a:extLst>
          </p:cNvPr>
          <p:cNvSpPr txBox="1"/>
          <p:nvPr/>
        </p:nvSpPr>
        <p:spPr>
          <a:xfrm>
            <a:off x="1104465" y="1379357"/>
            <a:ext cx="9172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Variable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0B01839-7F44-FEF6-7107-35C93FC20E84}"/>
              </a:ext>
            </a:extLst>
          </p:cNvPr>
          <p:cNvSpPr/>
          <p:nvPr/>
        </p:nvSpPr>
        <p:spPr>
          <a:xfrm>
            <a:off x="676275" y="147378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4DB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2E2191-948F-D1FC-5980-E119B4A165BF}"/>
              </a:ext>
            </a:extLst>
          </p:cNvPr>
          <p:cNvGrpSpPr/>
          <p:nvPr/>
        </p:nvGrpSpPr>
        <p:grpSpPr>
          <a:xfrm>
            <a:off x="999980" y="1691301"/>
            <a:ext cx="5321844" cy="1375756"/>
            <a:chOff x="999980" y="1691301"/>
            <a:chExt cx="5321844" cy="1375756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DCA791B6-44CC-1426-B4E3-9C6D8CFED0B3}"/>
                </a:ext>
              </a:extLst>
            </p:cNvPr>
            <p:cNvSpPr/>
            <p:nvPr/>
          </p:nvSpPr>
          <p:spPr>
            <a:xfrm>
              <a:off x="999980" y="1774405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8C8E67-A902-7428-ACAE-C58AC90B997F}"/>
                </a:ext>
              </a:extLst>
            </p:cNvPr>
            <p:cNvSpPr txBox="1"/>
            <p:nvPr/>
          </p:nvSpPr>
          <p:spPr>
            <a:xfrm>
              <a:off x="1590529" y="1691301"/>
              <a:ext cx="86113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PPSLimit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9D4796A-E34A-E92F-0BC7-0C1BB17CD596}"/>
                </a:ext>
              </a:extLst>
            </p:cNvPr>
            <p:cNvSpPr txBox="1"/>
            <p:nvPr/>
          </p:nvSpPr>
          <p:spPr>
            <a:xfrm>
              <a:off x="1137391" y="1959061"/>
              <a:ext cx="51844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COM, BT classic, BLE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PPS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제한 값 설정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usePPSLimit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true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 경우에만 적용</a:t>
              </a:r>
              <a:b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단위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Hz)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이하 값이 설정되면 사용되지 않음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1,000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초과 값이 설정되면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1,000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고정됨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NI </a:t>
              </a:r>
              <a:r>
                <a:rPr lang="en-US" altLang="ko-KR" sz="1100" dirty="0" err="1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DAQ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설정값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무시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default value : 300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571AA9D-015D-EB23-F443-50AC189572D3}"/>
              </a:ext>
            </a:extLst>
          </p:cNvPr>
          <p:cNvGrpSpPr/>
          <p:nvPr/>
        </p:nvGrpSpPr>
        <p:grpSpPr>
          <a:xfrm>
            <a:off x="999980" y="4347579"/>
            <a:ext cx="5668092" cy="1206479"/>
            <a:chOff x="999980" y="7308727"/>
            <a:chExt cx="5668092" cy="1206479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7D64D59A-088A-48F0-BB2D-93D856556FBB}"/>
                </a:ext>
              </a:extLst>
            </p:cNvPr>
            <p:cNvSpPr/>
            <p:nvPr/>
          </p:nvSpPr>
          <p:spPr>
            <a:xfrm>
              <a:off x="999980" y="7391831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9174C8-70B6-0B86-4935-04B38A8BF447}"/>
                </a:ext>
              </a:extLst>
            </p:cNvPr>
            <p:cNvSpPr txBox="1"/>
            <p:nvPr/>
          </p:nvSpPr>
          <p:spPr>
            <a:xfrm>
              <a:off x="1590529" y="7308727"/>
              <a:ext cx="118173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memoryLimit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D92065B-80CC-DBF9-B422-7AAEF3062126}"/>
                </a:ext>
              </a:extLst>
            </p:cNvPr>
            <p:cNvSpPr txBox="1"/>
            <p:nvPr/>
          </p:nvSpPr>
          <p:spPr>
            <a:xfrm>
              <a:off x="1137391" y="7576487"/>
              <a:ext cx="5530681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COM, BT classic, BLE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RAM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제한 값 설정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useMemoryLimit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true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 경우에만 적용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b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단위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MB)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이하 값이 설정되면 사용되지 않음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NI </a:t>
              </a:r>
              <a:r>
                <a:rPr lang="en-US" altLang="ko-KR" sz="1100" dirty="0" err="1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DAQ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설정값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무시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default value : 200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433B7C-0896-3A8A-36BE-3E4148274679}"/>
              </a:ext>
            </a:extLst>
          </p:cNvPr>
          <p:cNvGrpSpPr/>
          <p:nvPr/>
        </p:nvGrpSpPr>
        <p:grpSpPr>
          <a:xfrm>
            <a:off x="424484" y="1049674"/>
            <a:ext cx="2261566" cy="328482"/>
            <a:chOff x="424484" y="1049674"/>
            <a:chExt cx="2261566" cy="32848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EBDCF29A-A549-379A-6767-167D4240916B}"/>
                </a:ext>
              </a:extLst>
            </p:cNvPr>
            <p:cNvSpPr/>
            <p:nvPr/>
          </p:nvSpPr>
          <p:spPr>
            <a:xfrm>
              <a:off x="424484" y="1049674"/>
              <a:ext cx="2261566" cy="328482"/>
            </a:xfrm>
            <a:prstGeom prst="roundRect">
              <a:avLst>
                <a:gd name="adj" fmla="val 50000"/>
              </a:avLst>
            </a:prstGeom>
            <a:solidFill>
              <a:srgbClr val="64AA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DF2BA3E-6FF5-6742-721B-4EF5267554C9}"/>
                </a:ext>
              </a:extLst>
            </p:cNvPr>
            <p:cNvSpPr txBox="1"/>
            <p:nvPr/>
          </p:nvSpPr>
          <p:spPr>
            <a:xfrm>
              <a:off x="894675" y="1052333"/>
              <a:ext cx="1321196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5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SerialHandle</a:t>
              </a:r>
              <a:endParaRPr lang="en-US" altLang="ko-KR" sz="1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35C2011-07F0-E59C-D66D-02A92EF05F90}"/>
              </a:ext>
            </a:extLst>
          </p:cNvPr>
          <p:cNvGrpSpPr/>
          <p:nvPr/>
        </p:nvGrpSpPr>
        <p:grpSpPr>
          <a:xfrm>
            <a:off x="999980" y="3104079"/>
            <a:ext cx="5382758" cy="1206479"/>
            <a:chOff x="999980" y="2653326"/>
            <a:chExt cx="5382758" cy="120647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3319D1B-9CA4-378B-C61A-FDB590D73760}"/>
                </a:ext>
              </a:extLst>
            </p:cNvPr>
            <p:cNvSpPr/>
            <p:nvPr/>
          </p:nvSpPr>
          <p:spPr>
            <a:xfrm>
              <a:off x="999980" y="2736430"/>
              <a:ext cx="652608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double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5DEBCC-2971-1278-B4C6-3BDD0EF64087}"/>
                </a:ext>
              </a:extLst>
            </p:cNvPr>
            <p:cNvSpPr txBox="1"/>
            <p:nvPr/>
          </p:nvSpPr>
          <p:spPr>
            <a:xfrm>
              <a:off x="1733997" y="2653326"/>
              <a:ext cx="87876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CPULimit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1E0F29-A034-C8F2-21F4-06A5EC0A7FBF}"/>
                </a:ext>
              </a:extLst>
            </p:cNvPr>
            <p:cNvSpPr txBox="1"/>
            <p:nvPr/>
          </p:nvSpPr>
          <p:spPr>
            <a:xfrm>
              <a:off x="1137391" y="2921086"/>
              <a:ext cx="5245347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COM, BT classic, BLE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CPU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제한 값 설정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useCPULimit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true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 경우에만 적용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b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단위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%)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이하 값이 설정되면 사용되지 않음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NI </a:t>
              </a:r>
              <a:r>
                <a:rPr lang="en-US" altLang="ko-KR" sz="1100" dirty="0" err="1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DAQ</a:t>
              </a:r>
              <a:r>
                <a:rPr lang="en-US" altLang="ko-KR" sz="1100" dirty="0">
                  <a:solidFill>
                    <a:srgbClr val="7030A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설정값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무시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default value : 95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93F0471-B13A-73B1-5DD1-D30F6621DC3F}"/>
              </a:ext>
            </a:extLst>
          </p:cNvPr>
          <p:cNvSpPr txBox="1"/>
          <p:nvPr/>
        </p:nvSpPr>
        <p:spPr>
          <a:xfrm>
            <a:off x="1137390" y="5904416"/>
            <a:ext cx="55483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CPU,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Memory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제한 값 초과 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PPS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1/10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속도로 데이터 최대 수신 속도를 줄임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초간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Memory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사용량 모니터링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 뒤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Memory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사용량이 제한 값을 넘지 않을 경우 데이터 최대 수신</a:t>
            </a:r>
            <a:b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속도를 원상태로 되돌림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 뒤에도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Memory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사용량이 제한 값을 넘었을 경우 최대 수신 속도를</a:t>
            </a:r>
            <a:b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1/10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더 줄인 후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10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초간 모니터링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이후 과정 반복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CPULimit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MemoryLimit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옵션은 리소스 사용량 과다로 인한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크래시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프리징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현상을</a:t>
            </a:r>
            <a:b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막기 위한 응급 대처로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갑자기 수신 속도가 줄어 부자연스러운 프로그램 동작을 초래할 수</a:t>
            </a:r>
            <a:b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있음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CheckResources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메서드를 통해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CPU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및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Memory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사용량을 런타임 중에 모니터</a:t>
            </a:r>
            <a:b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</a:b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링 하고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PPSLimit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통해 리소스 점유율을 조절하는 것을 권장함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50AEA-77D8-1325-3783-A64B40F95A3D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</p:spTree>
    <p:extLst>
      <p:ext uri="{BB962C8B-B14F-4D97-AF65-F5344CB8AC3E}">
        <p14:creationId xmlns:p14="http://schemas.microsoft.com/office/powerpoint/2010/main" val="331362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28ABD71-7F65-E8D3-09EE-2F4CA866DA36}"/>
              </a:ext>
            </a:extLst>
          </p:cNvPr>
          <p:cNvSpPr/>
          <p:nvPr/>
        </p:nvSpPr>
        <p:spPr>
          <a:xfrm>
            <a:off x="563879" y="1211579"/>
            <a:ext cx="6112692" cy="8442961"/>
          </a:xfrm>
          <a:prstGeom prst="roundRect">
            <a:avLst>
              <a:gd name="adj" fmla="val 1359"/>
            </a:avLst>
          </a:prstGeom>
          <a:solidFill>
            <a:schemeClr val="bg1"/>
          </a:solidFill>
          <a:ln>
            <a:solidFill>
              <a:srgbClr val="64AA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1B14D11-6A58-71E6-7647-04D69DF08F40}"/>
              </a:ext>
            </a:extLst>
          </p:cNvPr>
          <p:cNvSpPr txBox="1"/>
          <p:nvPr/>
        </p:nvSpPr>
        <p:spPr>
          <a:xfrm>
            <a:off x="599640" y="725307"/>
            <a:ext cx="6543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1C97C16-288D-DB1D-B0DE-81E6A7EB4E31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64AA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433B7C-0896-3A8A-36BE-3E4148274679}"/>
              </a:ext>
            </a:extLst>
          </p:cNvPr>
          <p:cNvGrpSpPr/>
          <p:nvPr/>
        </p:nvGrpSpPr>
        <p:grpSpPr>
          <a:xfrm>
            <a:off x="424484" y="1049674"/>
            <a:ext cx="2261566" cy="328482"/>
            <a:chOff x="424484" y="1049674"/>
            <a:chExt cx="2261566" cy="32848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EBDCF29A-A549-379A-6767-167D4240916B}"/>
                </a:ext>
              </a:extLst>
            </p:cNvPr>
            <p:cNvSpPr/>
            <p:nvPr/>
          </p:nvSpPr>
          <p:spPr>
            <a:xfrm>
              <a:off x="424484" y="1049674"/>
              <a:ext cx="2261566" cy="328482"/>
            </a:xfrm>
            <a:prstGeom prst="roundRect">
              <a:avLst>
                <a:gd name="adj" fmla="val 50000"/>
              </a:avLst>
            </a:prstGeom>
            <a:solidFill>
              <a:srgbClr val="64AA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DF2BA3E-6FF5-6742-721B-4EF5267554C9}"/>
                </a:ext>
              </a:extLst>
            </p:cNvPr>
            <p:cNvSpPr txBox="1"/>
            <p:nvPr/>
          </p:nvSpPr>
          <p:spPr>
            <a:xfrm>
              <a:off x="894675" y="1052333"/>
              <a:ext cx="1321196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5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SerialHandle</a:t>
              </a:r>
              <a:endParaRPr lang="en-US" altLang="ko-KR" sz="1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52420BD-44ED-109B-1FD9-489347AA75AD}"/>
              </a:ext>
            </a:extLst>
          </p:cNvPr>
          <p:cNvGrpSpPr/>
          <p:nvPr/>
        </p:nvGrpSpPr>
        <p:grpSpPr>
          <a:xfrm>
            <a:off x="999980" y="1691301"/>
            <a:ext cx="3922422" cy="529370"/>
            <a:chOff x="999980" y="1665900"/>
            <a:chExt cx="3922422" cy="529370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6FBF724E-51AB-1D46-AE8C-181831A7EFF5}"/>
                </a:ext>
              </a:extLst>
            </p:cNvPr>
            <p:cNvSpPr/>
            <p:nvPr/>
          </p:nvSpPr>
          <p:spPr>
            <a:xfrm>
              <a:off x="999980" y="1749004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7AD81A1-5D3B-F51A-0E40-3B25DD6B6355}"/>
                </a:ext>
              </a:extLst>
            </p:cNvPr>
            <p:cNvSpPr txBox="1"/>
            <p:nvPr/>
          </p:nvSpPr>
          <p:spPr>
            <a:xfrm>
              <a:off x="1590529" y="1665900"/>
              <a:ext cx="232775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Connect(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string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deviceName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A08CC16-E363-0BC5-B507-DC2FAC1AD1DA}"/>
                </a:ext>
              </a:extLst>
            </p:cNvPr>
            <p:cNvSpPr txBox="1"/>
            <p:nvPr/>
          </p:nvSpPr>
          <p:spPr>
            <a:xfrm>
              <a:off x="1137391" y="1933660"/>
              <a:ext cx="37850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주어진 이름을 가지는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Bluetooth classic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디바이스에 연결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DE027A2-A49E-0106-FF50-E5734F9FC877}"/>
              </a:ext>
            </a:extLst>
          </p:cNvPr>
          <p:cNvSpPr txBox="1"/>
          <p:nvPr/>
        </p:nvSpPr>
        <p:spPr>
          <a:xfrm>
            <a:off x="1104465" y="1379357"/>
            <a:ext cx="8755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C51D6B2-E0AA-F409-B383-8FF1E11F3A1A}"/>
              </a:ext>
            </a:extLst>
          </p:cNvPr>
          <p:cNvSpPr/>
          <p:nvPr/>
        </p:nvSpPr>
        <p:spPr>
          <a:xfrm>
            <a:off x="676275" y="147378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9F7ECB4-2AB3-DB55-F93E-74CEC29D4BAF}"/>
              </a:ext>
            </a:extLst>
          </p:cNvPr>
          <p:cNvGrpSpPr/>
          <p:nvPr/>
        </p:nvGrpSpPr>
        <p:grpSpPr>
          <a:xfrm>
            <a:off x="999980" y="2534697"/>
            <a:ext cx="3743848" cy="1862066"/>
            <a:chOff x="999980" y="2336460"/>
            <a:chExt cx="3743848" cy="1862066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FC634C6C-5C39-454B-0F61-EDFE80963BF4}"/>
                </a:ext>
              </a:extLst>
            </p:cNvPr>
            <p:cNvGrpSpPr/>
            <p:nvPr/>
          </p:nvGrpSpPr>
          <p:grpSpPr>
            <a:xfrm>
              <a:off x="999980" y="2336460"/>
              <a:ext cx="3743848" cy="529370"/>
              <a:chOff x="999980" y="1665900"/>
              <a:chExt cx="3743848" cy="529370"/>
            </a:xfrm>
          </p:grpSpPr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D97D3AC7-F61D-4201-3092-0C06F3322D47}"/>
                  </a:ext>
                </a:extLst>
              </p:cNvPr>
              <p:cNvSpPr/>
              <p:nvPr/>
            </p:nvSpPr>
            <p:spPr>
              <a:xfrm>
                <a:off x="999980" y="1749004"/>
                <a:ext cx="505524" cy="13430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void</a:t>
                </a:r>
                <a:endPara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9CCA14C-70AB-1250-B135-9C511BDC505D}"/>
                  </a:ext>
                </a:extLst>
              </p:cNvPr>
              <p:cNvSpPr txBox="1"/>
              <p:nvPr/>
            </p:nvSpPr>
            <p:spPr>
              <a:xfrm>
                <a:off x="1590529" y="1665900"/>
                <a:ext cx="315329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Connect(</a:t>
                </a:r>
                <a:r>
                  <a:rPr lang="en-US" altLang="ko-KR" sz="1300" dirty="0">
                    <a:solidFill>
                      <a:srgbClr val="0070C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string</a:t>
                </a:r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3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deviceName</a:t>
                </a:r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en-US" altLang="ko-KR" sz="1300" dirty="0">
                    <a:solidFill>
                      <a:srgbClr val="64AA8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UUID</a:t>
                </a:r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3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uuid</a:t>
                </a:r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en-US" altLang="ko-KR" sz="13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7F2A96C-E5A7-1C8C-3D8D-4F7B619BBCA1}"/>
                  </a:ext>
                </a:extLst>
              </p:cNvPr>
              <p:cNvSpPr txBox="1"/>
              <p:nvPr/>
            </p:nvSpPr>
            <p:spPr>
              <a:xfrm>
                <a:off x="1137391" y="1933660"/>
                <a:ext cx="35557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주어진 이름과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UUID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일치하는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BLE 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디바이스에 연결</a:t>
                </a:r>
                <a:endPara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EDE06CF0-A4E8-AFDC-DAAF-9BA27A5146AE}"/>
                </a:ext>
              </a:extLst>
            </p:cNvPr>
            <p:cNvSpPr/>
            <p:nvPr/>
          </p:nvSpPr>
          <p:spPr>
            <a:xfrm>
              <a:off x="1180599" y="2871674"/>
              <a:ext cx="2319839" cy="13430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HM-10 </a:t>
              </a:r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기본 값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68F47C67-506B-1431-8ED8-AF00F5E0F105}"/>
                </a:ext>
              </a:extLst>
            </p:cNvPr>
            <p:cNvSpPr/>
            <p:nvPr/>
          </p:nvSpPr>
          <p:spPr>
            <a:xfrm>
              <a:off x="1180599" y="3541124"/>
              <a:ext cx="2319839" cy="13430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Nordic Semiconductor (UART) </a:t>
              </a:r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기본 값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54B5FD6-0605-C15C-C410-49D54CDD03AD}"/>
                </a:ext>
              </a:extLst>
            </p:cNvPr>
            <p:cNvSpPr txBox="1"/>
            <p:nvPr/>
          </p:nvSpPr>
          <p:spPr>
            <a:xfrm>
              <a:off x="1180599" y="3002785"/>
              <a:ext cx="58381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Service</a:t>
              </a:r>
            </a:p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RX</a:t>
              </a:r>
            </a:p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EEDF221-A52B-ED24-D326-F249C7E54FB8}"/>
                </a:ext>
              </a:extLst>
            </p:cNvPr>
            <p:cNvSpPr txBox="1"/>
            <p:nvPr/>
          </p:nvSpPr>
          <p:spPr>
            <a:xfrm>
              <a:off x="1180599" y="3690695"/>
              <a:ext cx="58381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Service</a:t>
              </a:r>
            </a:p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RX</a:t>
              </a:r>
            </a:p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C3BB577-C4CC-E804-F9E8-F2B114ACB258}"/>
                </a:ext>
              </a:extLst>
            </p:cNvPr>
            <p:cNvSpPr txBox="1"/>
            <p:nvPr/>
          </p:nvSpPr>
          <p:spPr>
            <a:xfrm>
              <a:off x="1594937" y="3002785"/>
              <a:ext cx="262924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en-US" altLang="ko-KR" sz="9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0000FFE0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-0000-1000-8000-</a:t>
              </a:r>
              <a:r>
                <a:rPr lang="en-US" altLang="ko-KR" sz="9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00805F9B34FB</a:t>
              </a:r>
              <a:endPara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en-US" altLang="ko-KR" sz="9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0000FFE1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-0000-1000-8000-</a:t>
              </a:r>
              <a:r>
                <a:rPr lang="en-US" altLang="ko-KR" sz="9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00805F9B34FB</a:t>
              </a:r>
              <a:endPara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en-US" altLang="ko-KR" sz="9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0000FFE1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-0000-1000-8000-</a:t>
              </a:r>
              <a:r>
                <a:rPr lang="en-US" altLang="ko-KR" sz="9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00805F9B34FB</a:t>
              </a:r>
              <a:endPara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BDBA2F3-930F-1943-E489-56581549B6D5}"/>
                </a:ext>
              </a:extLst>
            </p:cNvPr>
            <p:cNvSpPr txBox="1"/>
            <p:nvPr/>
          </p:nvSpPr>
          <p:spPr>
            <a:xfrm>
              <a:off x="1594937" y="3690695"/>
              <a:ext cx="266932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en-US" altLang="ko-KR" sz="9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6E400001-B5A3-F393-E0A9-E50E24DCCA9E</a:t>
              </a:r>
              <a:endPara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en-US" altLang="ko-KR" sz="9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6E400002-B5A3-F393-E0A9-E50E24DCCA9E</a:t>
              </a:r>
              <a:endPara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en-US" altLang="ko-KR" sz="9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6E400003-B5A3-F393-E0A9-E50E24DCCA9E</a:t>
              </a:r>
              <a:endParaRPr lang="en-US" altLang="ko-KR" sz="9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BE5F6B8-C7EA-FCB6-F7F0-D6972C9FAD3A}"/>
              </a:ext>
            </a:extLst>
          </p:cNvPr>
          <p:cNvGrpSpPr/>
          <p:nvPr/>
        </p:nvGrpSpPr>
        <p:grpSpPr>
          <a:xfrm>
            <a:off x="999980" y="4710789"/>
            <a:ext cx="5500291" cy="2027801"/>
            <a:chOff x="999980" y="4327185"/>
            <a:chExt cx="5500291" cy="2027801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4DD456E6-9605-D7B7-CAE1-837C7E9894BB}"/>
                </a:ext>
              </a:extLst>
            </p:cNvPr>
            <p:cNvSpPr/>
            <p:nvPr/>
          </p:nvSpPr>
          <p:spPr>
            <a:xfrm>
              <a:off x="999980" y="4410289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2FB0D37-7FCB-D1D2-4438-7B96DBD7BFEF}"/>
                </a:ext>
              </a:extLst>
            </p:cNvPr>
            <p:cNvSpPr txBox="1"/>
            <p:nvPr/>
          </p:nvSpPr>
          <p:spPr>
            <a:xfrm>
              <a:off x="1590529" y="4327185"/>
              <a:ext cx="490974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Connect(</a:t>
              </a:r>
              <a:r>
                <a:rPr lang="en-US" altLang="ko-KR" sz="1300" dirty="0">
                  <a:solidFill>
                    <a:srgbClr val="0070C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string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comPort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300" dirty="0" err="1">
                  <a:solidFill>
                    <a:srgbClr val="64AA8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BaudRate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baudRate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300" dirty="0" err="1">
                  <a:solidFill>
                    <a:srgbClr val="64AA8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DataBit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dataBit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</a:p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   </a:t>
              </a:r>
              <a:r>
                <a:rPr lang="en-US" altLang="ko-KR" sz="1300" dirty="0">
                  <a:solidFill>
                    <a:srgbClr val="64AA8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Parity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parity, </a:t>
              </a:r>
              <a:r>
                <a:rPr lang="en-US" altLang="ko-KR" sz="1300" dirty="0" err="1">
                  <a:solidFill>
                    <a:srgbClr val="64AA8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StopBit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stopBit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300" dirty="0" err="1">
                  <a:solidFill>
                    <a:srgbClr val="64AA8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FlowControl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flowControl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5AFFCF-DF7E-1741-AED6-0F82C2EF1D72}"/>
                </a:ext>
              </a:extLst>
            </p:cNvPr>
            <p:cNvSpPr txBox="1"/>
            <p:nvPr/>
          </p:nvSpPr>
          <p:spPr>
            <a:xfrm>
              <a:off x="1137391" y="4794970"/>
              <a:ext cx="401424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주어진 설정을 만족하는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포트에 연결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comPort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“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COM1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”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과 같이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 + int 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조합으로 주어져야 함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dataBit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~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flowControl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은 입력되지 않을 시 기본값 사용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26E576FA-C8D3-92F1-AB13-990B309172DE}"/>
                </a:ext>
              </a:extLst>
            </p:cNvPr>
            <p:cNvSpPr/>
            <p:nvPr/>
          </p:nvSpPr>
          <p:spPr>
            <a:xfrm>
              <a:off x="1180600" y="5443424"/>
              <a:ext cx="1319714" cy="13430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기본 값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EE5734C-A120-B317-FDB9-2DC810962629}"/>
                </a:ext>
              </a:extLst>
            </p:cNvPr>
            <p:cNvSpPr txBox="1"/>
            <p:nvPr/>
          </p:nvSpPr>
          <p:spPr>
            <a:xfrm>
              <a:off x="1137391" y="5585545"/>
              <a:ext cx="1215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dataBit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parity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stopBit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flowControl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B6823A8-8BC0-8A59-FB4F-2B2EA301F3EE}"/>
                </a:ext>
              </a:extLst>
            </p:cNvPr>
            <p:cNvSpPr txBox="1"/>
            <p:nvPr/>
          </p:nvSpPr>
          <p:spPr>
            <a:xfrm>
              <a:off x="2232766" y="5585545"/>
              <a:ext cx="14430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= </a:t>
              </a:r>
              <a:r>
                <a:rPr lang="en-US" altLang="ko-KR" sz="1100" dirty="0" err="1">
                  <a:solidFill>
                    <a:srgbClr val="64AA8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DataBit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.bit8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= </a:t>
              </a:r>
              <a:r>
                <a:rPr lang="en-US" altLang="ko-KR" sz="1100" dirty="0" err="1">
                  <a:solidFill>
                    <a:srgbClr val="64AA8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Parity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.None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= </a:t>
              </a:r>
              <a:r>
                <a:rPr lang="en-US" altLang="ko-KR" sz="1100" dirty="0" err="1">
                  <a:solidFill>
                    <a:srgbClr val="64AA8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StopBit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.bit1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= </a:t>
              </a:r>
              <a:r>
                <a:rPr lang="en-US" altLang="ko-KR" sz="1100" dirty="0" err="1">
                  <a:solidFill>
                    <a:srgbClr val="64AA8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FlowControl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.None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776F034-2F8E-2C63-40AD-028B5A81BE29}"/>
              </a:ext>
            </a:extLst>
          </p:cNvPr>
          <p:cNvSpPr/>
          <p:nvPr/>
        </p:nvSpPr>
        <p:spPr>
          <a:xfrm>
            <a:off x="999980" y="7135720"/>
            <a:ext cx="505524" cy="13430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void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07BE9C-D0E1-D57C-A488-86784837B990}"/>
              </a:ext>
            </a:extLst>
          </p:cNvPr>
          <p:cNvSpPr txBox="1"/>
          <p:nvPr/>
        </p:nvSpPr>
        <p:spPr>
          <a:xfrm>
            <a:off x="1590529" y="7052616"/>
            <a:ext cx="43847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Connect(</a:t>
            </a:r>
            <a:r>
              <a:rPr lang="en-US" altLang="ko-KR" sz="13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string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deviceName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3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int[]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AIPorts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3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int[]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AOPorts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</a:t>
            </a:r>
            <a:r>
              <a:rPr lang="en-US" altLang="ko-KR" sz="13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int[]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DPorts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3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int[]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lines)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EDC9B1-C740-B81E-A55D-EE876B00606C}"/>
              </a:ext>
            </a:extLst>
          </p:cNvPr>
          <p:cNvSpPr txBox="1"/>
          <p:nvPr/>
        </p:nvSpPr>
        <p:spPr>
          <a:xfrm>
            <a:off x="1137391" y="7526116"/>
            <a:ext cx="43316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주어진 이름에 해당하는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NI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DAQ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연결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deviceName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Dev2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같이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Dev + int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조합으로 주어져야 함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AIPorts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AOPorts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analog input, output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포트 입력</a:t>
            </a:r>
            <a:b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AI0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AI1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AIPorts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 int[] { 0, 1 },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AO1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AOPorts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 int[] { 1 }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DPorts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lines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digital port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port, line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 입력</a:t>
            </a:r>
            <a:b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P0.1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P0.2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DPorts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 int[] {0}, lines = int[] { 1, 2 }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A0EA78B-A529-D700-544D-65D2165CE107}"/>
              </a:ext>
            </a:extLst>
          </p:cNvPr>
          <p:cNvGrpSpPr/>
          <p:nvPr/>
        </p:nvGrpSpPr>
        <p:grpSpPr>
          <a:xfrm>
            <a:off x="999980" y="8815324"/>
            <a:ext cx="1720154" cy="529370"/>
            <a:chOff x="999980" y="1665900"/>
            <a:chExt cx="1720154" cy="529370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C6B4F5F0-76DD-2638-955A-5A5AA7B04B5C}"/>
                </a:ext>
              </a:extLst>
            </p:cNvPr>
            <p:cNvSpPr/>
            <p:nvPr/>
          </p:nvSpPr>
          <p:spPr>
            <a:xfrm>
              <a:off x="999980" y="1749004"/>
              <a:ext cx="505524" cy="13430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BA2462-CAD8-A651-CE62-6920076F07EA}"/>
                </a:ext>
              </a:extLst>
            </p:cNvPr>
            <p:cNvSpPr txBox="1"/>
            <p:nvPr/>
          </p:nvSpPr>
          <p:spPr>
            <a:xfrm>
              <a:off x="1590529" y="1665900"/>
              <a:ext cx="112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Disconnect()</a:t>
              </a:r>
              <a:endParaRPr lang="en-US" altLang="ko-KR" sz="13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0233665-F4A9-D777-2D11-5228CF636FAF}"/>
                </a:ext>
              </a:extLst>
            </p:cNvPr>
            <p:cNvSpPr txBox="1"/>
            <p:nvPr/>
          </p:nvSpPr>
          <p:spPr>
            <a:xfrm>
              <a:off x="1137391" y="1933660"/>
              <a:ext cx="10214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연결 해제</a:t>
              </a: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2102B9-F51E-7003-BC24-F9BB5DE4FB58}"/>
              </a:ext>
            </a:extLst>
          </p:cNvPr>
          <p:cNvSpPr txBox="1"/>
          <p:nvPr/>
        </p:nvSpPr>
        <p:spPr>
          <a:xfrm>
            <a:off x="77194" y="9475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Plugin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가이드</a:t>
            </a:r>
          </a:p>
        </p:txBody>
      </p:sp>
    </p:spTree>
    <p:extLst>
      <p:ext uri="{BB962C8B-B14F-4D97-AF65-F5344CB8AC3E}">
        <p14:creationId xmlns:p14="http://schemas.microsoft.com/office/powerpoint/2010/main" val="370376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1764</TotalTime>
  <Words>2955</Words>
  <Application>Microsoft Office PowerPoint</Application>
  <PresentationFormat>A4 용지(210x297mm)</PresentationFormat>
  <Paragraphs>574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D2Coding</vt:lpstr>
      <vt:lpstr>D2Coding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진혁 오</dc:creator>
  <cp:lastModifiedBy>오진혁[ 박사후연구원 / 기계공학부 ]</cp:lastModifiedBy>
  <cp:revision>61</cp:revision>
  <dcterms:created xsi:type="dcterms:W3CDTF">2023-09-20T12:06:31Z</dcterms:created>
  <dcterms:modified xsi:type="dcterms:W3CDTF">2024-11-21T01:50:44Z</dcterms:modified>
</cp:coreProperties>
</file>