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2" r:id="rId2"/>
    <p:sldId id="283" r:id="rId3"/>
    <p:sldId id="260" r:id="rId4"/>
    <p:sldId id="284" r:id="rId5"/>
    <p:sldId id="272" r:id="rId6"/>
    <p:sldId id="285" r:id="rId7"/>
    <p:sldId id="286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CD3"/>
    <a:srgbClr val="0072BD"/>
    <a:srgbClr val="4BACC6"/>
    <a:srgbClr val="0070C0"/>
    <a:srgbClr val="C0504D"/>
    <a:srgbClr val="64AA80"/>
    <a:srgbClr val="0292FF"/>
    <a:srgbClr val="0047B0"/>
    <a:srgbClr val="222730"/>
    <a:srgbClr val="F95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9" autoAdjust="0"/>
    <p:restoredTop sz="94660"/>
  </p:normalViewPr>
  <p:slideViewPr>
    <p:cSldViewPr snapToGrid="0">
      <p:cViewPr varScale="1">
        <p:scale>
          <a:sx n="70" d="100"/>
          <a:sy n="70" d="100"/>
        </p:scale>
        <p:origin x="27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0C7B-336C-47EB-91F4-84251AEBE5B4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882C1-7E73-413A-A4A7-7CCFD07C2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4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882C1-7E73-413A-A4A7-7CCFD07C2B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0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4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66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18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5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94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3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2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4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3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6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6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C6C6-EE0A-45D8-BDF8-B06A4AA6DA4A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41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5F9AE2DF-2EDB-7EF7-78CF-B0A4128AE07D}"/>
              </a:ext>
            </a:extLst>
          </p:cNvPr>
          <p:cNvSpPr/>
          <p:nvPr/>
        </p:nvSpPr>
        <p:spPr>
          <a:xfrm>
            <a:off x="3695700" y="2745808"/>
            <a:ext cx="2664070" cy="1464710"/>
          </a:xfrm>
          <a:prstGeom prst="roundRect">
            <a:avLst>
              <a:gd name="adj" fmla="val 6912"/>
            </a:avLst>
          </a:prstGeom>
          <a:solidFill>
            <a:schemeClr val="bg1"/>
          </a:solidFill>
          <a:ln>
            <a:solidFill>
              <a:srgbClr val="4BAC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A6478-933B-6698-7F8F-BB80BEA3DC22}"/>
              </a:ext>
            </a:extLst>
          </p:cNvPr>
          <p:cNvSpPr txBox="1"/>
          <p:nvPr/>
        </p:nvSpPr>
        <p:spPr>
          <a:xfrm>
            <a:off x="77194" y="94752"/>
            <a:ext cx="316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UnityUI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Plotter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A47EEF4-AEA7-21C3-313B-E7C9B320C2FE}"/>
              </a:ext>
            </a:extLst>
          </p:cNvPr>
          <p:cNvGrpSpPr/>
          <p:nvPr/>
        </p:nvGrpSpPr>
        <p:grpSpPr>
          <a:xfrm>
            <a:off x="171450" y="725307"/>
            <a:ext cx="2631037" cy="1004441"/>
            <a:chOff x="171450" y="725307"/>
            <a:chExt cx="2631037" cy="100444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B14D11-6A58-71E6-7647-04D69DF08F40}"/>
                </a:ext>
              </a:extLst>
            </p:cNvPr>
            <p:cNvSpPr txBox="1"/>
            <p:nvPr/>
          </p:nvSpPr>
          <p:spPr>
            <a:xfrm>
              <a:off x="599640" y="725307"/>
              <a:ext cx="22028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지원하는 프로그래밍 언어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1C97C16-288D-DB1D-B0DE-81E6A7EB4E31}"/>
                </a:ext>
              </a:extLst>
            </p:cNvPr>
            <p:cNvSpPr/>
            <p:nvPr/>
          </p:nvSpPr>
          <p:spPr>
            <a:xfrm>
              <a:off x="171450" y="819737"/>
              <a:ext cx="426720" cy="13430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79EB2B-4593-1C68-5E35-4A06B1CE915A}"/>
                </a:ext>
              </a:extLst>
            </p:cNvPr>
            <p:cNvSpPr txBox="1"/>
            <p:nvPr/>
          </p:nvSpPr>
          <p:spPr>
            <a:xfrm>
              <a:off x="599640" y="1037251"/>
              <a:ext cx="1285929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C++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C#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C#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유니티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BCDD51E-AE3F-F81A-BDCB-22D27A1E5D46}"/>
              </a:ext>
            </a:extLst>
          </p:cNvPr>
          <p:cNvSpPr txBox="1"/>
          <p:nvPr/>
        </p:nvSpPr>
        <p:spPr>
          <a:xfrm>
            <a:off x="1431925" y="1144808"/>
            <a:ext cx="33858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Plotter.cs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30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PlotMeshBuildManager.cs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제외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44" name="오른쪽 중괄호 43">
            <a:extLst>
              <a:ext uri="{FF2B5EF4-FFF2-40B4-BE49-F238E27FC236}">
                <a16:creationId xmlns:a16="http://schemas.microsoft.com/office/drawing/2014/main" id="{BFD08702-D2E2-2CB1-35DB-BA54DE66811D}"/>
              </a:ext>
            </a:extLst>
          </p:cNvPr>
          <p:cNvSpPr/>
          <p:nvPr/>
        </p:nvSpPr>
        <p:spPr>
          <a:xfrm>
            <a:off x="1364071" y="1181100"/>
            <a:ext cx="67854" cy="222250"/>
          </a:xfrm>
          <a:prstGeom prst="rightBrace">
            <a:avLst>
              <a:gd name="adj1" fmla="val 97667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0C1391-9B53-5A05-90C2-A95FE1FD74AE}"/>
              </a:ext>
            </a:extLst>
          </p:cNvPr>
          <p:cNvSpPr txBox="1"/>
          <p:nvPr/>
        </p:nvSpPr>
        <p:spPr>
          <a:xfrm>
            <a:off x="599640" y="2269627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참조 체계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B322673-8E4A-8472-241D-8F37B9C155F2}"/>
              </a:ext>
            </a:extLst>
          </p:cNvPr>
          <p:cNvSpPr/>
          <p:nvPr/>
        </p:nvSpPr>
        <p:spPr>
          <a:xfrm>
            <a:off x="171450" y="236405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6A12FBDD-3804-52F5-6693-002A06EB65F5}"/>
              </a:ext>
            </a:extLst>
          </p:cNvPr>
          <p:cNvGrpSpPr/>
          <p:nvPr/>
        </p:nvGrpSpPr>
        <p:grpSpPr>
          <a:xfrm>
            <a:off x="274238" y="2632743"/>
            <a:ext cx="2355169" cy="532601"/>
            <a:chOff x="274238" y="4509168"/>
            <a:chExt cx="2355169" cy="532601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28F2AA62-A713-E1E9-6C74-B4D6E70C7C06}"/>
                </a:ext>
              </a:extLst>
            </p:cNvPr>
            <p:cNvSpPr/>
            <p:nvPr/>
          </p:nvSpPr>
          <p:spPr>
            <a:xfrm>
              <a:off x="274238" y="4622233"/>
              <a:ext cx="2355169" cy="419536"/>
            </a:xfrm>
            <a:prstGeom prst="round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ADAB193-7EF0-C99D-1850-880466DE8426}"/>
                </a:ext>
              </a:extLst>
            </p:cNvPr>
            <p:cNvSpPr txBox="1"/>
            <p:nvPr/>
          </p:nvSpPr>
          <p:spPr>
            <a:xfrm>
              <a:off x="635733" y="4718569"/>
              <a:ext cx="163217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PlotMeshBuilder.dll</a:t>
              </a:r>
              <a:endParaRPr lang="ko-KR" altLang="en-US" sz="1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0EE9CEA2-0FBA-9BD3-F03D-12C61E36FC0B}"/>
                </a:ext>
              </a:extLst>
            </p:cNvPr>
            <p:cNvGrpSpPr/>
            <p:nvPr/>
          </p:nvGrpSpPr>
          <p:grpSpPr>
            <a:xfrm>
              <a:off x="449099" y="4509168"/>
              <a:ext cx="492919" cy="230832"/>
              <a:chOff x="3402330" y="3412455"/>
              <a:chExt cx="492919" cy="230832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46026FD8-59FE-F5DE-BD13-9FFDC07D09D7}"/>
                  </a:ext>
                </a:extLst>
              </p:cNvPr>
              <p:cNvSpPr/>
              <p:nvPr/>
            </p:nvSpPr>
            <p:spPr>
              <a:xfrm>
                <a:off x="3402330" y="3442264"/>
                <a:ext cx="492919" cy="17121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C050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26ABE3-9AB0-3E1B-5F03-EDA0411BA1E5}"/>
                  </a:ext>
                </a:extLst>
              </p:cNvPr>
              <p:cNvSpPr txBox="1"/>
              <p:nvPr/>
            </p:nvSpPr>
            <p:spPr>
              <a:xfrm>
                <a:off x="3451459" y="3412455"/>
                <a:ext cx="3946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rgbClr val="C0504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C++</a:t>
                </a:r>
                <a:endParaRPr lang="ko-KR" altLang="en-US" sz="900" dirty="0">
                  <a:solidFill>
                    <a:srgbClr val="C0504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A8B055F-7C31-7B75-7170-FC925A8D1A08}"/>
              </a:ext>
            </a:extLst>
          </p:cNvPr>
          <p:cNvSpPr txBox="1"/>
          <p:nvPr/>
        </p:nvSpPr>
        <p:spPr>
          <a:xfrm>
            <a:off x="960342" y="3176507"/>
            <a:ext cx="9829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버텍스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연산 관리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2F2170C-605F-2EA3-FF1D-22F51FC02101}"/>
              </a:ext>
            </a:extLst>
          </p:cNvPr>
          <p:cNvGrpSpPr/>
          <p:nvPr/>
        </p:nvGrpSpPr>
        <p:grpSpPr>
          <a:xfrm>
            <a:off x="274239" y="3677918"/>
            <a:ext cx="2355169" cy="532601"/>
            <a:chOff x="1890014" y="3415698"/>
            <a:chExt cx="2355169" cy="532601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88B6BB26-8BD7-B7C8-CD6F-9BC764DD09F1}"/>
                </a:ext>
              </a:extLst>
            </p:cNvPr>
            <p:cNvSpPr/>
            <p:nvPr/>
          </p:nvSpPr>
          <p:spPr>
            <a:xfrm>
              <a:off x="1890014" y="3528763"/>
              <a:ext cx="2355169" cy="419536"/>
            </a:xfrm>
            <a:prstGeom prst="round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D58384D-0805-8A46-814A-B1A7A04D1D21}"/>
                </a:ext>
              </a:extLst>
            </p:cNvPr>
            <p:cNvSpPr txBox="1"/>
            <p:nvPr/>
          </p:nvSpPr>
          <p:spPr>
            <a:xfrm>
              <a:off x="1908087" y="3625099"/>
              <a:ext cx="231903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PlotMeshBuilderInterface.dll</a:t>
              </a:r>
              <a:endParaRPr lang="ko-KR" altLang="en-US" sz="1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2A3319C-BCE3-C696-7B07-8A85AE87531A}"/>
                </a:ext>
              </a:extLst>
            </p:cNvPr>
            <p:cNvGrpSpPr/>
            <p:nvPr/>
          </p:nvGrpSpPr>
          <p:grpSpPr>
            <a:xfrm>
              <a:off x="2064875" y="3415698"/>
              <a:ext cx="492919" cy="230832"/>
              <a:chOff x="2475144" y="3415698"/>
              <a:chExt cx="492919" cy="230832"/>
            </a:xfrm>
          </p:grpSpPr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15A9FACE-4F8F-73A7-C91A-86EB599EB52E}"/>
                  </a:ext>
                </a:extLst>
              </p:cNvPr>
              <p:cNvSpPr/>
              <p:nvPr/>
            </p:nvSpPr>
            <p:spPr>
              <a:xfrm>
                <a:off x="2475144" y="3445507"/>
                <a:ext cx="492919" cy="17121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4BACC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02CA2C2-11AB-A6FF-AD17-D39EF70BCD80}"/>
                  </a:ext>
                </a:extLst>
              </p:cNvPr>
              <p:cNvSpPr txBox="1"/>
              <p:nvPr/>
            </p:nvSpPr>
            <p:spPr>
              <a:xfrm>
                <a:off x="2559539" y="3415698"/>
                <a:ext cx="32412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>
                    <a:solidFill>
                      <a:srgbClr val="4BACC6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C#</a:t>
                </a:r>
                <a:endParaRPr lang="ko-KR" altLang="en-US" sz="900" dirty="0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88D2A02E-34DC-CCC1-025A-298A868AFF13}"/>
              </a:ext>
            </a:extLst>
          </p:cNvPr>
          <p:cNvSpPr txBox="1"/>
          <p:nvPr/>
        </p:nvSpPr>
        <p:spPr>
          <a:xfrm>
            <a:off x="854544" y="4242745"/>
            <a:ext cx="1194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유저 인터페이스 제공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2B1FED7-7F1F-AE1F-7FC8-7F4AFEEAD155}"/>
              </a:ext>
            </a:extLst>
          </p:cNvPr>
          <p:cNvCxnSpPr>
            <a:cxnSpLocks/>
          </p:cNvCxnSpPr>
          <p:nvPr/>
        </p:nvCxnSpPr>
        <p:spPr>
          <a:xfrm rot="5400000">
            <a:off x="1276349" y="3596512"/>
            <a:ext cx="311151" cy="0"/>
          </a:xfrm>
          <a:prstGeom prst="straightConnector1">
            <a:avLst/>
          </a:prstGeom>
          <a:ln w="28575" cap="rnd">
            <a:solidFill>
              <a:schemeClr val="bg1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8D61342-A619-8104-15EF-1B277F61BA3D}"/>
              </a:ext>
            </a:extLst>
          </p:cNvPr>
          <p:cNvSpPr/>
          <p:nvPr/>
        </p:nvSpPr>
        <p:spPr>
          <a:xfrm>
            <a:off x="3785554" y="2922021"/>
            <a:ext cx="2409826" cy="419536"/>
          </a:xfrm>
          <a:prstGeom prst="roundRect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0B9BF9-293E-A1B1-8604-E2E2F484F813}"/>
              </a:ext>
            </a:extLst>
          </p:cNvPr>
          <p:cNvSpPr txBox="1"/>
          <p:nvPr/>
        </p:nvSpPr>
        <p:spPr>
          <a:xfrm>
            <a:off x="4537459" y="3018357"/>
            <a:ext cx="9060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Plotter.cs</a:t>
            </a:r>
            <a:endParaRPr lang="ko-KR" altLang="en-US" sz="1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AC1A168-4DF8-A152-6620-B535E2E8D0AE}"/>
              </a:ext>
            </a:extLst>
          </p:cNvPr>
          <p:cNvGrpSpPr/>
          <p:nvPr/>
        </p:nvGrpSpPr>
        <p:grpSpPr>
          <a:xfrm>
            <a:off x="3959366" y="2808956"/>
            <a:ext cx="492919" cy="230832"/>
            <a:chOff x="5131032" y="3415698"/>
            <a:chExt cx="492919" cy="230832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9474C1B9-95A0-C57A-55D5-508197D04EE4}"/>
                </a:ext>
              </a:extLst>
            </p:cNvPr>
            <p:cNvSpPr/>
            <p:nvPr/>
          </p:nvSpPr>
          <p:spPr>
            <a:xfrm>
              <a:off x="5131032" y="3445507"/>
              <a:ext cx="492919" cy="17121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4BACC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9B2243A-1221-120D-8433-40D3BAB0877F}"/>
                </a:ext>
              </a:extLst>
            </p:cNvPr>
            <p:cNvSpPr txBox="1"/>
            <p:nvPr/>
          </p:nvSpPr>
          <p:spPr>
            <a:xfrm>
              <a:off x="5215427" y="3415698"/>
              <a:ext cx="3241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C#</a:t>
              </a:r>
              <a:endParaRPr lang="ko-KR" altLang="en-US" sz="900" dirty="0">
                <a:solidFill>
                  <a:srgbClr val="4BACC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D8AD197-5411-90B2-D3C8-C46FB4F57BE7}"/>
              </a:ext>
            </a:extLst>
          </p:cNvPr>
          <p:cNvGrpSpPr/>
          <p:nvPr/>
        </p:nvGrpSpPr>
        <p:grpSpPr>
          <a:xfrm>
            <a:off x="3785554" y="3587431"/>
            <a:ext cx="2409826" cy="532601"/>
            <a:chOff x="3785554" y="3587431"/>
            <a:chExt cx="2409826" cy="532601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9BB4BB73-F161-6898-FD20-6EC74B1DB68E}"/>
                </a:ext>
              </a:extLst>
            </p:cNvPr>
            <p:cNvSpPr/>
            <p:nvPr/>
          </p:nvSpPr>
          <p:spPr>
            <a:xfrm>
              <a:off x="3785554" y="3700496"/>
              <a:ext cx="2409826" cy="419536"/>
            </a:xfrm>
            <a:prstGeom prst="round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F8495E4-904C-D835-B569-A0A9C8122A15}"/>
                </a:ext>
              </a:extLst>
            </p:cNvPr>
            <p:cNvSpPr txBox="1"/>
            <p:nvPr/>
          </p:nvSpPr>
          <p:spPr>
            <a:xfrm>
              <a:off x="3925116" y="3796832"/>
              <a:ext cx="213071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PlotMeshBuildManager.cs</a:t>
              </a:r>
              <a:endParaRPr lang="ko-KR" altLang="en-US" sz="1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50CDDDAE-135E-3453-32B9-56746DFFED8D}"/>
                </a:ext>
              </a:extLst>
            </p:cNvPr>
            <p:cNvSpPr/>
            <p:nvPr/>
          </p:nvSpPr>
          <p:spPr>
            <a:xfrm>
              <a:off x="3959366" y="3617240"/>
              <a:ext cx="492919" cy="17121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4BACC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813365D-9E36-CF28-3454-84D09F52BEA0}"/>
                </a:ext>
              </a:extLst>
            </p:cNvPr>
            <p:cNvSpPr txBox="1"/>
            <p:nvPr/>
          </p:nvSpPr>
          <p:spPr>
            <a:xfrm>
              <a:off x="4043761" y="3587431"/>
              <a:ext cx="3241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C#</a:t>
              </a:r>
              <a:endParaRPr lang="ko-KR" altLang="en-US" sz="900" dirty="0">
                <a:solidFill>
                  <a:srgbClr val="4BACC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F05775E0-4A0D-B2CA-58A0-CD77B422EA3E}"/>
              </a:ext>
            </a:extLst>
          </p:cNvPr>
          <p:cNvSpPr txBox="1"/>
          <p:nvPr/>
        </p:nvSpPr>
        <p:spPr>
          <a:xfrm>
            <a:off x="4220064" y="4242745"/>
            <a:ext cx="15408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유니티 전용 인터페이스 제공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EB173558-7E5E-C0B2-A937-8D2751F18577}"/>
              </a:ext>
            </a:extLst>
          </p:cNvPr>
          <p:cNvCxnSpPr>
            <a:cxnSpLocks/>
          </p:cNvCxnSpPr>
          <p:nvPr/>
        </p:nvCxnSpPr>
        <p:spPr>
          <a:xfrm>
            <a:off x="2721769" y="4016026"/>
            <a:ext cx="878681" cy="0"/>
          </a:xfrm>
          <a:prstGeom prst="straightConnector1">
            <a:avLst/>
          </a:prstGeom>
          <a:ln w="28575" cap="rnd">
            <a:solidFill>
              <a:schemeClr val="bg1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AD27DFC-9E40-1212-0A87-27C175BC30E0}"/>
              </a:ext>
            </a:extLst>
          </p:cNvPr>
          <p:cNvSpPr txBox="1"/>
          <p:nvPr/>
        </p:nvSpPr>
        <p:spPr>
          <a:xfrm>
            <a:off x="418817" y="5727076"/>
            <a:ext cx="60203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PlotMeshBuilder.dll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단독 사용 시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C++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사용 가능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PlotMeshBuilder.dll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PlotMeshBuilderInterface.dll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시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C#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사용 가능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40B64DE-21CD-7428-24D7-D7847556D5F0}"/>
              </a:ext>
            </a:extLst>
          </p:cNvPr>
          <p:cNvGrpSpPr/>
          <p:nvPr/>
        </p:nvGrpSpPr>
        <p:grpSpPr>
          <a:xfrm>
            <a:off x="3785554" y="4715191"/>
            <a:ext cx="2409826" cy="532601"/>
            <a:chOff x="3785554" y="3587431"/>
            <a:chExt cx="2409826" cy="532601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0EAC928F-8A36-FE42-2C48-60EEEB498E6D}"/>
                </a:ext>
              </a:extLst>
            </p:cNvPr>
            <p:cNvSpPr/>
            <p:nvPr/>
          </p:nvSpPr>
          <p:spPr>
            <a:xfrm>
              <a:off x="3785554" y="3700496"/>
              <a:ext cx="2409826" cy="419536"/>
            </a:xfrm>
            <a:prstGeom prst="round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F18253C-6155-FAD9-C6BF-893D9264339C}"/>
                </a:ext>
              </a:extLst>
            </p:cNvPr>
            <p:cNvSpPr txBox="1"/>
            <p:nvPr/>
          </p:nvSpPr>
          <p:spPr>
            <a:xfrm>
              <a:off x="4309037" y="3796832"/>
              <a:ext cx="13628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PlotterEditor.cs</a:t>
              </a:r>
              <a:endParaRPr lang="ko-KR" altLang="en-US" sz="1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4FED0C82-FBB2-3667-0CA4-BB68248EAE4B}"/>
                </a:ext>
              </a:extLst>
            </p:cNvPr>
            <p:cNvSpPr/>
            <p:nvPr/>
          </p:nvSpPr>
          <p:spPr>
            <a:xfrm>
              <a:off x="3959366" y="3617240"/>
              <a:ext cx="492919" cy="17121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4BACC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D71E731-D28B-1DC6-434E-32291F9FFE25}"/>
                </a:ext>
              </a:extLst>
            </p:cNvPr>
            <p:cNvSpPr txBox="1"/>
            <p:nvPr/>
          </p:nvSpPr>
          <p:spPr>
            <a:xfrm>
              <a:off x="4043761" y="3587431"/>
              <a:ext cx="3241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C#</a:t>
              </a:r>
              <a:endParaRPr lang="ko-KR" altLang="en-US" sz="900" dirty="0">
                <a:solidFill>
                  <a:srgbClr val="4BACC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A5E54E0C-6415-B094-6B17-DA4B6DD51C19}"/>
              </a:ext>
            </a:extLst>
          </p:cNvPr>
          <p:cNvSpPr txBox="1"/>
          <p:nvPr/>
        </p:nvSpPr>
        <p:spPr>
          <a:xfrm>
            <a:off x="4272964" y="5301925"/>
            <a:ext cx="14350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유니티 </a:t>
            </a:r>
            <a:r>
              <a:rPr lang="ko-KR" altLang="en-US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인스펙터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동작 설정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5CD6134-A6CC-705D-A479-41A862A16363}"/>
              </a:ext>
            </a:extLst>
          </p:cNvPr>
          <p:cNvCxnSpPr>
            <a:cxnSpLocks/>
          </p:cNvCxnSpPr>
          <p:nvPr/>
        </p:nvCxnSpPr>
        <p:spPr>
          <a:xfrm flipV="1">
            <a:off x="4990467" y="4511686"/>
            <a:ext cx="0" cy="233314"/>
          </a:xfrm>
          <a:prstGeom prst="straightConnector1">
            <a:avLst/>
          </a:prstGeom>
          <a:ln w="28575" cap="rnd">
            <a:solidFill>
              <a:schemeClr val="bg1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44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C028B0-DC33-D6BD-A742-F5899EC0671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 w="76200">
            <a:gradFill>
              <a:gsLst>
                <a:gs pos="0">
                  <a:srgbClr val="222730"/>
                </a:gs>
                <a:gs pos="100000">
                  <a:srgbClr val="0047B0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3F185A-8F76-AEEF-C52A-DEC488293E25}"/>
              </a:ext>
            </a:extLst>
          </p:cNvPr>
          <p:cNvSpPr/>
          <p:nvPr/>
        </p:nvSpPr>
        <p:spPr>
          <a:xfrm>
            <a:off x="171450" y="4100273"/>
            <a:ext cx="6515100" cy="45719"/>
          </a:xfrm>
          <a:prstGeom prst="roundRect">
            <a:avLst>
              <a:gd name="adj" fmla="val 50000"/>
            </a:avLst>
          </a:prstGeom>
          <a:solidFill>
            <a:srgbClr val="029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AE9EA-DE83-1A23-1C71-AEAD8CE1B84F}"/>
              </a:ext>
            </a:extLst>
          </p:cNvPr>
          <p:cNvSpPr txBox="1"/>
          <p:nvPr/>
        </p:nvSpPr>
        <p:spPr>
          <a:xfrm>
            <a:off x="1957283" y="3562227"/>
            <a:ext cx="29434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 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(Unity)</a:t>
            </a:r>
            <a:endParaRPr lang="ko-KR" altLang="en-US" sz="2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F2F4114-CB3B-B6B1-698C-449F6BA551B2}"/>
              </a:ext>
            </a:extLst>
          </p:cNvPr>
          <p:cNvSpPr/>
          <p:nvPr/>
        </p:nvSpPr>
        <p:spPr>
          <a:xfrm>
            <a:off x="1190171" y="4736404"/>
            <a:ext cx="4557486" cy="1892995"/>
          </a:xfrm>
          <a:prstGeom prst="roundRect">
            <a:avLst>
              <a:gd name="adj" fmla="val 5473"/>
            </a:avLst>
          </a:prstGeom>
          <a:solidFill>
            <a:schemeClr val="bg1"/>
          </a:solidFill>
          <a:ln w="38100">
            <a:solidFill>
              <a:srgbClr val="0292FF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37C30F-84F6-BA80-3383-A0C6F7A0E34D}"/>
              </a:ext>
            </a:extLst>
          </p:cNvPr>
          <p:cNvSpPr txBox="1"/>
          <p:nvPr/>
        </p:nvSpPr>
        <p:spPr>
          <a:xfrm>
            <a:off x="1374433" y="4912056"/>
            <a:ext cx="41091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PlotMeshBuilder.dll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PlotMeshBuilderInterface.dll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Plotter.cs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Editor/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PlotterEditor.cs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PlotMeshBuildManager.cs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FC6AAE-E08A-438D-46D7-FDE9CE8D9FF4}"/>
              </a:ext>
            </a:extLst>
          </p:cNvPr>
          <p:cNvSpPr txBox="1"/>
          <p:nvPr/>
        </p:nvSpPr>
        <p:spPr>
          <a:xfrm>
            <a:off x="2570432" y="4279116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필수 파일 목록</a:t>
            </a:r>
          </a:p>
        </p:txBody>
      </p:sp>
    </p:spTree>
    <p:extLst>
      <p:ext uri="{BB962C8B-B14F-4D97-AF65-F5344CB8AC3E}">
        <p14:creationId xmlns:p14="http://schemas.microsoft.com/office/powerpoint/2010/main" val="82922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4663034-9315-AB2F-687F-E88BF659DC51}"/>
              </a:ext>
            </a:extLst>
          </p:cNvPr>
          <p:cNvSpPr/>
          <p:nvPr/>
        </p:nvSpPr>
        <p:spPr>
          <a:xfrm>
            <a:off x="563879" y="1211580"/>
            <a:ext cx="4966064" cy="6908838"/>
          </a:xfrm>
          <a:prstGeom prst="roundRect">
            <a:avLst>
              <a:gd name="adj" fmla="val 3258"/>
            </a:avLst>
          </a:prstGeom>
          <a:noFill/>
          <a:ln>
            <a:solidFill>
              <a:srgbClr val="64A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4B26945-3B8C-91FD-D8C2-53CCC578ABAD}"/>
              </a:ext>
            </a:extLst>
          </p:cNvPr>
          <p:cNvSpPr txBox="1"/>
          <p:nvPr/>
        </p:nvSpPr>
        <p:spPr>
          <a:xfrm>
            <a:off x="599640" y="725307"/>
            <a:ext cx="6543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C5B6260-A594-B43C-A006-49F743D0E7AB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64AA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9DB9DA-4D48-6D6A-B36B-6DD51164C8B4}"/>
              </a:ext>
            </a:extLst>
          </p:cNvPr>
          <p:cNvSpPr txBox="1"/>
          <p:nvPr/>
        </p:nvSpPr>
        <p:spPr>
          <a:xfrm>
            <a:off x="676275" y="1393533"/>
            <a:ext cx="39966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Monobehaviour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게임오브젝트의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컴포넌트로 할당하여 사용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대부분의 변수는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인스펙터를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조절 가능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4D8F509B-F469-D470-9DC7-F2D9F7F535DB}"/>
              </a:ext>
            </a:extLst>
          </p:cNvPr>
          <p:cNvGrpSpPr/>
          <p:nvPr/>
        </p:nvGrpSpPr>
        <p:grpSpPr>
          <a:xfrm>
            <a:off x="424484" y="1049674"/>
            <a:ext cx="2261566" cy="328482"/>
            <a:chOff x="424484" y="1049674"/>
            <a:chExt cx="2261566" cy="328482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B3AD46D2-569E-6BA5-4B73-077962F00846}"/>
                </a:ext>
              </a:extLst>
            </p:cNvPr>
            <p:cNvSpPr/>
            <p:nvPr/>
          </p:nvSpPr>
          <p:spPr>
            <a:xfrm>
              <a:off x="424484" y="1049674"/>
              <a:ext cx="2261566" cy="328482"/>
            </a:xfrm>
            <a:prstGeom prst="roundRect">
              <a:avLst>
                <a:gd name="adj" fmla="val 50000"/>
              </a:avLst>
            </a:prstGeom>
            <a:solidFill>
              <a:srgbClr val="64AA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E9765CB-3D6C-52B8-6144-E0C9BB17C7F3}"/>
                </a:ext>
              </a:extLst>
            </p:cNvPr>
            <p:cNvSpPr txBox="1"/>
            <p:nvPr/>
          </p:nvSpPr>
          <p:spPr>
            <a:xfrm>
              <a:off x="1153562" y="1052333"/>
              <a:ext cx="803426" cy="3231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Plotter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3758BBA-D376-F968-3E51-11AA0111C741}"/>
              </a:ext>
            </a:extLst>
          </p:cNvPr>
          <p:cNvGrpSpPr/>
          <p:nvPr/>
        </p:nvGrpSpPr>
        <p:grpSpPr>
          <a:xfrm>
            <a:off x="999979" y="2130812"/>
            <a:ext cx="3859906" cy="698647"/>
            <a:chOff x="999979" y="2130812"/>
            <a:chExt cx="3859906" cy="698647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3156985D-070B-5DEE-1F16-D817DB26E2E6}"/>
                </a:ext>
              </a:extLst>
            </p:cNvPr>
            <p:cNvSpPr/>
            <p:nvPr/>
          </p:nvSpPr>
          <p:spPr>
            <a:xfrm>
              <a:off x="999979" y="2213916"/>
              <a:ext cx="500400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BE355C0-16A8-4CCC-6026-F67ABB3208E7}"/>
                </a:ext>
              </a:extLst>
            </p:cNvPr>
            <p:cNvSpPr txBox="1"/>
            <p:nvPr/>
          </p:nvSpPr>
          <p:spPr>
            <a:xfrm>
              <a:off x="1494574" y="2130812"/>
              <a:ext cx="115461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orderInLayer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275E821-B0FC-AE90-B232-3F87419399C0}"/>
                </a:ext>
              </a:extLst>
            </p:cNvPr>
            <p:cNvSpPr txBox="1"/>
            <p:nvPr/>
          </p:nvSpPr>
          <p:spPr>
            <a:xfrm>
              <a:off x="1137391" y="2398572"/>
              <a:ext cx="37224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렌더링 순서 결정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Plotter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다른 오브젝트에 가려서 출력될 경우 값을 조절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26752F7-0632-9941-7FE1-1EA1BCBBF73B}"/>
              </a:ext>
            </a:extLst>
          </p:cNvPr>
          <p:cNvGrpSpPr/>
          <p:nvPr/>
        </p:nvGrpSpPr>
        <p:grpSpPr>
          <a:xfrm>
            <a:off x="999979" y="2889247"/>
            <a:ext cx="4408133" cy="698647"/>
            <a:chOff x="999979" y="2808900"/>
            <a:chExt cx="4408133" cy="698647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F2540D6D-9620-7BB2-2C0F-C0FEF5285292}"/>
                </a:ext>
              </a:extLst>
            </p:cNvPr>
            <p:cNvSpPr/>
            <p:nvPr/>
          </p:nvSpPr>
          <p:spPr>
            <a:xfrm>
              <a:off x="999979" y="2892004"/>
              <a:ext cx="962171" cy="134303"/>
            </a:xfrm>
            <a:prstGeom prst="roundRect">
              <a:avLst>
                <a:gd name="adj" fmla="val 50000"/>
              </a:avLst>
            </a:prstGeom>
            <a:solidFill>
              <a:srgbClr val="64AA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GameObject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E0D47D8-8298-6434-33C5-7981FE8E90E6}"/>
                </a:ext>
              </a:extLst>
            </p:cNvPr>
            <p:cNvSpPr txBox="1"/>
            <p:nvPr/>
          </p:nvSpPr>
          <p:spPr>
            <a:xfrm>
              <a:off x="1970954" y="2808900"/>
              <a:ext cx="135646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rotationHandle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7D576FD-188C-B0B7-47F9-C22DC3F978EB}"/>
                </a:ext>
              </a:extLst>
            </p:cNvPr>
            <p:cNvSpPr txBox="1"/>
            <p:nvPr/>
          </p:nvSpPr>
          <p:spPr>
            <a:xfrm>
              <a:off x="1137391" y="3076660"/>
              <a:ext cx="427072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3D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회전을 위한 핸들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이곳에 할당한 오브젝트를 회전시킬 경우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Plotter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시점이 회전함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B629835-D182-EF7F-3F48-E245BBD627D1}"/>
              </a:ext>
            </a:extLst>
          </p:cNvPr>
          <p:cNvSpPr txBox="1"/>
          <p:nvPr/>
        </p:nvSpPr>
        <p:spPr>
          <a:xfrm>
            <a:off x="1104465" y="1818868"/>
            <a:ext cx="9172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Variable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0494D3F5-55BA-F5DC-7BAA-349C2985CBC2}"/>
              </a:ext>
            </a:extLst>
          </p:cNvPr>
          <p:cNvSpPr/>
          <p:nvPr/>
        </p:nvSpPr>
        <p:spPr>
          <a:xfrm>
            <a:off x="676275" y="1913298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4DB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7B8C3-69FA-608E-7BF4-BF4C834085AF}"/>
              </a:ext>
            </a:extLst>
          </p:cNvPr>
          <p:cNvSpPr txBox="1"/>
          <p:nvPr/>
        </p:nvSpPr>
        <p:spPr>
          <a:xfrm>
            <a:off x="77194" y="9475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 Plugin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BFB9F9-D92B-1E05-25CF-71BF2400D972}"/>
              </a:ext>
            </a:extLst>
          </p:cNvPr>
          <p:cNvGrpSpPr/>
          <p:nvPr/>
        </p:nvGrpSpPr>
        <p:grpSpPr>
          <a:xfrm>
            <a:off x="999979" y="3647682"/>
            <a:ext cx="1977980" cy="529370"/>
            <a:chOff x="999979" y="2091350"/>
            <a:chExt cx="1977980" cy="52937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AC2AEE2-9405-67E6-DD7D-FEA74815DCA8}"/>
                </a:ext>
              </a:extLst>
            </p:cNvPr>
            <p:cNvSpPr/>
            <p:nvPr/>
          </p:nvSpPr>
          <p:spPr>
            <a:xfrm>
              <a:off x="999979" y="2174454"/>
              <a:ext cx="743096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Vector2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6E4DA2-4AA0-D1D5-9609-688E65F99FA9}"/>
                </a:ext>
              </a:extLst>
            </p:cNvPr>
            <p:cNvSpPr txBox="1"/>
            <p:nvPr/>
          </p:nvSpPr>
          <p:spPr>
            <a:xfrm>
              <a:off x="1744662" y="2091350"/>
              <a:ext cx="6463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xLimit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DB6741-E6BF-D632-C4BA-89A828110852}"/>
                </a:ext>
              </a:extLst>
            </p:cNvPr>
            <p:cNvSpPr txBox="1"/>
            <p:nvPr/>
          </p:nvSpPr>
          <p:spPr>
            <a:xfrm>
              <a:off x="1137391" y="2359110"/>
              <a:ext cx="18405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축 최소값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최대값 설정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E0A08C0-76D2-DB1E-85CF-AC6C839F34CE}"/>
              </a:ext>
            </a:extLst>
          </p:cNvPr>
          <p:cNvGrpSpPr/>
          <p:nvPr/>
        </p:nvGrpSpPr>
        <p:grpSpPr>
          <a:xfrm>
            <a:off x="999979" y="4236840"/>
            <a:ext cx="1977980" cy="529370"/>
            <a:chOff x="999979" y="2091350"/>
            <a:chExt cx="1977980" cy="52937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E2B7BDD-A34F-283B-6C24-BB39BB377A35}"/>
                </a:ext>
              </a:extLst>
            </p:cNvPr>
            <p:cNvSpPr/>
            <p:nvPr/>
          </p:nvSpPr>
          <p:spPr>
            <a:xfrm>
              <a:off x="999979" y="2174454"/>
              <a:ext cx="743096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Vector2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E34AC0-D149-E492-E8EB-A7073D0FD690}"/>
                </a:ext>
              </a:extLst>
            </p:cNvPr>
            <p:cNvSpPr txBox="1"/>
            <p:nvPr/>
          </p:nvSpPr>
          <p:spPr>
            <a:xfrm>
              <a:off x="1744662" y="2091350"/>
              <a:ext cx="6463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yLimit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FB7480-1097-3EF8-F3A2-BE04AB2703C4}"/>
                </a:ext>
              </a:extLst>
            </p:cNvPr>
            <p:cNvSpPr txBox="1"/>
            <p:nvPr/>
          </p:nvSpPr>
          <p:spPr>
            <a:xfrm>
              <a:off x="1137391" y="2359110"/>
              <a:ext cx="18405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축 최소값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최대값 설정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1B9C20F-3847-11FE-B4D6-6B088860C4EC}"/>
              </a:ext>
            </a:extLst>
          </p:cNvPr>
          <p:cNvGrpSpPr/>
          <p:nvPr/>
        </p:nvGrpSpPr>
        <p:grpSpPr>
          <a:xfrm>
            <a:off x="999979" y="4825998"/>
            <a:ext cx="1977980" cy="529370"/>
            <a:chOff x="999979" y="2091350"/>
            <a:chExt cx="1977980" cy="52937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63F9BE0-85A5-816F-84A5-D254437A2D01}"/>
                </a:ext>
              </a:extLst>
            </p:cNvPr>
            <p:cNvSpPr/>
            <p:nvPr/>
          </p:nvSpPr>
          <p:spPr>
            <a:xfrm>
              <a:off x="999979" y="2174454"/>
              <a:ext cx="743096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Vector2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98070-446D-E879-E1C4-0DC53A27247A}"/>
                </a:ext>
              </a:extLst>
            </p:cNvPr>
            <p:cNvSpPr txBox="1"/>
            <p:nvPr/>
          </p:nvSpPr>
          <p:spPr>
            <a:xfrm>
              <a:off x="1744662" y="2091350"/>
              <a:ext cx="6463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zLimit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7C157D-35AC-BAA9-A82D-E7FC08533BFB}"/>
                </a:ext>
              </a:extLst>
            </p:cNvPr>
            <p:cNvSpPr txBox="1"/>
            <p:nvPr/>
          </p:nvSpPr>
          <p:spPr>
            <a:xfrm>
              <a:off x="1137391" y="2359110"/>
              <a:ext cx="18405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z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축 최소값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최대값 설정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BD3C527-CD98-2240-EDC3-BD329FD45429}"/>
              </a:ext>
            </a:extLst>
          </p:cNvPr>
          <p:cNvGrpSpPr/>
          <p:nvPr/>
        </p:nvGrpSpPr>
        <p:grpSpPr>
          <a:xfrm>
            <a:off x="999979" y="5415156"/>
            <a:ext cx="1759972" cy="529370"/>
            <a:chOff x="999979" y="2091350"/>
            <a:chExt cx="1759972" cy="529370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BC25F10C-1DF8-12BB-F224-2E3B7CF36B2D}"/>
                </a:ext>
              </a:extLst>
            </p:cNvPr>
            <p:cNvSpPr/>
            <p:nvPr/>
          </p:nvSpPr>
          <p:spPr>
            <a:xfrm>
              <a:off x="999979" y="2174454"/>
              <a:ext cx="743096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Vector3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A66681-3C3C-6D24-A408-DDBB1767E70D}"/>
                </a:ext>
              </a:extLst>
            </p:cNvPr>
            <p:cNvSpPr txBox="1"/>
            <p:nvPr/>
          </p:nvSpPr>
          <p:spPr>
            <a:xfrm>
              <a:off x="1744662" y="2091350"/>
              <a:ext cx="6158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origin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1F8394-15F2-0318-AEA4-13659F956DE7}"/>
                </a:ext>
              </a:extLst>
            </p:cNvPr>
            <p:cNvSpPr txBox="1"/>
            <p:nvPr/>
          </p:nvSpPr>
          <p:spPr>
            <a:xfrm>
              <a:off x="1137391" y="2359110"/>
              <a:ext cx="16225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Plotter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원점 설정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DB16C7A-BBEB-4AD7-BD7F-5CDCECD9BCB1}"/>
              </a:ext>
            </a:extLst>
          </p:cNvPr>
          <p:cNvGrpSpPr/>
          <p:nvPr/>
        </p:nvGrpSpPr>
        <p:grpSpPr>
          <a:xfrm>
            <a:off x="999979" y="6004312"/>
            <a:ext cx="2285757" cy="529370"/>
            <a:chOff x="999979" y="2091350"/>
            <a:chExt cx="2285757" cy="52937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8183CC6-3D8F-5F2C-B67E-DAE98D5E8577}"/>
                </a:ext>
              </a:extLst>
            </p:cNvPr>
            <p:cNvSpPr/>
            <p:nvPr/>
          </p:nvSpPr>
          <p:spPr>
            <a:xfrm>
              <a:off x="999979" y="2174454"/>
              <a:ext cx="498621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bool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D0BED8-5254-4088-D5CE-7362A1E405F1}"/>
                </a:ext>
              </a:extLst>
            </p:cNvPr>
            <p:cNvSpPr txBox="1"/>
            <p:nvPr/>
          </p:nvSpPr>
          <p:spPr>
            <a:xfrm>
              <a:off x="1498600" y="2091350"/>
              <a:ext cx="10855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useAxisLine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E39077C-CAE9-52C2-394F-844B4DBFB270}"/>
                </a:ext>
              </a:extLst>
            </p:cNvPr>
            <p:cNvSpPr txBox="1"/>
            <p:nvPr/>
          </p:nvSpPr>
          <p:spPr>
            <a:xfrm>
              <a:off x="1137391" y="2359110"/>
              <a:ext cx="21483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그래프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axis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출력 여부 결정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C537EB8-BB75-9871-8481-92199C23EB7B}"/>
              </a:ext>
            </a:extLst>
          </p:cNvPr>
          <p:cNvGrpSpPr/>
          <p:nvPr/>
        </p:nvGrpSpPr>
        <p:grpSpPr>
          <a:xfrm>
            <a:off x="1035050" y="6570822"/>
            <a:ext cx="2578100" cy="1389710"/>
            <a:chOff x="1035050" y="7062141"/>
            <a:chExt cx="2578100" cy="1389710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2612EC70-C8EA-7973-A2C3-D6C22AB2BA88}"/>
                </a:ext>
              </a:extLst>
            </p:cNvPr>
            <p:cNvGrpSpPr/>
            <p:nvPr/>
          </p:nvGrpSpPr>
          <p:grpSpPr>
            <a:xfrm>
              <a:off x="1196829" y="7283837"/>
              <a:ext cx="2049045" cy="529370"/>
              <a:chOff x="1196829" y="7283837"/>
              <a:chExt cx="2049045" cy="529370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C3D61614-2503-832C-4F27-A1A08B00A103}"/>
                  </a:ext>
                </a:extLst>
              </p:cNvPr>
              <p:cNvSpPr/>
              <p:nvPr/>
            </p:nvSpPr>
            <p:spPr>
              <a:xfrm>
                <a:off x="1196829" y="7366941"/>
                <a:ext cx="498621" cy="13430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float</a:t>
                </a:r>
                <a:endPara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714C03-5761-4E89-6B92-27C918AC4B27}"/>
                  </a:ext>
                </a:extLst>
              </p:cNvPr>
              <p:cNvSpPr txBox="1"/>
              <p:nvPr/>
            </p:nvSpPr>
            <p:spPr>
              <a:xfrm>
                <a:off x="1695450" y="7283837"/>
                <a:ext cx="155042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axisLineThickness</a:t>
                </a:r>
                <a:endParaRPr lang="en-US" altLang="ko-KR" sz="13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0162F29-B25D-8804-A974-B0CCE931E974}"/>
                  </a:ext>
                </a:extLst>
              </p:cNvPr>
              <p:cNvSpPr txBox="1"/>
              <p:nvPr/>
            </p:nvSpPr>
            <p:spPr>
              <a:xfrm>
                <a:off x="1334241" y="7551597"/>
                <a:ext cx="18565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그래프 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axis</a:t>
                </a: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두께 설정</a:t>
                </a:r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773F8279-4814-9242-8CEB-2BFAA3DBB3CA}"/>
                </a:ext>
              </a:extLst>
            </p:cNvPr>
            <p:cNvSpPr/>
            <p:nvPr/>
          </p:nvSpPr>
          <p:spPr>
            <a:xfrm>
              <a:off x="1035050" y="7148829"/>
              <a:ext cx="2578100" cy="1303022"/>
            </a:xfrm>
            <a:prstGeom prst="roundRect">
              <a:avLst>
                <a:gd name="adj" fmla="val 43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9B233682-F03C-07BA-7EB8-7C735D506850}"/>
                </a:ext>
              </a:extLst>
            </p:cNvPr>
            <p:cNvSpPr/>
            <p:nvPr/>
          </p:nvSpPr>
          <p:spPr>
            <a:xfrm>
              <a:off x="1196829" y="7062141"/>
              <a:ext cx="1317771" cy="17685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If (</a:t>
              </a:r>
              <a:r>
                <a:rPr lang="en-US" altLang="ko-KR" sz="900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useAxisLine</a:t>
              </a:r>
              <a:r>
                <a:rPr lang="en-US" altLang="ko-KR" sz="9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917BCF7-913B-55A3-9A5D-AF77CF10ACC5}"/>
                </a:ext>
              </a:extLst>
            </p:cNvPr>
            <p:cNvGrpSpPr/>
            <p:nvPr/>
          </p:nvGrpSpPr>
          <p:grpSpPr>
            <a:xfrm>
              <a:off x="1196829" y="7879150"/>
              <a:ext cx="1865770" cy="529370"/>
              <a:chOff x="1196829" y="7283837"/>
              <a:chExt cx="1865770" cy="529370"/>
            </a:xfrm>
          </p:grpSpPr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2895A8E-5CCA-DD52-663B-52ECA9EAB6F8}"/>
                  </a:ext>
                </a:extLst>
              </p:cNvPr>
              <p:cNvSpPr/>
              <p:nvPr/>
            </p:nvSpPr>
            <p:spPr>
              <a:xfrm>
                <a:off x="1196829" y="7366941"/>
                <a:ext cx="498621" cy="134303"/>
              </a:xfrm>
              <a:prstGeom prst="roundRect">
                <a:avLst>
                  <a:gd name="adj" fmla="val 50000"/>
                </a:avLst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Color</a:t>
                </a:r>
                <a:endPara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91C7895-3185-E5D2-6C2E-9D4682090F40}"/>
                  </a:ext>
                </a:extLst>
              </p:cNvPr>
              <p:cNvSpPr txBox="1"/>
              <p:nvPr/>
            </p:nvSpPr>
            <p:spPr>
              <a:xfrm>
                <a:off x="1695450" y="7283837"/>
                <a:ext cx="11928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axisLineColor</a:t>
                </a:r>
                <a:endParaRPr lang="en-US" altLang="ko-KR" sz="13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99C51A1-B9ED-7047-8DF1-F5B50E65B547}"/>
                  </a:ext>
                </a:extLst>
              </p:cNvPr>
              <p:cNvSpPr txBox="1"/>
              <p:nvPr/>
            </p:nvSpPr>
            <p:spPr>
              <a:xfrm>
                <a:off x="1334241" y="7551597"/>
                <a:ext cx="17283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그래프 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axis</a:t>
                </a: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색 설정</a:t>
                </a:r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033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4663034-9315-AB2F-687F-E88BF659DC51}"/>
              </a:ext>
            </a:extLst>
          </p:cNvPr>
          <p:cNvSpPr/>
          <p:nvPr/>
        </p:nvSpPr>
        <p:spPr>
          <a:xfrm>
            <a:off x="563878" y="1211580"/>
            <a:ext cx="6052821" cy="6954520"/>
          </a:xfrm>
          <a:prstGeom prst="roundRect">
            <a:avLst>
              <a:gd name="adj" fmla="val 3258"/>
            </a:avLst>
          </a:prstGeom>
          <a:noFill/>
          <a:ln>
            <a:solidFill>
              <a:srgbClr val="64A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4B26945-3B8C-91FD-D8C2-53CCC578ABAD}"/>
              </a:ext>
            </a:extLst>
          </p:cNvPr>
          <p:cNvSpPr txBox="1"/>
          <p:nvPr/>
        </p:nvSpPr>
        <p:spPr>
          <a:xfrm>
            <a:off x="599640" y="725307"/>
            <a:ext cx="6543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C5B6260-A594-B43C-A006-49F743D0E7AB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64AA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9DB9DA-4D48-6D6A-B36B-6DD51164C8B4}"/>
              </a:ext>
            </a:extLst>
          </p:cNvPr>
          <p:cNvSpPr txBox="1"/>
          <p:nvPr/>
        </p:nvSpPr>
        <p:spPr>
          <a:xfrm>
            <a:off x="676275" y="1393533"/>
            <a:ext cx="39966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Monobehaviour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게임오브젝트의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컴포넌트로 할당하여 사용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대부분의 변수는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인스펙터를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조절 가능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4D8F509B-F469-D470-9DC7-F2D9F7F535DB}"/>
              </a:ext>
            </a:extLst>
          </p:cNvPr>
          <p:cNvGrpSpPr/>
          <p:nvPr/>
        </p:nvGrpSpPr>
        <p:grpSpPr>
          <a:xfrm>
            <a:off x="424484" y="1049674"/>
            <a:ext cx="2261566" cy="328482"/>
            <a:chOff x="424484" y="1049674"/>
            <a:chExt cx="2261566" cy="328482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B3AD46D2-569E-6BA5-4B73-077962F00846}"/>
                </a:ext>
              </a:extLst>
            </p:cNvPr>
            <p:cNvSpPr/>
            <p:nvPr/>
          </p:nvSpPr>
          <p:spPr>
            <a:xfrm>
              <a:off x="424484" y="1049674"/>
              <a:ext cx="2261566" cy="328482"/>
            </a:xfrm>
            <a:prstGeom prst="roundRect">
              <a:avLst>
                <a:gd name="adj" fmla="val 50000"/>
              </a:avLst>
            </a:prstGeom>
            <a:solidFill>
              <a:srgbClr val="64AA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E9765CB-3D6C-52B8-6144-E0C9BB17C7F3}"/>
                </a:ext>
              </a:extLst>
            </p:cNvPr>
            <p:cNvSpPr txBox="1"/>
            <p:nvPr/>
          </p:nvSpPr>
          <p:spPr>
            <a:xfrm>
              <a:off x="1153562" y="1052333"/>
              <a:ext cx="803426" cy="3231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Plotter</a:t>
              </a: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B629835-D182-EF7F-3F48-E245BBD627D1}"/>
              </a:ext>
            </a:extLst>
          </p:cNvPr>
          <p:cNvSpPr txBox="1"/>
          <p:nvPr/>
        </p:nvSpPr>
        <p:spPr>
          <a:xfrm>
            <a:off x="1104465" y="1818868"/>
            <a:ext cx="9172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Variable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0494D3F5-55BA-F5DC-7BAA-349C2985CBC2}"/>
              </a:ext>
            </a:extLst>
          </p:cNvPr>
          <p:cNvSpPr/>
          <p:nvPr/>
        </p:nvSpPr>
        <p:spPr>
          <a:xfrm>
            <a:off x="676275" y="1913298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4DB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7B8C3-69FA-608E-7BF4-BF4C834085AF}"/>
              </a:ext>
            </a:extLst>
          </p:cNvPr>
          <p:cNvSpPr txBox="1"/>
          <p:nvPr/>
        </p:nvSpPr>
        <p:spPr>
          <a:xfrm>
            <a:off x="77194" y="9475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 Plugin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63193F6-E93E-98AC-43D6-ACFB4FEDCEF4}"/>
              </a:ext>
            </a:extLst>
          </p:cNvPr>
          <p:cNvGrpSpPr/>
          <p:nvPr/>
        </p:nvGrpSpPr>
        <p:grpSpPr>
          <a:xfrm>
            <a:off x="999979" y="2130812"/>
            <a:ext cx="2577504" cy="529370"/>
            <a:chOff x="999979" y="2091350"/>
            <a:chExt cx="2577504" cy="529370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9EAAA0C7-9AF7-D13A-8FE8-1EAF2419FFF0}"/>
                </a:ext>
              </a:extLst>
            </p:cNvPr>
            <p:cNvSpPr/>
            <p:nvPr/>
          </p:nvSpPr>
          <p:spPr>
            <a:xfrm>
              <a:off x="999979" y="2174454"/>
              <a:ext cx="498621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bool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CDFC0B2-73A5-FE59-FD26-D5F7C9CF451D}"/>
                </a:ext>
              </a:extLst>
            </p:cNvPr>
            <p:cNvSpPr txBox="1"/>
            <p:nvPr/>
          </p:nvSpPr>
          <p:spPr>
            <a:xfrm>
              <a:off x="1498600" y="2091350"/>
              <a:ext cx="106439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useAxisTick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A8D42B7-4CFE-2261-CF06-D0DF2A86B6F5}"/>
                </a:ext>
              </a:extLst>
            </p:cNvPr>
            <p:cNvSpPr txBox="1"/>
            <p:nvPr/>
          </p:nvSpPr>
          <p:spPr>
            <a:xfrm>
              <a:off x="1137391" y="2359110"/>
              <a:ext cx="24400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그래프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axis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눈금 출력 여부 결정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612EC70-C8EA-7973-A2C3-D6C22AB2BA88}"/>
              </a:ext>
            </a:extLst>
          </p:cNvPr>
          <p:cNvGrpSpPr/>
          <p:nvPr/>
        </p:nvGrpSpPr>
        <p:grpSpPr>
          <a:xfrm>
            <a:off x="1196829" y="3153087"/>
            <a:ext cx="2285757" cy="529370"/>
            <a:chOff x="1196829" y="7283837"/>
            <a:chExt cx="2285757" cy="529370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3D61614-2503-832C-4F27-A1A08B00A103}"/>
                </a:ext>
              </a:extLst>
            </p:cNvPr>
            <p:cNvSpPr/>
            <p:nvPr/>
          </p:nvSpPr>
          <p:spPr>
            <a:xfrm>
              <a:off x="1196829" y="7366941"/>
              <a:ext cx="498621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D714C03-5761-4E89-6B92-27C918AC4B27}"/>
                </a:ext>
              </a:extLst>
            </p:cNvPr>
            <p:cNvSpPr txBox="1"/>
            <p:nvPr/>
          </p:nvSpPr>
          <p:spPr>
            <a:xfrm>
              <a:off x="1695450" y="7283837"/>
              <a:ext cx="99578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tickLength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0162F29-B25D-8804-A974-B0CCE931E974}"/>
                </a:ext>
              </a:extLst>
            </p:cNvPr>
            <p:cNvSpPr txBox="1"/>
            <p:nvPr/>
          </p:nvSpPr>
          <p:spPr>
            <a:xfrm>
              <a:off x="1334241" y="7551597"/>
              <a:ext cx="21483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그래프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axis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눈금의 길이 설정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73F8279-4814-9242-8CEB-2BFAA3DBB3CA}"/>
              </a:ext>
            </a:extLst>
          </p:cNvPr>
          <p:cNvSpPr/>
          <p:nvPr/>
        </p:nvSpPr>
        <p:spPr>
          <a:xfrm>
            <a:off x="1035050" y="2795194"/>
            <a:ext cx="3017838" cy="1548206"/>
          </a:xfrm>
          <a:prstGeom prst="roundRect">
            <a:avLst>
              <a:gd name="adj" fmla="val 436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9B233682-F03C-07BA-7EB8-7C735D506850}"/>
              </a:ext>
            </a:extLst>
          </p:cNvPr>
          <p:cNvSpPr/>
          <p:nvPr/>
        </p:nvSpPr>
        <p:spPr>
          <a:xfrm>
            <a:off x="1196829" y="2708506"/>
            <a:ext cx="1317771" cy="17685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 (</a:t>
            </a:r>
            <a:r>
              <a:rPr lang="en-US" altLang="ko-KR" sz="9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useAxisTick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917BCF7-913B-55A3-9A5D-AF77CF10ACC5}"/>
              </a:ext>
            </a:extLst>
          </p:cNvPr>
          <p:cNvGrpSpPr/>
          <p:nvPr/>
        </p:nvGrpSpPr>
        <p:grpSpPr>
          <a:xfrm>
            <a:off x="1196829" y="3748400"/>
            <a:ext cx="2285757" cy="529370"/>
            <a:chOff x="1196829" y="7283837"/>
            <a:chExt cx="2285757" cy="529370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C2895A8E-5CCA-DD52-663B-52ECA9EAB6F8}"/>
                </a:ext>
              </a:extLst>
            </p:cNvPr>
            <p:cNvSpPr/>
            <p:nvPr/>
          </p:nvSpPr>
          <p:spPr>
            <a:xfrm>
              <a:off x="1196829" y="7366941"/>
              <a:ext cx="498621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91C7895-3185-E5D2-6C2E-9D4682090F40}"/>
                </a:ext>
              </a:extLst>
            </p:cNvPr>
            <p:cNvSpPr txBox="1"/>
            <p:nvPr/>
          </p:nvSpPr>
          <p:spPr>
            <a:xfrm>
              <a:off x="1695450" y="7283837"/>
              <a:ext cx="12054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tickThickness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99C51A1-B9ED-7047-8DF1-F5B50E65B547}"/>
                </a:ext>
              </a:extLst>
            </p:cNvPr>
            <p:cNvSpPr txBox="1"/>
            <p:nvPr/>
          </p:nvSpPr>
          <p:spPr>
            <a:xfrm>
              <a:off x="1334241" y="7551597"/>
              <a:ext cx="21483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그래프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axis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눈금의 두께 설정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15FCE62-3929-7401-8188-24636558A08D}"/>
              </a:ext>
            </a:extLst>
          </p:cNvPr>
          <p:cNvSpPr txBox="1"/>
          <p:nvPr/>
        </p:nvSpPr>
        <p:spPr>
          <a:xfrm>
            <a:off x="1196829" y="2889318"/>
            <a:ext cx="2824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눈금의 색은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axis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색과 동일하게 설정됨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4654C35-EC75-7A75-5852-9F8BB815EC98}"/>
              </a:ext>
            </a:extLst>
          </p:cNvPr>
          <p:cNvGrpSpPr/>
          <p:nvPr/>
        </p:nvGrpSpPr>
        <p:grpSpPr>
          <a:xfrm>
            <a:off x="999979" y="4515872"/>
            <a:ext cx="1978642" cy="529370"/>
            <a:chOff x="999979" y="2091350"/>
            <a:chExt cx="1978642" cy="529370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A653DB60-3970-C916-1759-C566446C9703}"/>
                </a:ext>
              </a:extLst>
            </p:cNvPr>
            <p:cNvSpPr/>
            <p:nvPr/>
          </p:nvSpPr>
          <p:spPr>
            <a:xfrm>
              <a:off x="999979" y="2174454"/>
              <a:ext cx="498621" cy="134303"/>
            </a:xfrm>
            <a:prstGeom prst="roundRect">
              <a:avLst>
                <a:gd name="adj" fmla="val 50000"/>
              </a:avLst>
            </a:prstGeom>
            <a:solidFill>
              <a:srgbClr val="4BAC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Color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421457-B93C-B106-29D0-2E6E641AE410}"/>
                </a:ext>
              </a:extLst>
            </p:cNvPr>
            <p:cNvSpPr txBox="1"/>
            <p:nvPr/>
          </p:nvSpPr>
          <p:spPr>
            <a:xfrm>
              <a:off x="1498600" y="2091350"/>
              <a:ext cx="148002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backgroundColor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D1B86B-9C91-6AEC-521B-BE2A2139F4A1}"/>
                </a:ext>
              </a:extLst>
            </p:cNvPr>
            <p:cNvSpPr txBox="1"/>
            <p:nvPr/>
          </p:nvSpPr>
          <p:spPr>
            <a:xfrm>
              <a:off x="1137391" y="2359110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배경색 설정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65D56D4-FCE7-8176-A6F4-F7C6B664E48A}"/>
              </a:ext>
            </a:extLst>
          </p:cNvPr>
          <p:cNvGrpSpPr/>
          <p:nvPr/>
        </p:nvGrpSpPr>
        <p:grpSpPr>
          <a:xfrm>
            <a:off x="999979" y="5171192"/>
            <a:ext cx="4063487" cy="867924"/>
            <a:chOff x="999979" y="2091350"/>
            <a:chExt cx="4063487" cy="86792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66CF3027-6B3C-C9C7-F3C7-5B84149F3406}"/>
                </a:ext>
              </a:extLst>
            </p:cNvPr>
            <p:cNvSpPr/>
            <p:nvPr/>
          </p:nvSpPr>
          <p:spPr>
            <a:xfrm>
              <a:off x="999979" y="2174454"/>
              <a:ext cx="600221" cy="134303"/>
            </a:xfrm>
            <a:prstGeom prst="roundRect">
              <a:avLst>
                <a:gd name="adj" fmla="val 50000"/>
              </a:avLst>
            </a:prstGeom>
            <a:solidFill>
              <a:srgbClr val="4BAC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Color[]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5AC8C0E-A94A-DB35-39E5-F3D08F94ACAB}"/>
                </a:ext>
              </a:extLst>
            </p:cNvPr>
            <p:cNvSpPr txBox="1"/>
            <p:nvPr/>
          </p:nvSpPr>
          <p:spPr>
            <a:xfrm>
              <a:off x="1600200" y="2091350"/>
              <a:ext cx="8754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plotColor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9E5F662-1C15-4A6B-8439-09F7D4C0D3BE}"/>
                </a:ext>
              </a:extLst>
            </p:cNvPr>
            <p:cNvSpPr txBox="1"/>
            <p:nvPr/>
          </p:nvSpPr>
          <p:spPr>
            <a:xfrm>
              <a:off x="1137391" y="2359110"/>
              <a:ext cx="3926075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Mesh3D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Surface3D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제외한 플롯 메서드의 경우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b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색상을 지정하지 않으면 여기서 지정된 색상을 순서대로 사용</a:t>
              </a:r>
              <a:b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plotColor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설정된 색이 없을 시 하얀색 사용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6FE06116-314C-ABCD-E8DC-6F0714748267}"/>
              </a:ext>
            </a:extLst>
          </p:cNvPr>
          <p:cNvSpPr/>
          <p:nvPr/>
        </p:nvSpPr>
        <p:spPr>
          <a:xfrm>
            <a:off x="1196829" y="6133919"/>
            <a:ext cx="343400" cy="13430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3993BC8-3397-BCC2-D24F-BFFE43E95FE2}"/>
              </a:ext>
            </a:extLst>
          </p:cNvPr>
          <p:cNvSpPr/>
          <p:nvPr/>
        </p:nvSpPr>
        <p:spPr>
          <a:xfrm>
            <a:off x="1196829" y="6323574"/>
            <a:ext cx="5281160" cy="1677426"/>
          </a:xfrm>
          <a:prstGeom prst="roundRect">
            <a:avLst>
              <a:gd name="adj" fmla="val 3153"/>
            </a:avLst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plotter.plotColor</a:t>
            </a:r>
            <a:r>
              <a:rPr lang="ko-KR" altLang="en-US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ko-KR" altLang="en-US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{ </a:t>
            </a:r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Color.red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Color.green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};</a:t>
            </a:r>
            <a:b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plotter.Plot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3A7BC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 float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{ </a:t>
            </a:r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1f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2f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3f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});</a:t>
            </a:r>
          </a:p>
          <a:p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plotter.Plot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3A7BC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 float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{ </a:t>
            </a:r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4f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5f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6f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});</a:t>
            </a:r>
          </a:p>
          <a:p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plotter.Plot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3A7BC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 float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{ </a:t>
            </a:r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7f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8f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9f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});</a:t>
            </a:r>
            <a:endParaRPr lang="en-US" altLang="ko-KR" sz="900" dirty="0">
              <a:solidFill>
                <a:srgbClr val="36773A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plotter.Draw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en-US" altLang="ko-KR" sz="900" dirty="0">
              <a:solidFill>
                <a:srgbClr val="36773A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&gt;&gt; 1, 2, 3 </a:t>
            </a:r>
            <a:r>
              <a:rPr lang="ko-KR" altLang="en-US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값을 출력하는 선은 </a:t>
            </a:r>
            <a:r>
              <a:rPr lang="en-US" altLang="ko-KR" sz="900" dirty="0" err="1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plotColor</a:t>
            </a:r>
            <a:r>
              <a:rPr lang="ko-KR" altLang="en-US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첫 번째 색깔로 설정됨 </a:t>
            </a:r>
            <a:r>
              <a:rPr lang="en-US" altLang="ko-KR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예시에서는 빨간색</a:t>
            </a:r>
            <a:r>
              <a:rPr lang="en-US" altLang="ko-KR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&gt;&gt; 4, 5, 6</a:t>
            </a:r>
            <a:r>
              <a:rPr lang="ko-KR" altLang="en-US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값을 출력하는 선은 </a:t>
            </a:r>
            <a:r>
              <a:rPr lang="en-US" altLang="ko-KR" sz="900" dirty="0" err="1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plotColor</a:t>
            </a:r>
            <a:r>
              <a:rPr lang="ko-KR" altLang="en-US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두 번째 색깔로 설정됨 </a:t>
            </a:r>
            <a:r>
              <a:rPr lang="en-US" altLang="ko-KR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예시에서는 초록색</a:t>
            </a:r>
            <a:r>
              <a:rPr lang="en-US" altLang="ko-KR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&gt;&gt; 7, 8, 9</a:t>
            </a:r>
            <a:r>
              <a:rPr lang="ko-KR" altLang="en-US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값을 출력하는 선은 </a:t>
            </a:r>
            <a:r>
              <a:rPr lang="en-US" altLang="ko-KR" sz="900" dirty="0" err="1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plotColor</a:t>
            </a:r>
            <a:r>
              <a:rPr lang="ko-KR" altLang="en-US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첫 번째 색깔로 설정됨 </a:t>
            </a:r>
            <a:r>
              <a:rPr lang="en-US" altLang="ko-KR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예시에서는 빨간색</a:t>
            </a:r>
            <a:r>
              <a:rPr lang="en-US" altLang="ko-KR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&gt;&gt; </a:t>
            </a:r>
            <a:r>
              <a:rPr lang="ko-KR" altLang="en-US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예시에서는 </a:t>
            </a:r>
            <a:r>
              <a:rPr lang="en-US" altLang="ko-KR" sz="900" dirty="0" err="1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plotColor</a:t>
            </a:r>
            <a:r>
              <a:rPr lang="ko-KR" altLang="en-US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지정된 색이 두 개 밖에 없으므로</a:t>
            </a:r>
            <a:r>
              <a:rPr lang="en-US" altLang="ko-KR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세 번째 부터는 다시 첫 </a:t>
            </a:r>
            <a:br>
              <a:rPr lang="en-US" altLang="ko-KR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   </a:t>
            </a:r>
            <a:r>
              <a:rPr lang="ko-KR" altLang="en-US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색상부터 사용</a:t>
            </a:r>
            <a:endParaRPr lang="en-US" altLang="ko-KR" sz="900" dirty="0">
              <a:solidFill>
                <a:srgbClr val="36773A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69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28ABD71-7F65-E8D3-09EE-2F4CA866DA36}"/>
              </a:ext>
            </a:extLst>
          </p:cNvPr>
          <p:cNvSpPr/>
          <p:nvPr/>
        </p:nvSpPr>
        <p:spPr>
          <a:xfrm>
            <a:off x="539236" y="1183004"/>
            <a:ext cx="6191763" cy="8138417"/>
          </a:xfrm>
          <a:prstGeom prst="roundRect">
            <a:avLst>
              <a:gd name="adj" fmla="val 1359"/>
            </a:avLst>
          </a:prstGeom>
          <a:noFill/>
          <a:ln>
            <a:solidFill>
              <a:srgbClr val="64A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1B14D11-6A58-71E6-7647-04D69DF08F40}"/>
              </a:ext>
            </a:extLst>
          </p:cNvPr>
          <p:cNvSpPr txBox="1"/>
          <p:nvPr/>
        </p:nvSpPr>
        <p:spPr>
          <a:xfrm>
            <a:off x="599640" y="725307"/>
            <a:ext cx="6543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1C97C16-288D-DB1D-B0DE-81E6A7EB4E31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64AA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9433B7C-0896-3A8A-36BE-3E4148274679}"/>
              </a:ext>
            </a:extLst>
          </p:cNvPr>
          <p:cNvGrpSpPr/>
          <p:nvPr/>
        </p:nvGrpSpPr>
        <p:grpSpPr>
          <a:xfrm>
            <a:off x="424484" y="1049674"/>
            <a:ext cx="2261566" cy="328482"/>
            <a:chOff x="424484" y="1049674"/>
            <a:chExt cx="2261566" cy="328482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EBDCF29A-A549-379A-6767-167D4240916B}"/>
                </a:ext>
              </a:extLst>
            </p:cNvPr>
            <p:cNvSpPr/>
            <p:nvPr/>
          </p:nvSpPr>
          <p:spPr>
            <a:xfrm>
              <a:off x="424484" y="1049674"/>
              <a:ext cx="2261566" cy="328482"/>
            </a:xfrm>
            <a:prstGeom prst="roundRect">
              <a:avLst>
                <a:gd name="adj" fmla="val 50000"/>
              </a:avLst>
            </a:prstGeom>
            <a:solidFill>
              <a:srgbClr val="64AA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DF2BA3E-6FF5-6742-721B-4EF5267554C9}"/>
                </a:ext>
              </a:extLst>
            </p:cNvPr>
            <p:cNvSpPr txBox="1"/>
            <p:nvPr/>
          </p:nvSpPr>
          <p:spPr>
            <a:xfrm>
              <a:off x="894675" y="1052333"/>
              <a:ext cx="1321196" cy="3231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5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SerialHandle</a:t>
              </a:r>
              <a:endParaRPr lang="en-US" altLang="ko-KR" sz="1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2420BD-44ED-109B-1FD9-489347AA75AD}"/>
              </a:ext>
            </a:extLst>
          </p:cNvPr>
          <p:cNvGrpSpPr/>
          <p:nvPr/>
        </p:nvGrpSpPr>
        <p:grpSpPr>
          <a:xfrm>
            <a:off x="999980" y="2587526"/>
            <a:ext cx="4136071" cy="698647"/>
            <a:chOff x="999980" y="1665900"/>
            <a:chExt cx="4136071" cy="698647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6FBF724E-51AB-1D46-AE8C-181831A7EFF5}"/>
                </a:ext>
              </a:extLst>
            </p:cNvPr>
            <p:cNvSpPr/>
            <p:nvPr/>
          </p:nvSpPr>
          <p:spPr>
            <a:xfrm>
              <a:off x="999980" y="1749004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void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7AD81A1-5D3B-F51A-0E40-3B25DD6B6355}"/>
                </a:ext>
              </a:extLst>
            </p:cNvPr>
            <p:cNvSpPr txBox="1"/>
            <p:nvPr/>
          </p:nvSpPr>
          <p:spPr>
            <a:xfrm>
              <a:off x="1590529" y="1665900"/>
              <a:ext cx="35455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Plot(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float[] 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y, 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lineWidth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300" dirty="0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Color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lineColor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A08CC16-E363-0BC5-B507-DC2FAC1AD1DA}"/>
                </a:ext>
              </a:extLst>
            </p:cNvPr>
            <p:cNvSpPr txBox="1"/>
            <p:nvPr/>
          </p:nvSpPr>
          <p:spPr>
            <a:xfrm>
              <a:off x="1137391" y="1933660"/>
              <a:ext cx="30203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주어진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값을 잇는 선 생성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x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값은 자동 생성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나머지는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메서드와 동일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DE027A2-A49E-0106-FF50-E5734F9FC877}"/>
              </a:ext>
            </a:extLst>
          </p:cNvPr>
          <p:cNvSpPr txBox="1"/>
          <p:nvPr/>
        </p:nvSpPr>
        <p:spPr>
          <a:xfrm>
            <a:off x="1104465" y="1379357"/>
            <a:ext cx="8755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C51D6B2-E0AA-F409-B383-8FF1E11F3A1A}"/>
              </a:ext>
            </a:extLst>
          </p:cNvPr>
          <p:cNvSpPr/>
          <p:nvPr/>
        </p:nvSpPr>
        <p:spPr>
          <a:xfrm>
            <a:off x="676275" y="147378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102B9-F51E-7003-BC24-F9BB5DE4FB58}"/>
              </a:ext>
            </a:extLst>
          </p:cNvPr>
          <p:cNvSpPr txBox="1"/>
          <p:nvPr/>
        </p:nvSpPr>
        <p:spPr>
          <a:xfrm>
            <a:off x="77194" y="9475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 Plugin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5A4DBB-6073-2217-F13D-EF5ED8CE54B1}"/>
              </a:ext>
            </a:extLst>
          </p:cNvPr>
          <p:cNvGrpSpPr/>
          <p:nvPr/>
        </p:nvGrpSpPr>
        <p:grpSpPr>
          <a:xfrm>
            <a:off x="999980" y="1691301"/>
            <a:ext cx="5318638" cy="698647"/>
            <a:chOff x="999980" y="1665900"/>
            <a:chExt cx="5318638" cy="69864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FC0B918-5D68-78E0-1631-715B30772CD5}"/>
                </a:ext>
              </a:extLst>
            </p:cNvPr>
            <p:cNvSpPr/>
            <p:nvPr/>
          </p:nvSpPr>
          <p:spPr>
            <a:xfrm>
              <a:off x="999980" y="1749004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void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4213C-24B6-807F-8F0F-903D1DF81C94}"/>
                </a:ext>
              </a:extLst>
            </p:cNvPr>
            <p:cNvSpPr txBox="1"/>
            <p:nvPr/>
          </p:nvSpPr>
          <p:spPr>
            <a:xfrm>
              <a:off x="1590529" y="1665900"/>
              <a:ext cx="426039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Plot(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float[] 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 , 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float[] 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y, 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lineWidth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300" dirty="0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Color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lineColor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E0FA07-E320-9AC0-9E6E-4CFDA2C6E21D}"/>
                </a:ext>
              </a:extLst>
            </p:cNvPr>
            <p:cNvSpPr txBox="1"/>
            <p:nvPr/>
          </p:nvSpPr>
          <p:spPr>
            <a:xfrm>
              <a:off x="1137391" y="1933660"/>
              <a:ext cx="51812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주어진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x, y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값을 잇는 선 생성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lineWidth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lineColor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설정하지 않을 시 각각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1f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plotter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plotColors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설정됨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5B96D25-AB84-BE4E-0610-40BBB937FE14}"/>
              </a:ext>
            </a:extLst>
          </p:cNvPr>
          <p:cNvGrpSpPr/>
          <p:nvPr/>
        </p:nvGrpSpPr>
        <p:grpSpPr>
          <a:xfrm>
            <a:off x="999980" y="4562856"/>
            <a:ext cx="5318638" cy="881527"/>
            <a:chOff x="999980" y="3383576"/>
            <a:chExt cx="5318638" cy="881527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10564D5-D042-D29A-1A0E-786753BBBC93}"/>
                </a:ext>
              </a:extLst>
            </p:cNvPr>
            <p:cNvSpPr/>
            <p:nvPr/>
          </p:nvSpPr>
          <p:spPr>
            <a:xfrm>
              <a:off x="999980" y="3466680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void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1FFC89-F792-2AFD-5445-79C00B5FC375}"/>
                </a:ext>
              </a:extLst>
            </p:cNvPr>
            <p:cNvSpPr txBox="1"/>
            <p:nvPr/>
          </p:nvSpPr>
          <p:spPr>
            <a:xfrm>
              <a:off x="1590529" y="3383576"/>
              <a:ext cx="406008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Plot3D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300" dirty="0" err="1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Vector3</a:t>
              </a:r>
              <a:r>
                <a:rPr lang="en-US" altLang="ko-KR" sz="1300" dirty="0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[]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startPoints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, </a:t>
              </a:r>
              <a:r>
                <a:rPr lang="en-US" altLang="ko-KR" sz="1300" dirty="0" err="1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Vector3</a:t>
              </a:r>
              <a:r>
                <a:rPr lang="en-US" altLang="ko-KR" sz="1300" dirty="0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[]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endPoints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b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   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lineWidth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300" dirty="0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Color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lineColor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463230-AC15-07B5-4119-F45D25B2CC9C}"/>
                </a:ext>
              </a:extLst>
            </p:cNvPr>
            <p:cNvSpPr txBox="1"/>
            <p:nvPr/>
          </p:nvSpPr>
          <p:spPr>
            <a:xfrm>
              <a:off x="1137391" y="3834216"/>
              <a:ext cx="51812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주어진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start point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end point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각각 잇는 선 생성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lineWidth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lineColor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설정하지 않을 시 각각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1f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plotter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plotColors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설정됨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7B61A9F-FD2C-0F4C-68EE-491A34595CB1}"/>
              </a:ext>
            </a:extLst>
          </p:cNvPr>
          <p:cNvGrpSpPr/>
          <p:nvPr/>
        </p:nvGrpSpPr>
        <p:grpSpPr>
          <a:xfrm>
            <a:off x="999980" y="3483751"/>
            <a:ext cx="5318638" cy="881527"/>
            <a:chOff x="999980" y="3383576"/>
            <a:chExt cx="5318638" cy="881527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886CA77-8FDE-EEDF-912A-088990053332}"/>
                </a:ext>
              </a:extLst>
            </p:cNvPr>
            <p:cNvSpPr/>
            <p:nvPr/>
          </p:nvSpPr>
          <p:spPr>
            <a:xfrm>
              <a:off x="999980" y="3466680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void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B664AB7-F5B0-75D1-7842-11BE4FA90FF8}"/>
                </a:ext>
              </a:extLst>
            </p:cNvPr>
            <p:cNvSpPr txBox="1"/>
            <p:nvPr/>
          </p:nvSpPr>
          <p:spPr>
            <a:xfrm>
              <a:off x="1590529" y="3383576"/>
              <a:ext cx="36593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Plot3D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300" dirty="0" err="1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Vector3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startPoint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, </a:t>
              </a:r>
              <a:r>
                <a:rPr lang="en-US" altLang="ko-KR" sz="1300" dirty="0" err="1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Vector3</a:t>
              </a:r>
              <a:r>
                <a:rPr lang="en-US" altLang="ko-KR" sz="1300" dirty="0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endPoint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b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   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lineWidth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300" dirty="0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Color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lineColor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601F4C-E1D6-E97B-AD35-F95B28F23FCF}"/>
                </a:ext>
              </a:extLst>
            </p:cNvPr>
            <p:cNvSpPr txBox="1"/>
            <p:nvPr/>
          </p:nvSpPr>
          <p:spPr>
            <a:xfrm>
              <a:off x="1137391" y="3834216"/>
              <a:ext cx="51812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주어진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start point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end point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잇는 선 생성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lineWidth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lineColor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설정하지 않을 시 각각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1f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plotter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plotColors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설정됨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442DEED-18AE-C5ED-0BE5-B69B5E9B914A}"/>
              </a:ext>
            </a:extLst>
          </p:cNvPr>
          <p:cNvGrpSpPr/>
          <p:nvPr/>
        </p:nvGrpSpPr>
        <p:grpSpPr>
          <a:xfrm>
            <a:off x="999980" y="5641961"/>
            <a:ext cx="5825187" cy="1389359"/>
            <a:chOff x="999980" y="3383576"/>
            <a:chExt cx="5825187" cy="1389359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6B91669-B544-5E48-31C4-F2D41560AFA4}"/>
                </a:ext>
              </a:extLst>
            </p:cNvPr>
            <p:cNvSpPr/>
            <p:nvPr/>
          </p:nvSpPr>
          <p:spPr>
            <a:xfrm>
              <a:off x="999980" y="3466680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void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AF5D7C7-B95D-8572-3EC6-5EAC62E36CEB}"/>
                </a:ext>
              </a:extLst>
            </p:cNvPr>
            <p:cNvSpPr txBox="1"/>
            <p:nvPr/>
          </p:nvSpPr>
          <p:spPr>
            <a:xfrm>
              <a:off x="1590529" y="3383576"/>
              <a:ext cx="504375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Scatter(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float[] 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float[] 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y, 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scatterRadius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300" dirty="0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Color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scatterColor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b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    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scatterMeshSegment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907301-3970-F8D9-64FD-16719867D4CD}"/>
                </a:ext>
              </a:extLst>
            </p:cNvPr>
            <p:cNvSpPr txBox="1"/>
            <p:nvPr/>
          </p:nvSpPr>
          <p:spPr>
            <a:xfrm>
              <a:off x="1137391" y="3834216"/>
              <a:ext cx="5687776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주어진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x, y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값의 위치에 맞춰 점 생성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scatterRadius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scatterColor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설정하지 않을 시 각각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1f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plotter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plotColors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설정됨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satterMeshSegment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최소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3,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최대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값을 받는 변수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b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가까울 수록 삼각형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20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가까울 수록 원이 됨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b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값이 높을 수록 컴퓨팅 시간 증가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따로 설정하지 않을 시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12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설정됨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95C2786-6C93-7938-4CF7-13562C7EC883}"/>
              </a:ext>
            </a:extLst>
          </p:cNvPr>
          <p:cNvGrpSpPr/>
          <p:nvPr/>
        </p:nvGrpSpPr>
        <p:grpSpPr>
          <a:xfrm>
            <a:off x="999980" y="7228898"/>
            <a:ext cx="4961104" cy="881527"/>
            <a:chOff x="999980" y="3383576"/>
            <a:chExt cx="4961104" cy="881527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140D6D0-DF72-38F4-7C8F-18ED50E6BF38}"/>
                </a:ext>
              </a:extLst>
            </p:cNvPr>
            <p:cNvSpPr/>
            <p:nvPr/>
          </p:nvSpPr>
          <p:spPr>
            <a:xfrm>
              <a:off x="999980" y="3466680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void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EAF060-6C7F-9354-18FF-C069B26912AE}"/>
                </a:ext>
              </a:extLst>
            </p:cNvPr>
            <p:cNvSpPr txBox="1"/>
            <p:nvPr/>
          </p:nvSpPr>
          <p:spPr>
            <a:xfrm>
              <a:off x="1590529" y="3383576"/>
              <a:ext cx="437055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Scatter(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float[] 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y, 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scatterRadius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300" dirty="0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Color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scatterColor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b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    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scatterMeshSegment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0FAAB5B-3140-1A2F-12F5-2380F4CD0BEB}"/>
                </a:ext>
              </a:extLst>
            </p:cNvPr>
            <p:cNvSpPr txBox="1"/>
            <p:nvPr/>
          </p:nvSpPr>
          <p:spPr>
            <a:xfrm>
              <a:off x="1137391" y="3834216"/>
              <a:ext cx="34403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주어진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값의 위치에 맞춰 점 생성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x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값은 자동 생성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나머지는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Scatter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메서드와 동일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A5E8FE5-9FB2-2DBA-CE0F-AE98B16D45B3}"/>
              </a:ext>
            </a:extLst>
          </p:cNvPr>
          <p:cNvGrpSpPr/>
          <p:nvPr/>
        </p:nvGrpSpPr>
        <p:grpSpPr>
          <a:xfrm>
            <a:off x="999980" y="8308001"/>
            <a:ext cx="4956231" cy="910102"/>
            <a:chOff x="999980" y="7717451"/>
            <a:chExt cx="4956231" cy="910102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AFC51675-5DED-D2F4-A5A7-E7C3B781CF54}"/>
                </a:ext>
              </a:extLst>
            </p:cNvPr>
            <p:cNvSpPr/>
            <p:nvPr/>
          </p:nvSpPr>
          <p:spPr>
            <a:xfrm>
              <a:off x="999980" y="7800555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void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053099E-AECC-3A1B-3500-583C11175B53}"/>
                </a:ext>
              </a:extLst>
            </p:cNvPr>
            <p:cNvSpPr txBox="1"/>
            <p:nvPr/>
          </p:nvSpPr>
          <p:spPr>
            <a:xfrm>
              <a:off x="1590529" y="7717451"/>
              <a:ext cx="436568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Scatter3D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300" dirty="0" err="1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Vector3</a:t>
              </a:r>
              <a:r>
                <a:rPr lang="en-US" altLang="ko-KR" sz="1300" dirty="0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[]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scatterPoints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scatterRadius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b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         </a:t>
              </a:r>
              <a:r>
                <a:rPr lang="en-US" altLang="ko-KR" sz="1300" dirty="0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Color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scatterColor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scatterMeshSegment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E396D04-752C-843E-63C5-25EEE5472563}"/>
                </a:ext>
              </a:extLst>
            </p:cNvPr>
            <p:cNvSpPr txBox="1"/>
            <p:nvPr/>
          </p:nvSpPr>
          <p:spPr>
            <a:xfrm>
              <a:off x="1137391" y="8196666"/>
              <a:ext cx="266130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주어진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scatter point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맞춰 점 생성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나머지는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Scatter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메서드와 동일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76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28ABD71-7F65-E8D3-09EE-2F4CA866DA36}"/>
              </a:ext>
            </a:extLst>
          </p:cNvPr>
          <p:cNvSpPr/>
          <p:nvPr/>
        </p:nvSpPr>
        <p:spPr>
          <a:xfrm>
            <a:off x="539237" y="1183004"/>
            <a:ext cx="6093576" cy="7300596"/>
          </a:xfrm>
          <a:prstGeom prst="roundRect">
            <a:avLst>
              <a:gd name="adj" fmla="val 1359"/>
            </a:avLst>
          </a:prstGeom>
          <a:noFill/>
          <a:ln>
            <a:solidFill>
              <a:srgbClr val="64A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1B14D11-6A58-71E6-7647-04D69DF08F40}"/>
              </a:ext>
            </a:extLst>
          </p:cNvPr>
          <p:cNvSpPr txBox="1"/>
          <p:nvPr/>
        </p:nvSpPr>
        <p:spPr>
          <a:xfrm>
            <a:off x="599640" y="725307"/>
            <a:ext cx="6543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1C97C16-288D-DB1D-B0DE-81E6A7EB4E31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64AA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9433B7C-0896-3A8A-36BE-3E4148274679}"/>
              </a:ext>
            </a:extLst>
          </p:cNvPr>
          <p:cNvGrpSpPr/>
          <p:nvPr/>
        </p:nvGrpSpPr>
        <p:grpSpPr>
          <a:xfrm>
            <a:off x="424484" y="1049674"/>
            <a:ext cx="2261566" cy="328482"/>
            <a:chOff x="424484" y="1049674"/>
            <a:chExt cx="2261566" cy="328482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EBDCF29A-A549-379A-6767-167D4240916B}"/>
                </a:ext>
              </a:extLst>
            </p:cNvPr>
            <p:cNvSpPr/>
            <p:nvPr/>
          </p:nvSpPr>
          <p:spPr>
            <a:xfrm>
              <a:off x="424484" y="1049674"/>
              <a:ext cx="2261566" cy="328482"/>
            </a:xfrm>
            <a:prstGeom prst="roundRect">
              <a:avLst>
                <a:gd name="adj" fmla="val 50000"/>
              </a:avLst>
            </a:prstGeom>
            <a:solidFill>
              <a:srgbClr val="64AA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DF2BA3E-6FF5-6742-721B-4EF5267554C9}"/>
                </a:ext>
              </a:extLst>
            </p:cNvPr>
            <p:cNvSpPr txBox="1"/>
            <p:nvPr/>
          </p:nvSpPr>
          <p:spPr>
            <a:xfrm>
              <a:off x="894675" y="1052333"/>
              <a:ext cx="1321196" cy="3231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5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SerialHandle</a:t>
              </a:r>
              <a:endParaRPr lang="en-US" altLang="ko-KR" sz="1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2420BD-44ED-109B-1FD9-489347AA75AD}"/>
              </a:ext>
            </a:extLst>
          </p:cNvPr>
          <p:cNvGrpSpPr/>
          <p:nvPr/>
        </p:nvGrpSpPr>
        <p:grpSpPr>
          <a:xfrm>
            <a:off x="999980" y="2528162"/>
            <a:ext cx="3506155" cy="698647"/>
            <a:chOff x="999980" y="1665900"/>
            <a:chExt cx="3506155" cy="698647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6FBF724E-51AB-1D46-AE8C-181831A7EFF5}"/>
                </a:ext>
              </a:extLst>
            </p:cNvPr>
            <p:cNvSpPr/>
            <p:nvPr/>
          </p:nvSpPr>
          <p:spPr>
            <a:xfrm>
              <a:off x="999980" y="1749004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void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7AD81A1-5D3B-F51A-0E40-3B25DD6B6355}"/>
                </a:ext>
              </a:extLst>
            </p:cNvPr>
            <p:cNvSpPr txBox="1"/>
            <p:nvPr/>
          </p:nvSpPr>
          <p:spPr>
            <a:xfrm>
              <a:off x="1590529" y="1665900"/>
              <a:ext cx="291560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Bar(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float[] 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y, 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width, </a:t>
              </a:r>
              <a:r>
                <a:rPr lang="en-US" altLang="ko-KR" sz="1300" dirty="0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Color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color)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A08CC16-E363-0BC5-B507-DC2FAC1AD1DA}"/>
                </a:ext>
              </a:extLst>
            </p:cNvPr>
            <p:cNvSpPr txBox="1"/>
            <p:nvPr/>
          </p:nvSpPr>
          <p:spPr>
            <a:xfrm>
              <a:off x="1137391" y="1933660"/>
              <a:ext cx="30203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주어진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값을 잇는 선 생성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x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값은 자동 생성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나머지는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Bar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메서드와 동일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DE027A2-A49E-0106-FF50-E5734F9FC877}"/>
              </a:ext>
            </a:extLst>
          </p:cNvPr>
          <p:cNvSpPr txBox="1"/>
          <p:nvPr/>
        </p:nvSpPr>
        <p:spPr>
          <a:xfrm>
            <a:off x="1104465" y="1379357"/>
            <a:ext cx="8755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C51D6B2-E0AA-F409-B383-8FF1E11F3A1A}"/>
              </a:ext>
            </a:extLst>
          </p:cNvPr>
          <p:cNvSpPr/>
          <p:nvPr/>
        </p:nvSpPr>
        <p:spPr>
          <a:xfrm>
            <a:off x="676275" y="147378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102B9-F51E-7003-BC24-F9BB5DE4FB58}"/>
              </a:ext>
            </a:extLst>
          </p:cNvPr>
          <p:cNvSpPr txBox="1"/>
          <p:nvPr/>
        </p:nvSpPr>
        <p:spPr>
          <a:xfrm>
            <a:off x="77194" y="9475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 Plugin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5A4DBB-6073-2217-F13D-EF5ED8CE54B1}"/>
              </a:ext>
            </a:extLst>
          </p:cNvPr>
          <p:cNvGrpSpPr/>
          <p:nvPr/>
        </p:nvGrpSpPr>
        <p:grpSpPr>
          <a:xfrm>
            <a:off x="999980" y="1691301"/>
            <a:ext cx="4821707" cy="698647"/>
            <a:chOff x="999980" y="1665900"/>
            <a:chExt cx="4821707" cy="69864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FC0B918-5D68-78E0-1631-715B30772CD5}"/>
                </a:ext>
              </a:extLst>
            </p:cNvPr>
            <p:cNvSpPr/>
            <p:nvPr/>
          </p:nvSpPr>
          <p:spPr>
            <a:xfrm>
              <a:off x="999980" y="1749004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void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4213C-24B6-807F-8F0F-903D1DF81C94}"/>
                </a:ext>
              </a:extLst>
            </p:cNvPr>
            <p:cNvSpPr txBox="1"/>
            <p:nvPr/>
          </p:nvSpPr>
          <p:spPr>
            <a:xfrm>
              <a:off x="1590529" y="1665900"/>
              <a:ext cx="363048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Bar(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float[] 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 , 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float[] 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y, 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width, </a:t>
              </a:r>
              <a:r>
                <a:rPr lang="en-US" altLang="ko-KR" sz="1300" dirty="0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Color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color)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E0FA07-E320-9AC0-9E6E-4CFDA2C6E21D}"/>
                </a:ext>
              </a:extLst>
            </p:cNvPr>
            <p:cNvSpPr txBox="1"/>
            <p:nvPr/>
          </p:nvSpPr>
          <p:spPr>
            <a:xfrm>
              <a:off x="1137391" y="1933660"/>
              <a:ext cx="46842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주어진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x, y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값에 따라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Bar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그래프 생성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width, color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설정하지 않을 시 각각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1f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plotter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plotColors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설정됨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E4AD7B6-623A-A07F-4919-D7466625CDF8}"/>
              </a:ext>
            </a:extLst>
          </p:cNvPr>
          <p:cNvGrpSpPr/>
          <p:nvPr/>
        </p:nvGrpSpPr>
        <p:grpSpPr>
          <a:xfrm>
            <a:off x="999980" y="3365023"/>
            <a:ext cx="4821707" cy="698647"/>
            <a:chOff x="999980" y="1665900"/>
            <a:chExt cx="4821707" cy="698647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A8DADA4-0F41-B156-4DBD-790079C9F60C}"/>
                </a:ext>
              </a:extLst>
            </p:cNvPr>
            <p:cNvSpPr/>
            <p:nvPr/>
          </p:nvSpPr>
          <p:spPr>
            <a:xfrm>
              <a:off x="999980" y="1749004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void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00F9BD1-1F97-22C1-21C2-C24CEC776FB1}"/>
                </a:ext>
              </a:extLst>
            </p:cNvPr>
            <p:cNvSpPr txBox="1"/>
            <p:nvPr/>
          </p:nvSpPr>
          <p:spPr>
            <a:xfrm>
              <a:off x="1590529" y="1665900"/>
              <a:ext cx="368658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Barh(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float[] 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x, 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float[] 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y, 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width, </a:t>
              </a:r>
              <a:r>
                <a:rPr lang="en-US" altLang="ko-KR" sz="1300" dirty="0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Color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color)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2CBA8EE-6408-DA60-EBA8-64F28B19BC98}"/>
                </a:ext>
              </a:extLst>
            </p:cNvPr>
            <p:cNvSpPr txBox="1"/>
            <p:nvPr/>
          </p:nvSpPr>
          <p:spPr>
            <a:xfrm>
              <a:off x="1137391" y="1933660"/>
              <a:ext cx="46842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주어진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x, y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값에 따라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Barh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그래프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수평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Bar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그래프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생성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width, color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설정하지 않을 시 각각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1f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plotter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plotColors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설정됨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E897C01-58E9-424D-8F08-5D51EB3CE2BD}"/>
              </a:ext>
            </a:extLst>
          </p:cNvPr>
          <p:cNvGrpSpPr/>
          <p:nvPr/>
        </p:nvGrpSpPr>
        <p:grpSpPr>
          <a:xfrm>
            <a:off x="999980" y="4201884"/>
            <a:ext cx="3712429" cy="698647"/>
            <a:chOff x="999980" y="1665900"/>
            <a:chExt cx="3712429" cy="698647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EB1663A-6F51-1C3C-F9DF-1F562A6F9915}"/>
                </a:ext>
              </a:extLst>
            </p:cNvPr>
            <p:cNvSpPr/>
            <p:nvPr/>
          </p:nvSpPr>
          <p:spPr>
            <a:xfrm>
              <a:off x="999980" y="1749004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void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8BD6B81-4A1F-6F02-E5FB-F5FACB74A486}"/>
                </a:ext>
              </a:extLst>
            </p:cNvPr>
            <p:cNvSpPr txBox="1"/>
            <p:nvPr/>
          </p:nvSpPr>
          <p:spPr>
            <a:xfrm>
              <a:off x="1590529" y="1665900"/>
              <a:ext cx="301338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Barh(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float[] 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y, 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width, </a:t>
              </a:r>
              <a:r>
                <a:rPr lang="en-US" altLang="ko-KR" sz="1300" dirty="0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Color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color)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451D27-260A-3C63-72B0-EA808DE9B3E4}"/>
                </a:ext>
              </a:extLst>
            </p:cNvPr>
            <p:cNvSpPr txBox="1"/>
            <p:nvPr/>
          </p:nvSpPr>
          <p:spPr>
            <a:xfrm>
              <a:off x="1137391" y="1933660"/>
              <a:ext cx="35750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주어진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값에 따라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Barh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그래프 생성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x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값은 자동 생성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나머지는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Barh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메서드와 동일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A9220CC-E3BD-C968-7A01-B367D79F16F9}"/>
              </a:ext>
            </a:extLst>
          </p:cNvPr>
          <p:cNvGrpSpPr/>
          <p:nvPr/>
        </p:nvGrpSpPr>
        <p:grpSpPr>
          <a:xfrm>
            <a:off x="999980" y="5038745"/>
            <a:ext cx="5502420" cy="1527908"/>
            <a:chOff x="999980" y="5117366"/>
            <a:chExt cx="5502420" cy="1527908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AC271FF1-030A-FA16-5C01-7037AC7F3AD0}"/>
                </a:ext>
              </a:extLst>
            </p:cNvPr>
            <p:cNvSpPr/>
            <p:nvPr/>
          </p:nvSpPr>
          <p:spPr>
            <a:xfrm>
              <a:off x="999980" y="5200470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void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528A7E-5E3C-403C-D8C4-581BF4FD0F18}"/>
                </a:ext>
              </a:extLst>
            </p:cNvPr>
            <p:cNvSpPr txBox="1"/>
            <p:nvPr/>
          </p:nvSpPr>
          <p:spPr>
            <a:xfrm>
              <a:off x="1590529" y="5117366"/>
              <a:ext cx="391786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Mesh3D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float[,]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xMap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float[,]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yMap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float[,]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zMap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b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      </a:t>
              </a:r>
              <a:r>
                <a:rPr lang="en-US" altLang="ko-KR" sz="1300" dirty="0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Gradient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mapColor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lineWidth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A787DCB-E7EA-D26D-D320-BEEFE8D7889E}"/>
                </a:ext>
              </a:extLst>
            </p:cNvPr>
            <p:cNvSpPr txBox="1"/>
            <p:nvPr/>
          </p:nvSpPr>
          <p:spPr>
            <a:xfrm>
              <a:off x="1137391" y="5766126"/>
              <a:ext cx="341792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주어진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x, y, z map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값에 따라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Mesh3D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그래프 생성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mapColor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색상 조절 가능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lineWidth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설정하지 않을 시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1f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설정됨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026" name="Picture 2" descr="Mesh surface plot - MATLAB mesh">
              <a:extLst>
                <a:ext uri="{FF2B5EF4-FFF2-40B4-BE49-F238E27FC236}">
                  <a16:creationId xmlns:a16="http://schemas.microsoft.com/office/drawing/2014/main" id="{3969AFC3-65EB-7BF3-7F3B-6EEA7AC8A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7300" y="5568949"/>
              <a:ext cx="1435100" cy="1076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D6B61CEC-2BB6-4F36-8182-8784CAB435B7}"/>
                </a:ext>
              </a:extLst>
            </p:cNvPr>
            <p:cNvCxnSpPr>
              <a:cxnSpLocks/>
            </p:cNvCxnSpPr>
            <p:nvPr/>
          </p:nvCxnSpPr>
          <p:spPr>
            <a:xfrm>
              <a:off x="4546600" y="5886450"/>
              <a:ext cx="4572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E8E5E09-7068-5145-E6C1-D876DD3EC32D}"/>
              </a:ext>
            </a:extLst>
          </p:cNvPr>
          <p:cNvGrpSpPr/>
          <p:nvPr/>
        </p:nvGrpSpPr>
        <p:grpSpPr>
          <a:xfrm>
            <a:off x="999980" y="6704866"/>
            <a:ext cx="5536287" cy="1581884"/>
            <a:chOff x="999980" y="6806466"/>
            <a:chExt cx="5536287" cy="1581884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329615C7-61FE-EF54-9DAC-DD2CB7A5ED16}"/>
                </a:ext>
              </a:extLst>
            </p:cNvPr>
            <p:cNvSpPr/>
            <p:nvPr/>
          </p:nvSpPr>
          <p:spPr>
            <a:xfrm>
              <a:off x="999980" y="6889570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void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F306CBE-D352-7F38-ABBB-3DF729AD45AF}"/>
                </a:ext>
              </a:extLst>
            </p:cNvPr>
            <p:cNvSpPr txBox="1"/>
            <p:nvPr/>
          </p:nvSpPr>
          <p:spPr>
            <a:xfrm>
              <a:off x="1590529" y="6806466"/>
              <a:ext cx="409977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Surface3D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float[,]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xMap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float[,]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yMap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float[,]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zMap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b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          </a:t>
              </a:r>
              <a:r>
                <a:rPr lang="en-US" altLang="ko-KR" sz="1300" dirty="0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Gradient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mapColor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118806A-7A25-CEDF-7E80-72E06C4FFA6C}"/>
                </a:ext>
              </a:extLst>
            </p:cNvPr>
            <p:cNvSpPr txBox="1"/>
            <p:nvPr/>
          </p:nvSpPr>
          <p:spPr>
            <a:xfrm>
              <a:off x="1137391" y="7455226"/>
              <a:ext cx="356700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주어진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x, y, z map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값에 따라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Surface3D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그래프 생성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mapColor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색상 조절 가능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매트랩과 다르게 경계선은 출력되지 않음</a:t>
              </a:r>
              <a:b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경계선 출력 필요 시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Mesh3D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함께 사용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15D01C35-8A33-CF89-33ED-9A866CC0566D}"/>
                </a:ext>
              </a:extLst>
            </p:cNvPr>
            <p:cNvCxnSpPr>
              <a:cxnSpLocks/>
            </p:cNvCxnSpPr>
            <p:nvPr/>
          </p:nvCxnSpPr>
          <p:spPr>
            <a:xfrm>
              <a:off x="4546600" y="7575550"/>
              <a:ext cx="4572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Surface plot - MATLAB surf">
              <a:extLst>
                <a:ext uri="{FF2B5EF4-FFF2-40B4-BE49-F238E27FC236}">
                  <a16:creationId xmlns:a16="http://schemas.microsoft.com/office/drawing/2014/main" id="{002E7D27-4BAC-98C0-62A8-22CD7EC60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1" y="7258050"/>
              <a:ext cx="1507066" cy="113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754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28ABD71-7F65-E8D3-09EE-2F4CA866DA36}"/>
              </a:ext>
            </a:extLst>
          </p:cNvPr>
          <p:cNvSpPr/>
          <p:nvPr/>
        </p:nvSpPr>
        <p:spPr>
          <a:xfrm>
            <a:off x="539237" y="1183004"/>
            <a:ext cx="6093576" cy="8547850"/>
          </a:xfrm>
          <a:prstGeom prst="roundRect">
            <a:avLst>
              <a:gd name="adj" fmla="val 1359"/>
            </a:avLst>
          </a:prstGeom>
          <a:noFill/>
          <a:ln>
            <a:solidFill>
              <a:srgbClr val="64A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1B14D11-6A58-71E6-7647-04D69DF08F40}"/>
              </a:ext>
            </a:extLst>
          </p:cNvPr>
          <p:cNvSpPr txBox="1"/>
          <p:nvPr/>
        </p:nvSpPr>
        <p:spPr>
          <a:xfrm>
            <a:off x="599640" y="725307"/>
            <a:ext cx="6543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1C97C16-288D-DB1D-B0DE-81E6A7EB4E31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64AA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9433B7C-0896-3A8A-36BE-3E4148274679}"/>
              </a:ext>
            </a:extLst>
          </p:cNvPr>
          <p:cNvGrpSpPr/>
          <p:nvPr/>
        </p:nvGrpSpPr>
        <p:grpSpPr>
          <a:xfrm>
            <a:off x="424484" y="1049674"/>
            <a:ext cx="2261566" cy="328482"/>
            <a:chOff x="424484" y="1049674"/>
            <a:chExt cx="2261566" cy="328482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EBDCF29A-A549-379A-6767-167D4240916B}"/>
                </a:ext>
              </a:extLst>
            </p:cNvPr>
            <p:cNvSpPr/>
            <p:nvPr/>
          </p:nvSpPr>
          <p:spPr>
            <a:xfrm>
              <a:off x="424484" y="1049674"/>
              <a:ext cx="2261566" cy="328482"/>
            </a:xfrm>
            <a:prstGeom prst="roundRect">
              <a:avLst>
                <a:gd name="adj" fmla="val 50000"/>
              </a:avLst>
            </a:prstGeom>
            <a:solidFill>
              <a:srgbClr val="64AA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DF2BA3E-6FF5-6742-721B-4EF5267554C9}"/>
                </a:ext>
              </a:extLst>
            </p:cNvPr>
            <p:cNvSpPr txBox="1"/>
            <p:nvPr/>
          </p:nvSpPr>
          <p:spPr>
            <a:xfrm>
              <a:off x="894675" y="1052333"/>
              <a:ext cx="1321196" cy="3231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5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SerialHandle</a:t>
              </a:r>
              <a:endParaRPr lang="en-US" altLang="ko-KR" sz="1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DE027A2-A49E-0106-FF50-E5734F9FC877}"/>
              </a:ext>
            </a:extLst>
          </p:cNvPr>
          <p:cNvSpPr txBox="1"/>
          <p:nvPr/>
        </p:nvSpPr>
        <p:spPr>
          <a:xfrm>
            <a:off x="1104465" y="1379357"/>
            <a:ext cx="8755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C51D6B2-E0AA-F409-B383-8FF1E11F3A1A}"/>
              </a:ext>
            </a:extLst>
          </p:cNvPr>
          <p:cNvSpPr/>
          <p:nvPr/>
        </p:nvSpPr>
        <p:spPr>
          <a:xfrm>
            <a:off x="676275" y="147378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102B9-F51E-7003-BC24-F9BB5DE4FB58}"/>
              </a:ext>
            </a:extLst>
          </p:cNvPr>
          <p:cNvSpPr txBox="1"/>
          <p:nvPr/>
        </p:nvSpPr>
        <p:spPr>
          <a:xfrm>
            <a:off x="77194" y="9475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 Plugin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5A4DBB-6073-2217-F13D-EF5ED8CE54B1}"/>
              </a:ext>
            </a:extLst>
          </p:cNvPr>
          <p:cNvGrpSpPr/>
          <p:nvPr/>
        </p:nvGrpSpPr>
        <p:grpSpPr>
          <a:xfrm>
            <a:off x="999980" y="1691301"/>
            <a:ext cx="3853493" cy="698647"/>
            <a:chOff x="999980" y="1665900"/>
            <a:chExt cx="3853493" cy="69864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FC0B918-5D68-78E0-1631-715B30772CD5}"/>
                </a:ext>
              </a:extLst>
            </p:cNvPr>
            <p:cNvSpPr/>
            <p:nvPr/>
          </p:nvSpPr>
          <p:spPr>
            <a:xfrm>
              <a:off x="999980" y="1749004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void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4213C-24B6-807F-8F0F-903D1DF81C94}"/>
                </a:ext>
              </a:extLst>
            </p:cNvPr>
            <p:cNvSpPr txBox="1"/>
            <p:nvPr/>
          </p:nvSpPr>
          <p:spPr>
            <a:xfrm>
              <a:off x="1590529" y="1665900"/>
              <a:ext cx="6788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Draw()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E0FA07-E320-9AC0-9E6E-4CFDA2C6E21D}"/>
                </a:ext>
              </a:extLst>
            </p:cNvPr>
            <p:cNvSpPr txBox="1"/>
            <p:nvPr/>
          </p:nvSpPr>
          <p:spPr>
            <a:xfrm>
              <a:off x="1137391" y="1933660"/>
              <a:ext cx="37160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누적된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명령을 기반으로 그래픽 생성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Draw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혹은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Clear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명령 없이 계속해서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명령 생성 금지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217CBED-9B06-8AC8-E828-30497616FDEA}"/>
              </a:ext>
            </a:extLst>
          </p:cNvPr>
          <p:cNvSpPr/>
          <p:nvPr/>
        </p:nvSpPr>
        <p:spPr>
          <a:xfrm>
            <a:off x="1158729" y="2659624"/>
            <a:ext cx="5281160" cy="986864"/>
          </a:xfrm>
          <a:prstGeom prst="roundRect">
            <a:avLst>
              <a:gd name="adj" fmla="val 3153"/>
            </a:avLst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plotter.Plot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(…);</a:t>
            </a:r>
          </a:p>
          <a:p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plotter.Plot3D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(…);</a:t>
            </a:r>
          </a:p>
          <a:p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plotter.Surface3D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(…);</a:t>
            </a:r>
          </a:p>
          <a:p>
            <a:endParaRPr lang="en-US" altLang="ko-KR" sz="900" dirty="0">
              <a:solidFill>
                <a:srgbClr val="36773A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plotter.Draw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en-US" altLang="ko-KR" sz="900" dirty="0">
              <a:solidFill>
                <a:srgbClr val="36773A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&gt;&gt; </a:t>
            </a:r>
            <a:r>
              <a:rPr lang="ko-KR" altLang="en-US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주어진 값에 따라 </a:t>
            </a:r>
            <a:r>
              <a:rPr lang="en-US" altLang="ko-KR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Plot, </a:t>
            </a:r>
            <a:r>
              <a:rPr lang="en-US" altLang="ko-KR" sz="900" dirty="0" err="1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Plot3D</a:t>
            </a:r>
            <a:r>
              <a:rPr lang="en-US" altLang="ko-KR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 err="1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Surface3D</a:t>
            </a:r>
            <a:r>
              <a:rPr lang="ko-KR" altLang="en-US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출력</a:t>
            </a:r>
            <a:endParaRPr lang="en-US" altLang="ko-KR" sz="900" dirty="0">
              <a:solidFill>
                <a:srgbClr val="36773A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4ADCEE9-47E8-0D45-92D0-124C163F7597}"/>
              </a:ext>
            </a:extLst>
          </p:cNvPr>
          <p:cNvSpPr/>
          <p:nvPr/>
        </p:nvSpPr>
        <p:spPr>
          <a:xfrm>
            <a:off x="1158729" y="3872474"/>
            <a:ext cx="5281160" cy="1112276"/>
          </a:xfrm>
          <a:prstGeom prst="roundRect">
            <a:avLst>
              <a:gd name="adj" fmla="val 3153"/>
            </a:avLst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A64CD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dirty="0">
                <a:solidFill>
                  <a:srgbClr val="0072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plotter.Plot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(…);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plotter.Plot3D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(…);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plotter.Surface3D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(…);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&gt;&gt; </a:t>
            </a:r>
            <a:r>
              <a:rPr lang="ko-KR" altLang="en-US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위와 같이 </a:t>
            </a:r>
            <a:r>
              <a:rPr lang="en-US" altLang="ko-KR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Draw </a:t>
            </a:r>
            <a:r>
              <a:rPr lang="ko-KR" altLang="en-US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혹은 </a:t>
            </a:r>
            <a:r>
              <a:rPr lang="en-US" altLang="ko-KR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Clear </a:t>
            </a:r>
            <a:r>
              <a:rPr lang="ko-KR" altLang="en-US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 호출 없이 지속적인 </a:t>
            </a:r>
            <a:r>
              <a:rPr lang="en-US" altLang="ko-KR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 </a:t>
            </a:r>
            <a:r>
              <a:rPr lang="ko-KR" altLang="en-US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누적 금지</a:t>
            </a:r>
            <a:endParaRPr lang="en-US" altLang="ko-KR" sz="900" dirty="0">
              <a:solidFill>
                <a:srgbClr val="36773A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5D919F1-E123-AF45-F0F3-AF71355DB62C}"/>
              </a:ext>
            </a:extLst>
          </p:cNvPr>
          <p:cNvSpPr/>
          <p:nvPr/>
        </p:nvSpPr>
        <p:spPr>
          <a:xfrm>
            <a:off x="1196829" y="3708219"/>
            <a:ext cx="343400" cy="13430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7C65E01-655A-75ED-DCCE-5F870D101820}"/>
              </a:ext>
            </a:extLst>
          </p:cNvPr>
          <p:cNvSpPr/>
          <p:nvPr/>
        </p:nvSpPr>
        <p:spPr>
          <a:xfrm>
            <a:off x="1196829" y="2494367"/>
            <a:ext cx="343400" cy="13430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8000838-24FD-E11C-4937-F1797987F170}"/>
              </a:ext>
            </a:extLst>
          </p:cNvPr>
          <p:cNvGrpSpPr/>
          <p:nvPr/>
        </p:nvGrpSpPr>
        <p:grpSpPr>
          <a:xfrm>
            <a:off x="999980" y="5234601"/>
            <a:ext cx="2577503" cy="529370"/>
            <a:chOff x="999980" y="1665900"/>
            <a:chExt cx="2577503" cy="529370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B06CCE5-D8A2-BFED-5921-B709AADE0185}"/>
                </a:ext>
              </a:extLst>
            </p:cNvPr>
            <p:cNvSpPr/>
            <p:nvPr/>
          </p:nvSpPr>
          <p:spPr>
            <a:xfrm>
              <a:off x="999980" y="1749004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void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87A96E6-364E-96E6-8A79-2734635C3F4A}"/>
                </a:ext>
              </a:extLst>
            </p:cNvPr>
            <p:cNvSpPr txBox="1"/>
            <p:nvPr/>
          </p:nvSpPr>
          <p:spPr>
            <a:xfrm>
              <a:off x="1590529" y="1665900"/>
              <a:ext cx="67999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Clear()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FFBDB1-5CBF-EEB1-42FB-2DEA8127D813}"/>
                </a:ext>
              </a:extLst>
            </p:cNvPr>
            <p:cNvSpPr txBox="1"/>
            <p:nvPr/>
          </p:nvSpPr>
          <p:spPr>
            <a:xfrm>
              <a:off x="1137391" y="1933660"/>
              <a:ext cx="24400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누적된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Plot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명령 및 그래픽 초기화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DBDE957-CB8C-8CDE-C63B-CE54AA866788}"/>
              </a:ext>
            </a:extLst>
          </p:cNvPr>
          <p:cNvSpPr/>
          <p:nvPr/>
        </p:nvSpPr>
        <p:spPr>
          <a:xfrm>
            <a:off x="1158729" y="6015598"/>
            <a:ext cx="5281160" cy="2184792"/>
          </a:xfrm>
          <a:prstGeom prst="roundRect">
            <a:avLst>
              <a:gd name="adj" fmla="val 3153"/>
            </a:avLst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DCDCAA"/>
                </a:solidFill>
                <a:highlight>
                  <a:srgbClr val="1F1F1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Start</a:t>
            </a:r>
            <a:r>
              <a:rPr lang="en-US" altLang="ko-KR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plotter.Plot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(…);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plotter.Plot3D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(…);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plotter.Surface3D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(…);</a:t>
            </a:r>
          </a:p>
          <a:p>
            <a:endParaRPr lang="en-US" altLang="ko-KR" sz="900" dirty="0">
              <a:solidFill>
                <a:srgbClr val="36773A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plotter.Draw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dirty="0">
                <a:solidFill>
                  <a:srgbClr val="CCCCCC"/>
                </a:solidFill>
                <a:highlight>
                  <a:srgbClr val="1F1F1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CCCCCC"/>
                </a:solidFill>
                <a:highlight>
                  <a:srgbClr val="1F1F1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OnDestroy</a:t>
            </a:r>
            <a:r>
              <a:rPr lang="en-US" altLang="ko-KR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900" dirty="0">
              <a:solidFill>
                <a:srgbClr val="36773A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plotter.Clear</a:t>
            </a:r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&gt;&gt; </a:t>
            </a:r>
            <a:r>
              <a:rPr lang="ko-KR" altLang="en-US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씬 종료 혹은 오브젝트 파괴 시 </a:t>
            </a:r>
            <a:r>
              <a:rPr lang="en-US" altLang="ko-KR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plotter </a:t>
            </a:r>
            <a:r>
              <a:rPr lang="ko-KR" altLang="en-US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 및 그래픽 초기화</a:t>
            </a:r>
            <a:endParaRPr lang="en-US" altLang="ko-KR" sz="900" dirty="0">
              <a:solidFill>
                <a:srgbClr val="36773A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3FBE420-7DE1-F1C6-F9DC-691A7DA11667}"/>
              </a:ext>
            </a:extLst>
          </p:cNvPr>
          <p:cNvSpPr/>
          <p:nvPr/>
        </p:nvSpPr>
        <p:spPr>
          <a:xfrm>
            <a:off x="1196829" y="5850342"/>
            <a:ext cx="343400" cy="13430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41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1832</TotalTime>
  <Words>1171</Words>
  <Application>Microsoft Office PowerPoint</Application>
  <PresentationFormat>A4 용지(210x297mm)</PresentationFormat>
  <Paragraphs>204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D2Coding</vt:lpstr>
      <vt:lpstr>D2Coding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진혁 오</dc:creator>
  <cp:lastModifiedBy>오진혁</cp:lastModifiedBy>
  <cp:revision>63</cp:revision>
  <dcterms:created xsi:type="dcterms:W3CDTF">2023-09-20T12:06:31Z</dcterms:created>
  <dcterms:modified xsi:type="dcterms:W3CDTF">2024-05-20T07:56:00Z</dcterms:modified>
</cp:coreProperties>
</file>