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E7D1D-5087-26AE-F894-081C4518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EA3070-ACE7-C338-DA79-D76B4B56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EB760-D0B1-5343-1A60-43160C60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1199-A8AE-94B0-F1F0-86EA8D8E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277BF-8094-2E6B-7A16-961A7ABD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0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7EDBD-8506-9E27-1B30-301AB01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2A203E-0AAE-61B1-F016-A3725C5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EB566-B462-E32F-C43E-2CA5F9F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83DB9-2CEC-4742-990C-8493AB54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2D895-AC2E-2355-9038-0943DA31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2814CC-6473-E4E6-E97C-994099C3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2A9D69-5DEB-BE20-04DC-F69A8594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1BD7A-D26A-AC0E-A0F9-083C0CCB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618F4-A2C8-9FFE-A33E-644A89A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545776-A25E-C66D-EEA9-3588415D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4387C-F55A-17AE-A56F-98793408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45683-88F3-9DA1-BE91-223DEAF9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1A2FEC-0C68-8328-2697-992FD02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1C931D-011D-461E-2416-4B54CE65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DEFDB-58C5-D3EC-1488-8FE48AD4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5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4FB04-E9C9-403E-F7FA-5E7F2C9C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966EE-39E7-8032-0AD6-599F76F4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A22C2-671F-8DD1-AE1B-0EB59B8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BE928-12AC-CCE4-2C14-3871116E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D5665-DFD2-0D58-853F-4117188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30F8E-125C-088B-5B4E-697B9EC4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25E6F-C813-0736-F519-31DE00079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E41187-5696-6F69-B5A4-2E1A7043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BA6C10-C4DE-1C08-B875-FEE3C1C7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EE9C2E-250D-6564-1411-752E651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9B8131-1682-F478-90AC-13E30F5E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2841B-40D1-7A76-80F0-660BE686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201A22-ED80-FDC6-64F0-1AB62755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F494D2-6BD8-4C66-EBDF-1592FAC0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DFB623-36A1-FDBC-C6F8-CD4F8A9F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5D1051-5C10-40FA-1452-304731793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7900DF-C0D0-8C54-61F2-EF04138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7C6B21-2F00-6EB4-4194-E532BFE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BDCE60-C1E2-861A-3100-874AEB26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F7033-148C-9B89-0FBC-9371598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8F5760-4A7A-6CCB-A007-98B0ED82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116EC8-11BF-5B4F-FC8E-1C4CBB0B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60CB7B-16D1-19C7-387E-A387B22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DA123E-5F96-FD8B-19B2-0D410DB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AA9BC8-C05F-2D35-6877-A9E5E9B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CB2DF-1CFA-1035-9824-84A895C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5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307A-5A37-EF95-330B-7A57E4F3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D2ED1-EE7B-8F70-0532-B60933BD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738245-B656-359F-C4B2-48932409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D9901E-8BCA-391D-6958-BCB66828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8B9D5-A024-34D3-9271-E066B3B3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1D07B1-E5A1-A732-F05A-060D1E3F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2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7A4BD-67DB-B9EA-CAD8-BC1987CF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97C431-283C-B8BC-CB23-A40994805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EF4D0D-EC2D-D287-5498-76F9CAF7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C43D19-D862-A1BD-A9A5-0F48444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0ACE42-405B-FF80-8C01-4A5CC035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AA8E2-2E52-30C9-B69C-6314FEF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112B09-4BEE-8B9C-9ED2-22CD8AE6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F7474-8EF8-1E4A-DA75-C9941862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35CB6-C74B-F98E-D4BC-26E3911C8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46D9-AB31-4830-9710-5EC318E5EE10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41A97-3B0C-05C3-A3B7-5B87A15C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BF8AF-BF6A-5E48-8F19-260309B6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8C27-6011-4686-812D-8C680021B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55710-6FD2-1548-2EDC-0BE9E194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生醫訊號處理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B0547E-A9D7-5392-FCBF-F8E2BE0CA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人工智慧科技碩士學位學程 </a:t>
            </a:r>
            <a:r>
              <a:rPr lang="en-US" altLang="zh-TW" dirty="0"/>
              <a:t>NE6121115</a:t>
            </a:r>
            <a:r>
              <a:rPr lang="zh-TW" altLang="en-US" dirty="0"/>
              <a:t> 趙韋霖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6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454F8-DA48-6BEA-3D9A-6B9D456C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8C1D7B-ED35-1B37-0611-992DCD58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328" y="1690688"/>
            <a:ext cx="2356531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809456B-DF89-5356-E427-DB0C11863A10}"/>
              </a:ext>
            </a:extLst>
          </p:cNvPr>
          <p:cNvSpPr txBox="1"/>
          <p:nvPr/>
        </p:nvSpPr>
        <p:spPr>
          <a:xfrm>
            <a:off x="1083733" y="1879600"/>
            <a:ext cx="638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先將資料讀入，並且設定長度以便以時間呈現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將原資料以</a:t>
            </a:r>
            <a:r>
              <a:rPr lang="en-US" altLang="zh-TW" dirty="0"/>
              <a:t>step</a:t>
            </a:r>
            <a:r>
              <a:rPr lang="zh-TW" altLang="en-US" dirty="0"/>
              <a:t>為</a:t>
            </a:r>
            <a:r>
              <a:rPr lang="en-US" altLang="zh-TW" dirty="0"/>
              <a:t>5</a:t>
            </a:r>
            <a:r>
              <a:rPr lang="zh-TW" altLang="en-US" dirty="0"/>
              <a:t>的方式，得到</a:t>
            </a:r>
            <a:r>
              <a:rPr lang="en-US" altLang="zh-TW" dirty="0"/>
              <a:t>1000HZ/5=200HZ</a:t>
            </a:r>
            <a:r>
              <a:rPr lang="zh-TW" altLang="en-US" dirty="0"/>
              <a:t>的新資料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C0E5F-5556-0E40-E454-8810A0D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4B96C6-04DE-7526-726C-D8E36474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495" y="1690688"/>
            <a:ext cx="489738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9B4943-EC98-785B-429D-2B5272D5776F}"/>
              </a:ext>
            </a:extLst>
          </p:cNvPr>
          <p:cNvSpPr txBox="1"/>
          <p:nvPr/>
        </p:nvSpPr>
        <p:spPr>
          <a:xfrm>
            <a:off x="1075267" y="1600200"/>
            <a:ext cx="414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讀入資料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/>
              <a:t>resample</a:t>
            </a:r>
            <a:r>
              <a:rPr lang="zh-TW" altLang="en-US" dirty="0"/>
              <a:t>得到</a:t>
            </a:r>
            <a:r>
              <a:rPr lang="en-US" altLang="zh-TW" dirty="0"/>
              <a:t>1/5</a:t>
            </a:r>
            <a:r>
              <a:rPr lang="zh-TW" altLang="en-US" dirty="0"/>
              <a:t>的</a:t>
            </a:r>
            <a:r>
              <a:rPr lang="en-US" altLang="zh-TW" dirty="0"/>
              <a:t>sampling rate</a:t>
            </a:r>
          </a:p>
        </p:txBody>
      </p:sp>
    </p:spTree>
    <p:extLst>
      <p:ext uri="{BB962C8B-B14F-4D97-AF65-F5344CB8AC3E}">
        <p14:creationId xmlns:p14="http://schemas.microsoft.com/office/powerpoint/2010/main" val="26506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A6FEB-7A5D-FF0E-EC96-704FA1C6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5" name="內容版面配置區 4" descr="一張含有 行, 文字, 繪圖, 字型 的圖片&#10;&#10;自動產生的描述">
            <a:extLst>
              <a:ext uri="{FF2B5EF4-FFF2-40B4-BE49-F238E27FC236}">
                <a16:creationId xmlns:a16="http://schemas.microsoft.com/office/drawing/2014/main" id="{012106EF-D2B5-A4B8-5251-FBBC1F47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10" y="3647690"/>
            <a:ext cx="7200000" cy="984104"/>
          </a:xfrm>
        </p:spPr>
      </p:pic>
      <p:pic>
        <p:nvPicPr>
          <p:cNvPr id="7" name="圖片 6" descr="一張含有 行, 文字, 繪圖, 字型 的圖片&#10;&#10;自動產生的描述">
            <a:extLst>
              <a:ext uri="{FF2B5EF4-FFF2-40B4-BE49-F238E27FC236}">
                <a16:creationId xmlns:a16="http://schemas.microsoft.com/office/drawing/2014/main" id="{5DB0EDAF-8DDC-6F4E-066A-8E8E3226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10" y="2067387"/>
            <a:ext cx="7200000" cy="986690"/>
          </a:xfrm>
          <a:prstGeom prst="rect">
            <a:avLst/>
          </a:prstGeom>
        </p:spPr>
      </p:pic>
      <p:pic>
        <p:nvPicPr>
          <p:cNvPr id="9" name="圖片 8" descr="一張含有 行, 文字, 繪圖, 字型 的圖片&#10;&#10;自動產生的描述">
            <a:extLst>
              <a:ext uri="{FF2B5EF4-FFF2-40B4-BE49-F238E27FC236}">
                <a16:creationId xmlns:a16="http://schemas.microsoft.com/office/drawing/2014/main" id="{1D85F26D-AE14-326B-5CA6-38F6C6B76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10" y="5225406"/>
            <a:ext cx="7200000" cy="980962"/>
          </a:xfrm>
          <a:prstGeom prst="rect">
            <a:avLst/>
          </a:prstGeom>
        </p:spPr>
      </p:pic>
      <p:pic>
        <p:nvPicPr>
          <p:cNvPr id="11" name="圖片 10" descr="一張含有 行, 繪圖, 字型, 螢幕擷取畫面 的圖片&#10;&#10;自動產生的描述">
            <a:extLst>
              <a:ext uri="{FF2B5EF4-FFF2-40B4-BE49-F238E27FC236}">
                <a16:creationId xmlns:a16="http://schemas.microsoft.com/office/drawing/2014/main" id="{A5E55CC1-C72B-2FED-2273-6C4F7EE76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10" y="487084"/>
            <a:ext cx="7200000" cy="9866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60DED2-7E9A-6A63-2784-D2B10367C121}"/>
              </a:ext>
            </a:extLst>
          </p:cNvPr>
          <p:cNvSpPr txBox="1"/>
          <p:nvPr/>
        </p:nvSpPr>
        <p:spPr>
          <a:xfrm>
            <a:off x="481263" y="1690688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右圖為以上兩題的結果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由右圖可知，降低採樣頻率可以</a:t>
            </a:r>
            <a:br>
              <a:rPr lang="en-US" altLang="zh-TW" dirty="0"/>
            </a:br>
            <a:r>
              <a:rPr lang="zh-TW" altLang="en-US" dirty="0"/>
              <a:t>有效的降低</a:t>
            </a:r>
            <a:r>
              <a:rPr lang="en-US" altLang="zh-TW" dirty="0"/>
              <a:t>noise</a:t>
            </a:r>
            <a:r>
              <a:rPr lang="zh-TW" altLang="en-US" dirty="0"/>
              <a:t>，並不影響週期</a:t>
            </a:r>
          </a:p>
        </p:txBody>
      </p:sp>
    </p:spTree>
    <p:extLst>
      <p:ext uri="{BB962C8B-B14F-4D97-AF65-F5344CB8AC3E}">
        <p14:creationId xmlns:p14="http://schemas.microsoft.com/office/powerpoint/2010/main" val="232352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生醫訊號處理 HW2</vt:lpstr>
      <vt:lpstr>Q1</vt:lpstr>
      <vt:lpstr>Q2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生醫訊號處理 HW2</dc:title>
  <dc:creator>韋霖 趙</dc:creator>
  <cp:lastModifiedBy>韋霖 趙</cp:lastModifiedBy>
  <cp:revision>1</cp:revision>
  <dcterms:created xsi:type="dcterms:W3CDTF">2023-10-08T14:43:05Z</dcterms:created>
  <dcterms:modified xsi:type="dcterms:W3CDTF">2023-10-08T14:54:38Z</dcterms:modified>
</cp:coreProperties>
</file>