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A9D49-D36E-0778-DFB2-6AF784EA5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18E7AA-ECB8-7075-5F66-FBAAEE5D7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8F77D1-B664-5343-32B5-46F34E93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B12F4-218F-F190-2180-177D1CAA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ABCCE-C0D5-A133-B747-DBE8B039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7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0C056-2210-9A15-C25A-B2B75AC7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E22711-85EB-9E9A-E43D-66086DBFE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7CC58-84AF-707D-5376-FDEF0B9B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BBF6B4-F398-8DF4-9611-D3AD18BB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A26E25-CD38-7116-265A-2523479C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9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7393E1-BBE1-C4B3-0290-CC77F270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CE5C95-0ACC-0D45-B7DD-BD85F889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C0466-65D0-CA23-D4F3-6E5F4A1A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C7573A-57A7-3F2D-B893-6E367E3D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5E8A9-C833-FF27-360D-A8AF6A98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73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DE6B8-A064-A658-1955-9167DFE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EEB9E8-2650-ADDA-E634-E62B647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DA762D-01A1-1EAD-E36F-DBB19FAB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DF20BF-D986-DB99-013B-D70CE5C9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3A737-83B1-C88E-86E0-4848F7B0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6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A68EC-1F64-5B63-5B4A-BBB509EE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5020D-A842-DA3D-011A-C30037C9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10C1A0-C127-3A73-2111-3924FC2B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92553E-AAB3-3BCF-A351-B44FFBF4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A59CCC-61B9-383F-F8BF-2DFF971A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0AC49-42B4-8098-681B-FD1EA2EB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6B605-23E0-4F0E-B0D0-143506782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3D5021-6E29-80F4-AE45-B83644F4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4EBBA-C8BE-6358-2DF2-D386FDFB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27F28B-D7C0-4D49-4221-CA37D39F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5079B3-E92E-20B8-7596-287EE818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12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4910B-DC14-FE2F-93A4-5E47A3FE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261F6D-B290-5841-BF9E-7A037AA5F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089CA-F4C6-5D17-551B-E8BEE4C8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A3312A-E090-7EE6-8E40-D669F9CF2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58A9AA-6AD5-7A31-3273-14987C38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B000DA-6133-930F-8C96-0BEC2BF0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9DAB56-E82A-AB9F-3870-CEB6837F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E2071B-C0BF-0AD2-9B0C-4E133BC5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79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3C4D6-5934-DA17-EDA0-5018AC62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99969A-E755-279D-C9A5-2B5B33E7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3AD91B-D788-65ED-2214-F0325EE8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142787-56EE-A90B-50CD-FCB9623C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51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07895A-69BF-8D7D-316E-F783CBBE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E330A9-9916-E863-0AFE-D31A9DFF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D3192-501B-F44C-B8A8-978EDA5C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6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D9997-BA7F-B2AB-9C17-EDD28046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6BDB4-32EB-24A3-15E7-1548AF86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C1644B-F35B-DE8C-CA29-128BD249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BC1718-F736-7E70-E0E9-0A9E356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34AACD-B52C-C9E7-8304-E72B0231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6D5DAE-8066-A352-FACF-507FEC8D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57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4EDEE-6587-961F-A31E-79B928E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537D5A-FD99-DCDF-6BA2-5078BEB5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797172-8368-9318-B8A0-B0584AC7F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6F2384-94B0-32CA-0D6D-6A93E137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4ED06E-0479-D747-EF0F-27378851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FBFCA9-2714-D3D5-C289-20C36885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02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90244-AD82-C844-3FB2-CCAA97E7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9E94FF-6BFD-F402-8CB1-2F0EE389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021E0E-82F8-45A8-AB9F-DCDA0FAC8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E20E6-53FA-42E6-9E5E-E82BEF12342E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66C511-C79C-7ED5-68C6-5D2B09FAA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96490-1470-E6FF-DD3F-3983B4389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EDE9-7CAC-4F41-8635-2ED63E1F0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4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47858-5BC0-6790-787B-571FED6AF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生醫訊號處理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13A6FE-4084-43E6-98F8-78D8EA8F2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人工智慧科技碩士學位學程 </a:t>
            </a:r>
            <a:r>
              <a:rPr lang="en-US" altLang="zh-TW" dirty="0"/>
              <a:t>NE6121115</a:t>
            </a:r>
            <a:r>
              <a:rPr lang="zh-TW" altLang="en-US" dirty="0"/>
              <a:t> 趙韋霖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50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93380-93CC-EBD9-9F58-25FF78A9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EEG2 10 channel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A9B0F6-C7F2-D242-A2DF-2E7D7BBAA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866" y="1825625"/>
            <a:ext cx="7342268" cy="4351338"/>
          </a:xfrm>
        </p:spPr>
      </p:pic>
    </p:spTree>
    <p:extLst>
      <p:ext uri="{BB962C8B-B14F-4D97-AF65-F5344CB8AC3E}">
        <p14:creationId xmlns:p14="http://schemas.microsoft.com/office/powerpoint/2010/main" val="11837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026D3-351C-7BA2-010D-4749661F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EEG</a:t>
            </a:r>
            <a:r>
              <a:rPr lang="zh-TW" altLang="en-US" dirty="0"/>
              <a:t>各</a:t>
            </a:r>
            <a:r>
              <a:rPr lang="en-US" altLang="zh-TW" dirty="0"/>
              <a:t>channel </a:t>
            </a:r>
            <a:r>
              <a:rPr lang="zh-TW" altLang="en-US" dirty="0"/>
              <a:t>之</a:t>
            </a:r>
            <a:r>
              <a:rPr lang="en-US" altLang="zh-TW" dirty="0"/>
              <a:t>covariance matrix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B7898D-0887-1A58-F48F-53FC7078F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504" y="2577836"/>
            <a:ext cx="7172325" cy="2000250"/>
          </a:xfrm>
        </p:spPr>
      </p:pic>
    </p:spTree>
    <p:extLst>
      <p:ext uri="{BB962C8B-B14F-4D97-AF65-F5344CB8AC3E}">
        <p14:creationId xmlns:p14="http://schemas.microsoft.com/office/powerpoint/2010/main" val="9814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B7AFF-059B-7DA1-02E5-4FCE12C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/>
              <a:t>PC</a:t>
            </a:r>
            <a:r>
              <a:rPr lang="zh-TW" altLang="en-US" dirty="0"/>
              <a:t>之</a:t>
            </a:r>
            <a:r>
              <a:rPr lang="en-US" altLang="zh-TW" dirty="0"/>
              <a:t>covariance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4A6A7E-4FAC-0A77-165E-7A633E8A4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354" y="2613374"/>
            <a:ext cx="11053291" cy="322967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306B2B-1DB5-3DDC-8965-2D9B8FB7C0F1}"/>
              </a:ext>
            </a:extLst>
          </p:cNvPr>
          <p:cNvSpPr txBox="1"/>
          <p:nvPr/>
        </p:nvSpPr>
        <p:spPr>
          <a:xfrm>
            <a:off x="838200" y="1690688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表示各</a:t>
            </a:r>
            <a:r>
              <a:rPr lang="en-US" altLang="zh-TW" dirty="0"/>
              <a:t>PC</a:t>
            </a:r>
            <a:r>
              <a:rPr lang="zh-TW" altLang="en-US" dirty="0"/>
              <a:t>為互相獨立</a:t>
            </a:r>
          </a:p>
        </p:txBody>
      </p:sp>
    </p:spTree>
    <p:extLst>
      <p:ext uri="{BB962C8B-B14F-4D97-AF65-F5344CB8AC3E}">
        <p14:creationId xmlns:p14="http://schemas.microsoft.com/office/powerpoint/2010/main" val="141627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7688E-9B6E-A468-332A-807BC354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需要多少個 </a:t>
            </a:r>
            <a:r>
              <a:rPr lang="en-US" altLang="zh-TW" dirty="0"/>
              <a:t>PC </a:t>
            </a:r>
            <a:r>
              <a:rPr lang="zh-TW" altLang="en-US" dirty="0"/>
              <a:t>才能包含 </a:t>
            </a:r>
            <a:r>
              <a:rPr lang="en-US" altLang="zh-TW" dirty="0"/>
              <a:t>85% </a:t>
            </a:r>
            <a:r>
              <a:rPr lang="zh-TW" altLang="en-US" dirty="0"/>
              <a:t>的 </a:t>
            </a:r>
            <a:r>
              <a:rPr lang="en-US" altLang="zh-TW" dirty="0"/>
              <a:t>variance?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58BAC-B3C1-1AE5-4AF5-C5314CB4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只需要兩個</a:t>
            </a:r>
            <a:r>
              <a:rPr lang="en-US" altLang="zh-TW" dirty="0"/>
              <a:t>PC</a:t>
            </a:r>
            <a:r>
              <a:rPr lang="zh-TW" altLang="en-US" dirty="0"/>
              <a:t>即可包含</a:t>
            </a:r>
            <a:r>
              <a:rPr lang="en-US" altLang="zh-TW" dirty="0"/>
              <a:t>85%</a:t>
            </a:r>
            <a:r>
              <a:rPr lang="zh-TW" altLang="en-US" dirty="0"/>
              <a:t>的</a:t>
            </a:r>
            <a:r>
              <a:rPr lang="en-US" altLang="zh-TW" dirty="0"/>
              <a:t>variance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F73839-792B-B225-8FC4-8EF31786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257" y="1825625"/>
            <a:ext cx="1794459" cy="40450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E8D00E5-8AFA-CF86-3FB8-143644A52E54}"/>
              </a:ext>
            </a:extLst>
          </p:cNvPr>
          <p:cNvSpPr/>
          <p:nvPr/>
        </p:nvSpPr>
        <p:spPr>
          <a:xfrm>
            <a:off x="9394257" y="1905802"/>
            <a:ext cx="1597794" cy="76039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6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EA5E1-4516-1606-1600-06A45BD3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  <a:r>
              <a:rPr lang="en-US" altLang="zh-TW" dirty="0"/>
              <a:t>eigenvector </a:t>
            </a:r>
            <a:r>
              <a:rPr lang="zh-TW" altLang="en-US" dirty="0"/>
              <a:t>與</a:t>
            </a:r>
            <a:r>
              <a:rPr lang="en-US" altLang="zh-TW" dirty="0"/>
              <a:t>channel </a:t>
            </a:r>
            <a:r>
              <a:rPr lang="zh-TW" altLang="en-US" dirty="0"/>
              <a:t>訊號間的關係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2903E-8EA7-35B6-9D91-DEC6DF1F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1825625"/>
            <a:ext cx="4444999" cy="4351338"/>
          </a:xfrm>
        </p:spPr>
        <p:txBody>
          <a:bodyPr/>
          <a:lstStyle/>
          <a:p>
            <a:r>
              <a:rPr lang="zh-TW" altLang="en-US" dirty="0"/>
              <a:t>兩個之間的關係為</a:t>
            </a:r>
            <a:r>
              <a:rPr lang="en-US" altLang="zh-TW" dirty="0"/>
              <a:t>channel</a:t>
            </a:r>
            <a:r>
              <a:rPr lang="zh-TW" altLang="en-US" dirty="0"/>
              <a:t>投影到</a:t>
            </a:r>
            <a:r>
              <a:rPr lang="en-US" altLang="zh-TW" dirty="0"/>
              <a:t>eigenvector</a:t>
            </a:r>
            <a:r>
              <a:rPr lang="zh-TW" altLang="en-US" dirty="0"/>
              <a:t>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CEDA6A-8899-FFFB-0959-DA40139F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33" y="1825625"/>
            <a:ext cx="6383867" cy="37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7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生醫訊號處理 HW5</vt:lpstr>
      <vt:lpstr>EEG2 10 channel</vt:lpstr>
      <vt:lpstr>EEG各channel 之covariance matrix</vt:lpstr>
      <vt:lpstr>10個PC之covariance</vt:lpstr>
      <vt:lpstr>需要多少個 PC 才能包含 85% 的 variance?</vt:lpstr>
      <vt:lpstr>觀察eigenvector 與channel 訊號間的關係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生醫訊號處理 HW5</dc:title>
  <dc:creator>韋霖 趙</dc:creator>
  <cp:lastModifiedBy>韋霖 趙</cp:lastModifiedBy>
  <cp:revision>1</cp:revision>
  <dcterms:created xsi:type="dcterms:W3CDTF">2023-11-28T12:00:02Z</dcterms:created>
  <dcterms:modified xsi:type="dcterms:W3CDTF">2023-11-28T12:33:48Z</dcterms:modified>
</cp:coreProperties>
</file>