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B26A5-2781-EBA7-FB51-8A80DFF11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80A89-5989-2863-A704-6F8E6F12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70256-1506-8BB2-C4F5-E713008B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E88210-4ED2-5CCD-7650-A44F698B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4945E5-1D25-A941-0B69-BCE5D9CD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FDAF5-601C-7650-FA34-09E18C4D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B8F44A-8FD3-B595-5541-77CD494C2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8A60FF-2E8D-9D00-B32E-69286D75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7EFEF0-B226-AE16-8B1A-4E278BAE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3E21F9-CD5B-E209-F8F0-0123D03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13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F012A7-90CD-8531-9A9F-46163734E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6894E7-41E6-4029-507E-83819803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9A23B-0F40-6A94-D007-73278BAB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4D5088-2C6E-AD2B-52EA-F506866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CF52DE-5DA1-5313-C370-77BC6F03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A8F2E-E3AA-A057-9E49-2ADF53CC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EF4EF7-0B41-59D6-B1A9-F610DDAE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A1DAC5-F25C-1B02-56F8-124BC931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8611D-D81A-E46C-8606-8ADEAB44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B6822-7557-DA7A-BD7C-013237DD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45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038CA-37AA-4450-8058-333801F0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889A0D-4DEB-15C5-11CF-47921DB2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E0961-5E5C-9D81-BDBE-489A495F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43232-065E-42CD-5AAA-28EF27B6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A117E-B7B3-C745-C8AD-E8917438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6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6EB34-1253-6004-B2C5-B265198F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FDF54-4B44-032C-7929-E5BA1101A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AF2975-10FB-32D3-D435-F0C07CB9E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1602F-28CC-8A4D-7E32-3AE8FA26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6F51D-8641-B759-BC0B-4DE4BC5D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358AE-132C-3873-9C8D-CAA3355B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4BF65-78BE-C5C8-8A6F-B49E2C14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9D7EAD-0DA4-8A0F-A9FB-4C5A5DC7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B4A30D-5647-DC44-39DB-EE4DEEC3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11AEAD-692F-55F2-9A6D-79AE4F3F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DA41B7-DE6D-D779-D586-0F08D15E6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2821A2-8B15-CE8A-6ECD-CA84502E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8D5D6B-9E4D-0A24-9F05-8E6CE666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B6DBAF-8F17-3048-1B84-DAD94659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36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A63A7-4BE7-8A57-51CC-AEECA2CC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31AC7E-CB71-4311-1CCA-8C976F93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F142FB-7B12-7CD5-EF68-270A1012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9F227D-F297-FE01-EFFE-2A46F118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98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910C90-C47B-79F0-C032-E7A62388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BB9054-09EC-CE72-E8CF-511D06CA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EA4C82-0236-0B60-C6F8-7A4D62ED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85306-2FF7-8836-805E-6595922F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20575-6BA1-28AF-35C6-2A1A019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785D34-B272-595D-CDC9-F1DDB948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702A43-BF15-2443-BAA5-17147EC8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D69CC-EB4F-080D-B493-924B494B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871B9-6959-1407-26AD-EBCC1A34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9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CBCB4-4FFC-9D0D-C78E-817C3726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227FBB-1DA2-1BF1-43E4-54970F888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6F1178-5D10-B6B1-FF15-1CF2261D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DBA179-C30C-2B03-8EFE-A6A2A22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685CB7-C91D-426C-DF75-DFBEE2E9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7E4E7B-2FEE-ED7E-9CCF-6D01664A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4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F9F5ED-5B7F-7382-5325-209D66BA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2A8851-0277-6B27-3223-C8D6651F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6F77D4-8694-BBA8-9F54-D4A86FE3C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67E5-2651-4616-AC97-424924C510A2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5A3C3-0976-6743-F02C-C7754C427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45E76-1CFE-CB8C-575E-D7577D692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1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DD51D-03E7-EFBA-B1B2-1CE84F85E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生醫訊號處理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6C10F-16AE-532D-2375-AB3D9E8CA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人工智慧科技碩士學位學程 </a:t>
            </a:r>
            <a:r>
              <a:rPr lang="en-US" altLang="zh-TW" dirty="0"/>
              <a:t>NE6121115</a:t>
            </a:r>
            <a:r>
              <a:rPr lang="zh-TW" altLang="en-US" dirty="0"/>
              <a:t> 趙韋霖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58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B7CA1-2F63-4BFA-0566-E54F605C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微軟正黑體" panose="020B0604030504040204" pitchFamily="34" charset="-120"/>
              </a:rPr>
              <a:t>Result of applying Wiener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06301-7F8A-939D-E6E7-0CEA826B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3D481C-FD64-A1FF-8601-73F33112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" y="2043642"/>
            <a:ext cx="12192863" cy="39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C2FAA-F08C-DFFD-97C4-42493BFB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微軟正黑體" panose="020B0604030504040204" pitchFamily="34" charset="-120"/>
              </a:rPr>
              <a:t>Result of applying Wiener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7E247-4F33-EF4A-D1C5-6BC6AD18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32BC2-01AE-73B2-8EB4-AACECD5F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64199" cy="25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7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AFC5C-78F8-1AB0-EA81-166BC070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微軟正黑體" panose="020B0604030504040204" pitchFamily="34" charset="-120"/>
              </a:rPr>
              <a:t>Result of applying Comb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3A3B4-4613-3D61-0246-9C9098D1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97E0BA5-68AC-55F7-ECD2-219EAA32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5" y="1690688"/>
            <a:ext cx="10082340" cy="49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CFBEF-DA3A-4E11-5A66-475FE07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微軟正黑體" panose="020B0604030504040204" pitchFamily="34" charset="-120"/>
              </a:rPr>
              <a:t>Result of applying lowpass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CBB73-E732-5E46-7F88-06FA28B1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AA7E81-3482-9CA4-95EC-F8BD5C25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8800"/>
            <a:ext cx="12078451" cy="36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DB262-52E3-9269-5779-04FD74E2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the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A4CCF-50E8-2581-740C-9296DD4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315470"/>
            <a:ext cx="10858500" cy="4351338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在</a:t>
            </a:r>
            <a:r>
              <a:rPr lang="en-US" altLang="zh-TW" sz="1600" dirty="0"/>
              <a:t>wiener filter</a:t>
            </a:r>
            <a:r>
              <a:rPr lang="zh-TW" altLang="en-US" sz="1600" dirty="0"/>
              <a:t>中，會因為</a:t>
            </a:r>
            <a:r>
              <a:rPr lang="en-US" altLang="zh-TW" sz="1600" dirty="0"/>
              <a:t>model</a:t>
            </a:r>
            <a:r>
              <a:rPr lang="zh-TW" altLang="en-US" sz="1600" dirty="0"/>
              <a:t>的不同導致降噪的結果會有所不同，像是有些地方應該是要降低的，但結果是為升高</a:t>
            </a:r>
            <a:endParaRPr lang="en-US" altLang="zh-TW" sz="1600" dirty="0"/>
          </a:p>
          <a:p>
            <a:r>
              <a:rPr lang="zh-TW" altLang="en-US" sz="1600" dirty="0"/>
              <a:t>在</a:t>
            </a:r>
            <a:r>
              <a:rPr lang="en-US" altLang="zh-TW" sz="1600" dirty="0"/>
              <a:t>comb filter</a:t>
            </a:r>
            <a:r>
              <a:rPr lang="zh-TW" altLang="en-US" sz="1600" dirty="0"/>
              <a:t>後當作</a:t>
            </a:r>
            <a:r>
              <a:rPr lang="en-US" altLang="zh-TW" sz="1600" dirty="0"/>
              <a:t>template</a:t>
            </a:r>
            <a:r>
              <a:rPr lang="zh-TW" altLang="en-US" sz="1600" dirty="0"/>
              <a:t>的</a:t>
            </a:r>
            <a:r>
              <a:rPr lang="en-US" altLang="zh-TW" sz="1600" dirty="0"/>
              <a:t>wiener filter</a:t>
            </a:r>
            <a:r>
              <a:rPr lang="zh-TW" altLang="en-US" sz="1600" dirty="0"/>
              <a:t>中，發現</a:t>
            </a:r>
            <a:r>
              <a:rPr lang="en-US" altLang="zh-TW" sz="1600" dirty="0"/>
              <a:t>template</a:t>
            </a:r>
            <a:r>
              <a:rPr lang="zh-TW" altLang="en-US" sz="1600" dirty="0"/>
              <a:t>的不同，會導致</a:t>
            </a:r>
            <a:r>
              <a:rPr lang="en-US" altLang="zh-TW" sz="1600" dirty="0"/>
              <a:t>filter</a:t>
            </a:r>
            <a:r>
              <a:rPr lang="zh-TW" altLang="en-US" sz="1600" dirty="0"/>
              <a:t>後的結果不同</a:t>
            </a:r>
            <a:endParaRPr lang="en-US" altLang="zh-TW" sz="1600" dirty="0"/>
          </a:p>
          <a:p>
            <a:r>
              <a:rPr lang="zh-TW" altLang="en-US" sz="1600" dirty="0"/>
              <a:t>在</a:t>
            </a:r>
            <a:r>
              <a:rPr lang="en-US" altLang="zh-TW" sz="1600" dirty="0"/>
              <a:t>lowpass filter</a:t>
            </a:r>
            <a:r>
              <a:rPr lang="zh-TW" altLang="en-US" sz="1600" dirty="0"/>
              <a:t>中，可以搭配</a:t>
            </a:r>
            <a:r>
              <a:rPr lang="en-US" altLang="zh-TW" sz="1600" dirty="0"/>
              <a:t>PSD</a:t>
            </a:r>
            <a:r>
              <a:rPr lang="zh-TW" altLang="en-US" sz="1600" dirty="0"/>
              <a:t>的圖發現主要</a:t>
            </a:r>
            <a:r>
              <a:rPr lang="en-US" altLang="zh-TW" sz="1600" dirty="0"/>
              <a:t>noise</a:t>
            </a:r>
            <a:r>
              <a:rPr lang="zh-TW" altLang="en-US" sz="1600" dirty="0"/>
              <a:t>都為</a:t>
            </a:r>
            <a:r>
              <a:rPr lang="en-US" altLang="zh-TW" sz="1600" dirty="0"/>
              <a:t>60HZ</a:t>
            </a:r>
            <a:r>
              <a:rPr lang="zh-TW" altLang="en-US" sz="1600" dirty="0"/>
              <a:t>以後，因此</a:t>
            </a:r>
            <a:r>
              <a:rPr lang="en-US" altLang="zh-TW" sz="1600" dirty="0"/>
              <a:t>lowpass</a:t>
            </a:r>
            <a:r>
              <a:rPr lang="zh-TW" altLang="en-US" sz="1600" dirty="0"/>
              <a:t>的頻率可以設定為</a:t>
            </a:r>
            <a:r>
              <a:rPr lang="en-US" altLang="zh-TW" sz="1600" dirty="0"/>
              <a:t>60HZ</a:t>
            </a:r>
            <a:endParaRPr lang="zh-TW" altLang="en-US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9D6F68-CC07-32B5-6362-DDFD0571F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39"/>
          <a:stretch/>
        </p:blipFill>
        <p:spPr>
          <a:xfrm>
            <a:off x="-247494" y="2385045"/>
            <a:ext cx="12352867" cy="11271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932EA3-ECF3-677C-9F13-036D3CD0E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" t="48772" r="-558" b="808"/>
          <a:stretch/>
        </p:blipFill>
        <p:spPr>
          <a:xfrm>
            <a:off x="0" y="5542855"/>
            <a:ext cx="12352867" cy="1126502"/>
          </a:xfrm>
          <a:prstGeom prst="rect">
            <a:avLst/>
          </a:prstGeom>
        </p:spPr>
      </p:pic>
      <p:pic>
        <p:nvPicPr>
          <p:cNvPr id="9" name="圖片 8" descr="一張含有 字型, 行, 筆跡 的圖片&#10;&#10;自動產生的描述">
            <a:extLst>
              <a:ext uri="{FF2B5EF4-FFF2-40B4-BE49-F238E27FC236}">
                <a16:creationId xmlns:a16="http://schemas.microsoft.com/office/drawing/2014/main" id="{58039E36-4FAF-10B4-869B-96FC20FEE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7" y="4416028"/>
            <a:ext cx="11726333" cy="11265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5B1F4C0-123A-65C7-AC9D-2CFDC340B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12196"/>
            <a:ext cx="12192000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B8EB2-5AA8-08BA-5641-CC238118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PSD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3B6E7F1-30D7-78CE-7527-109B5E38F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645" y="1848485"/>
            <a:ext cx="4823832" cy="43513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7BAB57-F32E-FB85-AAD7-1FC01C8894FB}"/>
              </a:ext>
            </a:extLst>
          </p:cNvPr>
          <p:cNvSpPr txBox="1"/>
          <p:nvPr/>
        </p:nvSpPr>
        <p:spPr>
          <a:xfrm>
            <a:off x="982980" y="2225040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 err="1"/>
              <a:t>winer</a:t>
            </a:r>
            <a:r>
              <a:rPr lang="en-US" altLang="zh-TW" dirty="0"/>
              <a:t> filter</a:t>
            </a:r>
            <a:r>
              <a:rPr lang="zh-TW" altLang="en-US" dirty="0"/>
              <a:t>的基本模型為</a:t>
            </a:r>
            <a:r>
              <a:rPr lang="en-US" altLang="zh-TW" dirty="0"/>
              <a:t>piece-wise linear</a:t>
            </a:r>
            <a:r>
              <a:rPr lang="zh-TW" altLang="en-US" dirty="0"/>
              <a:t>，因此</a:t>
            </a:r>
            <a:br>
              <a:rPr lang="en-US" altLang="zh-TW" dirty="0"/>
            </a:br>
            <a:r>
              <a:rPr lang="zh-TW" altLang="en-US" dirty="0"/>
              <a:t>可以知道他是將過強的頻率給降低，所以</a:t>
            </a:r>
            <a:r>
              <a:rPr lang="en-US" altLang="zh-TW" dirty="0"/>
              <a:t>PSD after </a:t>
            </a:r>
            <a:r>
              <a:rPr lang="en-US" altLang="zh-TW" dirty="0" err="1"/>
              <a:t>winer</a:t>
            </a:r>
            <a:r>
              <a:rPr lang="en-US" altLang="zh-TW" dirty="0"/>
              <a:t> filter</a:t>
            </a:r>
            <a:r>
              <a:rPr lang="zh-TW" altLang="en-US" dirty="0"/>
              <a:t>會相比原有</a:t>
            </a:r>
            <a:r>
              <a:rPr lang="en-US" altLang="zh-TW" dirty="0"/>
              <a:t>PSD</a:t>
            </a:r>
            <a:r>
              <a:rPr lang="zh-TW" altLang="en-US" dirty="0"/>
              <a:t>還要相對平緩</a:t>
            </a:r>
          </a:p>
        </p:txBody>
      </p:sp>
    </p:spTree>
    <p:extLst>
      <p:ext uri="{BB962C8B-B14F-4D97-AF65-F5344CB8AC3E}">
        <p14:creationId xmlns:p14="http://schemas.microsoft.com/office/powerpoint/2010/main" val="97666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814F9-EB6F-4E70-8FDC-8AD4FF7C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of PSD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F0971A-7DBA-8838-A375-10D71AB0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62" y="1825625"/>
            <a:ext cx="5458693" cy="21307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3326A9-5E0A-6E78-CF9F-B1A0A29A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62" y="4258898"/>
            <a:ext cx="5170479" cy="20189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78FE123-949A-2E09-5021-74E4C993D0F4}"/>
              </a:ext>
            </a:extLst>
          </p:cNvPr>
          <p:cNvSpPr txBox="1"/>
          <p:nvPr/>
        </p:nvSpPr>
        <p:spPr>
          <a:xfrm>
            <a:off x="693420" y="2137437"/>
            <a:ext cx="49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/>
              <a:t>comb filter</a:t>
            </a:r>
            <a:r>
              <a:rPr lang="zh-TW" altLang="en-US" dirty="0"/>
              <a:t>的是將產生</a:t>
            </a:r>
            <a:r>
              <a:rPr lang="en-US" altLang="zh-TW" dirty="0"/>
              <a:t>noise</a:t>
            </a:r>
            <a:r>
              <a:rPr lang="zh-TW" altLang="en-US" dirty="0"/>
              <a:t>的特定頻率給降低，因此在</a:t>
            </a:r>
            <a:r>
              <a:rPr lang="en-US" altLang="zh-TW" dirty="0"/>
              <a:t>PSD</a:t>
            </a:r>
            <a:r>
              <a:rPr lang="zh-TW" altLang="en-US" dirty="0"/>
              <a:t>結果上為一把梳子的樣子。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5E9CA6-889A-E4D1-BDA2-056ABF8786D2}"/>
              </a:ext>
            </a:extLst>
          </p:cNvPr>
          <p:cNvSpPr txBox="1"/>
          <p:nvPr/>
        </p:nvSpPr>
        <p:spPr>
          <a:xfrm>
            <a:off x="653042" y="4446297"/>
            <a:ext cx="493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lowpass filter</a:t>
            </a:r>
            <a:r>
              <a:rPr lang="zh-TW" altLang="en-US" dirty="0"/>
              <a:t>的是設定閥值降低特定頻率後的訊號強度，因此在</a:t>
            </a:r>
            <a:r>
              <a:rPr lang="en-US" altLang="zh-TW" dirty="0"/>
              <a:t>PSD</a:t>
            </a:r>
            <a:r>
              <a:rPr lang="zh-TW" altLang="en-US" dirty="0"/>
              <a:t>上的結果，會在特定頻率後為一條線的狀況。</a:t>
            </a:r>
          </a:p>
        </p:txBody>
      </p:sp>
    </p:spTree>
    <p:extLst>
      <p:ext uri="{BB962C8B-B14F-4D97-AF65-F5344CB8AC3E}">
        <p14:creationId xmlns:p14="http://schemas.microsoft.com/office/powerpoint/2010/main" val="319446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223</Words>
  <Application>Microsoft Office PowerPoint</Application>
  <PresentationFormat>寬螢幕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生醫訊號處理 HW3</vt:lpstr>
      <vt:lpstr>Result of applying Wiener filter</vt:lpstr>
      <vt:lpstr>Result of applying Wiener filter</vt:lpstr>
      <vt:lpstr>Result of applying Comb filter</vt:lpstr>
      <vt:lpstr>Result of applying lowpass filter</vt:lpstr>
      <vt:lpstr>Compare the results</vt:lpstr>
      <vt:lpstr>Result of PSD</vt:lpstr>
      <vt:lpstr>Result of PSD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生醫訊號處理 HW3</dc:title>
  <dc:creator>韋霖 趙</dc:creator>
  <cp:lastModifiedBy>韋霖 趙</cp:lastModifiedBy>
  <cp:revision>2</cp:revision>
  <dcterms:created xsi:type="dcterms:W3CDTF">2023-10-24T11:57:45Z</dcterms:created>
  <dcterms:modified xsi:type="dcterms:W3CDTF">2023-11-14T11:55:32Z</dcterms:modified>
</cp:coreProperties>
</file>