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11"/>
  </p:notesMasterIdLst>
  <p:handoutMasterIdLst>
    <p:handoutMasterId r:id="rId12"/>
  </p:handoutMasterIdLst>
  <p:sldIdLst>
    <p:sldId id="540" r:id="rId3"/>
    <p:sldId id="1908" r:id="rId4"/>
    <p:sldId id="796" r:id="rId5"/>
    <p:sldId id="797" r:id="rId6"/>
    <p:sldId id="800" r:id="rId7"/>
    <p:sldId id="798" r:id="rId8"/>
    <p:sldId id="801" r:id="rId9"/>
    <p:sldId id="799" r:id="rId10"/>
  </p:sldIdLst>
  <p:sldSz cx="9144000" cy="6858000" type="screen4x3"/>
  <p:notesSz cx="7099300" cy="10234613"/>
  <p:defaultTextStyle>
    <a:defPPr>
      <a:defRPr lang="zh-TW"/>
    </a:defPPr>
    <a:lvl1pPr algn="l" rtl="0" fontAlgn="base">
      <a:spcBef>
        <a:spcPct val="0"/>
      </a:spcBef>
      <a:spcAft>
        <a:spcPct val="0"/>
      </a:spcAft>
      <a:defRPr kumimoji="1" sz="1600" kern="1200">
        <a:solidFill>
          <a:schemeClr val="tx1"/>
        </a:solidFill>
        <a:latin typeface="Arial" charset="0"/>
        <a:ea typeface="新細明體" charset="0"/>
        <a:cs typeface="新細明體" charset="0"/>
      </a:defRPr>
    </a:lvl1pPr>
    <a:lvl2pPr marL="457200" algn="l" rtl="0" fontAlgn="base">
      <a:spcBef>
        <a:spcPct val="0"/>
      </a:spcBef>
      <a:spcAft>
        <a:spcPct val="0"/>
      </a:spcAft>
      <a:defRPr kumimoji="1" sz="1600" kern="1200">
        <a:solidFill>
          <a:schemeClr val="tx1"/>
        </a:solidFill>
        <a:latin typeface="Arial" charset="0"/>
        <a:ea typeface="新細明體" charset="0"/>
        <a:cs typeface="新細明體" charset="0"/>
      </a:defRPr>
    </a:lvl2pPr>
    <a:lvl3pPr marL="914400" algn="l" rtl="0" fontAlgn="base">
      <a:spcBef>
        <a:spcPct val="0"/>
      </a:spcBef>
      <a:spcAft>
        <a:spcPct val="0"/>
      </a:spcAft>
      <a:defRPr kumimoji="1" sz="1600" kern="1200">
        <a:solidFill>
          <a:schemeClr val="tx1"/>
        </a:solidFill>
        <a:latin typeface="Arial" charset="0"/>
        <a:ea typeface="新細明體" charset="0"/>
        <a:cs typeface="新細明體" charset="0"/>
      </a:defRPr>
    </a:lvl3pPr>
    <a:lvl4pPr marL="1371600" algn="l" rtl="0" fontAlgn="base">
      <a:spcBef>
        <a:spcPct val="0"/>
      </a:spcBef>
      <a:spcAft>
        <a:spcPct val="0"/>
      </a:spcAft>
      <a:defRPr kumimoji="1" sz="1600" kern="1200">
        <a:solidFill>
          <a:schemeClr val="tx1"/>
        </a:solidFill>
        <a:latin typeface="Arial" charset="0"/>
        <a:ea typeface="新細明體" charset="0"/>
        <a:cs typeface="新細明體" charset="0"/>
      </a:defRPr>
    </a:lvl4pPr>
    <a:lvl5pPr marL="1828800" algn="l" rtl="0" fontAlgn="base">
      <a:spcBef>
        <a:spcPct val="0"/>
      </a:spcBef>
      <a:spcAft>
        <a:spcPct val="0"/>
      </a:spcAft>
      <a:defRPr kumimoji="1" sz="1600" kern="1200">
        <a:solidFill>
          <a:schemeClr val="tx1"/>
        </a:solidFill>
        <a:latin typeface="Arial" charset="0"/>
        <a:ea typeface="新細明體" charset="0"/>
        <a:cs typeface="新細明體" charset="0"/>
      </a:defRPr>
    </a:lvl5pPr>
    <a:lvl6pPr marL="2286000" algn="l" defTabSz="457200" rtl="0" eaLnBrk="1" latinLnBrk="0" hangingPunct="1">
      <a:defRPr kumimoji="1" sz="1600" kern="1200">
        <a:solidFill>
          <a:schemeClr val="tx1"/>
        </a:solidFill>
        <a:latin typeface="Arial" charset="0"/>
        <a:ea typeface="新細明體" charset="0"/>
        <a:cs typeface="新細明體" charset="0"/>
      </a:defRPr>
    </a:lvl6pPr>
    <a:lvl7pPr marL="2743200" algn="l" defTabSz="457200" rtl="0" eaLnBrk="1" latinLnBrk="0" hangingPunct="1">
      <a:defRPr kumimoji="1" sz="1600" kern="1200">
        <a:solidFill>
          <a:schemeClr val="tx1"/>
        </a:solidFill>
        <a:latin typeface="Arial" charset="0"/>
        <a:ea typeface="新細明體" charset="0"/>
        <a:cs typeface="新細明體" charset="0"/>
      </a:defRPr>
    </a:lvl7pPr>
    <a:lvl8pPr marL="3200400" algn="l" defTabSz="457200" rtl="0" eaLnBrk="1" latinLnBrk="0" hangingPunct="1">
      <a:defRPr kumimoji="1" sz="1600" kern="1200">
        <a:solidFill>
          <a:schemeClr val="tx1"/>
        </a:solidFill>
        <a:latin typeface="Arial" charset="0"/>
        <a:ea typeface="新細明體" charset="0"/>
        <a:cs typeface="新細明體" charset="0"/>
      </a:defRPr>
    </a:lvl8pPr>
    <a:lvl9pPr marL="3657600" algn="l" defTabSz="457200" rtl="0" eaLnBrk="1" latinLnBrk="0" hangingPunct="1">
      <a:defRPr kumimoji="1" sz="1600" kern="1200">
        <a:solidFill>
          <a:schemeClr val="tx1"/>
        </a:solidFill>
        <a:latin typeface="Arial" charset="0"/>
        <a:ea typeface="新細明體" charset="0"/>
        <a:cs typeface="新細明體"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C66FF"/>
    <a:srgbClr val="0000FF"/>
    <a:srgbClr val="FFFF00"/>
    <a:srgbClr val="FFCC66"/>
    <a:srgbClr val="FFFFFF"/>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62"/>
    <p:restoredTop sz="94558"/>
  </p:normalViewPr>
  <p:slideViewPr>
    <p:cSldViewPr>
      <p:cViewPr varScale="1">
        <p:scale>
          <a:sx n="121" d="100"/>
          <a:sy n="121" d="100"/>
        </p:scale>
        <p:origin x="1384"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694"/>
    </p:cViewPr>
  </p:sorterViewPr>
  <p:notesViewPr>
    <p:cSldViewPr>
      <p:cViewPr varScale="1">
        <p:scale>
          <a:sx n="53" d="100"/>
          <a:sy n="53" d="100"/>
        </p:scale>
        <p:origin x="-1248" y="-10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628" tIns="47814" rIns="95628" bIns="47814" numCol="1" anchor="t" anchorCtr="0" compatLnSpc="1">
            <a:prstTxWarp prst="textNoShape">
              <a:avLst/>
            </a:prstTxWarp>
          </a:bodyPr>
          <a:lstStyle>
            <a:lvl1pPr defTabSz="955675">
              <a:defRPr sz="1300">
                <a:ea typeface="新細明體" pitchFamily="18" charset="-120"/>
                <a:cs typeface="+mn-cs"/>
              </a:defRPr>
            </a:lvl1pPr>
          </a:lstStyle>
          <a:p>
            <a:pPr>
              <a:defRPr/>
            </a:pPr>
            <a:endParaRPr lang="en-US" altLang="zh-TW"/>
          </a:p>
        </p:txBody>
      </p:sp>
      <p:sp>
        <p:nvSpPr>
          <p:cNvPr id="22835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5628" tIns="47814" rIns="95628" bIns="47814" numCol="1" anchor="t" anchorCtr="0" compatLnSpc="1">
            <a:prstTxWarp prst="textNoShape">
              <a:avLst/>
            </a:prstTxWarp>
          </a:bodyPr>
          <a:lstStyle>
            <a:lvl1pPr algn="r" defTabSz="955675">
              <a:defRPr sz="1300">
                <a:ea typeface="新細明體" pitchFamily="18" charset="-120"/>
                <a:cs typeface="+mn-cs"/>
              </a:defRPr>
            </a:lvl1pPr>
          </a:lstStyle>
          <a:p>
            <a:pPr>
              <a:defRPr/>
            </a:pPr>
            <a:endParaRPr lang="en-US" altLang="zh-TW"/>
          </a:p>
        </p:txBody>
      </p:sp>
      <p:sp>
        <p:nvSpPr>
          <p:cNvPr id="22835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5628" tIns="47814" rIns="95628" bIns="47814" numCol="1" anchor="b" anchorCtr="0" compatLnSpc="1">
            <a:prstTxWarp prst="textNoShape">
              <a:avLst/>
            </a:prstTxWarp>
          </a:bodyPr>
          <a:lstStyle>
            <a:lvl1pPr defTabSz="955675">
              <a:defRPr sz="1300">
                <a:ea typeface="新細明體" pitchFamily="18" charset="-120"/>
                <a:cs typeface="+mn-cs"/>
              </a:defRPr>
            </a:lvl1pPr>
          </a:lstStyle>
          <a:p>
            <a:pPr>
              <a:defRPr/>
            </a:pPr>
            <a:endParaRPr lang="en-US" altLang="zh-TW"/>
          </a:p>
        </p:txBody>
      </p:sp>
      <p:sp>
        <p:nvSpPr>
          <p:cNvPr id="22835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5628" tIns="47814" rIns="95628" bIns="47814" numCol="1" anchor="b" anchorCtr="0" compatLnSpc="1">
            <a:prstTxWarp prst="textNoShape">
              <a:avLst/>
            </a:prstTxWarp>
          </a:bodyPr>
          <a:lstStyle>
            <a:lvl1pPr algn="r" defTabSz="955675">
              <a:defRPr sz="1300"/>
            </a:lvl1pPr>
          </a:lstStyle>
          <a:p>
            <a:pPr>
              <a:defRPr/>
            </a:pPr>
            <a:fld id="{F80743A9-0E68-A84E-8B5B-982B98AFD15B}" type="slidenum">
              <a:rPr lang="en-US" altLang="zh-TW"/>
              <a:pPr>
                <a:defRPr/>
              </a:pPr>
              <a:t>‹#›</a:t>
            </a:fld>
            <a:endParaRPr lang="en-US" altLang="zh-TW"/>
          </a:p>
        </p:txBody>
      </p:sp>
    </p:spTree>
    <p:extLst>
      <p:ext uri="{BB962C8B-B14F-4D97-AF65-F5344CB8AC3E}">
        <p14:creationId xmlns:p14="http://schemas.microsoft.com/office/powerpoint/2010/main" val="141467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628" tIns="47814" rIns="95628" bIns="47814" numCol="1" anchor="t" anchorCtr="0" compatLnSpc="1">
            <a:prstTxWarp prst="textNoShape">
              <a:avLst/>
            </a:prstTxWarp>
          </a:bodyPr>
          <a:lstStyle>
            <a:lvl1pPr defTabSz="955675">
              <a:defRPr sz="1300">
                <a:ea typeface="新細明體" pitchFamily="18" charset="-120"/>
                <a:cs typeface="+mn-cs"/>
              </a:defRPr>
            </a:lvl1pPr>
          </a:lstStyle>
          <a:p>
            <a:pPr>
              <a:defRPr/>
            </a:pPr>
            <a:endParaRPr lang="en-US" altLang="zh-TW"/>
          </a:p>
        </p:txBody>
      </p:sp>
      <p:sp>
        <p:nvSpPr>
          <p:cNvPr id="1229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5628" tIns="47814" rIns="95628" bIns="47814" numCol="1" anchor="t" anchorCtr="0" compatLnSpc="1">
            <a:prstTxWarp prst="textNoShape">
              <a:avLst/>
            </a:prstTxWarp>
          </a:bodyPr>
          <a:lstStyle>
            <a:lvl1pPr algn="r" defTabSz="955675">
              <a:defRPr sz="1300">
                <a:ea typeface="新細明體" pitchFamily="18" charset="-120"/>
                <a:cs typeface="+mn-cs"/>
              </a:defRPr>
            </a:lvl1pPr>
          </a:lstStyle>
          <a:p>
            <a:pPr>
              <a:defRPr/>
            </a:pPr>
            <a:endParaRPr lang="en-US" altLang="zh-TW"/>
          </a:p>
        </p:txBody>
      </p:sp>
      <p:sp>
        <p:nvSpPr>
          <p:cNvPr id="2662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293"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5628" tIns="47814" rIns="95628" bIns="47814"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229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5628" tIns="47814" rIns="95628" bIns="47814" numCol="1" anchor="b" anchorCtr="0" compatLnSpc="1">
            <a:prstTxWarp prst="textNoShape">
              <a:avLst/>
            </a:prstTxWarp>
          </a:bodyPr>
          <a:lstStyle>
            <a:lvl1pPr defTabSz="955675">
              <a:defRPr sz="1300">
                <a:ea typeface="新細明體" pitchFamily="18" charset="-120"/>
                <a:cs typeface="+mn-cs"/>
              </a:defRPr>
            </a:lvl1pPr>
          </a:lstStyle>
          <a:p>
            <a:pPr>
              <a:defRPr/>
            </a:pPr>
            <a:endParaRPr lang="en-US" altLang="zh-TW"/>
          </a:p>
        </p:txBody>
      </p:sp>
      <p:sp>
        <p:nvSpPr>
          <p:cNvPr id="1229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5628" tIns="47814" rIns="95628" bIns="47814" numCol="1" anchor="b" anchorCtr="0" compatLnSpc="1">
            <a:prstTxWarp prst="textNoShape">
              <a:avLst/>
            </a:prstTxWarp>
          </a:bodyPr>
          <a:lstStyle>
            <a:lvl1pPr algn="r" defTabSz="955675">
              <a:defRPr sz="1300"/>
            </a:lvl1pPr>
          </a:lstStyle>
          <a:p>
            <a:pPr>
              <a:defRPr/>
            </a:pPr>
            <a:fld id="{D715DAB4-2617-344A-8A4E-35068C8BFF94}" type="slidenum">
              <a:rPr lang="en-US" altLang="zh-TW"/>
              <a:pPr>
                <a:defRPr/>
              </a:pPr>
              <a:t>‹#›</a:t>
            </a:fld>
            <a:endParaRPr lang="en-US" altLang="zh-TW"/>
          </a:p>
        </p:txBody>
      </p:sp>
    </p:spTree>
    <p:extLst>
      <p:ext uri="{BB962C8B-B14F-4D97-AF65-F5344CB8AC3E}">
        <p14:creationId xmlns:p14="http://schemas.microsoft.com/office/powerpoint/2010/main" val="27584153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新細明體" charset="0"/>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5675">
              <a:defRPr kumimoji="1" sz="1600">
                <a:solidFill>
                  <a:schemeClr val="tx1"/>
                </a:solidFill>
                <a:latin typeface="Arial" charset="0"/>
                <a:ea typeface="新細明體" charset="0"/>
                <a:cs typeface="新細明體" charset="0"/>
              </a:defRPr>
            </a:lvl1pPr>
            <a:lvl2pPr marL="742950" indent="-285750" defTabSz="955675">
              <a:defRPr kumimoji="1" sz="1600">
                <a:solidFill>
                  <a:schemeClr val="tx1"/>
                </a:solidFill>
                <a:latin typeface="Arial" charset="0"/>
                <a:ea typeface="新細明體" charset="0"/>
              </a:defRPr>
            </a:lvl2pPr>
            <a:lvl3pPr marL="1143000" indent="-228600" defTabSz="955675">
              <a:defRPr kumimoji="1" sz="1600">
                <a:solidFill>
                  <a:schemeClr val="tx1"/>
                </a:solidFill>
                <a:latin typeface="Arial" charset="0"/>
                <a:ea typeface="新細明體" charset="0"/>
              </a:defRPr>
            </a:lvl3pPr>
            <a:lvl4pPr marL="1600200" indent="-228600" defTabSz="955675">
              <a:defRPr kumimoji="1" sz="1600">
                <a:solidFill>
                  <a:schemeClr val="tx1"/>
                </a:solidFill>
                <a:latin typeface="Arial" charset="0"/>
                <a:ea typeface="新細明體" charset="0"/>
              </a:defRPr>
            </a:lvl4pPr>
            <a:lvl5pPr marL="2057400" indent="-228600" defTabSz="955675">
              <a:defRPr kumimoji="1" sz="1600">
                <a:solidFill>
                  <a:schemeClr val="tx1"/>
                </a:solidFill>
                <a:latin typeface="Arial" charset="0"/>
                <a:ea typeface="新細明體" charset="0"/>
              </a:defRPr>
            </a:lvl5pPr>
            <a:lvl6pPr marL="2514600" indent="-228600" defTabSz="955675" fontAlgn="base">
              <a:spcBef>
                <a:spcPct val="0"/>
              </a:spcBef>
              <a:spcAft>
                <a:spcPct val="0"/>
              </a:spcAft>
              <a:defRPr kumimoji="1" sz="1600">
                <a:solidFill>
                  <a:schemeClr val="tx1"/>
                </a:solidFill>
                <a:latin typeface="Arial" charset="0"/>
                <a:ea typeface="新細明體" charset="0"/>
              </a:defRPr>
            </a:lvl6pPr>
            <a:lvl7pPr marL="2971800" indent="-228600" defTabSz="955675" fontAlgn="base">
              <a:spcBef>
                <a:spcPct val="0"/>
              </a:spcBef>
              <a:spcAft>
                <a:spcPct val="0"/>
              </a:spcAft>
              <a:defRPr kumimoji="1" sz="1600">
                <a:solidFill>
                  <a:schemeClr val="tx1"/>
                </a:solidFill>
                <a:latin typeface="Arial" charset="0"/>
                <a:ea typeface="新細明體" charset="0"/>
              </a:defRPr>
            </a:lvl7pPr>
            <a:lvl8pPr marL="3429000" indent="-228600" defTabSz="955675" fontAlgn="base">
              <a:spcBef>
                <a:spcPct val="0"/>
              </a:spcBef>
              <a:spcAft>
                <a:spcPct val="0"/>
              </a:spcAft>
              <a:defRPr kumimoji="1" sz="1600">
                <a:solidFill>
                  <a:schemeClr val="tx1"/>
                </a:solidFill>
                <a:latin typeface="Arial" charset="0"/>
                <a:ea typeface="新細明體" charset="0"/>
              </a:defRPr>
            </a:lvl8pPr>
            <a:lvl9pPr marL="3886200" indent="-228600" defTabSz="955675" fontAlgn="base">
              <a:spcBef>
                <a:spcPct val="0"/>
              </a:spcBef>
              <a:spcAft>
                <a:spcPct val="0"/>
              </a:spcAft>
              <a:defRPr kumimoji="1" sz="1600">
                <a:solidFill>
                  <a:schemeClr val="tx1"/>
                </a:solidFill>
                <a:latin typeface="Arial" charset="0"/>
                <a:ea typeface="新細明體" charset="0"/>
              </a:defRPr>
            </a:lvl9pPr>
          </a:lstStyle>
          <a:p>
            <a:fld id="{FDD596E0-5A3B-FC47-BD54-D3CC432C2C25}" type="slidenum">
              <a:rPr lang="en-US" altLang="zh-TW" sz="1300"/>
              <a:pPr/>
              <a:t>1</a:t>
            </a:fld>
            <a:endParaRPr lang="en-US" altLang="zh-TW" sz="13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TW" altLang="en-US">
              <a:ea typeface="新細明體" charset="0"/>
            </a:endParaRPr>
          </a:p>
        </p:txBody>
      </p:sp>
    </p:spTree>
    <p:extLst>
      <p:ext uri="{BB962C8B-B14F-4D97-AF65-F5344CB8AC3E}">
        <p14:creationId xmlns:p14="http://schemas.microsoft.com/office/powerpoint/2010/main" val="3265362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zh-TW" altLang="zh-TW"/>
          </a:p>
        </p:txBody>
      </p:sp>
      <p:sp>
        <p:nvSpPr>
          <p:cNvPr id="6" name="Rectangle 6"/>
          <p:cNvSpPr>
            <a:spLocks noGrp="1" noChangeArrowheads="1"/>
          </p:cNvSpPr>
          <p:nvPr>
            <p:ph type="sldNum" sz="quarter" idx="12"/>
          </p:nvPr>
        </p:nvSpPr>
        <p:spPr>
          <a:ln/>
        </p:spPr>
        <p:txBody>
          <a:bodyPr/>
          <a:lstStyle>
            <a:lvl1pPr>
              <a:defRPr/>
            </a:lvl1pPr>
          </a:lstStyle>
          <a:p>
            <a:pPr>
              <a:defRPr/>
            </a:pPr>
            <a:endParaRPr lang="zh-TW" altLang="zh-TW"/>
          </a:p>
        </p:txBody>
      </p:sp>
    </p:spTree>
    <p:extLst>
      <p:ext uri="{BB962C8B-B14F-4D97-AF65-F5344CB8AC3E}">
        <p14:creationId xmlns:p14="http://schemas.microsoft.com/office/powerpoint/2010/main" val="2269495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zh-TW" altLang="zh-TW"/>
          </a:p>
        </p:txBody>
      </p:sp>
      <p:sp>
        <p:nvSpPr>
          <p:cNvPr id="6" name="Rectangle 6"/>
          <p:cNvSpPr>
            <a:spLocks noGrp="1" noChangeArrowheads="1"/>
          </p:cNvSpPr>
          <p:nvPr>
            <p:ph type="sldNum" sz="quarter" idx="12"/>
          </p:nvPr>
        </p:nvSpPr>
        <p:spPr>
          <a:ln/>
        </p:spPr>
        <p:txBody>
          <a:bodyPr/>
          <a:lstStyle>
            <a:lvl1pPr>
              <a:defRPr/>
            </a:lvl1pPr>
          </a:lstStyle>
          <a:p>
            <a:pPr>
              <a:defRPr/>
            </a:pPr>
            <a:endParaRPr lang="zh-TW" altLang="zh-TW"/>
          </a:p>
        </p:txBody>
      </p:sp>
    </p:spTree>
    <p:extLst>
      <p:ext uri="{BB962C8B-B14F-4D97-AF65-F5344CB8AC3E}">
        <p14:creationId xmlns:p14="http://schemas.microsoft.com/office/powerpoint/2010/main" val="760480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15113" y="836613"/>
            <a:ext cx="2071687" cy="528955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395288" y="836613"/>
            <a:ext cx="6067425" cy="52895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zh-TW" altLang="zh-TW"/>
          </a:p>
        </p:txBody>
      </p:sp>
      <p:sp>
        <p:nvSpPr>
          <p:cNvPr id="6" name="Rectangle 6"/>
          <p:cNvSpPr>
            <a:spLocks noGrp="1" noChangeArrowheads="1"/>
          </p:cNvSpPr>
          <p:nvPr>
            <p:ph type="sldNum" sz="quarter" idx="12"/>
          </p:nvPr>
        </p:nvSpPr>
        <p:spPr>
          <a:ln/>
        </p:spPr>
        <p:txBody>
          <a:bodyPr/>
          <a:lstStyle>
            <a:lvl1pPr>
              <a:defRPr/>
            </a:lvl1pPr>
          </a:lstStyle>
          <a:p>
            <a:pPr>
              <a:defRPr/>
            </a:pPr>
            <a:endParaRPr lang="zh-TW" altLang="zh-TW"/>
          </a:p>
        </p:txBody>
      </p:sp>
    </p:spTree>
    <p:extLst>
      <p:ext uri="{BB962C8B-B14F-4D97-AF65-F5344CB8AC3E}">
        <p14:creationId xmlns:p14="http://schemas.microsoft.com/office/powerpoint/2010/main" val="1771871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0C254C71-B1A6-0A40-A62E-485F36DE7BF9}" type="slidenum">
              <a:rPr lang="en-US" altLang="zh-TW"/>
              <a:pPr>
                <a:defRPr/>
              </a:pPr>
              <a:t>‹#›</a:t>
            </a:fld>
            <a:endParaRPr lang="en-US" altLang="zh-TW"/>
          </a:p>
        </p:txBody>
      </p:sp>
    </p:spTree>
    <p:extLst>
      <p:ext uri="{BB962C8B-B14F-4D97-AF65-F5344CB8AC3E}">
        <p14:creationId xmlns:p14="http://schemas.microsoft.com/office/powerpoint/2010/main" val="1136091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C554E7A-2BE3-524A-82C0-49F718FBFE01}" type="slidenum">
              <a:rPr lang="en-US" altLang="zh-TW"/>
              <a:pPr>
                <a:defRPr/>
              </a:pPr>
              <a:t>‹#›</a:t>
            </a:fld>
            <a:endParaRPr lang="en-US" altLang="zh-TW"/>
          </a:p>
        </p:txBody>
      </p:sp>
    </p:spTree>
    <p:extLst>
      <p:ext uri="{BB962C8B-B14F-4D97-AF65-F5344CB8AC3E}">
        <p14:creationId xmlns:p14="http://schemas.microsoft.com/office/powerpoint/2010/main" val="2474070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07FC592-F83E-C842-A16E-B51803FEC65A}" type="slidenum">
              <a:rPr lang="en-US" altLang="zh-TW"/>
              <a:pPr>
                <a:defRPr/>
              </a:pPr>
              <a:t>‹#›</a:t>
            </a:fld>
            <a:endParaRPr lang="en-US" altLang="zh-TW"/>
          </a:p>
        </p:txBody>
      </p:sp>
    </p:spTree>
    <p:extLst>
      <p:ext uri="{BB962C8B-B14F-4D97-AF65-F5344CB8AC3E}">
        <p14:creationId xmlns:p14="http://schemas.microsoft.com/office/powerpoint/2010/main" val="3562612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DC12FED9-F25E-BF48-BBF2-BCB8ACD61186}" type="slidenum">
              <a:rPr lang="en-US" altLang="zh-TW"/>
              <a:pPr>
                <a:defRPr/>
              </a:pPr>
              <a:t>‹#›</a:t>
            </a:fld>
            <a:endParaRPr lang="en-US" altLang="zh-TW"/>
          </a:p>
        </p:txBody>
      </p:sp>
    </p:spTree>
    <p:extLst>
      <p:ext uri="{BB962C8B-B14F-4D97-AF65-F5344CB8AC3E}">
        <p14:creationId xmlns:p14="http://schemas.microsoft.com/office/powerpoint/2010/main" val="1344248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C05948FF-C24A-6144-9320-9FE2D330949C}" type="slidenum">
              <a:rPr lang="en-US" altLang="zh-TW"/>
              <a:pPr>
                <a:defRPr/>
              </a:pPr>
              <a:t>‹#›</a:t>
            </a:fld>
            <a:endParaRPr lang="en-US" altLang="zh-TW"/>
          </a:p>
        </p:txBody>
      </p:sp>
    </p:spTree>
    <p:extLst>
      <p:ext uri="{BB962C8B-B14F-4D97-AF65-F5344CB8AC3E}">
        <p14:creationId xmlns:p14="http://schemas.microsoft.com/office/powerpoint/2010/main" val="883150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ADD15A0A-E268-E548-87FB-0C2CC3CDADCC}" type="slidenum">
              <a:rPr lang="en-US" altLang="zh-TW"/>
              <a:pPr>
                <a:defRPr/>
              </a:pPr>
              <a:t>‹#›</a:t>
            </a:fld>
            <a:endParaRPr lang="en-US" altLang="zh-TW"/>
          </a:p>
        </p:txBody>
      </p:sp>
    </p:spTree>
    <p:extLst>
      <p:ext uri="{BB962C8B-B14F-4D97-AF65-F5344CB8AC3E}">
        <p14:creationId xmlns:p14="http://schemas.microsoft.com/office/powerpoint/2010/main" val="3173597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C7CEFE14-6D7C-9544-B4C9-CFB851B25C0F}" type="slidenum">
              <a:rPr lang="en-US" altLang="zh-TW"/>
              <a:pPr>
                <a:defRPr/>
              </a:pPr>
              <a:t>‹#›</a:t>
            </a:fld>
            <a:endParaRPr lang="en-US" altLang="zh-TW"/>
          </a:p>
        </p:txBody>
      </p:sp>
    </p:spTree>
    <p:extLst>
      <p:ext uri="{BB962C8B-B14F-4D97-AF65-F5344CB8AC3E}">
        <p14:creationId xmlns:p14="http://schemas.microsoft.com/office/powerpoint/2010/main" val="24659433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5103241D-F48C-4D40-93E8-8CA2620D2E74}" type="slidenum">
              <a:rPr lang="en-US" altLang="zh-TW"/>
              <a:pPr>
                <a:defRPr/>
              </a:pPr>
              <a:t>‹#›</a:t>
            </a:fld>
            <a:endParaRPr lang="en-US" altLang="zh-TW"/>
          </a:p>
        </p:txBody>
      </p:sp>
    </p:spTree>
    <p:extLst>
      <p:ext uri="{BB962C8B-B14F-4D97-AF65-F5344CB8AC3E}">
        <p14:creationId xmlns:p14="http://schemas.microsoft.com/office/powerpoint/2010/main" val="1497659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zh-TW" altLang="zh-TW"/>
          </a:p>
        </p:txBody>
      </p:sp>
      <p:sp>
        <p:nvSpPr>
          <p:cNvPr id="6" name="Rectangle 6"/>
          <p:cNvSpPr>
            <a:spLocks noGrp="1" noChangeArrowheads="1"/>
          </p:cNvSpPr>
          <p:nvPr>
            <p:ph type="sldNum" sz="quarter" idx="12"/>
          </p:nvPr>
        </p:nvSpPr>
        <p:spPr>
          <a:ln/>
        </p:spPr>
        <p:txBody>
          <a:bodyPr/>
          <a:lstStyle>
            <a:lvl1pPr>
              <a:defRPr/>
            </a:lvl1pPr>
          </a:lstStyle>
          <a:p>
            <a:pPr>
              <a:defRPr/>
            </a:pPr>
            <a:endParaRPr lang="zh-TW" altLang="zh-TW"/>
          </a:p>
        </p:txBody>
      </p:sp>
    </p:spTree>
    <p:extLst>
      <p:ext uri="{BB962C8B-B14F-4D97-AF65-F5344CB8AC3E}">
        <p14:creationId xmlns:p14="http://schemas.microsoft.com/office/powerpoint/2010/main" val="27992091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9FD31416-242F-A047-B3FE-35585FE54C44}" type="slidenum">
              <a:rPr lang="en-US" altLang="zh-TW"/>
              <a:pPr>
                <a:defRPr/>
              </a:pPr>
              <a:t>‹#›</a:t>
            </a:fld>
            <a:endParaRPr lang="en-US" altLang="zh-TW"/>
          </a:p>
        </p:txBody>
      </p:sp>
    </p:spTree>
    <p:extLst>
      <p:ext uri="{BB962C8B-B14F-4D97-AF65-F5344CB8AC3E}">
        <p14:creationId xmlns:p14="http://schemas.microsoft.com/office/powerpoint/2010/main" val="31264037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2AB3ECAA-3FBD-7A4A-B5F5-FF17722713C2}" type="slidenum">
              <a:rPr lang="en-US" altLang="zh-TW"/>
              <a:pPr>
                <a:defRPr/>
              </a:pPr>
              <a:t>‹#›</a:t>
            </a:fld>
            <a:endParaRPr lang="en-US" altLang="zh-TW"/>
          </a:p>
        </p:txBody>
      </p:sp>
    </p:spTree>
    <p:extLst>
      <p:ext uri="{BB962C8B-B14F-4D97-AF65-F5344CB8AC3E}">
        <p14:creationId xmlns:p14="http://schemas.microsoft.com/office/powerpoint/2010/main" val="14636425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15113" y="836613"/>
            <a:ext cx="2071687" cy="528955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395288" y="836613"/>
            <a:ext cx="6067425" cy="52895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572ABB75-A7FD-AE4F-B439-434BC85A3CC7}" type="slidenum">
              <a:rPr lang="en-US" altLang="zh-TW"/>
              <a:pPr>
                <a:defRPr/>
              </a:pPr>
              <a:t>‹#›</a:t>
            </a:fld>
            <a:endParaRPr lang="en-US" altLang="zh-TW"/>
          </a:p>
        </p:txBody>
      </p:sp>
    </p:spTree>
    <p:extLst>
      <p:ext uri="{BB962C8B-B14F-4D97-AF65-F5344CB8AC3E}">
        <p14:creationId xmlns:p14="http://schemas.microsoft.com/office/powerpoint/2010/main" val="3592032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zh-TW" altLang="zh-TW"/>
          </a:p>
        </p:txBody>
      </p:sp>
      <p:sp>
        <p:nvSpPr>
          <p:cNvPr id="6" name="Rectangle 6"/>
          <p:cNvSpPr>
            <a:spLocks noGrp="1" noChangeArrowheads="1"/>
          </p:cNvSpPr>
          <p:nvPr>
            <p:ph type="sldNum" sz="quarter" idx="12"/>
          </p:nvPr>
        </p:nvSpPr>
        <p:spPr>
          <a:ln/>
        </p:spPr>
        <p:txBody>
          <a:bodyPr/>
          <a:lstStyle>
            <a:lvl1pPr>
              <a:defRPr/>
            </a:lvl1pPr>
          </a:lstStyle>
          <a:p>
            <a:pPr>
              <a:defRPr/>
            </a:pPr>
            <a:endParaRPr lang="zh-TW" altLang="zh-TW"/>
          </a:p>
        </p:txBody>
      </p:sp>
    </p:spTree>
    <p:extLst>
      <p:ext uri="{BB962C8B-B14F-4D97-AF65-F5344CB8AC3E}">
        <p14:creationId xmlns:p14="http://schemas.microsoft.com/office/powerpoint/2010/main" val="7946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zh-TW" altLang="zh-TW"/>
          </a:p>
        </p:txBody>
      </p:sp>
      <p:sp>
        <p:nvSpPr>
          <p:cNvPr id="7" name="Rectangle 6"/>
          <p:cNvSpPr>
            <a:spLocks noGrp="1" noChangeArrowheads="1"/>
          </p:cNvSpPr>
          <p:nvPr>
            <p:ph type="sldNum" sz="quarter" idx="12"/>
          </p:nvPr>
        </p:nvSpPr>
        <p:spPr>
          <a:ln/>
        </p:spPr>
        <p:txBody>
          <a:bodyPr/>
          <a:lstStyle>
            <a:lvl1pPr>
              <a:defRPr/>
            </a:lvl1pPr>
          </a:lstStyle>
          <a:p>
            <a:pPr>
              <a:defRPr/>
            </a:pPr>
            <a:endParaRPr lang="zh-TW" altLang="zh-TW"/>
          </a:p>
        </p:txBody>
      </p:sp>
    </p:spTree>
    <p:extLst>
      <p:ext uri="{BB962C8B-B14F-4D97-AF65-F5344CB8AC3E}">
        <p14:creationId xmlns:p14="http://schemas.microsoft.com/office/powerpoint/2010/main" val="282873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zh-TW" altLang="zh-TW"/>
          </a:p>
        </p:txBody>
      </p:sp>
      <p:sp>
        <p:nvSpPr>
          <p:cNvPr id="9" name="Rectangle 6"/>
          <p:cNvSpPr>
            <a:spLocks noGrp="1" noChangeArrowheads="1"/>
          </p:cNvSpPr>
          <p:nvPr>
            <p:ph type="sldNum" sz="quarter" idx="12"/>
          </p:nvPr>
        </p:nvSpPr>
        <p:spPr>
          <a:ln/>
        </p:spPr>
        <p:txBody>
          <a:bodyPr/>
          <a:lstStyle>
            <a:lvl1pPr>
              <a:defRPr/>
            </a:lvl1pPr>
          </a:lstStyle>
          <a:p>
            <a:pPr>
              <a:defRPr/>
            </a:pPr>
            <a:endParaRPr lang="zh-TW" altLang="zh-TW"/>
          </a:p>
        </p:txBody>
      </p:sp>
    </p:spTree>
    <p:extLst>
      <p:ext uri="{BB962C8B-B14F-4D97-AF65-F5344CB8AC3E}">
        <p14:creationId xmlns:p14="http://schemas.microsoft.com/office/powerpoint/2010/main" val="2606455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zh-TW" altLang="zh-TW"/>
          </a:p>
        </p:txBody>
      </p:sp>
      <p:sp>
        <p:nvSpPr>
          <p:cNvPr id="5" name="Rectangle 6"/>
          <p:cNvSpPr>
            <a:spLocks noGrp="1" noChangeArrowheads="1"/>
          </p:cNvSpPr>
          <p:nvPr>
            <p:ph type="sldNum" sz="quarter" idx="12"/>
          </p:nvPr>
        </p:nvSpPr>
        <p:spPr>
          <a:ln/>
        </p:spPr>
        <p:txBody>
          <a:bodyPr/>
          <a:lstStyle>
            <a:lvl1pPr>
              <a:defRPr/>
            </a:lvl1pPr>
          </a:lstStyle>
          <a:p>
            <a:pPr>
              <a:defRPr/>
            </a:pPr>
            <a:endParaRPr lang="zh-TW" altLang="zh-TW"/>
          </a:p>
        </p:txBody>
      </p:sp>
    </p:spTree>
    <p:extLst>
      <p:ext uri="{BB962C8B-B14F-4D97-AF65-F5344CB8AC3E}">
        <p14:creationId xmlns:p14="http://schemas.microsoft.com/office/powerpoint/2010/main" val="1263693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zh-TW" altLang="zh-TW"/>
          </a:p>
        </p:txBody>
      </p:sp>
      <p:sp>
        <p:nvSpPr>
          <p:cNvPr id="4" name="Rectangle 6"/>
          <p:cNvSpPr>
            <a:spLocks noGrp="1" noChangeArrowheads="1"/>
          </p:cNvSpPr>
          <p:nvPr>
            <p:ph type="sldNum" sz="quarter" idx="12"/>
          </p:nvPr>
        </p:nvSpPr>
        <p:spPr>
          <a:ln/>
        </p:spPr>
        <p:txBody>
          <a:bodyPr/>
          <a:lstStyle>
            <a:lvl1pPr>
              <a:defRPr/>
            </a:lvl1pPr>
          </a:lstStyle>
          <a:p>
            <a:pPr>
              <a:defRPr/>
            </a:pPr>
            <a:endParaRPr lang="zh-TW" altLang="zh-TW"/>
          </a:p>
        </p:txBody>
      </p:sp>
    </p:spTree>
    <p:extLst>
      <p:ext uri="{BB962C8B-B14F-4D97-AF65-F5344CB8AC3E}">
        <p14:creationId xmlns:p14="http://schemas.microsoft.com/office/powerpoint/2010/main" val="824318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zh-TW" altLang="zh-TW"/>
          </a:p>
        </p:txBody>
      </p:sp>
      <p:sp>
        <p:nvSpPr>
          <p:cNvPr id="7" name="Rectangle 6"/>
          <p:cNvSpPr>
            <a:spLocks noGrp="1" noChangeArrowheads="1"/>
          </p:cNvSpPr>
          <p:nvPr>
            <p:ph type="sldNum" sz="quarter" idx="12"/>
          </p:nvPr>
        </p:nvSpPr>
        <p:spPr>
          <a:ln/>
        </p:spPr>
        <p:txBody>
          <a:bodyPr/>
          <a:lstStyle>
            <a:lvl1pPr>
              <a:defRPr/>
            </a:lvl1pPr>
          </a:lstStyle>
          <a:p>
            <a:pPr>
              <a:defRPr/>
            </a:pPr>
            <a:endParaRPr lang="zh-TW" altLang="zh-TW"/>
          </a:p>
        </p:txBody>
      </p:sp>
    </p:spTree>
    <p:extLst>
      <p:ext uri="{BB962C8B-B14F-4D97-AF65-F5344CB8AC3E}">
        <p14:creationId xmlns:p14="http://schemas.microsoft.com/office/powerpoint/2010/main" val="3331460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zh-TW" altLang="zh-TW"/>
          </a:p>
        </p:txBody>
      </p:sp>
      <p:sp>
        <p:nvSpPr>
          <p:cNvPr id="7" name="Rectangle 6"/>
          <p:cNvSpPr>
            <a:spLocks noGrp="1" noChangeArrowheads="1"/>
          </p:cNvSpPr>
          <p:nvPr>
            <p:ph type="sldNum" sz="quarter" idx="12"/>
          </p:nvPr>
        </p:nvSpPr>
        <p:spPr>
          <a:ln/>
        </p:spPr>
        <p:txBody>
          <a:bodyPr/>
          <a:lstStyle>
            <a:lvl1pPr>
              <a:defRPr/>
            </a:lvl1pPr>
          </a:lstStyle>
          <a:p>
            <a:pPr>
              <a:defRPr/>
            </a:pPr>
            <a:endParaRPr lang="zh-TW" altLang="zh-TW"/>
          </a:p>
        </p:txBody>
      </p:sp>
    </p:spTree>
    <p:extLst>
      <p:ext uri="{BB962C8B-B14F-4D97-AF65-F5344CB8AC3E}">
        <p14:creationId xmlns:p14="http://schemas.microsoft.com/office/powerpoint/2010/main" val="1010658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image" Target="../media/image6.jpe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 Id="rId22" Type="http://schemas.openxmlformats.org/officeDocument/2006/relationships/image" Target="../media/image7.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18" Type="http://schemas.openxmlformats.org/officeDocument/2006/relationships/image" Target="../media/image5.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4.jpeg"/><Relationship Id="rId2" Type="http://schemas.openxmlformats.org/officeDocument/2006/relationships/slideLayout" Target="../slideLayouts/slideLayout13.xml"/><Relationship Id="rId16" Type="http://schemas.openxmlformats.org/officeDocument/2006/relationships/image" Target="../media/image8.png"/><Relationship Id="rId20" Type="http://schemas.openxmlformats.org/officeDocument/2006/relationships/image" Target="../media/image7.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oleObject" Target="../embeddings/oleObject3.bin"/><Relationship Id="rId10" Type="http://schemas.openxmlformats.org/officeDocument/2006/relationships/slideLayout" Target="../slideLayouts/slideLayout21.xml"/><Relationship Id="rId19" Type="http://schemas.openxmlformats.org/officeDocument/2006/relationships/image" Target="../media/image6.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graphicFrame>
        <p:nvGraphicFramePr>
          <p:cNvPr id="1026" name="Object 9"/>
          <p:cNvGraphicFramePr>
            <a:graphicFrameLocks noChangeAspect="1"/>
          </p:cNvGraphicFramePr>
          <p:nvPr userDrawn="1"/>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4797" name="Image" r:id="rId15" imgW="13003175" imgH="9752381" progId="Photoshop.Image.10">
                  <p:embed/>
                </p:oleObj>
              </mc:Choice>
              <mc:Fallback>
                <p:oleObj name="Image" r:id="rId15" imgW="13003175" imgH="9752381" progId="Photoshop.Image.10">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62818" name="Rectangle 2"/>
          <p:cNvSpPr>
            <a:spLocks noGrp="1" noChangeArrowheads="1"/>
          </p:cNvSpPr>
          <p:nvPr>
            <p:ph type="title"/>
          </p:nvPr>
        </p:nvSpPr>
        <p:spPr bwMode="auto">
          <a:xfrm>
            <a:off x="395288" y="836613"/>
            <a:ext cx="8229600" cy="7921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62819" name="Rectangle 3"/>
          <p:cNvSpPr>
            <a:spLocks noGrp="1" noChangeArrowheads="1"/>
          </p:cNvSpPr>
          <p:nvPr>
            <p:ph type="body" idx="1"/>
          </p:nvPr>
        </p:nvSpPr>
        <p:spPr bwMode="auto">
          <a:xfrm>
            <a:off x="457200" y="1844675"/>
            <a:ext cx="8229600" cy="4281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p:txBody>
      </p:sp>
      <p:sp>
        <p:nvSpPr>
          <p:cNvPr id="162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新細明體" pitchFamily="18" charset="-120"/>
                <a:cs typeface="+mn-cs"/>
              </a:defRPr>
            </a:lvl1pPr>
          </a:lstStyle>
          <a:p>
            <a:pPr>
              <a:defRPr/>
            </a:pPr>
            <a:endParaRPr lang="en-US" altLang="zh-TW"/>
          </a:p>
        </p:txBody>
      </p:sp>
      <p:sp>
        <p:nvSpPr>
          <p:cNvPr id="162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新細明體" pitchFamily="18" charset="-120"/>
                <a:cs typeface="+mn-cs"/>
              </a:defRPr>
            </a:lvl1pPr>
          </a:lstStyle>
          <a:p>
            <a:pPr>
              <a:defRPr/>
            </a:pPr>
            <a:endParaRPr lang="zh-TW" altLang="zh-TW"/>
          </a:p>
        </p:txBody>
      </p:sp>
      <p:sp>
        <p:nvSpPr>
          <p:cNvPr id="162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新細明體" pitchFamily="18" charset="-120"/>
                <a:cs typeface="+mn-cs"/>
              </a:defRPr>
            </a:lvl1pPr>
          </a:lstStyle>
          <a:p>
            <a:pPr>
              <a:defRPr/>
            </a:pPr>
            <a:endParaRPr lang="zh-TW" altLang="zh-TW"/>
          </a:p>
        </p:txBody>
      </p:sp>
      <p:graphicFrame>
        <p:nvGraphicFramePr>
          <p:cNvPr id="1032" name="Object 8"/>
          <p:cNvGraphicFramePr>
            <a:graphicFrameLocks noChangeAspect="1"/>
          </p:cNvGraphicFramePr>
          <p:nvPr userDrawn="1"/>
        </p:nvGraphicFramePr>
        <p:xfrm>
          <a:off x="8358188" y="4724400"/>
          <a:ext cx="785812" cy="1603375"/>
        </p:xfrm>
        <a:graphic>
          <a:graphicData uri="http://schemas.openxmlformats.org/presentationml/2006/ole">
            <mc:AlternateContent xmlns:mc="http://schemas.openxmlformats.org/markup-compatibility/2006">
              <mc:Choice xmlns:v="urn:schemas-microsoft-com:vml" Requires="v">
                <p:oleObj spid="_x0000_s14798" name="Image" r:id="rId17" imgW="1244006" imgH="2539683" progId="Photoshop.Image.10">
                  <p:embed/>
                </p:oleObj>
              </mc:Choice>
              <mc:Fallback>
                <p:oleObj name="Image" r:id="rId17" imgW="1244006" imgH="2539683" progId="Photoshop.Image.10">
                  <p:embed/>
                  <p:pic>
                    <p:nvPicPr>
                      <p:cNvPr id="0"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58188" y="4724400"/>
                        <a:ext cx="785812" cy="160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wipe(left)">
                                      <p:cBhvr>
                                        <p:cTn id="7" dur="500"/>
                                        <p:tgtEl>
                                          <p:spTgt spid="162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2819">
                                            <p:txEl>
                                              <p:pRg st="1" end="1"/>
                                            </p:txEl>
                                          </p:spTgt>
                                        </p:tgtEl>
                                        <p:attrNameLst>
                                          <p:attrName>style.visibility</p:attrName>
                                        </p:attrNameLst>
                                      </p:cBhvr>
                                      <p:to>
                                        <p:strVal val="visible"/>
                                      </p:to>
                                    </p:set>
                                    <p:animEffect transition="in" filter="wipe(left)">
                                      <p:cBhvr>
                                        <p:cTn id="12" dur="500"/>
                                        <p:tgtEl>
                                          <p:spTgt spid="162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2819">
                                            <p:txEl>
                                              <p:pRg st="2" end="2"/>
                                            </p:txEl>
                                          </p:spTgt>
                                        </p:tgtEl>
                                        <p:attrNameLst>
                                          <p:attrName>style.visibility</p:attrName>
                                        </p:attrNameLst>
                                      </p:cBhvr>
                                      <p:to>
                                        <p:strVal val="visible"/>
                                      </p:to>
                                    </p:set>
                                    <p:animEffect transition="in" filter="wipe(left)">
                                      <p:cBhvr>
                                        <p:cTn id="17" dur="500"/>
                                        <p:tgtEl>
                                          <p:spTgt spid="162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2819">
                                            <p:txEl>
                                              <p:pRg st="3" end="3"/>
                                            </p:txEl>
                                          </p:spTgt>
                                        </p:tgtEl>
                                        <p:attrNameLst>
                                          <p:attrName>style.visibility</p:attrName>
                                        </p:attrNameLst>
                                      </p:cBhvr>
                                      <p:to>
                                        <p:strVal val="visible"/>
                                      </p:to>
                                    </p:set>
                                    <p:animEffect transition="in" filter="wipe(left)">
                                      <p:cBhvr>
                                        <p:cTn id="22" dur="500"/>
                                        <p:tgtEl>
                                          <p:spTgt spid="162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p:tmplLst>
          <p:tmpl lvl="1">
            <p:tnLst>
              <p:par>
                <p:cTn presetID="22" presetClass="entr" presetSubtype="8" fill="hold" nodeType="clickEffect">
                  <p:stCondLst>
                    <p:cond delay="0"/>
                  </p:stCondLst>
                  <p:childTnLst>
                    <p:set>
                      <p:cBhvr>
                        <p:cTn dur="1" fill="hold">
                          <p:stCondLst>
                            <p:cond delay="0"/>
                          </p:stCondLst>
                        </p:cTn>
                        <p:tgtEl>
                          <p:spTgt spid="162819"/>
                        </p:tgtEl>
                        <p:attrNameLst>
                          <p:attrName>style.visibility</p:attrName>
                        </p:attrNameLst>
                      </p:cBhvr>
                      <p:to>
                        <p:strVal val="visible"/>
                      </p:to>
                    </p:set>
                    <p:animEffect transition="in" filter="wipe(left)">
                      <p:cBhvr>
                        <p:cTn dur="500"/>
                        <p:tgtEl>
                          <p:spTgt spid="162819"/>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162819"/>
                        </p:tgtEl>
                        <p:attrNameLst>
                          <p:attrName>style.visibility</p:attrName>
                        </p:attrNameLst>
                      </p:cBhvr>
                      <p:to>
                        <p:strVal val="visible"/>
                      </p:to>
                    </p:set>
                    <p:animEffect transition="in" filter="wipe(left)">
                      <p:cBhvr>
                        <p:cTn dur="500"/>
                        <p:tgtEl>
                          <p:spTgt spid="162819"/>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162819"/>
                        </p:tgtEl>
                        <p:attrNameLst>
                          <p:attrName>style.visibility</p:attrName>
                        </p:attrNameLst>
                      </p:cBhvr>
                      <p:to>
                        <p:strVal val="visible"/>
                      </p:to>
                    </p:set>
                    <p:animEffect transition="in" filter="wipe(left)">
                      <p:cBhvr>
                        <p:cTn dur="500"/>
                        <p:tgtEl>
                          <p:spTgt spid="162819"/>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162819"/>
                        </p:tgtEl>
                        <p:attrNameLst>
                          <p:attrName>style.visibility</p:attrName>
                        </p:attrNameLst>
                      </p:cBhvr>
                      <p:to>
                        <p:strVal val="visible"/>
                      </p:to>
                    </p:set>
                    <p:animEffect transition="in" filter="wipe(left)">
                      <p:cBhvr>
                        <p:cTn dur="500"/>
                        <p:tgtEl>
                          <p:spTgt spid="162819"/>
                        </p:tgtEl>
                      </p:cBhvr>
                    </p:animEffect>
                  </p:childTnLst>
                </p:cTn>
              </p:par>
            </p:tnLst>
          </p:tmpl>
        </p:tmplLst>
      </p:bldP>
    </p:bldLst>
  </p:timing>
  <p:txStyles>
    <p:titleStyle>
      <a:lvl1pPr algn="l" rtl="0" eaLnBrk="0" fontAlgn="base" hangingPunct="0">
        <a:spcBef>
          <a:spcPct val="0"/>
        </a:spcBef>
        <a:spcAft>
          <a:spcPct val="0"/>
        </a:spcAft>
        <a:defRPr kumimoji="1" sz="4000" b="1" i="1">
          <a:solidFill>
            <a:srgbClr val="CC0000"/>
          </a:solidFill>
          <a:effectLst>
            <a:outerShdw blurRad="38100" dist="38100" dir="2700000" algn="tl">
              <a:srgbClr val="C0C0C0"/>
            </a:outerShdw>
          </a:effectLst>
          <a:latin typeface="+mj-lt"/>
          <a:ea typeface="+mj-ea"/>
          <a:cs typeface="華康儷中黑" charset="0"/>
        </a:defRPr>
      </a:lvl1pPr>
      <a:lvl2pPr algn="l" rtl="0" eaLnBrk="0" fontAlgn="base" hangingPunct="0">
        <a:spcBef>
          <a:spcPct val="0"/>
        </a:spcBef>
        <a:spcAft>
          <a:spcPct val="0"/>
        </a:spcAft>
        <a:defRPr kumimoji="1" sz="4000" b="1" i="1">
          <a:solidFill>
            <a:srgbClr val="CC0000"/>
          </a:solidFill>
          <a:effectLst>
            <a:outerShdw blurRad="38100" dist="38100" dir="2700000" algn="tl">
              <a:srgbClr val="C0C0C0"/>
            </a:outerShdw>
          </a:effectLst>
          <a:latin typeface="Consolas" pitchFamily="49" charset="0"/>
          <a:ea typeface="華康儷中黑" pitchFamily="49" charset="-120"/>
          <a:cs typeface="華康儷中黑" charset="0"/>
        </a:defRPr>
      </a:lvl2pPr>
      <a:lvl3pPr algn="l" rtl="0" eaLnBrk="0" fontAlgn="base" hangingPunct="0">
        <a:spcBef>
          <a:spcPct val="0"/>
        </a:spcBef>
        <a:spcAft>
          <a:spcPct val="0"/>
        </a:spcAft>
        <a:defRPr kumimoji="1" sz="4000" b="1" i="1">
          <a:solidFill>
            <a:srgbClr val="CC0000"/>
          </a:solidFill>
          <a:effectLst>
            <a:outerShdw blurRad="38100" dist="38100" dir="2700000" algn="tl">
              <a:srgbClr val="C0C0C0"/>
            </a:outerShdw>
          </a:effectLst>
          <a:latin typeface="Consolas" pitchFamily="49" charset="0"/>
          <a:ea typeface="華康儷中黑" pitchFamily="49" charset="-120"/>
          <a:cs typeface="華康儷中黑" charset="0"/>
        </a:defRPr>
      </a:lvl3pPr>
      <a:lvl4pPr algn="l" rtl="0" eaLnBrk="0" fontAlgn="base" hangingPunct="0">
        <a:spcBef>
          <a:spcPct val="0"/>
        </a:spcBef>
        <a:spcAft>
          <a:spcPct val="0"/>
        </a:spcAft>
        <a:defRPr kumimoji="1" sz="4000" b="1" i="1">
          <a:solidFill>
            <a:srgbClr val="CC0000"/>
          </a:solidFill>
          <a:effectLst>
            <a:outerShdw blurRad="38100" dist="38100" dir="2700000" algn="tl">
              <a:srgbClr val="C0C0C0"/>
            </a:outerShdw>
          </a:effectLst>
          <a:latin typeface="Consolas" pitchFamily="49" charset="0"/>
          <a:ea typeface="華康儷中黑" pitchFamily="49" charset="-120"/>
          <a:cs typeface="華康儷中黑" charset="0"/>
        </a:defRPr>
      </a:lvl4pPr>
      <a:lvl5pPr algn="l" rtl="0" eaLnBrk="0" fontAlgn="base" hangingPunct="0">
        <a:spcBef>
          <a:spcPct val="0"/>
        </a:spcBef>
        <a:spcAft>
          <a:spcPct val="0"/>
        </a:spcAft>
        <a:defRPr kumimoji="1" sz="4000" b="1" i="1">
          <a:solidFill>
            <a:srgbClr val="CC0000"/>
          </a:solidFill>
          <a:effectLst>
            <a:outerShdw blurRad="38100" dist="38100" dir="2700000" algn="tl">
              <a:srgbClr val="C0C0C0"/>
            </a:outerShdw>
          </a:effectLst>
          <a:latin typeface="Consolas" pitchFamily="49" charset="0"/>
          <a:ea typeface="華康儷中黑" pitchFamily="49" charset="-120"/>
          <a:cs typeface="華康儷中黑" charset="0"/>
        </a:defRPr>
      </a:lvl5pPr>
      <a:lvl6pPr marL="457200" algn="l" rtl="0" fontAlgn="base">
        <a:spcBef>
          <a:spcPct val="0"/>
        </a:spcBef>
        <a:spcAft>
          <a:spcPct val="0"/>
        </a:spcAft>
        <a:defRPr kumimoji="1" sz="4000" b="1" i="1">
          <a:solidFill>
            <a:srgbClr val="CC0000"/>
          </a:solidFill>
          <a:effectLst>
            <a:outerShdw blurRad="38100" dist="38100" dir="2700000" algn="tl">
              <a:srgbClr val="C0C0C0"/>
            </a:outerShdw>
          </a:effectLst>
          <a:latin typeface="Consolas" pitchFamily="49" charset="0"/>
          <a:ea typeface="華康儷中黑" pitchFamily="49" charset="-120"/>
        </a:defRPr>
      </a:lvl6pPr>
      <a:lvl7pPr marL="914400" algn="l" rtl="0" fontAlgn="base">
        <a:spcBef>
          <a:spcPct val="0"/>
        </a:spcBef>
        <a:spcAft>
          <a:spcPct val="0"/>
        </a:spcAft>
        <a:defRPr kumimoji="1" sz="4000" b="1" i="1">
          <a:solidFill>
            <a:srgbClr val="CC0000"/>
          </a:solidFill>
          <a:effectLst>
            <a:outerShdw blurRad="38100" dist="38100" dir="2700000" algn="tl">
              <a:srgbClr val="C0C0C0"/>
            </a:outerShdw>
          </a:effectLst>
          <a:latin typeface="Consolas" pitchFamily="49" charset="0"/>
          <a:ea typeface="華康儷中黑" pitchFamily="49" charset="-120"/>
        </a:defRPr>
      </a:lvl7pPr>
      <a:lvl8pPr marL="1371600" algn="l" rtl="0" fontAlgn="base">
        <a:spcBef>
          <a:spcPct val="0"/>
        </a:spcBef>
        <a:spcAft>
          <a:spcPct val="0"/>
        </a:spcAft>
        <a:defRPr kumimoji="1" sz="4000" b="1" i="1">
          <a:solidFill>
            <a:srgbClr val="CC0000"/>
          </a:solidFill>
          <a:effectLst>
            <a:outerShdw blurRad="38100" dist="38100" dir="2700000" algn="tl">
              <a:srgbClr val="C0C0C0"/>
            </a:outerShdw>
          </a:effectLst>
          <a:latin typeface="Consolas" pitchFamily="49" charset="0"/>
          <a:ea typeface="華康儷中黑" pitchFamily="49" charset="-120"/>
        </a:defRPr>
      </a:lvl8pPr>
      <a:lvl9pPr marL="1828800" algn="l" rtl="0" fontAlgn="base">
        <a:spcBef>
          <a:spcPct val="0"/>
        </a:spcBef>
        <a:spcAft>
          <a:spcPct val="0"/>
        </a:spcAft>
        <a:defRPr kumimoji="1" sz="4000" b="1" i="1">
          <a:solidFill>
            <a:srgbClr val="CC0000"/>
          </a:solidFill>
          <a:effectLst>
            <a:outerShdw blurRad="38100" dist="38100" dir="2700000" algn="tl">
              <a:srgbClr val="C0C0C0"/>
            </a:outerShdw>
          </a:effectLst>
          <a:latin typeface="Consolas" pitchFamily="49" charset="0"/>
          <a:ea typeface="華康儷中黑" pitchFamily="49" charset="-120"/>
        </a:defRPr>
      </a:lvl9pPr>
    </p:titleStyle>
    <p:bodyStyle>
      <a:lvl1pPr marL="342900" indent="-342900" algn="l" rtl="0" eaLnBrk="0" fontAlgn="base" hangingPunct="0">
        <a:spcBef>
          <a:spcPct val="20000"/>
        </a:spcBef>
        <a:spcAft>
          <a:spcPct val="0"/>
        </a:spcAft>
        <a:buBlip>
          <a:blip r:embed="rId19"/>
        </a:buBlip>
        <a:defRPr kumimoji="1" sz="3200" b="1">
          <a:solidFill>
            <a:schemeClr val="accent2"/>
          </a:solidFill>
          <a:latin typeface="+mn-lt"/>
          <a:ea typeface="+mn-ea"/>
          <a:cs typeface="華康中黑體" charset="0"/>
        </a:defRPr>
      </a:lvl1pPr>
      <a:lvl2pPr marL="742950" indent="-285750" algn="l" rtl="0" eaLnBrk="0" fontAlgn="base" hangingPunct="0">
        <a:spcBef>
          <a:spcPct val="20000"/>
        </a:spcBef>
        <a:spcAft>
          <a:spcPct val="0"/>
        </a:spcAft>
        <a:buBlip>
          <a:blip r:embed="rId20"/>
        </a:buBlip>
        <a:defRPr kumimoji="1" sz="3000" b="1">
          <a:solidFill>
            <a:srgbClr val="006600"/>
          </a:solidFill>
          <a:latin typeface="+mn-lt"/>
          <a:ea typeface="+mn-ea"/>
          <a:cs typeface="華康中黑體" charset="0"/>
        </a:defRPr>
      </a:lvl2pPr>
      <a:lvl3pPr marL="1143000" indent="-228600" algn="l" rtl="0" eaLnBrk="0" fontAlgn="base" hangingPunct="0">
        <a:spcBef>
          <a:spcPct val="20000"/>
        </a:spcBef>
        <a:spcAft>
          <a:spcPct val="0"/>
        </a:spcAft>
        <a:buBlip>
          <a:blip r:embed="rId21"/>
        </a:buBlip>
        <a:defRPr kumimoji="1" sz="2400" b="1">
          <a:solidFill>
            <a:srgbClr val="FF3300"/>
          </a:solidFill>
          <a:latin typeface="+mn-lt"/>
          <a:ea typeface="+mn-ea"/>
          <a:cs typeface="華康中黑體" charset="0"/>
        </a:defRPr>
      </a:lvl3pPr>
      <a:lvl4pPr marL="1600200" indent="-228600" algn="l" rtl="0" eaLnBrk="0" fontAlgn="base" hangingPunct="0">
        <a:spcBef>
          <a:spcPct val="20000"/>
        </a:spcBef>
        <a:spcAft>
          <a:spcPct val="0"/>
        </a:spcAft>
        <a:buBlip>
          <a:blip r:embed="rId22"/>
        </a:buBlip>
        <a:defRPr kumimoji="1" sz="2000" b="1">
          <a:solidFill>
            <a:schemeClr val="tx1"/>
          </a:solidFill>
          <a:latin typeface="+mn-lt"/>
          <a:ea typeface="+mn-ea"/>
          <a:cs typeface="華康中黑體" charset="0"/>
        </a:defRPr>
      </a:lvl4pPr>
      <a:lvl5pPr marL="2057400" indent="-228600" algn="l" rtl="0" eaLnBrk="0" fontAlgn="base" hangingPunct="0">
        <a:spcBef>
          <a:spcPct val="20000"/>
        </a:spcBef>
        <a:spcAft>
          <a:spcPct val="0"/>
        </a:spcAft>
        <a:buChar char="»"/>
        <a:defRPr kumimoji="1" sz="2000">
          <a:solidFill>
            <a:schemeClr val="tx1"/>
          </a:solidFill>
          <a:latin typeface="Arial" charset="0"/>
          <a:ea typeface="新細明體" pitchFamily="18" charset="-120"/>
          <a:cs typeface="新細明體" charset="0"/>
        </a:defRPr>
      </a:lvl5pPr>
      <a:lvl6pPr marL="2514600" indent="-228600" algn="l" rtl="0" fontAlgn="base">
        <a:spcBef>
          <a:spcPct val="20000"/>
        </a:spcBef>
        <a:spcAft>
          <a:spcPct val="0"/>
        </a:spcAft>
        <a:buChar char="»"/>
        <a:defRPr kumimoji="1">
          <a:solidFill>
            <a:schemeClr val="tx1"/>
          </a:solidFill>
          <a:latin typeface="Arial" charset="0"/>
          <a:ea typeface="新細明體" pitchFamily="18" charset="-120"/>
        </a:defRPr>
      </a:lvl6pPr>
      <a:lvl7pPr marL="2971800" indent="-228600" algn="l" rtl="0" fontAlgn="base">
        <a:spcBef>
          <a:spcPct val="20000"/>
        </a:spcBef>
        <a:spcAft>
          <a:spcPct val="0"/>
        </a:spcAft>
        <a:buChar char="»"/>
        <a:defRPr kumimoji="1">
          <a:solidFill>
            <a:schemeClr val="tx1"/>
          </a:solidFill>
          <a:latin typeface="Arial" charset="0"/>
          <a:ea typeface="新細明體" pitchFamily="18" charset="-120"/>
        </a:defRPr>
      </a:lvl7pPr>
      <a:lvl8pPr marL="3429000" indent="-228600" algn="l" rtl="0" fontAlgn="base">
        <a:spcBef>
          <a:spcPct val="20000"/>
        </a:spcBef>
        <a:spcAft>
          <a:spcPct val="0"/>
        </a:spcAft>
        <a:buChar char="»"/>
        <a:defRPr kumimoji="1">
          <a:solidFill>
            <a:schemeClr val="tx1"/>
          </a:solidFill>
          <a:latin typeface="Arial" charset="0"/>
          <a:ea typeface="新細明體" pitchFamily="18" charset="-120"/>
        </a:defRPr>
      </a:lvl8pPr>
      <a:lvl9pPr marL="3886200" indent="-228600" algn="l" rtl="0" fontAlgn="base">
        <a:spcBef>
          <a:spcPct val="20000"/>
        </a:spcBef>
        <a:spcAft>
          <a:spcPct val="0"/>
        </a:spcAft>
        <a:buChar char="»"/>
        <a:defRPr kumimoji="1">
          <a:solidFill>
            <a:schemeClr val="tx1"/>
          </a:solidFill>
          <a:latin typeface="Arial" charset="0"/>
          <a:ea typeface="新細明體" pitchFamily="18"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graphicFrame>
        <p:nvGraphicFramePr>
          <p:cNvPr id="13314" name="Object 7"/>
          <p:cNvGraphicFramePr>
            <a:graphicFrameLocks noChangeAspect="1"/>
          </p:cNvGraphicFramePr>
          <p:nvPr userDrawn="1"/>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4064" name="Image" r:id="rId15" imgW="13003175" imgH="9752381" progId="Photoshop.Image.10">
                  <p:embed/>
                </p:oleObj>
              </mc:Choice>
              <mc:Fallback>
                <p:oleObj name="Image" r:id="rId15" imgW="13003175" imgH="9752381" progId="Photoshop.Image.10">
                  <p:embed/>
                  <p:pic>
                    <p:nvPicPr>
                      <p:cNvPr id="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3315" name="Rectangle 2"/>
          <p:cNvSpPr>
            <a:spLocks noGrp="1" noChangeArrowheads="1"/>
          </p:cNvSpPr>
          <p:nvPr>
            <p:ph type="title"/>
          </p:nvPr>
        </p:nvSpPr>
        <p:spPr bwMode="auto">
          <a:xfrm>
            <a:off x="395288" y="836613"/>
            <a:ext cx="8229600" cy="792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3316" name="Rectangle 3"/>
          <p:cNvSpPr>
            <a:spLocks noGrp="1" noChangeArrowheads="1"/>
          </p:cNvSpPr>
          <p:nvPr>
            <p:ph type="body" idx="1"/>
          </p:nvPr>
        </p:nvSpPr>
        <p:spPr bwMode="auto">
          <a:xfrm>
            <a:off x="457200" y="1844675"/>
            <a:ext cx="8229600" cy="4281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p:txBody>
      </p:sp>
      <p:sp>
        <p:nvSpPr>
          <p:cNvPr id="1638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新細明體" pitchFamily="18" charset="-120"/>
                <a:cs typeface="+mn-cs"/>
              </a:defRPr>
            </a:lvl1pPr>
          </a:lstStyle>
          <a:p>
            <a:pPr>
              <a:defRPr/>
            </a:pPr>
            <a:endParaRPr lang="en-US" altLang="zh-TW"/>
          </a:p>
        </p:txBody>
      </p:sp>
      <p:sp>
        <p:nvSpPr>
          <p:cNvPr id="1638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新細明體" pitchFamily="18" charset="-120"/>
                <a:cs typeface="+mn-cs"/>
              </a:defRPr>
            </a:lvl1pPr>
          </a:lstStyle>
          <a:p>
            <a:pPr>
              <a:defRPr/>
            </a:pPr>
            <a:endParaRPr lang="en-US" altLang="zh-TW"/>
          </a:p>
        </p:txBody>
      </p:sp>
      <p:sp>
        <p:nvSpPr>
          <p:cNvPr id="1638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951CB87-F520-AA4D-A8B4-6C10051A8F55}"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0" fontAlgn="base" hangingPunct="0">
        <a:spcBef>
          <a:spcPct val="0"/>
        </a:spcBef>
        <a:spcAft>
          <a:spcPct val="0"/>
        </a:spcAft>
        <a:defRPr kumimoji="1" sz="4000" i="1">
          <a:solidFill>
            <a:schemeClr val="tx2"/>
          </a:solidFill>
          <a:latin typeface="+mj-lt"/>
          <a:ea typeface="+mj-ea"/>
          <a:cs typeface="新細明體" charset="0"/>
        </a:defRPr>
      </a:lvl1pPr>
      <a:lvl2pPr algn="l" rtl="0" eaLnBrk="0" fontAlgn="base" hangingPunct="0">
        <a:spcBef>
          <a:spcPct val="0"/>
        </a:spcBef>
        <a:spcAft>
          <a:spcPct val="0"/>
        </a:spcAft>
        <a:defRPr kumimoji="1" sz="4000" i="1">
          <a:solidFill>
            <a:schemeClr val="tx2"/>
          </a:solidFill>
          <a:latin typeface="Arial" charset="0"/>
          <a:ea typeface="新細明體" pitchFamily="18" charset="-120"/>
          <a:cs typeface="新細明體" charset="0"/>
        </a:defRPr>
      </a:lvl2pPr>
      <a:lvl3pPr algn="l" rtl="0" eaLnBrk="0" fontAlgn="base" hangingPunct="0">
        <a:spcBef>
          <a:spcPct val="0"/>
        </a:spcBef>
        <a:spcAft>
          <a:spcPct val="0"/>
        </a:spcAft>
        <a:defRPr kumimoji="1" sz="4000" i="1">
          <a:solidFill>
            <a:schemeClr val="tx2"/>
          </a:solidFill>
          <a:latin typeface="Arial" charset="0"/>
          <a:ea typeface="新細明體" pitchFamily="18" charset="-120"/>
          <a:cs typeface="新細明體" charset="0"/>
        </a:defRPr>
      </a:lvl3pPr>
      <a:lvl4pPr algn="l" rtl="0" eaLnBrk="0" fontAlgn="base" hangingPunct="0">
        <a:spcBef>
          <a:spcPct val="0"/>
        </a:spcBef>
        <a:spcAft>
          <a:spcPct val="0"/>
        </a:spcAft>
        <a:defRPr kumimoji="1" sz="4000" i="1">
          <a:solidFill>
            <a:schemeClr val="tx2"/>
          </a:solidFill>
          <a:latin typeface="Arial" charset="0"/>
          <a:ea typeface="新細明體" pitchFamily="18" charset="-120"/>
          <a:cs typeface="新細明體" charset="0"/>
        </a:defRPr>
      </a:lvl4pPr>
      <a:lvl5pPr algn="l" rtl="0" eaLnBrk="0" fontAlgn="base" hangingPunct="0">
        <a:spcBef>
          <a:spcPct val="0"/>
        </a:spcBef>
        <a:spcAft>
          <a:spcPct val="0"/>
        </a:spcAft>
        <a:defRPr kumimoji="1" sz="4000" i="1">
          <a:solidFill>
            <a:schemeClr val="tx2"/>
          </a:solidFill>
          <a:latin typeface="Arial" charset="0"/>
          <a:ea typeface="新細明體" pitchFamily="18" charset="-120"/>
          <a:cs typeface="新細明體" charset="0"/>
        </a:defRPr>
      </a:lvl5pPr>
      <a:lvl6pPr marL="457200" algn="l" rtl="0" fontAlgn="base">
        <a:spcBef>
          <a:spcPct val="0"/>
        </a:spcBef>
        <a:spcAft>
          <a:spcPct val="0"/>
        </a:spcAft>
        <a:defRPr kumimoji="1" sz="4000" i="1">
          <a:solidFill>
            <a:schemeClr val="tx2"/>
          </a:solidFill>
          <a:latin typeface="Arial" charset="0"/>
          <a:ea typeface="新細明體" pitchFamily="18" charset="-120"/>
        </a:defRPr>
      </a:lvl6pPr>
      <a:lvl7pPr marL="914400" algn="l" rtl="0" fontAlgn="base">
        <a:spcBef>
          <a:spcPct val="0"/>
        </a:spcBef>
        <a:spcAft>
          <a:spcPct val="0"/>
        </a:spcAft>
        <a:defRPr kumimoji="1" sz="4000" i="1">
          <a:solidFill>
            <a:schemeClr val="tx2"/>
          </a:solidFill>
          <a:latin typeface="Arial" charset="0"/>
          <a:ea typeface="新細明體" pitchFamily="18" charset="-120"/>
        </a:defRPr>
      </a:lvl7pPr>
      <a:lvl8pPr marL="1371600" algn="l" rtl="0" fontAlgn="base">
        <a:spcBef>
          <a:spcPct val="0"/>
        </a:spcBef>
        <a:spcAft>
          <a:spcPct val="0"/>
        </a:spcAft>
        <a:defRPr kumimoji="1" sz="4000" i="1">
          <a:solidFill>
            <a:schemeClr val="tx2"/>
          </a:solidFill>
          <a:latin typeface="Arial" charset="0"/>
          <a:ea typeface="新細明體" pitchFamily="18" charset="-120"/>
        </a:defRPr>
      </a:lvl8pPr>
      <a:lvl9pPr marL="1828800" algn="l" rtl="0" fontAlgn="base">
        <a:spcBef>
          <a:spcPct val="0"/>
        </a:spcBef>
        <a:spcAft>
          <a:spcPct val="0"/>
        </a:spcAft>
        <a:defRPr kumimoji="1" sz="4000" i="1">
          <a:solidFill>
            <a:schemeClr val="tx2"/>
          </a:solidFill>
          <a:latin typeface="Arial" charset="0"/>
          <a:ea typeface="新細明體" pitchFamily="18" charset="-120"/>
        </a:defRPr>
      </a:lvl9pPr>
    </p:titleStyle>
    <p:bodyStyle>
      <a:lvl1pPr marL="342900" indent="-342900" algn="l" rtl="0" eaLnBrk="0" fontAlgn="base" hangingPunct="0">
        <a:spcBef>
          <a:spcPct val="20000"/>
        </a:spcBef>
        <a:spcAft>
          <a:spcPct val="0"/>
        </a:spcAft>
        <a:buBlip>
          <a:blip r:embed="rId17"/>
        </a:buBlip>
        <a:defRPr kumimoji="1" sz="3200">
          <a:solidFill>
            <a:srgbClr val="808080"/>
          </a:solidFill>
          <a:latin typeface="+mn-lt"/>
          <a:ea typeface="+mn-ea"/>
          <a:cs typeface="新細明體" charset="0"/>
        </a:defRPr>
      </a:lvl1pPr>
      <a:lvl2pPr marL="742950" indent="-285750" algn="l" rtl="0" eaLnBrk="0" fontAlgn="base" hangingPunct="0">
        <a:spcBef>
          <a:spcPct val="20000"/>
        </a:spcBef>
        <a:spcAft>
          <a:spcPct val="0"/>
        </a:spcAft>
        <a:buBlip>
          <a:blip r:embed="rId18"/>
        </a:buBlip>
        <a:defRPr kumimoji="1" sz="3000">
          <a:solidFill>
            <a:srgbClr val="5F5F5F"/>
          </a:solidFill>
          <a:latin typeface="+mn-lt"/>
          <a:ea typeface="+mn-ea"/>
        </a:defRPr>
      </a:lvl2pPr>
      <a:lvl3pPr marL="1143000" indent="-228600" algn="l" rtl="0" eaLnBrk="0" fontAlgn="base" hangingPunct="0">
        <a:spcBef>
          <a:spcPct val="20000"/>
        </a:spcBef>
        <a:spcAft>
          <a:spcPct val="0"/>
        </a:spcAft>
        <a:buBlip>
          <a:blip r:embed="rId19"/>
        </a:buBlip>
        <a:defRPr kumimoji="1" sz="2400">
          <a:solidFill>
            <a:srgbClr val="333333"/>
          </a:solidFill>
          <a:latin typeface="+mn-lt"/>
          <a:ea typeface="+mn-ea"/>
        </a:defRPr>
      </a:lvl3pPr>
      <a:lvl4pPr marL="1600200" indent="-228600" algn="l" rtl="0" eaLnBrk="0" fontAlgn="base" hangingPunct="0">
        <a:spcBef>
          <a:spcPct val="20000"/>
        </a:spcBef>
        <a:spcAft>
          <a:spcPct val="0"/>
        </a:spcAft>
        <a:buBlip>
          <a:blip r:embed="rId20"/>
        </a:buBlip>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投影片編號版面配置區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1600">
                <a:solidFill>
                  <a:schemeClr val="tx1"/>
                </a:solidFill>
                <a:latin typeface="Arial" charset="0"/>
                <a:ea typeface="新細明體" charset="0"/>
                <a:cs typeface="新細明體" charset="0"/>
              </a:defRPr>
            </a:lvl1pPr>
            <a:lvl2pPr marL="742950" indent="-285750">
              <a:defRPr kumimoji="1" sz="1600">
                <a:solidFill>
                  <a:schemeClr val="tx1"/>
                </a:solidFill>
                <a:latin typeface="Arial" charset="0"/>
                <a:ea typeface="新細明體" charset="0"/>
              </a:defRPr>
            </a:lvl2pPr>
            <a:lvl3pPr marL="1143000" indent="-228600">
              <a:defRPr kumimoji="1" sz="1600">
                <a:solidFill>
                  <a:schemeClr val="tx1"/>
                </a:solidFill>
                <a:latin typeface="Arial" charset="0"/>
                <a:ea typeface="新細明體" charset="0"/>
              </a:defRPr>
            </a:lvl3pPr>
            <a:lvl4pPr marL="1600200" indent="-228600">
              <a:defRPr kumimoji="1" sz="1600">
                <a:solidFill>
                  <a:schemeClr val="tx1"/>
                </a:solidFill>
                <a:latin typeface="Arial" charset="0"/>
                <a:ea typeface="新細明體" charset="0"/>
              </a:defRPr>
            </a:lvl4pPr>
            <a:lvl5pPr marL="2057400" indent="-228600">
              <a:defRPr kumimoji="1" sz="1600">
                <a:solidFill>
                  <a:schemeClr val="tx1"/>
                </a:solidFill>
                <a:latin typeface="Arial" charset="0"/>
                <a:ea typeface="新細明體" charset="0"/>
              </a:defRPr>
            </a:lvl5pPr>
            <a:lvl6pPr marL="2514600" indent="-228600" fontAlgn="base">
              <a:spcBef>
                <a:spcPct val="0"/>
              </a:spcBef>
              <a:spcAft>
                <a:spcPct val="0"/>
              </a:spcAft>
              <a:defRPr kumimoji="1" sz="1600">
                <a:solidFill>
                  <a:schemeClr val="tx1"/>
                </a:solidFill>
                <a:latin typeface="Arial" charset="0"/>
                <a:ea typeface="新細明體" charset="0"/>
              </a:defRPr>
            </a:lvl6pPr>
            <a:lvl7pPr marL="2971800" indent="-228600" fontAlgn="base">
              <a:spcBef>
                <a:spcPct val="0"/>
              </a:spcBef>
              <a:spcAft>
                <a:spcPct val="0"/>
              </a:spcAft>
              <a:defRPr kumimoji="1" sz="1600">
                <a:solidFill>
                  <a:schemeClr val="tx1"/>
                </a:solidFill>
                <a:latin typeface="Arial" charset="0"/>
                <a:ea typeface="新細明體" charset="0"/>
              </a:defRPr>
            </a:lvl7pPr>
            <a:lvl8pPr marL="3429000" indent="-228600" fontAlgn="base">
              <a:spcBef>
                <a:spcPct val="0"/>
              </a:spcBef>
              <a:spcAft>
                <a:spcPct val="0"/>
              </a:spcAft>
              <a:defRPr kumimoji="1" sz="1600">
                <a:solidFill>
                  <a:schemeClr val="tx1"/>
                </a:solidFill>
                <a:latin typeface="Arial" charset="0"/>
                <a:ea typeface="新細明體" charset="0"/>
              </a:defRPr>
            </a:lvl8pPr>
            <a:lvl9pPr marL="3886200" indent="-228600" fontAlgn="base">
              <a:spcBef>
                <a:spcPct val="0"/>
              </a:spcBef>
              <a:spcAft>
                <a:spcPct val="0"/>
              </a:spcAft>
              <a:defRPr kumimoji="1" sz="1600">
                <a:solidFill>
                  <a:schemeClr val="tx1"/>
                </a:solidFill>
                <a:latin typeface="Arial" charset="0"/>
                <a:ea typeface="新細明體" charset="0"/>
              </a:defRPr>
            </a:lvl9pPr>
          </a:lstStyle>
          <a:p>
            <a:fld id="{3A70011F-16B9-8F4B-9397-0B66EC96B38D}" type="slidenum">
              <a:rPr lang="en-US" altLang="zh-TW" sz="1400"/>
              <a:pPr/>
              <a:t>1</a:t>
            </a:fld>
            <a:endParaRPr lang="en-US" altLang="zh-TW" sz="1400"/>
          </a:p>
        </p:txBody>
      </p:sp>
      <p:sp>
        <p:nvSpPr>
          <p:cNvPr id="27650" name="Text Box 7"/>
          <p:cNvSpPr txBox="1">
            <a:spLocks noChangeArrowheads="1"/>
          </p:cNvSpPr>
          <p:nvPr/>
        </p:nvSpPr>
        <p:spPr bwMode="auto">
          <a:xfrm>
            <a:off x="900113" y="5589588"/>
            <a:ext cx="424815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1600">
                <a:solidFill>
                  <a:schemeClr val="tx1"/>
                </a:solidFill>
                <a:latin typeface="Arial" charset="0"/>
                <a:ea typeface="新細明體" charset="0"/>
                <a:cs typeface="新細明體" charset="0"/>
              </a:defRPr>
            </a:lvl1pPr>
            <a:lvl2pPr marL="742950" indent="-285750">
              <a:defRPr kumimoji="1" sz="1600">
                <a:solidFill>
                  <a:schemeClr val="tx1"/>
                </a:solidFill>
                <a:latin typeface="Arial" charset="0"/>
                <a:ea typeface="新細明體" charset="0"/>
              </a:defRPr>
            </a:lvl2pPr>
            <a:lvl3pPr marL="1143000" indent="-228600">
              <a:defRPr kumimoji="1" sz="1600">
                <a:solidFill>
                  <a:schemeClr val="tx1"/>
                </a:solidFill>
                <a:latin typeface="Arial" charset="0"/>
                <a:ea typeface="新細明體" charset="0"/>
              </a:defRPr>
            </a:lvl3pPr>
            <a:lvl4pPr marL="1600200" indent="-228600">
              <a:defRPr kumimoji="1" sz="1600">
                <a:solidFill>
                  <a:schemeClr val="tx1"/>
                </a:solidFill>
                <a:latin typeface="Arial" charset="0"/>
                <a:ea typeface="新細明體" charset="0"/>
              </a:defRPr>
            </a:lvl4pPr>
            <a:lvl5pPr marL="2057400" indent="-228600">
              <a:defRPr kumimoji="1" sz="1600">
                <a:solidFill>
                  <a:schemeClr val="tx1"/>
                </a:solidFill>
                <a:latin typeface="Arial" charset="0"/>
                <a:ea typeface="新細明體" charset="0"/>
              </a:defRPr>
            </a:lvl5pPr>
            <a:lvl6pPr marL="2514600" indent="-228600" fontAlgn="base">
              <a:spcBef>
                <a:spcPct val="0"/>
              </a:spcBef>
              <a:spcAft>
                <a:spcPct val="0"/>
              </a:spcAft>
              <a:defRPr kumimoji="1" sz="1600">
                <a:solidFill>
                  <a:schemeClr val="tx1"/>
                </a:solidFill>
                <a:latin typeface="Arial" charset="0"/>
                <a:ea typeface="新細明體" charset="0"/>
              </a:defRPr>
            </a:lvl6pPr>
            <a:lvl7pPr marL="2971800" indent="-228600" fontAlgn="base">
              <a:spcBef>
                <a:spcPct val="0"/>
              </a:spcBef>
              <a:spcAft>
                <a:spcPct val="0"/>
              </a:spcAft>
              <a:defRPr kumimoji="1" sz="1600">
                <a:solidFill>
                  <a:schemeClr val="tx1"/>
                </a:solidFill>
                <a:latin typeface="Arial" charset="0"/>
                <a:ea typeface="新細明體" charset="0"/>
              </a:defRPr>
            </a:lvl7pPr>
            <a:lvl8pPr marL="3429000" indent="-228600" fontAlgn="base">
              <a:spcBef>
                <a:spcPct val="0"/>
              </a:spcBef>
              <a:spcAft>
                <a:spcPct val="0"/>
              </a:spcAft>
              <a:defRPr kumimoji="1" sz="1600">
                <a:solidFill>
                  <a:schemeClr val="tx1"/>
                </a:solidFill>
                <a:latin typeface="Arial" charset="0"/>
                <a:ea typeface="新細明體" charset="0"/>
              </a:defRPr>
            </a:lvl8pPr>
            <a:lvl9pPr marL="3886200" indent="-228600" fontAlgn="base">
              <a:spcBef>
                <a:spcPct val="0"/>
              </a:spcBef>
              <a:spcAft>
                <a:spcPct val="0"/>
              </a:spcAft>
              <a:defRPr kumimoji="1" sz="1600">
                <a:solidFill>
                  <a:schemeClr val="tx1"/>
                </a:solidFill>
                <a:latin typeface="Arial" charset="0"/>
                <a:ea typeface="新細明體" charset="0"/>
              </a:defRPr>
            </a:lvl9pPr>
          </a:lstStyle>
          <a:p>
            <a:pPr algn="ctr"/>
            <a:r>
              <a:rPr lang="zh-TW" altLang="en-US" sz="2800">
                <a:latin typeface="華康儷中黑" charset="0"/>
                <a:ea typeface="華康儷中黑" charset="0"/>
                <a:cs typeface="華康儷中黑" charset="0"/>
              </a:rPr>
              <a:t>段維瀚 老師</a:t>
            </a:r>
          </a:p>
        </p:txBody>
      </p:sp>
      <p:grpSp>
        <p:nvGrpSpPr>
          <p:cNvPr id="27651" name="Group 8"/>
          <p:cNvGrpSpPr>
            <a:grpSpLocks/>
          </p:cNvGrpSpPr>
          <p:nvPr/>
        </p:nvGrpSpPr>
        <p:grpSpPr bwMode="auto">
          <a:xfrm>
            <a:off x="250825" y="4292600"/>
            <a:ext cx="5041900" cy="1092200"/>
            <a:chOff x="249" y="2704"/>
            <a:chExt cx="3176" cy="688"/>
          </a:xfrm>
        </p:grpSpPr>
        <p:pic>
          <p:nvPicPr>
            <p:cNvPr id="27653" name="Picture 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74" y="2704"/>
              <a:ext cx="1951" cy="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4" name="Picture 10"/>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49" y="2840"/>
              <a:ext cx="1225" cy="4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806923" name="Rectangle 11"/>
          <p:cNvSpPr>
            <a:spLocks noChangeArrowheads="1"/>
          </p:cNvSpPr>
          <p:nvPr/>
        </p:nvSpPr>
        <p:spPr bwMode="auto">
          <a:xfrm>
            <a:off x="250825" y="2708275"/>
            <a:ext cx="7416800" cy="584775"/>
          </a:xfrm>
          <a:prstGeom prst="rect">
            <a:avLst/>
          </a:prstGeom>
          <a:noFill/>
          <a:ln w="9525">
            <a:noFill/>
            <a:miter lim="800000"/>
            <a:headEnd/>
            <a:tailEnd/>
          </a:ln>
          <a:effectLst/>
        </p:spPr>
        <p:txBody>
          <a:bodyPr>
            <a:spAutoFit/>
          </a:bodyPr>
          <a:lstStyle/>
          <a:p>
            <a:pPr>
              <a:defRPr/>
            </a:pPr>
            <a:r>
              <a:rPr lang="en-US" altLang="en-US" sz="3200" b="1" i="1" dirty="0" err="1">
                <a:solidFill>
                  <a:srgbClr val="008000"/>
                </a:solidFill>
                <a:effectLst>
                  <a:outerShdw blurRad="38100" dist="38100" dir="2700000" algn="tl">
                    <a:srgbClr val="C0C0C0"/>
                  </a:outerShdw>
                </a:effectLst>
                <a:latin typeface="華康儷中黑" pitchFamily="49" charset="-120"/>
                <a:ea typeface="華康儷中黑" pitchFamily="49" charset="-120"/>
                <a:cs typeface="+mn-cs"/>
              </a:rPr>
              <a:t>代理模式</a:t>
            </a:r>
            <a:endParaRPr lang="zh-TW" altLang="en-US" sz="2400" dirty="0">
              <a:solidFill>
                <a:srgbClr val="000099"/>
              </a:solidFill>
              <a:effectLst>
                <a:outerShdw blurRad="38100" dist="38100" dir="2700000" algn="tl">
                  <a:srgbClr val="C0C0C0"/>
                </a:outerShdw>
              </a:effectLst>
              <a:latin typeface="Consolas" pitchFamily="49" charset="0"/>
              <a:ea typeface="華康粗圓體" pitchFamily="49" charset="-120"/>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14C698-D2F5-B140-B16C-4B3ABCE8260D}"/>
              </a:ext>
            </a:extLst>
          </p:cNvPr>
          <p:cNvSpPr>
            <a:spLocks noGrp="1"/>
          </p:cNvSpPr>
          <p:nvPr>
            <p:ph type="title"/>
          </p:nvPr>
        </p:nvSpPr>
        <p:spPr/>
        <p:txBody>
          <a:bodyPr/>
          <a:lstStyle/>
          <a:p>
            <a:r>
              <a:rPr kumimoji="1" lang="en-US" altLang="zh-TW" dirty="0"/>
              <a:t>Session</a:t>
            </a:r>
            <a:endParaRPr kumimoji="1" lang="zh-TW" altLang="en-US" dirty="0"/>
          </a:p>
        </p:txBody>
      </p:sp>
      <p:sp>
        <p:nvSpPr>
          <p:cNvPr id="3" name="內容版面配置區 2">
            <a:extLst>
              <a:ext uri="{FF2B5EF4-FFF2-40B4-BE49-F238E27FC236}">
                <a16:creationId xmlns:a16="http://schemas.microsoft.com/office/drawing/2014/main" id="{24464B7B-1C9F-9942-AF16-D04B89EC4C8E}"/>
              </a:ext>
            </a:extLst>
          </p:cNvPr>
          <p:cNvSpPr>
            <a:spLocks noGrp="1"/>
          </p:cNvSpPr>
          <p:nvPr>
            <p:ph idx="1"/>
          </p:nvPr>
        </p:nvSpPr>
        <p:spPr/>
        <p:txBody>
          <a:bodyPr/>
          <a:lstStyle/>
          <a:p>
            <a:r>
              <a:rPr lang="zh-TW" altLang="en-US" dirty="0"/>
              <a:t>代理模式</a:t>
            </a:r>
            <a:endParaRPr lang="en-US" altLang="zh-TW" dirty="0"/>
          </a:p>
          <a:p>
            <a:pPr lvl="1"/>
            <a:r>
              <a:rPr kumimoji="1" lang="zh-TW" altLang="en-US" dirty="0"/>
              <a:t>靜態代理</a:t>
            </a:r>
            <a:endParaRPr kumimoji="1" lang="en-US" altLang="zh-TW" dirty="0"/>
          </a:p>
          <a:p>
            <a:pPr lvl="1"/>
            <a:r>
              <a:rPr lang="zh-TW" altLang="en-US" dirty="0"/>
              <a:t>動態代理</a:t>
            </a:r>
            <a:endParaRPr lang="en-US" altLang="zh-TW" dirty="0"/>
          </a:p>
        </p:txBody>
      </p:sp>
    </p:spTree>
    <p:extLst>
      <p:ext uri="{BB962C8B-B14F-4D97-AF65-F5344CB8AC3E}">
        <p14:creationId xmlns:p14="http://schemas.microsoft.com/office/powerpoint/2010/main" val="342872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D01827-62C1-1246-AA37-D999227D38EC}"/>
              </a:ext>
            </a:extLst>
          </p:cNvPr>
          <p:cNvSpPr>
            <a:spLocks noGrp="1"/>
          </p:cNvSpPr>
          <p:nvPr>
            <p:ph type="title"/>
          </p:nvPr>
        </p:nvSpPr>
        <p:spPr/>
        <p:txBody>
          <a:bodyPr/>
          <a:lstStyle/>
          <a:p>
            <a:r>
              <a:rPr kumimoji="1" lang="zh-TW" altLang="en-US" dirty="0"/>
              <a:t>代理模式</a:t>
            </a:r>
          </a:p>
        </p:txBody>
      </p:sp>
      <p:sp>
        <p:nvSpPr>
          <p:cNvPr id="3" name="內容版面配置區 2">
            <a:extLst>
              <a:ext uri="{FF2B5EF4-FFF2-40B4-BE49-F238E27FC236}">
                <a16:creationId xmlns:a16="http://schemas.microsoft.com/office/drawing/2014/main" id="{1BEFFC6B-B908-7A4D-838D-CEF8236F23D1}"/>
              </a:ext>
            </a:extLst>
          </p:cNvPr>
          <p:cNvSpPr>
            <a:spLocks noGrp="1"/>
          </p:cNvSpPr>
          <p:nvPr>
            <p:ph idx="1"/>
          </p:nvPr>
        </p:nvSpPr>
        <p:spPr/>
        <p:txBody>
          <a:bodyPr/>
          <a:lstStyle/>
          <a:p>
            <a:r>
              <a:rPr lang="zh-TW" altLang="en-US" dirty="0"/>
              <a:t>給某個物件提供一個代理物件，並由代理物件控制對於原物件的訪問，即客戶不直接操控原物件，而是通過代理物件間接地操控原物件。</a:t>
            </a:r>
            <a:endParaRPr lang="en-US" altLang="zh-TW" dirty="0"/>
          </a:p>
          <a:p>
            <a:pPr lvl="1"/>
            <a:r>
              <a:rPr lang="zh-TW" altLang="en-US" dirty="0"/>
              <a:t>目的</a:t>
            </a:r>
            <a:endParaRPr lang="en-US" altLang="zh-TW" dirty="0"/>
          </a:p>
          <a:p>
            <a:pPr lvl="2"/>
            <a:r>
              <a:rPr lang="zh-TW" altLang="en-US" dirty="0"/>
              <a:t>讓業務方法與公用方法分開</a:t>
            </a:r>
            <a:endParaRPr lang="en-US" altLang="zh-TW" dirty="0"/>
          </a:p>
          <a:p>
            <a:pPr lvl="1"/>
            <a:r>
              <a:rPr lang="zh-TW" altLang="en-US" dirty="0"/>
              <a:t>二種代理</a:t>
            </a:r>
            <a:endParaRPr lang="en-US" altLang="zh-TW" dirty="0"/>
          </a:p>
          <a:p>
            <a:pPr lvl="2"/>
            <a:r>
              <a:rPr lang="zh-TW" altLang="en-US" dirty="0"/>
              <a:t>靜態代理</a:t>
            </a:r>
            <a:endParaRPr lang="en-US" altLang="zh-TW" dirty="0"/>
          </a:p>
          <a:p>
            <a:pPr lvl="2"/>
            <a:r>
              <a:rPr lang="zh-TW" altLang="en-US" dirty="0"/>
              <a:t>動態代理</a:t>
            </a:r>
            <a:endParaRPr kumimoji="1" lang="zh-TW" altLang="en-US" dirty="0"/>
          </a:p>
        </p:txBody>
      </p:sp>
    </p:spTree>
    <p:extLst>
      <p:ext uri="{BB962C8B-B14F-4D97-AF65-F5344CB8AC3E}">
        <p14:creationId xmlns:p14="http://schemas.microsoft.com/office/powerpoint/2010/main" val="105839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F153FA-4F55-1147-8682-8093136B4933}"/>
              </a:ext>
            </a:extLst>
          </p:cNvPr>
          <p:cNvSpPr>
            <a:spLocks noGrp="1"/>
          </p:cNvSpPr>
          <p:nvPr>
            <p:ph type="title"/>
          </p:nvPr>
        </p:nvSpPr>
        <p:spPr/>
        <p:txBody>
          <a:bodyPr/>
          <a:lstStyle/>
          <a:p>
            <a:r>
              <a:rPr kumimoji="1" lang="zh-TW" altLang="en-US" dirty="0"/>
              <a:t>靜態代理</a:t>
            </a:r>
          </a:p>
        </p:txBody>
      </p:sp>
      <p:pic>
        <p:nvPicPr>
          <p:cNvPr id="16386" name="Picture 2" descr="關於靜態代理的一個UML圖">
            <a:extLst>
              <a:ext uri="{FF2B5EF4-FFF2-40B4-BE49-F238E27FC236}">
                <a16:creationId xmlns:a16="http://schemas.microsoft.com/office/drawing/2014/main" id="{001723E8-5396-1946-8E24-236ECBD6E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941412"/>
            <a:ext cx="6552728" cy="4077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884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3AED12-A626-B34C-9C9C-414273C956BF}"/>
              </a:ext>
            </a:extLst>
          </p:cNvPr>
          <p:cNvSpPr>
            <a:spLocks noGrp="1"/>
          </p:cNvSpPr>
          <p:nvPr>
            <p:ph type="title"/>
          </p:nvPr>
        </p:nvSpPr>
        <p:spPr/>
        <p:txBody>
          <a:bodyPr/>
          <a:lstStyle/>
          <a:p>
            <a:r>
              <a:rPr lang="zh-TW" altLang="en-US" dirty="0"/>
              <a:t>靜態代理</a:t>
            </a:r>
            <a:endParaRPr kumimoji="1" lang="zh-TW" altLang="en-US" dirty="0"/>
          </a:p>
        </p:txBody>
      </p:sp>
      <p:sp>
        <p:nvSpPr>
          <p:cNvPr id="3" name="內容版面配置區 2">
            <a:extLst>
              <a:ext uri="{FF2B5EF4-FFF2-40B4-BE49-F238E27FC236}">
                <a16:creationId xmlns:a16="http://schemas.microsoft.com/office/drawing/2014/main" id="{8748B2C2-B7A1-1C4D-9710-C602B7E8A224}"/>
              </a:ext>
            </a:extLst>
          </p:cNvPr>
          <p:cNvSpPr>
            <a:spLocks noGrp="1"/>
          </p:cNvSpPr>
          <p:nvPr>
            <p:ph idx="1"/>
          </p:nvPr>
        </p:nvSpPr>
        <p:spPr/>
        <p:txBody>
          <a:bodyPr/>
          <a:lstStyle/>
          <a:p>
            <a:r>
              <a:rPr lang="zh-TW" altLang="en-US" dirty="0"/>
              <a:t>在靜態代理的實現中，代理物件與被代理的物件都必須實現同一個介面，在代理物件中可以實現記錄等相關服務，並在需要的時候再呼叫被代理的物件，如此被代理物件當中就可以僅保留商務相關職責。</a:t>
            </a:r>
            <a:endParaRPr kumimoji="1" lang="zh-TW" altLang="en-US" dirty="0"/>
          </a:p>
        </p:txBody>
      </p:sp>
    </p:spTree>
    <p:extLst>
      <p:ext uri="{BB962C8B-B14F-4D97-AF65-F5344CB8AC3E}">
        <p14:creationId xmlns:p14="http://schemas.microsoft.com/office/powerpoint/2010/main" val="180774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86ADEE-1226-7A48-BB72-4380D40B9371}"/>
              </a:ext>
            </a:extLst>
          </p:cNvPr>
          <p:cNvSpPr>
            <a:spLocks noGrp="1"/>
          </p:cNvSpPr>
          <p:nvPr>
            <p:ph type="title"/>
          </p:nvPr>
        </p:nvSpPr>
        <p:spPr/>
        <p:txBody>
          <a:bodyPr/>
          <a:lstStyle/>
          <a:p>
            <a:r>
              <a:rPr lang="zh-TW" altLang="en-US" dirty="0"/>
              <a:t>靜態代理</a:t>
            </a:r>
            <a:endParaRPr kumimoji="1" lang="zh-TW" altLang="en-US" dirty="0"/>
          </a:p>
        </p:txBody>
      </p:sp>
      <p:sp>
        <p:nvSpPr>
          <p:cNvPr id="3" name="內容版面配置區 2">
            <a:extLst>
              <a:ext uri="{FF2B5EF4-FFF2-40B4-BE49-F238E27FC236}">
                <a16:creationId xmlns:a16="http://schemas.microsoft.com/office/drawing/2014/main" id="{7D3BEC41-068C-5B44-8890-989A8A738333}"/>
              </a:ext>
            </a:extLst>
          </p:cNvPr>
          <p:cNvSpPr>
            <a:spLocks noGrp="1"/>
          </p:cNvSpPr>
          <p:nvPr>
            <p:ph idx="1"/>
          </p:nvPr>
        </p:nvSpPr>
        <p:spPr/>
        <p:txBody>
          <a:bodyPr/>
          <a:lstStyle/>
          <a:p>
            <a:r>
              <a:rPr kumimoji="1" lang="zh-TW" altLang="en-US" dirty="0"/>
              <a:t>優點</a:t>
            </a:r>
            <a:endParaRPr kumimoji="1" lang="en-US" altLang="zh-TW" dirty="0"/>
          </a:p>
          <a:p>
            <a:pPr lvl="1"/>
            <a:r>
              <a:rPr lang="zh-TW" altLang="en-US" dirty="0"/>
              <a:t>直覺快速，多用在少量類別</a:t>
            </a:r>
            <a:endParaRPr lang="en-US" altLang="zh-TW" dirty="0"/>
          </a:p>
          <a:p>
            <a:pPr lvl="1"/>
            <a:r>
              <a:rPr kumimoji="1" lang="zh-TW" altLang="en-US"/>
              <a:t>也可統一處理例外（若有必要的話）</a:t>
            </a:r>
            <a:endParaRPr kumimoji="1" lang="en-US" altLang="zh-TW" dirty="0"/>
          </a:p>
          <a:p>
            <a:r>
              <a:rPr kumimoji="1" lang="zh-TW" altLang="en-US" dirty="0"/>
              <a:t>缺點</a:t>
            </a:r>
            <a:endParaRPr kumimoji="1" lang="en-US" altLang="zh-TW" dirty="0"/>
          </a:p>
          <a:p>
            <a:pPr lvl="1"/>
            <a:r>
              <a:rPr lang="zh-TW" altLang="en-US" dirty="0"/>
              <a:t>如果大量使用靜態代理可能就會每次實現一個代理就得去寫多一個類別</a:t>
            </a:r>
            <a:r>
              <a:rPr lang="en-US" altLang="zh-TW" dirty="0"/>
              <a:t> </a:t>
            </a:r>
            <a:r>
              <a:rPr lang="en-US" altLang="zh-TW" dirty="0" err="1"/>
              <a:t>Orz</a:t>
            </a:r>
            <a:r>
              <a:rPr lang="en-US" altLang="zh-TW" dirty="0"/>
              <a:t>...</a:t>
            </a:r>
            <a:endParaRPr kumimoji="1" lang="zh-TW" altLang="en-US" dirty="0"/>
          </a:p>
        </p:txBody>
      </p:sp>
    </p:spTree>
    <p:extLst>
      <p:ext uri="{BB962C8B-B14F-4D97-AF65-F5344CB8AC3E}">
        <p14:creationId xmlns:p14="http://schemas.microsoft.com/office/powerpoint/2010/main" val="3273107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9451FF-1E51-B74D-8C2C-4D4BA6EBE1BF}"/>
              </a:ext>
            </a:extLst>
          </p:cNvPr>
          <p:cNvSpPr>
            <a:spLocks noGrp="1"/>
          </p:cNvSpPr>
          <p:nvPr>
            <p:ph type="title"/>
          </p:nvPr>
        </p:nvSpPr>
        <p:spPr/>
        <p:txBody>
          <a:bodyPr/>
          <a:lstStyle/>
          <a:p>
            <a:r>
              <a:rPr lang="zh-TW" altLang="en-US" dirty="0"/>
              <a:t>動態代理</a:t>
            </a:r>
            <a:endParaRPr kumimoji="1" lang="zh-TW" altLang="en-US" dirty="0"/>
          </a:p>
        </p:txBody>
      </p:sp>
      <p:sp>
        <p:nvSpPr>
          <p:cNvPr id="3" name="內容版面配置區 2">
            <a:extLst>
              <a:ext uri="{FF2B5EF4-FFF2-40B4-BE49-F238E27FC236}">
                <a16:creationId xmlns:a16="http://schemas.microsoft.com/office/drawing/2014/main" id="{D2DE14B8-C83C-4C4A-A8F4-C416648CEE63}"/>
              </a:ext>
            </a:extLst>
          </p:cNvPr>
          <p:cNvSpPr>
            <a:spLocks noGrp="1"/>
          </p:cNvSpPr>
          <p:nvPr>
            <p:ph idx="1"/>
          </p:nvPr>
        </p:nvSpPr>
        <p:spPr>
          <a:xfrm>
            <a:off x="457200" y="1844675"/>
            <a:ext cx="8435280" cy="4281488"/>
          </a:xfrm>
        </p:spPr>
        <p:txBody>
          <a:bodyPr/>
          <a:lstStyle/>
          <a:p>
            <a:r>
              <a:rPr lang="zh-TW" altLang="en-US" dirty="0"/>
              <a:t>在</a:t>
            </a:r>
            <a:r>
              <a:rPr lang="en" altLang="zh-TW" dirty="0"/>
              <a:t>JDK 1.3</a:t>
            </a:r>
            <a:r>
              <a:rPr lang="zh-TW" altLang="en-US" dirty="0"/>
              <a:t>之後加入了可協助開發動態代理功能的</a:t>
            </a:r>
            <a:r>
              <a:rPr lang="en" altLang="zh-TW" dirty="0"/>
              <a:t>API</a:t>
            </a:r>
            <a:r>
              <a:rPr lang="zh-TW" altLang="en-US" dirty="0"/>
              <a:t>等相關類別，您不必為特定物件與方法撰寫特定的代理物件，使用動態代理，可以使得一個處理者 （</a:t>
            </a:r>
            <a:r>
              <a:rPr lang="en" altLang="zh-TW" dirty="0"/>
              <a:t>Handler</a:t>
            </a:r>
            <a:r>
              <a:rPr lang="zh-TW" altLang="en" dirty="0"/>
              <a:t>）</a:t>
            </a:r>
            <a:r>
              <a:rPr lang="zh-TW" altLang="en-US" dirty="0"/>
              <a:t>服務於各個物件。</a:t>
            </a:r>
            <a:endParaRPr lang="en-US" altLang="zh-TW" dirty="0"/>
          </a:p>
          <a:p>
            <a:pPr lvl="1"/>
            <a:r>
              <a:rPr lang="zh-TW" altLang="en-US" b="0" dirty="0"/>
              <a:t>處理者的類別設計必須實作</a:t>
            </a:r>
            <a:r>
              <a:rPr lang="en" altLang="zh-TW" b="0" dirty="0" err="1"/>
              <a:t>java.lang.reflect.InvocationHandler</a:t>
            </a:r>
            <a:r>
              <a:rPr lang="zh-TW" altLang="en-US" b="0" dirty="0"/>
              <a:t>介面</a:t>
            </a:r>
            <a:endParaRPr kumimoji="1" lang="zh-TW" altLang="en-US" dirty="0"/>
          </a:p>
        </p:txBody>
      </p:sp>
    </p:spTree>
    <p:extLst>
      <p:ext uri="{BB962C8B-B14F-4D97-AF65-F5344CB8AC3E}">
        <p14:creationId xmlns:p14="http://schemas.microsoft.com/office/powerpoint/2010/main" val="3912929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917923-7821-D440-9562-4508D1E44DA1}"/>
              </a:ext>
            </a:extLst>
          </p:cNvPr>
          <p:cNvSpPr>
            <a:spLocks noGrp="1"/>
          </p:cNvSpPr>
          <p:nvPr>
            <p:ph type="title"/>
          </p:nvPr>
        </p:nvSpPr>
        <p:spPr/>
        <p:txBody>
          <a:bodyPr/>
          <a:lstStyle/>
          <a:p>
            <a:r>
              <a:rPr kumimoji="1" lang="zh-TW" altLang="en-US" dirty="0"/>
              <a:t>動態代理</a:t>
            </a:r>
          </a:p>
        </p:txBody>
      </p:sp>
      <p:sp>
        <p:nvSpPr>
          <p:cNvPr id="3" name="內容版面配置區 2">
            <a:extLst>
              <a:ext uri="{FF2B5EF4-FFF2-40B4-BE49-F238E27FC236}">
                <a16:creationId xmlns:a16="http://schemas.microsoft.com/office/drawing/2014/main" id="{D7CC40B8-79D3-9343-BFCE-A2E234F7A7BB}"/>
              </a:ext>
            </a:extLst>
          </p:cNvPr>
          <p:cNvSpPr>
            <a:spLocks noGrp="1"/>
          </p:cNvSpPr>
          <p:nvPr>
            <p:ph idx="1"/>
          </p:nvPr>
        </p:nvSpPr>
        <p:spPr>
          <a:xfrm>
            <a:off x="457200" y="1844674"/>
            <a:ext cx="8229600" cy="4176713"/>
          </a:xfrm>
        </p:spPr>
        <p:txBody>
          <a:bodyPr/>
          <a:lstStyle/>
          <a:p>
            <a:r>
              <a:rPr lang="en" altLang="zh-TW" dirty="0"/>
              <a:t>JDK </a:t>
            </a:r>
            <a:r>
              <a:rPr lang="zh-TW" altLang="en-US" dirty="0"/>
              <a:t>動態代理</a:t>
            </a:r>
            <a:endParaRPr lang="en-US" altLang="zh-TW" dirty="0"/>
          </a:p>
          <a:p>
            <a:pPr lvl="1"/>
            <a:r>
              <a:rPr lang="zh-TW" altLang="en-US" dirty="0"/>
              <a:t>僅支援</a:t>
            </a:r>
            <a:r>
              <a:rPr lang="en-US" altLang="zh-TW" dirty="0"/>
              <a:t> interface </a:t>
            </a:r>
            <a:r>
              <a:rPr lang="zh-TW" altLang="en-US" dirty="0"/>
              <a:t>代理</a:t>
            </a:r>
            <a:endParaRPr lang="en-US" altLang="zh-TW" dirty="0"/>
          </a:p>
          <a:p>
            <a:pPr lvl="2"/>
            <a:r>
              <a:rPr lang="zh-TW" altLang="en-US" dirty="0"/>
              <a:t>因為 </a:t>
            </a:r>
            <a:r>
              <a:rPr lang="en-US" altLang="zh-TW" dirty="0"/>
              <a:t>Java </a:t>
            </a:r>
            <a:r>
              <a:rPr lang="zh-TW" altLang="en-US" dirty="0"/>
              <a:t>的單一繼承特性（每個代理類都繼承了 </a:t>
            </a:r>
            <a:r>
              <a:rPr lang="en-US" altLang="zh-TW" dirty="0"/>
              <a:t>Proxy </a:t>
            </a:r>
            <a:r>
              <a:rPr lang="zh-TW" altLang="en-US" dirty="0"/>
              <a:t>類），只能針對介面建立代理類，不能針對類建立代理類</a:t>
            </a:r>
            <a:endParaRPr lang="en-US" altLang="zh-TW" dirty="0"/>
          </a:p>
          <a:p>
            <a:r>
              <a:rPr lang="en" altLang="zh-TW" dirty="0" err="1"/>
              <a:t>cglib</a:t>
            </a:r>
            <a:r>
              <a:rPr lang="en" altLang="zh-TW" dirty="0"/>
              <a:t> </a:t>
            </a:r>
            <a:r>
              <a:rPr lang="zh-TW" altLang="en-US" dirty="0"/>
              <a:t>動態代理</a:t>
            </a:r>
            <a:endParaRPr lang="en-US" altLang="zh-TW" dirty="0"/>
          </a:p>
          <a:p>
            <a:pPr lvl="1"/>
            <a:r>
              <a:rPr lang="zh-TW" altLang="en-US" dirty="0"/>
              <a:t>相對於</a:t>
            </a:r>
            <a:r>
              <a:rPr lang="en-US" altLang="zh-TW" dirty="0"/>
              <a:t> JDK </a:t>
            </a:r>
            <a:r>
              <a:rPr lang="zh-TW" altLang="en-US" dirty="0"/>
              <a:t>動態代理而言，</a:t>
            </a:r>
            <a:r>
              <a:rPr lang="en" altLang="zh-TW" dirty="0"/>
              <a:t> </a:t>
            </a:r>
            <a:r>
              <a:rPr lang="en" altLang="zh-TW" dirty="0" err="1"/>
              <a:t>cglib</a:t>
            </a:r>
            <a:r>
              <a:rPr lang="en" altLang="zh-TW" dirty="0"/>
              <a:t> </a:t>
            </a:r>
            <a:r>
              <a:rPr lang="zh-TW" altLang="en-US" dirty="0"/>
              <a:t>動態代理讓委託類別也可以是非介面的實現類。</a:t>
            </a:r>
            <a:endParaRPr lang="en-US" altLang="zh-TW" dirty="0"/>
          </a:p>
          <a:p>
            <a:pPr lvl="1"/>
            <a:endParaRPr kumimoji="1" lang="zh-TW" altLang="en-US" dirty="0"/>
          </a:p>
        </p:txBody>
      </p:sp>
    </p:spTree>
    <p:extLst>
      <p:ext uri="{BB962C8B-B14F-4D97-AF65-F5344CB8AC3E}">
        <p14:creationId xmlns:p14="http://schemas.microsoft.com/office/powerpoint/2010/main" val="2495182878"/>
      </p:ext>
    </p:extLst>
  </p:cSld>
  <p:clrMapOvr>
    <a:masterClrMapping/>
  </p:clrMapOvr>
</p:sld>
</file>

<file path=ppt/theme/theme1.xml><?xml version="1.0" encoding="utf-8"?>
<a:theme xmlns:a="http://schemas.openxmlformats.org/drawingml/2006/main" name="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Consolas"/>
        <a:ea typeface="華康儷中黑"/>
        <a:cs typeface=""/>
      </a:majorFont>
      <a:minorFont>
        <a:latin typeface="Consolas"/>
        <a:ea typeface="華康中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訂設計">
  <a:themeElements>
    <a:clrScheme name="1_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訂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17440</TotalTime>
  <Words>313</Words>
  <Application>Microsoft Macintosh PowerPoint</Application>
  <PresentationFormat>如螢幕大小 (4:3)</PresentationFormat>
  <Paragraphs>33</Paragraphs>
  <Slides>8</Slides>
  <Notes>1</Notes>
  <HiddenSlides>0</HiddenSlides>
  <MMClips>0</MMClips>
  <ScaleCrop>false</ScaleCrop>
  <HeadingPairs>
    <vt:vector size="8" baseType="variant">
      <vt:variant>
        <vt:lpstr>使用字型</vt:lpstr>
      </vt:variant>
      <vt:variant>
        <vt:i4>3</vt:i4>
      </vt:variant>
      <vt:variant>
        <vt:lpstr>佈景主題</vt:lpstr>
      </vt:variant>
      <vt:variant>
        <vt:i4>2</vt:i4>
      </vt:variant>
      <vt:variant>
        <vt:lpstr>內嵌 OLE 伺服程式</vt:lpstr>
      </vt:variant>
      <vt:variant>
        <vt:i4>1</vt:i4>
      </vt:variant>
      <vt:variant>
        <vt:lpstr>投影片標題</vt:lpstr>
      </vt:variant>
      <vt:variant>
        <vt:i4>8</vt:i4>
      </vt:variant>
    </vt:vector>
  </HeadingPairs>
  <TitlesOfParts>
    <vt:vector size="14" baseType="lpstr">
      <vt:lpstr>華康儷中黑</vt:lpstr>
      <vt:lpstr>Arial</vt:lpstr>
      <vt:lpstr>Consolas</vt:lpstr>
      <vt:lpstr>自訂設計</vt:lpstr>
      <vt:lpstr>1_自訂設計</vt:lpstr>
      <vt:lpstr>Image</vt:lpstr>
      <vt:lpstr>PowerPoint 簡報</vt:lpstr>
      <vt:lpstr>Session</vt:lpstr>
      <vt:lpstr>代理模式</vt:lpstr>
      <vt:lpstr>靜態代理</vt:lpstr>
      <vt:lpstr>靜態代理</vt:lpstr>
      <vt:lpstr>靜態代理</vt:lpstr>
      <vt:lpstr>動態代理</vt:lpstr>
      <vt:lpstr>動態代理</vt:lpstr>
    </vt:vector>
  </TitlesOfParts>
  <Company>巨匠電腦股份有限公司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la</dc:creator>
  <cp:lastModifiedBy>weihan tuan</cp:lastModifiedBy>
  <cp:revision>1951</cp:revision>
  <dcterms:created xsi:type="dcterms:W3CDTF">2004-04-15T01:51:44Z</dcterms:created>
  <dcterms:modified xsi:type="dcterms:W3CDTF">2022-01-28T00:55:05Z</dcterms:modified>
</cp:coreProperties>
</file>