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8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>
            <a:off x="-4" y="1208662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566053" y="2188379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66053" y="1535235"/>
            <a:ext cx="729343" cy="653143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hExSCAPE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053539"/>
            <a:ext cx="8520600" cy="12819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From Down2 Developers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dirty="0" smtClean="0"/>
              <a:t>Release Review</a:t>
            </a:r>
            <a:endParaRPr lang="en-US" sz="3200" dirty="0"/>
          </a:p>
        </p:txBody>
      </p:sp>
      <p:sp>
        <p:nvSpPr>
          <p:cNvPr id="4" name="Hexagon 3"/>
          <p:cNvSpPr/>
          <p:nvPr/>
        </p:nvSpPr>
        <p:spPr>
          <a:xfrm>
            <a:off x="-3" y="4469119"/>
            <a:ext cx="729343" cy="653143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566053" y="3498767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566053" y="4142547"/>
            <a:ext cx="729343" cy="653143"/>
          </a:xfrm>
          <a:prstGeom prst="hexag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-4" y="3172195"/>
            <a:ext cx="729343" cy="65314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0" y="2519051"/>
            <a:ext cx="729343" cy="653143"/>
          </a:xfrm>
          <a:prstGeom prst="hexagon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" y="551416"/>
            <a:ext cx="729343" cy="653143"/>
          </a:xfrm>
          <a:prstGeom prst="hexagon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566053" y="233679"/>
            <a:ext cx="729343" cy="653143"/>
          </a:xfrm>
          <a:prstGeom prst="hexagon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566053" y="-430350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1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 presents but everyone contributes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Yet To Come for the Holiday Release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1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 smtClean="0"/>
              <a:t>Dane </a:t>
            </a:r>
            <a:r>
              <a:rPr lang="en-US" sz="2400" dirty="0" smtClean="0"/>
              <a:t>Reggia</a:t>
            </a:r>
          </a:p>
          <a:p>
            <a:pPr marL="114300" indent="0">
              <a:buNone/>
            </a:pPr>
            <a:r>
              <a:rPr lang="en-US" sz="2400" dirty="0" smtClean="0"/>
              <a:t>Billy </a:t>
            </a:r>
            <a:r>
              <a:rPr lang="en-US" sz="2400" dirty="0" smtClean="0"/>
              <a:t>Loveday</a:t>
            </a:r>
          </a:p>
          <a:p>
            <a:pPr marL="114300" indent="0">
              <a:buNone/>
            </a:pPr>
            <a:r>
              <a:rPr lang="en-US" sz="2400" dirty="0" smtClean="0"/>
              <a:t>Michael </a:t>
            </a:r>
            <a:r>
              <a:rPr lang="en-US" sz="2400" dirty="0" err="1" smtClean="0"/>
              <a:t>Ouille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Gabriel </a:t>
            </a:r>
            <a:r>
              <a:rPr lang="en-US" sz="2400" dirty="0" smtClean="0"/>
              <a:t>Mayo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Types of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7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7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1107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62</Words>
  <Application>Microsoft Office PowerPoint</Application>
  <PresentationFormat>On-screen Show (16:9)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hExSCAPE</vt:lpstr>
      <vt:lpstr>The Team</vt:lpstr>
      <vt:lpstr>Concept:</vt:lpstr>
      <vt:lpstr>Broad Types of Actions</vt:lpstr>
      <vt:lpstr>Sprint 1</vt:lpstr>
      <vt:lpstr>Sprint 2</vt:lpstr>
      <vt:lpstr>Sprint 3</vt:lpstr>
      <vt:lpstr>Sprint 4</vt:lpstr>
      <vt:lpstr>Sprint 5</vt:lpstr>
      <vt:lpstr>Sprint 6</vt:lpstr>
      <vt:lpstr>Sprint 7</vt:lpstr>
      <vt:lpstr>Final Product Features</vt:lpstr>
      <vt:lpstr>Features Yet To Come for the Holiday Release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Reggia, Dane R</cp:lastModifiedBy>
  <cp:revision>33</cp:revision>
  <dcterms:modified xsi:type="dcterms:W3CDTF">2018-04-25T23:53:47Z</dcterms:modified>
</cp:coreProperties>
</file>