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8" r:id="rId2"/>
    <p:sldId id="259" r:id="rId3"/>
    <p:sldId id="256" r:id="rId4"/>
    <p:sldId id="257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0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>
            <a:off x="-4" y="1208662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566053" y="2188379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566053" y="1535235"/>
            <a:ext cx="729343" cy="653143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hExSCAPE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053539"/>
            <a:ext cx="8520600" cy="12819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From Down2 Developers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200" dirty="0" smtClean="0"/>
              <a:t>Sprint 6: Update()</a:t>
            </a:r>
          </a:p>
          <a:p>
            <a:pPr marL="114300" indent="0">
              <a:buNone/>
            </a:pPr>
            <a:r>
              <a:rPr lang="en-US" sz="3200" dirty="0" smtClean="0"/>
              <a:t>Review</a:t>
            </a:r>
            <a:endParaRPr lang="en-US" sz="3200" dirty="0"/>
          </a:p>
        </p:txBody>
      </p:sp>
      <p:sp>
        <p:nvSpPr>
          <p:cNvPr id="4" name="Hexagon 3"/>
          <p:cNvSpPr/>
          <p:nvPr/>
        </p:nvSpPr>
        <p:spPr>
          <a:xfrm>
            <a:off x="-3" y="4469119"/>
            <a:ext cx="729343" cy="653143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566053" y="3498767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566053" y="4142547"/>
            <a:ext cx="729343" cy="653143"/>
          </a:xfrm>
          <a:prstGeom prst="hexag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-4" y="3172195"/>
            <a:ext cx="729343" cy="65314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0" y="2519051"/>
            <a:ext cx="729343" cy="653143"/>
          </a:xfrm>
          <a:prstGeom prst="hexagon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" y="551416"/>
            <a:ext cx="729343" cy="653143"/>
          </a:xfrm>
          <a:prstGeom prst="hexagon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566053" y="233679"/>
            <a:ext cx="729343" cy="653143"/>
          </a:xfrm>
          <a:prstGeom prst="hexagon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566053" y="-430350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Goals/Accomplishments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My </a:t>
            </a:r>
            <a:r>
              <a:rPr lang="en-US" dirty="0"/>
              <a:t>goal this sprint was to finish up the user profile creation for the main menu and to create some assets for the HUD. 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1400" dirty="0" smtClean="0"/>
              <a:t>*  I </a:t>
            </a:r>
            <a:r>
              <a:rPr lang="en-US" sz="1400" dirty="0"/>
              <a:t>committed about 6 hours to this task.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Accomplishments</a:t>
            </a:r>
            <a:r>
              <a:rPr lang="en-US" dirty="0"/>
              <a:t>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worked about 5 hours this week on this task.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had a major setback on the user profile creation which will result in rewriting a large section of code.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HUD assets are finished and mapped out.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6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In-Game HUD Display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62609722-332F-4ECE-8DF3-EAFE1149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9" y="1017800"/>
            <a:ext cx="5673261" cy="3756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91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Snapshot of Backlog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6" y="1067421"/>
            <a:ext cx="8964375" cy="32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7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6 Scrum Roles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Scrum Master: Dane Reggia</a:t>
            </a:r>
          </a:p>
          <a:p>
            <a:r>
              <a:rPr lang="en-US" dirty="0" smtClean="0"/>
              <a:t>Product Owner: Billy Loveday</a:t>
            </a:r>
          </a:p>
          <a:p>
            <a:r>
              <a:rPr lang="en-US" dirty="0" smtClean="0"/>
              <a:t>Development Team:	Michael </a:t>
            </a:r>
            <a:r>
              <a:rPr lang="en-US" dirty="0" err="1" smtClean="0"/>
              <a:t>Ouille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		Gabriel Mayo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Christopher </a:t>
            </a:r>
            <a:r>
              <a:rPr lang="en-US" dirty="0" err="1" smtClean="0"/>
              <a:t>Touchette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4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6 Goals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Force the units to move “</a:t>
            </a:r>
            <a:r>
              <a:rPr lang="en-US" dirty="0" err="1"/>
              <a:t>hexly</a:t>
            </a:r>
            <a:r>
              <a:rPr lang="en-US" dirty="0"/>
              <a:t>” since the currently movement is squarely (5)</a:t>
            </a:r>
          </a:p>
          <a:p>
            <a:pPr lvl="0"/>
            <a:r>
              <a:rPr lang="en-US" dirty="0"/>
              <a:t>Only allow movement to a tile that does not current have a piece currently on it and hopefully not tiles that are off the edge of the board (5)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3544429" y="-905679"/>
            <a:ext cx="369455" cy="6834912"/>
          </a:xfrm>
          <a:prstGeom prst="rightBrace">
            <a:avLst>
              <a:gd name="adj1" fmla="val 8333"/>
              <a:gd name="adj2" fmla="val 5471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2133600" y="3058260"/>
            <a:ext cx="2438400" cy="14708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spcBef>
                <a:spcPts val="1600"/>
              </a:spcBef>
              <a:buNone/>
            </a:pPr>
            <a:r>
              <a:rPr lang="en-US" dirty="0" smtClean="0"/>
              <a:t>Planning to invest 10 hours toward this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6 Accomplishments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691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Did the math to move the pieces “</a:t>
            </a:r>
            <a:r>
              <a:rPr lang="en-US" dirty="0" err="1" smtClean="0"/>
              <a:t>hexly</a:t>
            </a:r>
            <a:r>
              <a:rPr lang="en-US" dirty="0" smtClean="0"/>
              <a:t>”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Made the pieces aware of each other so that it is not allowed to move to an occupied tile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Defined the edges of the board so that navigation out of bounds is not allowed.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Colored the board to look more </a:t>
            </a:r>
            <a:r>
              <a:rPr lang="en-US" dirty="0" err="1" smtClean="0"/>
              <a:t>terrainy</a:t>
            </a:r>
            <a:r>
              <a:rPr lang="en-US" dirty="0" smtClean="0"/>
              <a:t> and added some background scenery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9643" y="4355519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* All in 8.5 </a:t>
            </a:r>
            <a:r>
              <a:rPr lang="en-US" sz="16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hours of </a:t>
            </a:r>
            <a:r>
              <a:rPr lang="en-US" sz="16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work</a:t>
            </a:r>
            <a:endParaRPr lang="en-US" sz="16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Billy’s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0234" indent="0">
              <a:buNone/>
            </a:pPr>
            <a:r>
              <a:rPr lang="en-US" dirty="0"/>
              <a:t>To do the most amazing thing he could think of:</a:t>
            </a:r>
          </a:p>
          <a:p>
            <a:pPr marL="595984" indent="-285750">
              <a:buSzPct val="70000"/>
            </a:pPr>
            <a:r>
              <a:rPr lang="en-US" dirty="0"/>
              <a:t> Finalize the intro animation</a:t>
            </a:r>
          </a:p>
          <a:p>
            <a:pPr marL="595984" indent="-285750">
              <a:buSzPct val="70000"/>
            </a:pPr>
            <a:r>
              <a:rPr lang="en-US" dirty="0"/>
              <a:t> Work on Town Assets and world objects</a:t>
            </a:r>
          </a:p>
          <a:p>
            <a:pPr marL="595984" indent="-285750">
              <a:buSzPct val="70000"/>
            </a:pPr>
            <a:r>
              <a:rPr lang="en-US" dirty="0"/>
              <a:t> Work with game board creation</a:t>
            </a:r>
          </a:p>
          <a:p>
            <a:pPr marL="595984" indent="-285750">
              <a:buSzPct val="45000"/>
            </a:pPr>
            <a:endParaRPr lang="en-US" dirty="0"/>
          </a:p>
          <a:p>
            <a:pPr marL="310234" indent="0">
              <a:buSzPct val="45000"/>
              <a:buNone/>
            </a:pPr>
            <a:r>
              <a:rPr lang="en-US" dirty="0"/>
              <a:t>Time </a:t>
            </a:r>
            <a:r>
              <a:rPr lang="en-US" dirty="0" smtClean="0"/>
              <a:t>expectation: 12 hours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6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Billy’s Accomplishments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Resolved several issues with Blender animation for the introduction</a:t>
            </a:r>
          </a:p>
          <a:p>
            <a:r>
              <a:rPr lang="en-US" dirty="0"/>
              <a:t>Completed the introduction... to be displayed in classroom theaters soon (April 30th).  See Dane for ticket sales.</a:t>
            </a:r>
          </a:p>
          <a:p>
            <a:r>
              <a:rPr lang="en-US" dirty="0"/>
              <a:t>Developed </a:t>
            </a:r>
            <a:r>
              <a:rPr lang="en-US" dirty="0" smtClean="0"/>
              <a:t>pseudocode </a:t>
            </a:r>
            <a:r>
              <a:rPr lang="en-US" dirty="0"/>
              <a:t>for how the </a:t>
            </a:r>
            <a:r>
              <a:rPr lang="en-US" dirty="0" err="1"/>
              <a:t>gameboard</a:t>
            </a:r>
            <a:r>
              <a:rPr lang="en-US" dirty="0"/>
              <a:t> information can be saved / reloaded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Billy’s Learnings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382772" y="1017800"/>
            <a:ext cx="6858000" cy="367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86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Learnings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411126" y="1017800"/>
            <a:ext cx="6858000" cy="360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05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of Billy’s Accomplishments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spent: Way</a:t>
            </a:r>
            <a:r>
              <a:rPr lang="en-US" dirty="0"/>
              <a:t>.  Too.  Much.</a:t>
            </a:r>
          </a:p>
          <a:p>
            <a:r>
              <a:rPr lang="en-US" dirty="0"/>
              <a:t>Close to 26 hours, including time to compile animations, then lament them not looking as good as I wanted (scene too dim, scene to bright, backwards body on a creature, etc.)</a:t>
            </a:r>
          </a:p>
          <a:p>
            <a:r>
              <a:rPr lang="en-US" dirty="0"/>
              <a:t>Not feeling good.  Look for answers to questions on the class slack channel.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8597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342</Words>
  <Application>Microsoft Office PowerPoint</Application>
  <PresentationFormat>On-screen Show (16:9)</PresentationFormat>
  <Paragraphs>48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hExSCAPE</vt:lpstr>
      <vt:lpstr>Sprint 6 Scrum Roles</vt:lpstr>
      <vt:lpstr>Dane’s Sprint 6 Goals</vt:lpstr>
      <vt:lpstr>Dane’s Sprint 6 Accomplishments</vt:lpstr>
      <vt:lpstr>Billy’s Goals</vt:lpstr>
      <vt:lpstr>Billy’s Accomplishments</vt:lpstr>
      <vt:lpstr>Billy’s Learnings</vt:lpstr>
      <vt:lpstr>More Learnings</vt:lpstr>
      <vt:lpstr>More of Billy’s Accomplishments</vt:lpstr>
      <vt:lpstr>Michael’s Goals/Accomplishments</vt:lpstr>
      <vt:lpstr>In-Game HUD Display</vt:lpstr>
      <vt:lpstr>Current Snapshot of Backlog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Reggia, Dane R</cp:lastModifiedBy>
  <cp:revision>21</cp:revision>
  <dcterms:modified xsi:type="dcterms:W3CDTF">2018-04-16T21:19:45Z</dcterms:modified>
</cp:coreProperties>
</file>