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59" r:id="rId3"/>
    <p:sldId id="256" r:id="rId4"/>
    <p:sldId id="257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5" r:id="rId13"/>
    <p:sldId id="270" r:id="rId14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>
            <a:off x="-4" y="1208662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66053" y="2188379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66053" y="1535235"/>
            <a:ext cx="729343" cy="653143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053539"/>
            <a:ext cx="8520600" cy="12819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From Down2 Developers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dirty="0" smtClean="0"/>
              <a:t>Release Review</a:t>
            </a:r>
            <a:endParaRPr lang="en-US" sz="3200" dirty="0"/>
          </a:p>
        </p:txBody>
      </p:sp>
      <p:sp>
        <p:nvSpPr>
          <p:cNvPr id="4" name="Hexagon 3"/>
          <p:cNvSpPr/>
          <p:nvPr/>
        </p:nvSpPr>
        <p:spPr>
          <a:xfrm>
            <a:off x="-3" y="4469119"/>
            <a:ext cx="729343" cy="653143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566053" y="3498767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566053" y="4142547"/>
            <a:ext cx="729343" cy="653143"/>
          </a:xfrm>
          <a:prstGeom prst="hexag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-4" y="3172195"/>
            <a:ext cx="729343" cy="65314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0" y="2519051"/>
            <a:ext cx="729343" cy="653143"/>
          </a:xfrm>
          <a:prstGeom prst="hexagon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" y="551416"/>
            <a:ext cx="729343" cy="653143"/>
          </a:xfrm>
          <a:prstGeom prst="hexagon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66053" y="233679"/>
            <a:ext cx="729343" cy="653143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566053" y="-430350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Billy's Accomplishments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FF3366"/>
              </a:buClr>
              <a:buSzPct val="45000"/>
              <a:buFont typeface="StarSymbol"/>
              <a:buChar char="●"/>
            </a:pPr>
            <a:r>
              <a:rPr lang="en-US" sz="3200" dirty="0"/>
              <a:t>Create more 3D models</a:t>
            </a:r>
          </a:p>
          <a:p>
            <a:pPr lvl="0">
              <a:buClr>
                <a:srgbClr val="FF3366"/>
              </a:buClr>
              <a:buSzPct val="45000"/>
              <a:buFont typeface="StarSymbol"/>
              <a:buChar char="●"/>
            </a:pPr>
            <a:r>
              <a:rPr lang="en-US" sz="3200" dirty="0"/>
              <a:t>Unification – everything is finally in one project (hopefully)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75000"/>
              <a:buFont typeface="StarSymbol"/>
              <a:buChar char="–"/>
            </a:pPr>
            <a:r>
              <a:rPr lang="en-US" sz="1800" dirty="0">
                <a:latin typeface="Albany" pitchFamily="18"/>
                <a:cs typeface="Tahoma" pitchFamily="2"/>
              </a:rPr>
              <a:t>Unification happened late in the sprint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FF3366"/>
              </a:buClr>
              <a:buSzPct val="75000"/>
              <a:buFont typeface="StarSymbol"/>
              <a:buChar char="–"/>
            </a:pPr>
            <a:r>
              <a:rPr lang="en-US" sz="1800" dirty="0">
                <a:latin typeface="Albany" pitchFamily="18"/>
                <a:cs typeface="Tahoma" pitchFamily="2"/>
              </a:rPr>
              <a:t>Roadblock of CSC309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30629" y="56450"/>
            <a:ext cx="8595360" cy="508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5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800"/>
            <a:ext cx="5827843" cy="37431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4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Snapshot of Backlog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017800"/>
            <a:ext cx="9086850" cy="27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 Scrum Roles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Scrum Master: Dane Reggia</a:t>
            </a:r>
          </a:p>
          <a:p>
            <a:r>
              <a:rPr lang="en-US" dirty="0" smtClean="0"/>
              <a:t>Product Owner: Billy Loveday</a:t>
            </a:r>
          </a:p>
          <a:p>
            <a:r>
              <a:rPr lang="en-US" dirty="0" smtClean="0"/>
              <a:t>Development Team:	Michael </a:t>
            </a:r>
            <a:r>
              <a:rPr lang="en-US" dirty="0" err="1" smtClean="0"/>
              <a:t>Ouille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		Gabriel Mayo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Spawn enemies in a distinguishing color(3)</a:t>
            </a:r>
            <a:endParaRPr lang="en-US" dirty="0"/>
          </a:p>
          <a:p>
            <a:pPr lvl="0"/>
            <a:r>
              <a:rPr lang="en-US" dirty="0" smtClean="0"/>
              <a:t>Give them movement similar to player’s army(3)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3544429" y="-905679"/>
            <a:ext cx="369455" cy="6834912"/>
          </a:xfrm>
          <a:prstGeom prst="rightBrace">
            <a:avLst>
              <a:gd name="adj1" fmla="val 8333"/>
              <a:gd name="adj2" fmla="val 5471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2133600" y="3058260"/>
            <a:ext cx="2438400" cy="14708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ctr">
              <a:spcBef>
                <a:spcPts val="1600"/>
              </a:spcBef>
              <a:buNone/>
            </a:pPr>
            <a:r>
              <a:rPr lang="en-US" dirty="0" smtClean="0"/>
              <a:t>Planning to invest </a:t>
            </a:r>
            <a:r>
              <a:rPr lang="en-US" dirty="0"/>
              <a:t>6</a:t>
            </a:r>
            <a:r>
              <a:rPr lang="en-US" dirty="0" smtClean="0"/>
              <a:t> hours toward these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Dane’s Sprint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691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 smtClean="0"/>
              <a:t>Successfully spawning enemies randomly on the board, not on top of plater army.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Unsuccessful in achieving movement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9643" y="4355519"/>
            <a:ext cx="1859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* 7 hours </a:t>
            </a:r>
            <a:r>
              <a:rPr lang="en-US" sz="1600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of </a:t>
            </a:r>
            <a:r>
              <a:rPr lang="en-US" sz="1600" dirty="0" smtClean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work</a:t>
            </a:r>
            <a:endParaRPr lang="en-US" sz="1600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1" y="1017800"/>
            <a:ext cx="6981825" cy="2876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1" y="111579"/>
            <a:ext cx="68484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38" y="2669903"/>
            <a:ext cx="74295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Goals/Accomplishments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sprint, my task was to clean up the HUD assets and to write a script that allows public access to each HUD object. </a:t>
            </a:r>
          </a:p>
          <a:p>
            <a:r>
              <a:rPr lang="en-US" dirty="0"/>
              <a:t>Committed 5 hours to this sprint.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Accomplished </a:t>
            </a:r>
            <a:r>
              <a:rPr lang="en-US" dirty="0"/>
              <a:t>all 5 hours of work on the sprint goals. </a:t>
            </a:r>
          </a:p>
          <a:p>
            <a:r>
              <a:rPr lang="en-US" dirty="0"/>
              <a:t>I successfully cleaned up the HUD assets and I wrote/tested the script.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6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 HUD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3A500E32-2FD0-4C00-835A-4F2D7CDBC2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6" y="121153"/>
            <a:ext cx="8922804" cy="50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1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252"/>
            <a:ext cx="8520600" cy="607800"/>
          </a:xfrm>
        </p:spPr>
        <p:txBody>
          <a:bodyPr/>
          <a:lstStyle/>
          <a:p>
            <a:r>
              <a:rPr lang="en-US" dirty="0" smtClean="0"/>
              <a:t>HUD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0B2075-6315-493D-A4D7-456606AF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029"/>
            <a:ext cx="4749194" cy="1080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DC348F2-EDCB-417C-8547-AB8AAB8F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71" y="1774370"/>
            <a:ext cx="5263329" cy="33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71" y="192286"/>
            <a:ext cx="8520600" cy="607800"/>
          </a:xfrm>
        </p:spPr>
        <p:txBody>
          <a:bodyPr/>
          <a:lstStyle/>
          <a:p>
            <a:r>
              <a:rPr lang="en-US" dirty="0" smtClean="0"/>
              <a:t>Gabe’s Sprint Goals/Accomplishments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0" y="903303"/>
            <a:ext cx="8520600" cy="3339000"/>
          </a:xfrm>
        </p:spPr>
        <p:txBody>
          <a:bodyPr/>
          <a:lstStyle/>
          <a:p>
            <a:r>
              <a:rPr lang="en-US" sz="2000" dirty="0"/>
              <a:t>My goal for this sprint was to implement attack logic, including target selection. </a:t>
            </a:r>
          </a:p>
          <a:p>
            <a:r>
              <a:rPr lang="en-US" sz="2000" dirty="0"/>
              <a:t>I committed about 5 hours to this task. </a:t>
            </a:r>
          </a:p>
          <a:p>
            <a:endParaRPr lang="en-US" sz="2000" dirty="0" smtClean="0"/>
          </a:p>
          <a:p>
            <a:r>
              <a:rPr lang="en-US" sz="2000" dirty="0" smtClean="0"/>
              <a:t>Results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I worked about 7 hours this week on this task.</a:t>
            </a:r>
          </a:p>
          <a:p>
            <a:pPr lvl="1"/>
            <a:r>
              <a:rPr lang="en-US" sz="1800" dirty="0"/>
              <a:t>The event system is complicated and took up far too much of my work time to figure out. And I still don’t know if I did it right!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Billy’s Bucket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dirty="0" smtClean="0"/>
              <a:t>Create </a:t>
            </a:r>
            <a:r>
              <a:rPr lang="en-US" dirty="0"/>
              <a:t>more 3D models</a:t>
            </a:r>
            <a:endParaRPr lang="en-US" sz="1200" dirty="0"/>
          </a:p>
          <a:p>
            <a:pPr marL="0" lvl="2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Critical: customer requested a basket</a:t>
            </a: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Unify Unity project</a:t>
            </a: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endParaRPr lang="en-US" sz="2000" dirty="0">
              <a:latin typeface="Albany" pitchFamily="18"/>
              <a:cs typeface="Tahoma" pitchFamily="2"/>
            </a:endParaRP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Post Sprint 7</a:t>
            </a: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Ensure intro video plays</a:t>
            </a: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Ensure all assets and scripts are operational</a:t>
            </a:r>
          </a:p>
          <a:p>
            <a:pPr marL="0" lvl="1" indent="-216000" hangingPunct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2000" dirty="0">
                <a:latin typeface="Albany" pitchFamily="18"/>
                <a:cs typeface="Tahoma" pitchFamily="2"/>
              </a:rPr>
              <a:t>Compile into an executable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832554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275</Words>
  <Application>Microsoft Office PowerPoint</Application>
  <PresentationFormat>On-screen Show (16:9)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StarSymbol</vt:lpstr>
      <vt:lpstr>Albany</vt:lpstr>
      <vt:lpstr>Roboto</vt:lpstr>
      <vt:lpstr>Geometric</vt:lpstr>
      <vt:lpstr>hExSCAPE</vt:lpstr>
      <vt:lpstr>Sprint 7 Scrum Roles</vt:lpstr>
      <vt:lpstr>Dane’s Sprint Goals</vt:lpstr>
      <vt:lpstr>Dane’s Sprint Accomplishments</vt:lpstr>
      <vt:lpstr>Michael’s Goals/Accomplishments</vt:lpstr>
      <vt:lpstr>In-Game HUD Display</vt:lpstr>
      <vt:lpstr>HUD Code</vt:lpstr>
      <vt:lpstr>Gabe’s Sprint Goals/Accomplishments</vt:lpstr>
      <vt:lpstr>Billy’s Bucket List</vt:lpstr>
      <vt:lpstr>Billy's Accomplishments</vt:lpstr>
      <vt:lpstr>PowerPoint Presentation</vt:lpstr>
      <vt:lpstr>Burndown</vt:lpstr>
      <vt:lpstr>Current Snapshot of Backlog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Reggia, Dane R</cp:lastModifiedBy>
  <cp:revision>28</cp:revision>
  <dcterms:modified xsi:type="dcterms:W3CDTF">2018-04-25T23:34:10Z</dcterms:modified>
</cp:coreProperties>
</file>