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8" r:id="rId2"/>
    <p:sldId id="259" r:id="rId3"/>
    <p:sldId id="279" r:id="rId4"/>
    <p:sldId id="280" r:id="rId5"/>
    <p:sldId id="281" r:id="rId6"/>
    <p:sldId id="295" r:id="rId7"/>
    <p:sldId id="296" r:id="rId8"/>
    <p:sldId id="304" r:id="rId9"/>
    <p:sldId id="283" r:id="rId10"/>
    <p:sldId id="284" r:id="rId11"/>
    <p:sldId id="285" r:id="rId12"/>
    <p:sldId id="298" r:id="rId13"/>
    <p:sldId id="299" r:id="rId14"/>
    <p:sldId id="300" r:id="rId15"/>
    <p:sldId id="301" r:id="rId16"/>
    <p:sldId id="302" r:id="rId17"/>
    <p:sldId id="303" r:id="rId18"/>
    <p:sldId id="286" r:id="rId19"/>
    <p:sldId id="290" r:id="rId20"/>
    <p:sldId id="291" r:id="rId21"/>
    <p:sldId id="292" r:id="rId22"/>
    <p:sldId id="293" r:id="rId23"/>
    <p:sldId id="294" r:id="rId24"/>
    <p:sldId id="305" r:id="rId25"/>
    <p:sldId id="306" r:id="rId26"/>
    <p:sldId id="288" r:id="rId27"/>
    <p:sldId id="289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63" autoAdjust="0"/>
  </p:normalViewPr>
  <p:slideViewPr>
    <p:cSldViewPr snapToGrid="0">
      <p:cViewPr varScale="1">
        <p:scale>
          <a:sx n="68" d="100"/>
          <a:sy n="68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Represented with cubes (maybe</a:t>
            </a:r>
            <a:r>
              <a:rPr lang="en-US" baseline="0" dirty="0"/>
              <a:t> create a picture of cubes again and show unique troubles with them crashing into each other</a:t>
            </a:r>
            <a:endParaRPr lang="en-US" dirty="0"/>
          </a:p>
          <a:p>
            <a:r>
              <a:rPr lang="en-US" dirty="0"/>
              <a:t>Attached movement to arrow keys just for learning. There was no board yet at this point</a:t>
            </a:r>
          </a:p>
          <a:p>
            <a:r>
              <a:rPr lang="en-US" dirty="0"/>
              <a:t>Tell how we thought we wanted a real database at this point in development because, what did we know about games anyway?</a:t>
            </a:r>
          </a:p>
          <a:p>
            <a:r>
              <a:rPr lang="en-US" dirty="0"/>
              <a:t>Make sure to show a picture of </a:t>
            </a:r>
            <a:r>
              <a:rPr lang="en-US" dirty="0" err="1"/>
              <a:t>michaels</a:t>
            </a:r>
            <a:r>
              <a:rPr lang="en-US" baseline="0" dirty="0"/>
              <a:t> interface</a:t>
            </a:r>
          </a:p>
          <a:p>
            <a:r>
              <a:rPr lang="en-US" baseline="0" dirty="0"/>
              <a:t>Grab a chess piece or two to show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messed</a:t>
            </a:r>
            <a:r>
              <a:rPr lang="en-US" baseline="0" dirty="0"/>
              <a:t> up picture of board turned green</a:t>
            </a:r>
          </a:p>
          <a:p>
            <a:r>
              <a:rPr lang="en-US" baseline="0" dirty="0"/>
              <a:t>A picture of one of </a:t>
            </a:r>
            <a:r>
              <a:rPr lang="en-US" baseline="0" dirty="0" err="1"/>
              <a:t>billys</a:t>
            </a:r>
            <a:r>
              <a:rPr lang="en-US" baseline="0" dirty="0"/>
              <a:t>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>
            <a:off x="-4" y="1208662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566053" y="2188379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566053" y="1535235"/>
            <a:ext cx="729343" cy="653143"/>
          </a:xfrm>
          <a:prstGeom prst="hexagon">
            <a:avLst/>
          </a:prstGeom>
          <a:solidFill>
            <a:schemeClr val="accent3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hExSCAPE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053539"/>
            <a:ext cx="8520600" cy="1281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From Down2 Developers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200" dirty="0"/>
              <a:t>Release Review</a:t>
            </a:r>
          </a:p>
        </p:txBody>
      </p:sp>
      <p:sp>
        <p:nvSpPr>
          <p:cNvPr id="4" name="Hexagon 3"/>
          <p:cNvSpPr/>
          <p:nvPr/>
        </p:nvSpPr>
        <p:spPr>
          <a:xfrm>
            <a:off x="-3" y="4469119"/>
            <a:ext cx="729343" cy="653143"/>
          </a:xfrm>
          <a:prstGeom prst="hex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566053" y="3498767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566053" y="4142547"/>
            <a:ext cx="729343" cy="653143"/>
          </a:xfrm>
          <a:prstGeom prst="hexagon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-4" y="3172195"/>
            <a:ext cx="729343" cy="653143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0" y="2519051"/>
            <a:ext cx="729343" cy="653143"/>
          </a:xfrm>
          <a:prstGeom prst="hexagon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-4" y="551416"/>
            <a:ext cx="729343" cy="653143"/>
          </a:xfrm>
          <a:prstGeom prst="hexagon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66053" y="233679"/>
            <a:ext cx="729343" cy="653143"/>
          </a:xfrm>
          <a:prstGeom prst="hexagon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566053" y="-430350"/>
            <a:ext cx="729343" cy="65314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79280"/>
            <a:ext cx="8520600" cy="4040190"/>
          </a:xfrm>
        </p:spPr>
        <p:txBody>
          <a:bodyPr/>
          <a:lstStyle/>
          <a:p>
            <a:r>
              <a:rPr lang="en-US" dirty="0"/>
              <a:t>Realized that integration was going to be difficult</a:t>
            </a:r>
          </a:p>
          <a:p>
            <a:r>
              <a:rPr lang="en-US" dirty="0"/>
              <a:t>Integrated the UI with the army spawning code…but failed to turn the army into rendered units</a:t>
            </a:r>
          </a:p>
          <a:p>
            <a:r>
              <a:rPr lang="en-US" dirty="0"/>
              <a:t>Experienced difficulty integrating the hex map with the integrated UI + army code</a:t>
            </a:r>
          </a:p>
          <a:p>
            <a:r>
              <a:rPr lang="en-US" dirty="0"/>
              <a:t>Learned at least 10 ways not to create a board/snap objects to a board</a:t>
            </a:r>
          </a:p>
          <a:p>
            <a:r>
              <a:rPr lang="en-US" dirty="0"/>
              <a:t>Created more units in Blender</a:t>
            </a:r>
          </a:p>
          <a:p>
            <a:r>
              <a:rPr lang="en-US" dirty="0"/>
              <a:t>Succeeded in creating user profile form, but saving the user data was troublesome</a:t>
            </a:r>
          </a:p>
          <a:p>
            <a:r>
              <a:rPr lang="en-US" dirty="0"/>
              <a:t>Successful in pulling unit attributes from database but began </a:t>
            </a:r>
          </a:p>
          <a:p>
            <a:pPr marL="463550" indent="-349250">
              <a:buNone/>
            </a:pPr>
            <a:r>
              <a:rPr lang="en-US" dirty="0"/>
              <a:t>	to realize perhaps a traditional DB was not the way to 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632C8-5702-4AC6-88F9-96BF64822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017800"/>
            <a:ext cx="6029325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554D2-0EB9-4111-8FC0-1F3DDE3B3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1" y="1017800"/>
            <a:ext cx="357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8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r>
              <a:rPr lang="en-US" sz="2000" dirty="0"/>
              <a:t>Product Owner: Gabe Mayo</a:t>
            </a:r>
          </a:p>
          <a:p>
            <a:r>
              <a:rPr lang="en-US" sz="2000" dirty="0"/>
              <a:t>Scrum Master: Michael </a:t>
            </a:r>
            <a:r>
              <a:rPr lang="en-US" sz="2000" dirty="0" err="1"/>
              <a:t>Ouille</a:t>
            </a:r>
            <a:endParaRPr lang="en-US" sz="2000" dirty="0"/>
          </a:p>
          <a:p>
            <a:r>
              <a:rPr lang="en-US" sz="2000" dirty="0"/>
              <a:t>Goals</a:t>
            </a:r>
          </a:p>
          <a:p>
            <a:pPr lvl="1"/>
            <a:r>
              <a:rPr lang="en-US" sz="1800" dirty="0"/>
              <a:t>Dane: Movement functionality</a:t>
            </a:r>
          </a:p>
          <a:p>
            <a:pPr lvl="1"/>
            <a:r>
              <a:rPr lang="en-US" sz="1800" dirty="0"/>
              <a:t>Michael: Creating and saving user profiles</a:t>
            </a:r>
          </a:p>
          <a:p>
            <a:pPr lvl="1"/>
            <a:r>
              <a:rPr lang="en-US" sz="1800" dirty="0"/>
              <a:t>Gabe: Combat logic</a:t>
            </a:r>
          </a:p>
          <a:p>
            <a:pPr lvl="1"/>
            <a:r>
              <a:rPr lang="en-US" sz="1800" dirty="0"/>
              <a:t>Billy: Modeling and intro video</a:t>
            </a:r>
          </a:p>
          <a:p>
            <a:pPr lvl="1"/>
            <a:r>
              <a:rPr lang="en-US" sz="1800" dirty="0"/>
              <a:t>Chris: State 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1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Dane’s Accomplishments</a:t>
            </a:r>
          </a:p>
          <a:p>
            <a:pPr lvl="1"/>
            <a:r>
              <a:rPr lang="en-US" dirty="0"/>
              <a:t>Integrated Billy’s board code and his own.</a:t>
            </a:r>
          </a:p>
          <a:p>
            <a:pPr lvl="1"/>
            <a:r>
              <a:rPr lang="en-US" dirty="0"/>
              <a:t>Implemented Billy’s models and floating animation.</a:t>
            </a:r>
          </a:p>
          <a:p>
            <a:pPr lvl="1"/>
            <a:r>
              <a:rPr lang="en-US" dirty="0"/>
              <a:t>Spawned pieces on the board using Billy’s models.</a:t>
            </a:r>
          </a:p>
          <a:p>
            <a:pPr lvl="1"/>
            <a:r>
              <a:rPr lang="en-US" dirty="0"/>
              <a:t>Enabled movement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7011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6836-F26B-47FC-9DAD-55A8B579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695D4-CDC2-46C0-AA04-C1D20375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6" y="820516"/>
            <a:ext cx="5956288" cy="38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4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Michael’s Accomplishments</a:t>
            </a:r>
          </a:p>
          <a:p>
            <a:pPr lvl="1"/>
            <a:r>
              <a:rPr lang="en-US" dirty="0"/>
              <a:t>Completed GUI for profile completion form and profile view form.</a:t>
            </a:r>
          </a:p>
          <a:p>
            <a:pPr lvl="1"/>
            <a:r>
              <a:rPr lang="en-US" dirty="0"/>
              <a:t>Wrote scripts to save profile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00543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ED1E-4464-447F-86F9-729DC386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CB853-6BD4-49E5-B940-5BA268FA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4" y="916172"/>
            <a:ext cx="4270033" cy="33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8E44-BA06-4FE8-95CD-22C85078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599F-0C37-41D9-87B9-D488BEE04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Billy’s Accomplishments</a:t>
            </a:r>
          </a:p>
          <a:p>
            <a:pPr lvl="1"/>
            <a:r>
              <a:rPr lang="en-US" dirty="0"/>
              <a:t>Rendered animation videos. </a:t>
            </a:r>
          </a:p>
          <a:p>
            <a:pPr lvl="1"/>
            <a:r>
              <a:rPr lang="en-US" dirty="0"/>
              <a:t>Created the town model.</a:t>
            </a:r>
          </a:p>
        </p:txBody>
      </p:sp>
    </p:spTree>
    <p:extLst>
      <p:ext uri="{BB962C8B-B14F-4D97-AF65-F5344CB8AC3E}">
        <p14:creationId xmlns:p14="http://schemas.microsoft.com/office/powerpoint/2010/main" val="364580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5EB0B-5450-493A-813B-D23677A9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9" y="1017800"/>
            <a:ext cx="7040824" cy="32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/>
              <a:t>Michael: Finished mapping out placement of HUD assets.</a:t>
            </a:r>
          </a:p>
          <a:p>
            <a:pPr lvl="0"/>
            <a:r>
              <a:rPr lang="en-US" sz="2400" dirty="0"/>
              <a:t>Gabe: Worked on some of the combat logic</a:t>
            </a:r>
          </a:p>
          <a:p>
            <a:pPr lvl="0"/>
            <a:r>
              <a:rPr lang="en-US" sz="2400" dirty="0"/>
              <a:t>Dane: Moved unit models around the game board </a:t>
            </a:r>
            <a:r>
              <a:rPr lang="en-US" sz="2400" dirty="0" err="1"/>
              <a:t>hexly</a:t>
            </a:r>
            <a:r>
              <a:rPr lang="en-US" sz="2400" dirty="0"/>
              <a:t> – each piece moves from the center of one hexagon to the center of another.</a:t>
            </a:r>
          </a:p>
          <a:p>
            <a:pPr lvl="0"/>
            <a:r>
              <a:rPr lang="en-US" sz="2400" dirty="0"/>
              <a:t>Billy: Became a Blender Magician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0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/>
              <a:t>Billy: Resolved a number of issues with Blender animations rendering properly for the introduction.  Introduction for the game has been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Dane Reggia</a:t>
            </a:r>
          </a:p>
          <a:p>
            <a:pPr marL="114300" indent="0">
              <a:buNone/>
            </a:pPr>
            <a:r>
              <a:rPr lang="en-US" sz="2400" dirty="0"/>
              <a:t>Billy Loveday</a:t>
            </a:r>
          </a:p>
          <a:p>
            <a:pPr marL="114300" indent="0">
              <a:buNone/>
            </a:pPr>
            <a:r>
              <a:rPr lang="en-US" sz="2400" dirty="0"/>
              <a:t>Michael </a:t>
            </a:r>
            <a:r>
              <a:rPr lang="en-US" sz="2400" dirty="0" err="1"/>
              <a:t>Ouille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Gabriel Mayo</a:t>
            </a:r>
          </a:p>
          <a:p>
            <a:pPr marL="11430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0384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" y="35161"/>
            <a:ext cx="7699536" cy="47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0" y="0"/>
            <a:ext cx="8115835" cy="48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-1"/>
            <a:ext cx="8329922" cy="4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" y="703164"/>
            <a:ext cx="9053345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Dane was scrum master and Billy was product owner. </a:t>
            </a:r>
          </a:p>
          <a:p>
            <a:r>
              <a:rPr lang="en-US" dirty="0"/>
              <a:t>Gabe’s goal for the sprint was to flesh out the attack logic to select targets. </a:t>
            </a:r>
          </a:p>
          <a:p>
            <a:pPr lvl="1"/>
            <a:r>
              <a:rPr lang="en-US" dirty="0"/>
              <a:t>He scripted the code, but had issues getting it to work. The event system bottlenecked him. </a:t>
            </a:r>
          </a:p>
          <a:p>
            <a:r>
              <a:rPr lang="en-US" dirty="0"/>
              <a:t>Michael’s task was to clean up the HUD assets and implement code for them. </a:t>
            </a:r>
          </a:p>
          <a:p>
            <a:pPr lvl="1"/>
            <a:r>
              <a:rPr lang="en-US" dirty="0"/>
              <a:t>HUD was successfully cleaned based off group feedback, and code was scripted/tested.</a:t>
            </a:r>
          </a:p>
          <a:p>
            <a:r>
              <a:rPr lang="en-US" dirty="0"/>
              <a:t>Dane’s task was to spawn enemies of a different color and give enemies movement. </a:t>
            </a:r>
          </a:p>
          <a:p>
            <a:pPr lvl="1"/>
            <a:r>
              <a:rPr lang="en-US" dirty="0"/>
              <a:t>Enemies successfully spawn randomly on the board with their own unique models. </a:t>
            </a:r>
          </a:p>
          <a:p>
            <a:r>
              <a:rPr lang="en-US" dirty="0"/>
              <a:t>Billy’s task for the week was to unify the project and create more 3D models...</a:t>
            </a:r>
          </a:p>
          <a:p>
            <a:r>
              <a:rPr lang="en-US" dirty="0"/>
              <a:t>Sprint had some roadblocks and some successes.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6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presents but everyone contributes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162B0-FF10-44BB-95B1-C7ADD6DD99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74320" y="28225"/>
            <a:ext cx="8595360" cy="508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95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spawned player army of white “archers” that can move in 6 directions to adjacent tiles, but not onto an occupied tile or off the board.</a:t>
            </a:r>
          </a:p>
          <a:p>
            <a:r>
              <a:rPr lang="en-US" dirty="0"/>
              <a:t>A randomly spawned group of enemies</a:t>
            </a:r>
          </a:p>
          <a:p>
            <a:r>
              <a:rPr lang="en-US" dirty="0"/>
              <a:t>A hex map with plains, a lake, grass, wasteland, and mountain scenery in the background</a:t>
            </a:r>
          </a:p>
          <a:p>
            <a:r>
              <a:rPr lang="en-US" dirty="0"/>
              <a:t>A floating sword!</a:t>
            </a:r>
          </a:p>
        </p:txBody>
      </p:sp>
    </p:spTree>
    <p:extLst>
      <p:ext uri="{BB962C8B-B14F-4D97-AF65-F5344CB8AC3E}">
        <p14:creationId xmlns:p14="http://schemas.microsoft.com/office/powerpoint/2010/main" val="224198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Yet To Come for the Holiday Release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them</a:t>
            </a:r>
          </a:p>
        </p:txBody>
      </p:sp>
    </p:spTree>
    <p:extLst>
      <p:ext uri="{BB962C8B-B14F-4D97-AF65-F5344CB8AC3E}">
        <p14:creationId xmlns:p14="http://schemas.microsoft.com/office/powerpoint/2010/main" val="17512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200" lvl="0" indent="0">
              <a:buNone/>
            </a:pPr>
            <a:r>
              <a:rPr lang="en-US" sz="2800" dirty="0"/>
              <a:t>The idea was create a medieval-themed tactical role-playing game.  The game would feature fantasy elements of magic and monsters.  The game would initially be developed for the PC.</a:t>
            </a:r>
          </a:p>
        </p:txBody>
      </p:sp>
    </p:spTree>
    <p:extLst>
      <p:ext uri="{BB962C8B-B14F-4D97-AF65-F5344CB8AC3E}">
        <p14:creationId xmlns:p14="http://schemas.microsoft.com/office/powerpoint/2010/main" val="11644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Types of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Create a navigable game board.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Planned for Sprint 3.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Populate the game board with objects based on a chosen scenario.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Planned for Sprint 5.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Implement combat logic, allowing for interaction between objects.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Planned for Sprint 6.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Implement basic enemy AI, allowing enemies to interact with the player.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Planned for Sprint 7.</a:t>
            </a:r>
          </a:p>
        </p:txBody>
      </p:sp>
    </p:spTree>
    <p:extLst>
      <p:ext uri="{BB962C8B-B14F-4D97-AF65-F5344CB8AC3E}">
        <p14:creationId xmlns:p14="http://schemas.microsoft.com/office/powerpoint/2010/main" val="12331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E712E-AAE9-4C15-BA9B-7EB5E92B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3" y="1017800"/>
            <a:ext cx="9026879" cy="3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Owner: Billy Loveday</a:t>
            </a:r>
          </a:p>
          <a:p>
            <a:r>
              <a:rPr lang="en-US" dirty="0"/>
              <a:t>Scrum Master: Dane Reggia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Set up and practice Unity and C#</a:t>
            </a:r>
          </a:p>
          <a:p>
            <a:pPr lvl="1"/>
            <a:r>
              <a:rPr lang="en-US" dirty="0"/>
              <a:t>Set up collaboration tools</a:t>
            </a:r>
          </a:p>
          <a:p>
            <a:pPr lvl="2"/>
            <a:r>
              <a:rPr lang="en-US" dirty="0"/>
              <a:t>Slack</a:t>
            </a:r>
          </a:p>
          <a:p>
            <a:pPr lvl="2"/>
            <a:r>
              <a:rPr lang="en-US" dirty="0"/>
              <a:t>Trello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5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D177-431B-4F85-8F0A-0B96C5EC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9" y="994173"/>
            <a:ext cx="8968041" cy="41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was product owner and Chris was scrum master. </a:t>
            </a:r>
          </a:p>
          <a:p>
            <a:r>
              <a:rPr lang="en-US" dirty="0"/>
              <a:t>Michael, Dane, and Gabe were all tasked to each learn C# and Unity.</a:t>
            </a:r>
          </a:p>
          <a:p>
            <a:r>
              <a:rPr lang="en-US" dirty="0"/>
              <a:t>Chris’s task  was to create base placeholder game engine for game objects. </a:t>
            </a:r>
          </a:p>
          <a:p>
            <a:pPr lvl="1"/>
            <a:r>
              <a:rPr lang="en-US" dirty="0"/>
              <a:t>He successfully wrote classes out and created code for the game objects, but he explained that while the code did work it was not “pretty” and may need some revisions. </a:t>
            </a:r>
          </a:p>
          <a:p>
            <a:r>
              <a:rPr lang="en-US" dirty="0"/>
              <a:t>Billy’s task was to draft out  data diagrams and descriptions of ideal classes he wanted implemented. </a:t>
            </a:r>
          </a:p>
          <a:p>
            <a:pPr lvl="1"/>
            <a:r>
              <a:rPr lang="en-US" dirty="0"/>
              <a:t>He wrote diagrams showing dataflow between his ideal classes. He also wrote brief descriptions for each component. </a:t>
            </a:r>
          </a:p>
          <a:p>
            <a:r>
              <a:rPr lang="en-US" dirty="0"/>
              <a:t>Tasks for sprint were done, but some not finished. </a:t>
            </a:r>
          </a:p>
        </p:txBody>
      </p:sp>
    </p:spTree>
    <p:extLst>
      <p:ext uri="{BB962C8B-B14F-4D97-AF65-F5344CB8AC3E}">
        <p14:creationId xmlns:p14="http://schemas.microsoft.com/office/powerpoint/2010/main" val="247962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923532"/>
            <a:ext cx="8520600" cy="3339000"/>
          </a:xfrm>
        </p:spPr>
        <p:txBody>
          <a:bodyPr/>
          <a:lstStyle/>
          <a:p>
            <a:r>
              <a:rPr lang="en-US" dirty="0"/>
              <a:t>Spawned the player’s army with some basic representation</a:t>
            </a:r>
          </a:p>
          <a:p>
            <a:r>
              <a:rPr lang="en-US" dirty="0"/>
              <a:t>Wrote functions that enabled movement around the “board”</a:t>
            </a:r>
          </a:p>
          <a:p>
            <a:r>
              <a:rPr lang="en-US" dirty="0"/>
              <a:t>Created a MySQL database of units with traits with the plan to select from this database the 6 units for the player army</a:t>
            </a:r>
          </a:p>
          <a:p>
            <a:r>
              <a:rPr lang="en-US" dirty="0"/>
              <a:t>Created a basic UI that included basic game options like Stop and Start</a:t>
            </a:r>
          </a:p>
          <a:p>
            <a:r>
              <a:rPr lang="en-US" dirty="0"/>
              <a:t>Rendered representations of units using Blender software (chess pieces)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58AF2-0E24-4970-89D4-339CD9FB281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935" y="632731"/>
            <a:ext cx="6029325" cy="436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F72CD-31F5-4ED3-9BD9-02A46E47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5497"/>
            <a:ext cx="9144000" cy="1293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8D8BA0-021A-47FA-B235-E863ED918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1601020"/>
            <a:ext cx="66960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D58F6-8DEB-4B70-8838-AC1424AC5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451" y="1898901"/>
            <a:ext cx="5534025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ECADB-6336-485D-B00B-B555C439A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838" y="2400103"/>
            <a:ext cx="1619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919</Words>
  <Application>Microsoft Office PowerPoint</Application>
  <PresentationFormat>On-screen Show (16:9)</PresentationFormat>
  <Paragraphs>114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Geometric</vt:lpstr>
      <vt:lpstr>hExSCAPE</vt:lpstr>
      <vt:lpstr>The Team</vt:lpstr>
      <vt:lpstr>Concept:</vt:lpstr>
      <vt:lpstr>Broad Types of Actions</vt:lpstr>
      <vt:lpstr>Sprint 1</vt:lpstr>
      <vt:lpstr>Sprint 1</vt:lpstr>
      <vt:lpstr>Sprint 1</vt:lpstr>
      <vt:lpstr>Sprint 2</vt:lpstr>
      <vt:lpstr>Sprint 3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Sprint 5</vt:lpstr>
      <vt:lpstr>Sprint 6</vt:lpstr>
      <vt:lpstr>Sprint 6</vt:lpstr>
      <vt:lpstr>PowerPoint Presentation</vt:lpstr>
      <vt:lpstr>PowerPoint Presentation</vt:lpstr>
      <vt:lpstr>PowerPoint Presentation</vt:lpstr>
      <vt:lpstr>PowerPoint Presentation</vt:lpstr>
      <vt:lpstr>Sprint 7</vt:lpstr>
      <vt:lpstr>Final Product Features</vt:lpstr>
      <vt:lpstr>Final Product Features</vt:lpstr>
      <vt:lpstr>Features Yet To Come for the Holiday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dreggia@outlook.com</cp:lastModifiedBy>
  <cp:revision>54</cp:revision>
  <dcterms:modified xsi:type="dcterms:W3CDTF">2018-04-30T01:54:41Z</dcterms:modified>
</cp:coreProperties>
</file>