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3FBAF-A7D6-4A94-97C2-CF3D08F5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Michael’s Accomplishments/Goals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F01CA-2539-4A3E-AAC4-04E38A8E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sprint, my task was to clean up the HUD assets and to write a script that allows public access to each HUD object. </a:t>
            </a:r>
          </a:p>
          <a:p>
            <a:r>
              <a:rPr lang="en-US" dirty="0"/>
              <a:t>Committed 5 hours to this sprint. </a:t>
            </a:r>
          </a:p>
          <a:p>
            <a:r>
              <a:rPr lang="en-US" dirty="0"/>
              <a:t>Accomplished all 5 hours of work on the sprint goals. </a:t>
            </a:r>
          </a:p>
          <a:p>
            <a:r>
              <a:rPr lang="en-US" dirty="0"/>
              <a:t>I successfully cleaned up the HUD assets and I wrote/tested the script.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9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A500E32-2FD0-4C00-835A-4F2D7CDBC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6" y="619414"/>
            <a:ext cx="10290922" cy="5792415"/>
          </a:xfrm>
        </p:spPr>
      </p:pic>
    </p:spTree>
    <p:extLst>
      <p:ext uri="{BB962C8B-B14F-4D97-AF65-F5344CB8AC3E}">
        <p14:creationId xmlns:p14="http://schemas.microsoft.com/office/powerpoint/2010/main" val="102397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5511-8A86-4F3C-9487-97E08572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7" y="696382"/>
            <a:ext cx="9601196" cy="1303867"/>
          </a:xfrm>
        </p:spPr>
        <p:txBody>
          <a:bodyPr/>
          <a:lstStyle/>
          <a:p>
            <a:r>
              <a:rPr lang="en-US" dirty="0"/>
              <a:t>HUD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B2075-6315-493D-A4D7-456606AF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" y="3007904"/>
            <a:ext cx="4749194" cy="1080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348F2-EDCB-417C-8547-AB8AAB8F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44" y="2257426"/>
            <a:ext cx="5671089" cy="36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6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65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Michael’s Accomplishments/Goals</vt:lpstr>
      <vt:lpstr>PowerPoint Presentation</vt:lpstr>
      <vt:lpstr>HUD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Michael’s Accomplishments/Goals</dc:title>
  <dc:creator>Michael Ouille</dc:creator>
  <cp:lastModifiedBy>Michael Ouille</cp:lastModifiedBy>
  <cp:revision>4</cp:revision>
  <dcterms:created xsi:type="dcterms:W3CDTF">2018-04-23T06:24:33Z</dcterms:created>
  <dcterms:modified xsi:type="dcterms:W3CDTF">2018-04-23T07:03:14Z</dcterms:modified>
</cp:coreProperties>
</file>