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A836F-73DA-4304-918B-0900B6FB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Gabe’s Sprint Goals/Accomplishments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DC0F5-B85D-4923-89A5-912F2349B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My goal for this sprint was to implement attack logic, including target selection. </a:t>
            </a:r>
          </a:p>
          <a:p>
            <a:r>
              <a:rPr lang="en-US" dirty="0"/>
              <a:t>I committed about 5 hours to this task. </a:t>
            </a:r>
          </a:p>
          <a:p>
            <a:r>
              <a:rPr lang="en-US" dirty="0"/>
              <a:t>Results: </a:t>
            </a:r>
          </a:p>
          <a:p>
            <a:pPr lvl="1"/>
            <a:r>
              <a:rPr lang="en-US" dirty="0"/>
              <a:t>I worked about 7 hours this week on this task.</a:t>
            </a:r>
          </a:p>
          <a:p>
            <a:pPr lvl="1"/>
            <a:r>
              <a:rPr lang="en-US" dirty="0"/>
              <a:t>The event system is complicated and took up far too much of my work time to figure out. And I still don’t know if I did </a:t>
            </a:r>
            <a:r>
              <a:rPr lang="en-US"/>
              <a:t>it right</a:t>
            </a:r>
            <a:r>
              <a:rPr lang="en-US" dirty="0"/>
              <a:t>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681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66</TotalTime>
  <Words>72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Gabe’s Sprint Goals/Accomplishments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Goals/Accomplishments</dc:title>
  <dc:creator>Michael Ouille</dc:creator>
  <cp:lastModifiedBy>Gabe</cp:lastModifiedBy>
  <cp:revision>5</cp:revision>
  <dcterms:created xsi:type="dcterms:W3CDTF">2018-04-16T09:42:17Z</dcterms:created>
  <dcterms:modified xsi:type="dcterms:W3CDTF">2018-04-23T03:53:26Z</dcterms:modified>
</cp:coreProperties>
</file>