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9" r:id="rId2"/>
    <p:sldId id="268" r:id="rId3"/>
    <p:sldId id="267" r:id="rId4"/>
    <p:sldId id="269" r:id="rId5"/>
    <p:sldId id="271" r:id="rId6"/>
    <p:sldId id="272" r:id="rId7"/>
    <p:sldId id="273" r:id="rId8"/>
    <p:sldId id="274" r:id="rId9"/>
    <p:sldId id="261" r:id="rId10"/>
    <p:sldId id="262" r:id="rId11"/>
    <p:sldId id="263" r:id="rId12"/>
    <p:sldId id="264" r:id="rId13"/>
    <p:sldId id="265" r:id="rId14"/>
    <p:sldId id="266" r:id="rId15"/>
    <p:sldId id="270" r:id="rId16"/>
  </p:sldIdLst>
  <p:sldSz cx="9144000" cy="5143500" type="screen16x9"/>
  <p:notesSz cx="6858000" cy="9144000"/>
  <p:embeddedFontLst>
    <p:embeddedFont>
      <p:font typeface="Roboto"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snapToGrid="0">
      <p:cViewPr varScale="1">
        <p:scale>
          <a:sx n="90" d="100"/>
          <a:sy n="90" d="100"/>
        </p:scale>
        <p:origin x="8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Burndown</a:t>
            </a:r>
            <a:r>
              <a:rPr lang="en-US" baseline="0"/>
              <a:t> </a:t>
            </a:r>
            <a:r>
              <a:rPr lang="en-US"/>
              <a:t>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Trajectory</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Sheet1!$A$3:$A$9</c:f>
              <c:numCache>
                <c:formatCode>General</c:formatCode>
                <c:ptCount val="7"/>
                <c:pt idx="0">
                  <c:v>1</c:v>
                </c:pt>
                <c:pt idx="1">
                  <c:v>2</c:v>
                </c:pt>
                <c:pt idx="2">
                  <c:v>3</c:v>
                </c:pt>
                <c:pt idx="3">
                  <c:v>4</c:v>
                </c:pt>
                <c:pt idx="4">
                  <c:v>5</c:v>
                </c:pt>
                <c:pt idx="5">
                  <c:v>6</c:v>
                </c:pt>
                <c:pt idx="6">
                  <c:v>7</c:v>
                </c:pt>
              </c:numCache>
            </c:numRef>
          </c:xVal>
          <c:yVal>
            <c:numRef>
              <c:f>Sheet1!$B$3:$B$9</c:f>
              <c:numCache>
                <c:formatCode>General</c:formatCode>
                <c:ptCount val="7"/>
                <c:pt idx="0">
                  <c:v>229</c:v>
                </c:pt>
                <c:pt idx="1">
                  <c:v>209</c:v>
                </c:pt>
                <c:pt idx="2">
                  <c:v>173</c:v>
                </c:pt>
                <c:pt idx="3">
                  <c:v>152</c:v>
                </c:pt>
                <c:pt idx="4">
                  <c:v>92</c:v>
                </c:pt>
                <c:pt idx="6">
                  <c:v>0</c:v>
                </c:pt>
              </c:numCache>
            </c:numRef>
          </c:yVal>
          <c:smooth val="1"/>
          <c:extLst>
            <c:ext xmlns:c16="http://schemas.microsoft.com/office/drawing/2014/chart" uri="{C3380CC4-5D6E-409C-BE32-E72D297353CC}">
              <c16:uniqueId val="{00000000-910E-422F-B8EB-1CA3DDBF1CDA}"/>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Sheet1!$O$2:$O$3</c:f>
              <c:numCache>
                <c:formatCode>General</c:formatCode>
                <c:ptCount val="2"/>
                <c:pt idx="0">
                  <c:v>4</c:v>
                </c:pt>
                <c:pt idx="1">
                  <c:v>5</c:v>
                </c:pt>
              </c:numCache>
            </c:numRef>
          </c:xVal>
          <c:yVal>
            <c:numRef>
              <c:f>Sheet1!$P$2:$P$3</c:f>
              <c:numCache>
                <c:formatCode>General</c:formatCode>
                <c:ptCount val="2"/>
                <c:pt idx="0">
                  <c:v>152</c:v>
                </c:pt>
                <c:pt idx="1">
                  <c:v>136</c:v>
                </c:pt>
              </c:numCache>
            </c:numRef>
          </c:yVal>
          <c:smooth val="1"/>
          <c:extLst>
            <c:ext xmlns:c16="http://schemas.microsoft.com/office/drawing/2014/chart" uri="{C3380CC4-5D6E-409C-BE32-E72D297353CC}">
              <c16:uniqueId val="{00000001-910E-422F-B8EB-1CA3DDBF1CDA}"/>
            </c:ext>
          </c:extLst>
        </c:ser>
        <c:dLbls>
          <c:showLegendKey val="0"/>
          <c:showVal val="0"/>
          <c:showCatName val="0"/>
          <c:showSerName val="0"/>
          <c:showPercent val="0"/>
          <c:showBubbleSize val="0"/>
        </c:dLbls>
        <c:axId val="375701192"/>
        <c:axId val="375701976"/>
      </c:scatterChart>
      <c:valAx>
        <c:axId val="375701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701976"/>
        <c:crosses val="autoZero"/>
        <c:crossBetween val="midCat"/>
      </c:valAx>
      <c:valAx>
        <c:axId val="375701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Story Points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7011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001033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39557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1857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5347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216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0E06-51C6-440B-A8B3-9F4C9E9DC13B}"/>
              </a:ext>
            </a:extLst>
          </p:cNvPr>
          <p:cNvSpPr>
            <a:spLocks noGrp="1"/>
          </p:cNvSpPr>
          <p:nvPr>
            <p:ph type="ctrTitle"/>
          </p:nvPr>
        </p:nvSpPr>
        <p:spPr/>
        <p:txBody>
          <a:bodyPr/>
          <a:lstStyle/>
          <a:p>
            <a:r>
              <a:rPr lang="en-US" dirty="0"/>
              <a:t>Sprint 4</a:t>
            </a:r>
            <a:r>
              <a:rPr lang="en-US"/>
              <a:t>: Void( </a:t>
            </a:r>
            <a:r>
              <a:rPr lang="en-US" dirty="0"/>
              <a:t>)</a:t>
            </a:r>
          </a:p>
        </p:txBody>
      </p:sp>
      <p:sp>
        <p:nvSpPr>
          <p:cNvPr id="3" name="Subtitle 2">
            <a:extLst>
              <a:ext uri="{FF2B5EF4-FFF2-40B4-BE49-F238E27FC236}">
                <a16:creationId xmlns:a16="http://schemas.microsoft.com/office/drawing/2014/main" id="{7BE92D08-52FF-49CC-9DCD-3162657984C3}"/>
              </a:ext>
            </a:extLst>
          </p:cNvPr>
          <p:cNvSpPr>
            <a:spLocks noGrp="1"/>
          </p:cNvSpPr>
          <p:nvPr>
            <p:ph type="subTitle" idx="1"/>
          </p:nvPr>
        </p:nvSpPr>
        <p:spPr/>
        <p:txBody>
          <a:bodyPr/>
          <a:lstStyle/>
          <a:p>
            <a:r>
              <a:rPr lang="en-US" dirty="0"/>
              <a:t>Down2’s production of </a:t>
            </a:r>
            <a:r>
              <a:rPr lang="en-US" dirty="0" err="1"/>
              <a:t>hExSCAPE</a:t>
            </a:r>
            <a:endParaRPr lang="en-US" dirty="0"/>
          </a:p>
        </p:txBody>
      </p:sp>
    </p:spTree>
    <p:extLst>
      <p:ext uri="{BB962C8B-B14F-4D97-AF65-F5344CB8AC3E}">
        <p14:creationId xmlns:p14="http://schemas.microsoft.com/office/powerpoint/2010/main" val="87449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C83F-AD8A-4390-88CD-7FE4B88B60C5}"/>
              </a:ext>
            </a:extLst>
          </p:cNvPr>
          <p:cNvSpPr>
            <a:spLocks noGrp="1"/>
          </p:cNvSpPr>
          <p:nvPr>
            <p:ph type="title"/>
          </p:nvPr>
        </p:nvSpPr>
        <p:spPr/>
        <p:txBody>
          <a:bodyPr/>
          <a:lstStyle/>
          <a:p>
            <a:r>
              <a:rPr lang="en-US" dirty="0"/>
              <a:t>Billy’s Sprint 4 Accomplishments</a:t>
            </a:r>
          </a:p>
        </p:txBody>
      </p:sp>
      <p:sp>
        <p:nvSpPr>
          <p:cNvPr id="3" name="Text Placeholder 2">
            <a:extLst>
              <a:ext uri="{FF2B5EF4-FFF2-40B4-BE49-F238E27FC236}">
                <a16:creationId xmlns:a16="http://schemas.microsoft.com/office/drawing/2014/main" id="{3C6904D4-7003-445C-A5AF-3838033BC56A}"/>
              </a:ext>
            </a:extLst>
          </p:cNvPr>
          <p:cNvSpPr>
            <a:spLocks noGrp="1"/>
          </p:cNvSpPr>
          <p:nvPr>
            <p:ph type="body" idx="1"/>
          </p:nvPr>
        </p:nvSpPr>
        <p:spPr/>
        <p:txBody>
          <a:bodyPr/>
          <a:lstStyle/>
          <a:p>
            <a:r>
              <a:rPr lang="en-US" dirty="0"/>
              <a:t>Generated an assortment of models for use in the game.</a:t>
            </a:r>
          </a:p>
          <a:p>
            <a:r>
              <a:rPr lang="en-US" dirty="0"/>
              <a:t>Created a fancy Unity scene to show off all the new stuff.</a:t>
            </a:r>
          </a:p>
          <a:p>
            <a:endParaRPr lang="en-US" dirty="0"/>
          </a:p>
          <a:p>
            <a:endParaRPr lang="en-US" dirty="0"/>
          </a:p>
          <a:p>
            <a:pPr marL="114300" indent="0">
              <a:buNone/>
            </a:pPr>
            <a:r>
              <a:rPr lang="en-US" dirty="0"/>
              <a:t>Time required was 10 hours.</a:t>
            </a:r>
          </a:p>
        </p:txBody>
      </p:sp>
    </p:spTree>
    <p:extLst>
      <p:ext uri="{BB962C8B-B14F-4D97-AF65-F5344CB8AC3E}">
        <p14:creationId xmlns:p14="http://schemas.microsoft.com/office/powerpoint/2010/main" val="359525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A5BD-A5E7-4B44-865E-9A762F5DFD16}"/>
              </a:ext>
            </a:extLst>
          </p:cNvPr>
          <p:cNvSpPr>
            <a:spLocks noGrp="1"/>
          </p:cNvSpPr>
          <p:nvPr>
            <p:ph type="title"/>
          </p:nvPr>
        </p:nvSpPr>
        <p:spPr/>
        <p:txBody>
          <a:bodyPr/>
          <a:lstStyle/>
          <a:p>
            <a:r>
              <a:rPr lang="en-US" dirty="0"/>
              <a:t>Michael’s Sprint 4 Goals</a:t>
            </a:r>
          </a:p>
        </p:txBody>
      </p:sp>
      <p:sp>
        <p:nvSpPr>
          <p:cNvPr id="3" name="Text Placeholder 2">
            <a:extLst>
              <a:ext uri="{FF2B5EF4-FFF2-40B4-BE49-F238E27FC236}">
                <a16:creationId xmlns:a16="http://schemas.microsoft.com/office/drawing/2014/main" id="{D11C267A-C841-4E2E-99E1-D48E442E6CCC}"/>
              </a:ext>
            </a:extLst>
          </p:cNvPr>
          <p:cNvSpPr>
            <a:spLocks noGrp="1"/>
          </p:cNvSpPr>
          <p:nvPr>
            <p:ph type="body" idx="1"/>
          </p:nvPr>
        </p:nvSpPr>
        <p:spPr/>
        <p:txBody>
          <a:bodyPr/>
          <a:lstStyle/>
          <a:p>
            <a:r>
              <a:rPr lang="en-US" dirty="0"/>
              <a:t>Collaborate with Dane to integrate the main menu functionality with the unit spawning functionality.</a:t>
            </a:r>
          </a:p>
          <a:p>
            <a:r>
              <a:rPr lang="en-US" dirty="0"/>
              <a:t>Create user profiles.</a:t>
            </a:r>
          </a:p>
          <a:p>
            <a:r>
              <a:rPr lang="en-US" dirty="0"/>
              <a:t>Save configuration data to a file.</a:t>
            </a:r>
          </a:p>
          <a:p>
            <a:pPr marL="114300" indent="0">
              <a:buNone/>
            </a:pPr>
            <a:endParaRPr lang="en-US" dirty="0"/>
          </a:p>
          <a:p>
            <a:pPr marL="114300" indent="0">
              <a:buNone/>
            </a:pPr>
            <a:endParaRPr lang="en-US" dirty="0"/>
          </a:p>
          <a:p>
            <a:pPr marL="114300" indent="0">
              <a:buNone/>
            </a:pPr>
            <a:r>
              <a:rPr lang="en-US" dirty="0"/>
              <a:t>I expect to devote about eight hours to these goals during this sprint.</a:t>
            </a:r>
          </a:p>
        </p:txBody>
      </p:sp>
    </p:spTree>
    <p:extLst>
      <p:ext uri="{BB962C8B-B14F-4D97-AF65-F5344CB8AC3E}">
        <p14:creationId xmlns:p14="http://schemas.microsoft.com/office/powerpoint/2010/main" val="530347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F48B-CA49-4CA2-82C0-36CEE2B6F62A}"/>
              </a:ext>
            </a:extLst>
          </p:cNvPr>
          <p:cNvSpPr>
            <a:spLocks noGrp="1"/>
          </p:cNvSpPr>
          <p:nvPr>
            <p:ph type="title"/>
          </p:nvPr>
        </p:nvSpPr>
        <p:spPr/>
        <p:txBody>
          <a:bodyPr/>
          <a:lstStyle/>
          <a:p>
            <a:r>
              <a:rPr lang="en-US" dirty="0"/>
              <a:t>Michael’s Sprint 4 Accomplishments</a:t>
            </a:r>
          </a:p>
        </p:txBody>
      </p:sp>
      <p:sp>
        <p:nvSpPr>
          <p:cNvPr id="3" name="Text Placeholder 2">
            <a:extLst>
              <a:ext uri="{FF2B5EF4-FFF2-40B4-BE49-F238E27FC236}">
                <a16:creationId xmlns:a16="http://schemas.microsoft.com/office/drawing/2014/main" id="{2E132179-BA89-471D-A4A7-2C577110C257}"/>
              </a:ext>
            </a:extLst>
          </p:cNvPr>
          <p:cNvSpPr>
            <a:spLocks noGrp="1"/>
          </p:cNvSpPr>
          <p:nvPr>
            <p:ph type="body" idx="1"/>
          </p:nvPr>
        </p:nvSpPr>
        <p:spPr/>
        <p:txBody>
          <a:bodyPr/>
          <a:lstStyle/>
          <a:p>
            <a:r>
              <a:rPr lang="en-US" dirty="0"/>
              <a:t>Completed code to allow the menu to appear over the game board.</a:t>
            </a:r>
          </a:p>
          <a:p>
            <a:r>
              <a:rPr lang="en-US" dirty="0"/>
              <a:t>Was not able to complete the scripting necessary for user profiles and saving.</a:t>
            </a:r>
          </a:p>
          <a:p>
            <a:endParaRPr lang="en-US" dirty="0"/>
          </a:p>
          <a:p>
            <a:pPr marL="114300" indent="0">
              <a:buNone/>
            </a:pPr>
            <a:r>
              <a:rPr lang="en-US" dirty="0"/>
              <a:t>I spent about eight hours during this week on these tasks.</a:t>
            </a:r>
          </a:p>
        </p:txBody>
      </p:sp>
    </p:spTree>
    <p:extLst>
      <p:ext uri="{BB962C8B-B14F-4D97-AF65-F5344CB8AC3E}">
        <p14:creationId xmlns:p14="http://schemas.microsoft.com/office/powerpoint/2010/main" val="249352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39C1-B460-4D24-8FD1-46A7BD9B4530}"/>
              </a:ext>
            </a:extLst>
          </p:cNvPr>
          <p:cNvSpPr>
            <a:spLocks noGrp="1"/>
          </p:cNvSpPr>
          <p:nvPr>
            <p:ph type="title"/>
          </p:nvPr>
        </p:nvSpPr>
        <p:spPr/>
        <p:txBody>
          <a:bodyPr/>
          <a:lstStyle/>
          <a:p>
            <a:r>
              <a:rPr lang="en-US" dirty="0"/>
              <a:t>Gabe’s Sprint 4 Goals</a:t>
            </a:r>
          </a:p>
        </p:txBody>
      </p:sp>
      <p:sp>
        <p:nvSpPr>
          <p:cNvPr id="3" name="Text Placeholder 2">
            <a:extLst>
              <a:ext uri="{FF2B5EF4-FFF2-40B4-BE49-F238E27FC236}">
                <a16:creationId xmlns:a16="http://schemas.microsoft.com/office/drawing/2014/main" id="{0BAA7502-FB0D-4097-96E7-B467F512E9D4}"/>
              </a:ext>
            </a:extLst>
          </p:cNvPr>
          <p:cNvSpPr>
            <a:spLocks noGrp="1"/>
          </p:cNvSpPr>
          <p:nvPr>
            <p:ph type="body" idx="1"/>
          </p:nvPr>
        </p:nvSpPr>
        <p:spPr/>
        <p:txBody>
          <a:bodyPr/>
          <a:lstStyle/>
          <a:p>
            <a:r>
              <a:rPr lang="en-US" dirty="0"/>
              <a:t>Create database connection functionality.</a:t>
            </a:r>
          </a:p>
          <a:p>
            <a:r>
              <a:rPr lang="en-US" dirty="0"/>
              <a:t>Create a constructor for the Unit class that can pull its attributes from the database.</a:t>
            </a:r>
          </a:p>
          <a:p>
            <a:endParaRPr lang="en-US" dirty="0"/>
          </a:p>
          <a:p>
            <a:pPr marL="114300" indent="0">
              <a:buNone/>
            </a:pPr>
            <a:endParaRPr lang="en-US" dirty="0"/>
          </a:p>
          <a:p>
            <a:pPr marL="114300" indent="0">
              <a:buNone/>
            </a:pPr>
            <a:r>
              <a:rPr lang="en-US" dirty="0"/>
              <a:t>I expect to devote about 10 hours to these goals during this sprint.</a:t>
            </a:r>
          </a:p>
          <a:p>
            <a:pPr marL="114300" indent="0">
              <a:buNone/>
            </a:pPr>
            <a:endParaRPr lang="en-US" dirty="0"/>
          </a:p>
          <a:p>
            <a:endParaRPr lang="en-US" dirty="0"/>
          </a:p>
        </p:txBody>
      </p:sp>
    </p:spTree>
    <p:extLst>
      <p:ext uri="{BB962C8B-B14F-4D97-AF65-F5344CB8AC3E}">
        <p14:creationId xmlns:p14="http://schemas.microsoft.com/office/powerpoint/2010/main" val="66877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C801-6CE8-437D-92DE-89ED1CFA0659}"/>
              </a:ext>
            </a:extLst>
          </p:cNvPr>
          <p:cNvSpPr>
            <a:spLocks noGrp="1"/>
          </p:cNvSpPr>
          <p:nvPr>
            <p:ph type="title"/>
          </p:nvPr>
        </p:nvSpPr>
        <p:spPr/>
        <p:txBody>
          <a:bodyPr/>
          <a:lstStyle/>
          <a:p>
            <a:r>
              <a:rPr lang="en-US" dirty="0"/>
              <a:t>Gabe’s Sprint 4 Accomplishments</a:t>
            </a:r>
          </a:p>
        </p:txBody>
      </p:sp>
      <p:sp>
        <p:nvSpPr>
          <p:cNvPr id="3" name="Text Placeholder 2">
            <a:extLst>
              <a:ext uri="{FF2B5EF4-FFF2-40B4-BE49-F238E27FC236}">
                <a16:creationId xmlns:a16="http://schemas.microsoft.com/office/drawing/2014/main" id="{8530F5A8-6E5E-4EFA-A5EA-FCEF092A16D2}"/>
              </a:ext>
            </a:extLst>
          </p:cNvPr>
          <p:cNvSpPr>
            <a:spLocks noGrp="1"/>
          </p:cNvSpPr>
          <p:nvPr>
            <p:ph type="body" idx="1"/>
          </p:nvPr>
        </p:nvSpPr>
        <p:spPr/>
        <p:txBody>
          <a:bodyPr/>
          <a:lstStyle/>
          <a:p>
            <a:r>
              <a:rPr lang="en-US" dirty="0"/>
              <a:t>Created a simple MySQL connection in C# by creating a class, </a:t>
            </a:r>
            <a:r>
              <a:rPr lang="en-US" dirty="0" err="1"/>
              <a:t>DBConnect</a:t>
            </a:r>
            <a:r>
              <a:rPr lang="en-US" dirty="0"/>
              <a:t>.</a:t>
            </a:r>
          </a:p>
          <a:p>
            <a:r>
              <a:rPr lang="en-US" dirty="0"/>
              <a:t>Used the DB connect class to provide data to the Unit class constructor and instantiate a unit with data from the unit table.</a:t>
            </a:r>
          </a:p>
          <a:p>
            <a:r>
              <a:rPr lang="en-US" dirty="0"/>
              <a:t>Wrote a short test program that accepts a unit ID from the console and calls the Unit constructor using it.</a:t>
            </a:r>
          </a:p>
          <a:p>
            <a:endParaRPr lang="en-US" dirty="0"/>
          </a:p>
          <a:p>
            <a:pPr marL="114300" indent="0">
              <a:buNone/>
            </a:pPr>
            <a:endParaRPr lang="en-US" dirty="0"/>
          </a:p>
          <a:p>
            <a:endParaRPr lang="en-US" dirty="0"/>
          </a:p>
          <a:p>
            <a:pPr marL="114300" indent="0">
              <a:buNone/>
            </a:pPr>
            <a:r>
              <a:rPr lang="en-US" dirty="0"/>
              <a:t>I spent about ten hours working on this.</a:t>
            </a:r>
          </a:p>
        </p:txBody>
      </p:sp>
      <p:pic>
        <p:nvPicPr>
          <p:cNvPr id="5" name="Picture 4">
            <a:extLst>
              <a:ext uri="{FF2B5EF4-FFF2-40B4-BE49-F238E27FC236}">
                <a16:creationId xmlns:a16="http://schemas.microsoft.com/office/drawing/2014/main" id="{A47322A8-E92D-4609-ADB6-4DD6B6B581CD}"/>
              </a:ext>
            </a:extLst>
          </p:cNvPr>
          <p:cNvPicPr>
            <a:picLocks noChangeAspect="1"/>
          </p:cNvPicPr>
          <p:nvPr/>
        </p:nvPicPr>
        <p:blipFill>
          <a:blip r:embed="rId2"/>
          <a:stretch>
            <a:fillRect/>
          </a:stretch>
        </p:blipFill>
        <p:spPr>
          <a:xfrm>
            <a:off x="2442865" y="3010081"/>
            <a:ext cx="4258269" cy="590632"/>
          </a:xfrm>
          <a:prstGeom prst="rect">
            <a:avLst/>
          </a:prstGeom>
        </p:spPr>
      </p:pic>
    </p:spTree>
    <p:extLst>
      <p:ext uri="{BB962C8B-B14F-4D97-AF65-F5344CB8AC3E}">
        <p14:creationId xmlns:p14="http://schemas.microsoft.com/office/powerpoint/2010/main" val="205863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2C6D-1806-4278-9A16-543F74F6C96C}"/>
              </a:ext>
            </a:extLst>
          </p:cNvPr>
          <p:cNvSpPr>
            <a:spLocks noGrp="1"/>
          </p:cNvSpPr>
          <p:nvPr>
            <p:ph type="title"/>
          </p:nvPr>
        </p:nvSpPr>
        <p:spPr>
          <a:xfrm>
            <a:off x="311700" y="126815"/>
            <a:ext cx="8520600" cy="1982311"/>
          </a:xfrm>
        </p:spPr>
        <p:txBody>
          <a:bodyPr/>
          <a:lstStyle/>
          <a:p>
            <a:r>
              <a:rPr lang="en-US" sz="4800" dirty="0"/>
              <a:t>Sprint 4: Void( )</a:t>
            </a:r>
          </a:p>
        </p:txBody>
      </p:sp>
      <p:sp>
        <p:nvSpPr>
          <p:cNvPr id="3" name="Text Placeholder 2">
            <a:extLst>
              <a:ext uri="{FF2B5EF4-FFF2-40B4-BE49-F238E27FC236}">
                <a16:creationId xmlns:a16="http://schemas.microsoft.com/office/drawing/2014/main" id="{27F9CEDD-D1DF-4D3F-A47D-FBA3DA6A2D6A}"/>
              </a:ext>
            </a:extLst>
          </p:cNvPr>
          <p:cNvSpPr>
            <a:spLocks noGrp="1"/>
          </p:cNvSpPr>
          <p:nvPr>
            <p:ph type="body" idx="1"/>
          </p:nvPr>
        </p:nvSpPr>
        <p:spPr>
          <a:xfrm>
            <a:off x="311700" y="2716501"/>
            <a:ext cx="8520600" cy="1934623"/>
          </a:xfrm>
        </p:spPr>
        <p:txBody>
          <a:bodyPr/>
          <a:lstStyle/>
          <a:p>
            <a:pPr marL="114300" indent="0">
              <a:buNone/>
            </a:pPr>
            <a:r>
              <a:rPr lang="en-US" sz="2400" dirty="0"/>
              <a:t>This sprint presented our team with significant individual challenges that will required greater collaboration to overcome in the coming weeks.</a:t>
            </a:r>
          </a:p>
        </p:txBody>
      </p:sp>
    </p:spTree>
    <p:extLst>
      <p:ext uri="{BB962C8B-B14F-4D97-AF65-F5344CB8AC3E}">
        <p14:creationId xmlns:p14="http://schemas.microsoft.com/office/powerpoint/2010/main" val="259506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4FFB-6BC6-4582-88F1-6248083F6C18}"/>
              </a:ext>
            </a:extLst>
          </p:cNvPr>
          <p:cNvSpPr>
            <a:spLocks noGrp="1"/>
          </p:cNvSpPr>
          <p:nvPr>
            <p:ph type="title"/>
          </p:nvPr>
        </p:nvSpPr>
        <p:spPr/>
        <p:txBody>
          <a:bodyPr/>
          <a:lstStyle/>
          <a:p>
            <a:r>
              <a:rPr lang="en-US" dirty="0"/>
              <a:t>Sprint Goals and Dates</a:t>
            </a:r>
          </a:p>
        </p:txBody>
      </p:sp>
      <p:sp>
        <p:nvSpPr>
          <p:cNvPr id="3" name="Text Placeholder 2">
            <a:extLst>
              <a:ext uri="{FF2B5EF4-FFF2-40B4-BE49-F238E27FC236}">
                <a16:creationId xmlns:a16="http://schemas.microsoft.com/office/drawing/2014/main" id="{58DC8FE0-B2AE-4A05-9E97-21A0B7E71FBB}"/>
              </a:ext>
            </a:extLst>
          </p:cNvPr>
          <p:cNvSpPr>
            <a:spLocks noGrp="1"/>
          </p:cNvSpPr>
          <p:nvPr>
            <p:ph type="body" idx="1"/>
          </p:nvPr>
        </p:nvSpPr>
        <p:spPr/>
        <p:txBody>
          <a:bodyPr/>
          <a:lstStyle/>
          <a:p>
            <a:pPr marL="114300" indent="0">
              <a:buNone/>
            </a:pPr>
            <a:r>
              <a:rPr lang="en-US" sz="1400" dirty="0"/>
              <a:t>Team goals for this sprint involved primarily individual tasks.  Billy continued his work on our 3D unit models.  Gabe worked on creating a connection to the database and creating a constructor that can pull data for a unit from the database. Chris continued to work on the game state controller. Dane worked on building the movement functionality for our units. Michael worked on creating user profiles and the ability to save games. Dane and Michael also collaborated to integrate the main menu and unit spawning code. We aimed to have most of these tasks completed by April 2nd, with the exception of the model work which is ongoing.</a:t>
            </a:r>
          </a:p>
          <a:p>
            <a:pPr marL="114300" indent="0">
              <a:buNone/>
            </a:pPr>
            <a:endParaRPr lang="en-US" sz="1400" dirty="0"/>
          </a:p>
          <a:p>
            <a:pPr marL="114300" indent="0">
              <a:buNone/>
            </a:pPr>
            <a:r>
              <a:rPr lang="en-US" sz="1400" dirty="0"/>
              <a:t>We are having our regular stand-up meeting on 3/28/18 as well as our nightly Slack meetings.</a:t>
            </a:r>
          </a:p>
          <a:p>
            <a:pPr marL="114300" indent="0">
              <a:buNone/>
            </a:pPr>
            <a:endParaRPr lang="en-US" dirty="0"/>
          </a:p>
        </p:txBody>
      </p:sp>
    </p:spTree>
    <p:extLst>
      <p:ext uri="{BB962C8B-B14F-4D97-AF65-F5344CB8AC3E}">
        <p14:creationId xmlns:p14="http://schemas.microsoft.com/office/powerpoint/2010/main" val="329138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BDF81F-1D2E-40CE-AB46-2E8937ED6E04}"/>
              </a:ext>
            </a:extLst>
          </p:cNvPr>
          <p:cNvSpPr>
            <a:spLocks noGrp="1"/>
          </p:cNvSpPr>
          <p:nvPr>
            <p:ph type="body" idx="1"/>
          </p:nvPr>
        </p:nvSpPr>
        <p:spPr>
          <a:xfrm>
            <a:off x="1334891" y="4230575"/>
            <a:ext cx="7034873" cy="598800"/>
          </a:xfrm>
        </p:spPr>
        <p:txBody>
          <a:bodyPr/>
          <a:lstStyle/>
          <a:p>
            <a:r>
              <a:rPr lang="en-US" dirty="0"/>
              <a:t>Current snapshot of the Trello board for Sprint 4: Void.</a:t>
            </a:r>
          </a:p>
        </p:txBody>
      </p:sp>
      <p:pic>
        <p:nvPicPr>
          <p:cNvPr id="7" name="Picture 6">
            <a:extLst>
              <a:ext uri="{FF2B5EF4-FFF2-40B4-BE49-F238E27FC236}">
                <a16:creationId xmlns:a16="http://schemas.microsoft.com/office/drawing/2014/main" id="{CA89D8E1-ABF0-4912-B622-AA12B28D34AE}"/>
              </a:ext>
            </a:extLst>
          </p:cNvPr>
          <p:cNvPicPr>
            <a:picLocks noChangeAspect="1"/>
          </p:cNvPicPr>
          <p:nvPr/>
        </p:nvPicPr>
        <p:blipFill>
          <a:blip r:embed="rId2"/>
          <a:stretch>
            <a:fillRect/>
          </a:stretch>
        </p:blipFill>
        <p:spPr>
          <a:xfrm>
            <a:off x="0" y="0"/>
            <a:ext cx="9144000" cy="4250688"/>
          </a:xfrm>
          <a:prstGeom prst="rect">
            <a:avLst/>
          </a:prstGeom>
        </p:spPr>
      </p:pic>
    </p:spTree>
    <p:extLst>
      <p:ext uri="{BB962C8B-B14F-4D97-AF65-F5344CB8AC3E}">
        <p14:creationId xmlns:p14="http://schemas.microsoft.com/office/powerpoint/2010/main" val="266816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9661AC-3933-4C04-AAA8-8AB3D1D13990}"/>
              </a:ext>
            </a:extLst>
          </p:cNvPr>
          <p:cNvSpPr>
            <a:spLocks noChangeArrowheads="1"/>
          </p:cNvSpPr>
          <p:nvPr/>
        </p:nvSpPr>
        <p:spPr bwMode="auto">
          <a:xfrm>
            <a:off x="2402804" y="399931"/>
            <a:ext cx="493909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Release Burndown Chart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9A7E9BF4-5427-4E0B-9763-68F36BC40336}"/>
              </a:ext>
            </a:extLst>
          </p:cNvPr>
          <p:cNvSpPr>
            <a:spLocks noChangeArrowheads="1"/>
          </p:cNvSpPr>
          <p:nvPr/>
        </p:nvSpPr>
        <p:spPr bwMode="auto">
          <a:xfrm>
            <a:off x="707801" y="4132937"/>
            <a:ext cx="843692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team aimed for 60 story points, but only completed 16. Some of this was the result of challenges we faced during the week and some of</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is due to the ongoing nature of some of the related tasks.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burndown was edited as the team refocused on our new objectives, and have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more realistic estimation of time requirements. That is why the story point total has increased over the sprint 4 plan total.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Chart 5">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623829932"/>
              </p:ext>
            </p:extLst>
          </p:nvPr>
        </p:nvGraphicFramePr>
        <p:xfrm>
          <a:off x="2286000" y="1104900"/>
          <a:ext cx="4572000" cy="2933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816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Chris’</a:t>
            </a:r>
            <a:r>
              <a:rPr lang="en" dirty="0"/>
              <a:t> Sprint 4 Goals</a:t>
            </a:r>
            <a:endParaRPr dirty="0"/>
          </a:p>
        </p:txBody>
      </p:sp>
      <p:sp>
        <p:nvSpPr>
          <p:cNvPr id="86" name="Shape 86"/>
          <p:cNvSpPr txBox="1">
            <a:spLocks noGrp="1"/>
          </p:cNvSpPr>
          <p:nvPr>
            <p:ph type="body" idx="1"/>
          </p:nvPr>
        </p:nvSpPr>
        <p:spPr>
          <a:xfrm>
            <a:off x="311700" y="1229875"/>
            <a:ext cx="8520600" cy="3192600"/>
          </a:xfrm>
          <a:prstGeom prst="rect">
            <a:avLst/>
          </a:prstGeom>
        </p:spPr>
        <p:txBody>
          <a:bodyPr spcFirstLastPara="1" wrap="square" lIns="91425" tIns="91425" rIns="91425" bIns="91425" anchor="t" anchorCtr="0">
            <a:noAutofit/>
          </a:bodyPr>
          <a:lstStyle/>
          <a:p>
            <a:pPr>
              <a:spcBef>
                <a:spcPts val="1600"/>
              </a:spcBef>
            </a:pPr>
            <a:r>
              <a:rPr lang="en-US" dirty="0"/>
              <a:t>Build containers to hold the objects on the hex board into a game state controller.</a:t>
            </a:r>
          </a:p>
          <a:p>
            <a:pPr>
              <a:spcBef>
                <a:spcPts val="1600"/>
              </a:spcBef>
            </a:pPr>
            <a:r>
              <a:rPr lang="en-US" dirty="0"/>
              <a:t>Generate functions to manipulate the saved data in the game state controller.</a:t>
            </a:r>
          </a:p>
          <a:p>
            <a:pPr>
              <a:spcBef>
                <a:spcPts val="1600"/>
              </a:spcBef>
            </a:pPr>
            <a:r>
              <a:rPr lang="en-US" dirty="0"/>
              <a:t>Test the game state controller and have it communicate with one of the test hex maps.</a:t>
            </a:r>
          </a:p>
          <a:p>
            <a:pPr marL="114300" indent="0">
              <a:spcBef>
                <a:spcPts val="1600"/>
              </a:spcBef>
              <a:buNone/>
            </a:pPr>
            <a:endParaRPr lang="en-US" dirty="0"/>
          </a:p>
          <a:p>
            <a:pPr marL="114300" indent="0">
              <a:spcBef>
                <a:spcPts val="1600"/>
              </a:spcBef>
              <a:buNone/>
            </a:pPr>
            <a:r>
              <a:rPr lang="en-US" dirty="0"/>
              <a:t>I am planning to get 5-10 hours of work done on this Sprint</a:t>
            </a:r>
            <a:endParaRPr dirty="0"/>
          </a:p>
        </p:txBody>
      </p:sp>
    </p:spTree>
    <p:extLst>
      <p:ext uri="{BB962C8B-B14F-4D97-AF65-F5344CB8AC3E}">
        <p14:creationId xmlns:p14="http://schemas.microsoft.com/office/powerpoint/2010/main" val="243507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Chris’ Sprint 4 Accomplishments</a:t>
            </a:r>
            <a:endParaRPr dirty="0"/>
          </a:p>
        </p:txBody>
      </p:sp>
      <p:sp>
        <p:nvSpPr>
          <p:cNvPr id="92" name="Shape 92"/>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a:spcBef>
                <a:spcPts val="1600"/>
              </a:spcBef>
            </a:pPr>
            <a:r>
              <a:rPr lang="en-US" dirty="0"/>
              <a:t>Built a “</a:t>
            </a:r>
            <a:r>
              <a:rPr lang="en-US" dirty="0" err="1"/>
              <a:t>gameStateController</a:t>
            </a:r>
            <a:r>
              <a:rPr lang="en-US" dirty="0"/>
              <a:t>” class containing a ton of currently empty objects (hardcoded in some test data)</a:t>
            </a:r>
          </a:p>
          <a:p>
            <a:pPr>
              <a:spcBef>
                <a:spcPts val="1600"/>
              </a:spcBef>
            </a:pPr>
            <a:r>
              <a:rPr lang="en-US" dirty="0"/>
              <a:t>Basic functions for getting and setting the values of objects stored in the </a:t>
            </a:r>
            <a:r>
              <a:rPr lang="en-US" dirty="0" err="1"/>
              <a:t>gameStateController</a:t>
            </a:r>
            <a:r>
              <a:rPr lang="en-US" dirty="0"/>
              <a:t> are present.  They are currently just gets and sets.</a:t>
            </a:r>
          </a:p>
          <a:p>
            <a:pPr>
              <a:spcBef>
                <a:spcPts val="1600"/>
              </a:spcBef>
            </a:pPr>
            <a:r>
              <a:rPr lang="en-US" dirty="0"/>
              <a:t>Have not gotten things to populate the data from the game state controller into the </a:t>
            </a:r>
            <a:r>
              <a:rPr lang="en-US" dirty="0" err="1"/>
              <a:t>hexmap</a:t>
            </a:r>
            <a:r>
              <a:rPr lang="en-US" dirty="0"/>
              <a:t> scene.  Next sprint!</a:t>
            </a:r>
          </a:p>
          <a:p>
            <a:pPr marL="114300" indent="0">
              <a:spcBef>
                <a:spcPts val="1600"/>
              </a:spcBef>
              <a:buNone/>
            </a:pPr>
            <a:r>
              <a:rPr lang="en" dirty="0"/>
              <a:t>*Completed 5 hours of work toward these goals</a:t>
            </a:r>
            <a:endParaRPr dirty="0"/>
          </a:p>
        </p:txBody>
      </p:sp>
    </p:spTree>
    <p:extLst>
      <p:ext uri="{BB962C8B-B14F-4D97-AF65-F5344CB8AC3E}">
        <p14:creationId xmlns:p14="http://schemas.microsoft.com/office/powerpoint/2010/main" val="107863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Dane’s Sprint 4 Goals</a:t>
            </a:r>
            <a:endParaRPr dirty="0"/>
          </a:p>
        </p:txBody>
      </p:sp>
      <p:sp>
        <p:nvSpPr>
          <p:cNvPr id="86" name="Shape 86"/>
          <p:cNvSpPr txBox="1">
            <a:spLocks noGrp="1"/>
          </p:cNvSpPr>
          <p:nvPr>
            <p:ph type="body" idx="1"/>
          </p:nvPr>
        </p:nvSpPr>
        <p:spPr>
          <a:xfrm>
            <a:off x="311700" y="1229875"/>
            <a:ext cx="8520600" cy="3192600"/>
          </a:xfrm>
          <a:prstGeom prst="rect">
            <a:avLst/>
          </a:prstGeom>
        </p:spPr>
        <p:txBody>
          <a:bodyPr spcFirstLastPara="1" wrap="square" lIns="91425" tIns="91425" rIns="91425" bIns="91425" anchor="t" anchorCtr="0">
            <a:noAutofit/>
          </a:bodyPr>
          <a:lstStyle/>
          <a:p>
            <a:pPr>
              <a:spcBef>
                <a:spcPts val="1600"/>
              </a:spcBef>
            </a:pPr>
            <a:r>
              <a:rPr lang="en-US" dirty="0"/>
              <a:t>Integrate Michael’s menus with the game scene I created</a:t>
            </a:r>
            <a:endParaRPr dirty="0"/>
          </a:p>
          <a:p>
            <a:r>
              <a:rPr lang="en-US" dirty="0"/>
              <a:t>Enable basic movement around the board</a:t>
            </a:r>
            <a:endParaRPr dirty="0"/>
          </a:p>
        </p:txBody>
      </p:sp>
      <p:sp>
        <p:nvSpPr>
          <p:cNvPr id="2" name="Right Brace 1"/>
          <p:cNvSpPr/>
          <p:nvPr/>
        </p:nvSpPr>
        <p:spPr>
          <a:xfrm rot="5400000">
            <a:off x="3544428" y="-914401"/>
            <a:ext cx="369455" cy="6834912"/>
          </a:xfrm>
          <a:prstGeom prst="rightBrace">
            <a:avLst>
              <a:gd name="adj1" fmla="val 8333"/>
              <a:gd name="adj2" fmla="val 5471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hape 86"/>
          <p:cNvSpPr txBox="1">
            <a:spLocks/>
          </p:cNvSpPr>
          <p:nvPr/>
        </p:nvSpPr>
        <p:spPr>
          <a:xfrm>
            <a:off x="2336801" y="2731707"/>
            <a:ext cx="2438400" cy="1470838"/>
          </a:xfrm>
          <a:prstGeom prst="rect">
            <a:avLst/>
          </a:prstGeom>
          <a:noFill/>
          <a:ln w="28575">
            <a:solidFill>
              <a:schemeClr val="accent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4300" indent="0" algn="ctr">
              <a:spcBef>
                <a:spcPts val="1600"/>
              </a:spcBef>
              <a:buNone/>
            </a:pPr>
            <a:r>
              <a:rPr lang="en-US" dirty="0"/>
              <a:t>Planning to invest 8 hours toward these goals</a:t>
            </a:r>
          </a:p>
        </p:txBody>
      </p:sp>
    </p:spTree>
    <p:extLst>
      <p:ext uri="{BB962C8B-B14F-4D97-AF65-F5344CB8AC3E}">
        <p14:creationId xmlns:p14="http://schemas.microsoft.com/office/powerpoint/2010/main" val="214056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Dane’s Sprint 4 Accomplishments</a:t>
            </a:r>
            <a:endParaRPr dirty="0"/>
          </a:p>
        </p:txBody>
      </p:sp>
      <p:sp>
        <p:nvSpPr>
          <p:cNvPr id="92" name="Shape 92"/>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a:spcBef>
                <a:spcPts val="1600"/>
              </a:spcBef>
            </a:pPr>
            <a:r>
              <a:rPr lang="en-US" dirty="0"/>
              <a:t>Wrote code to bring appearance of main menu during game play</a:t>
            </a:r>
          </a:p>
          <a:p>
            <a:pPr>
              <a:spcBef>
                <a:spcPts val="1600"/>
              </a:spcBef>
            </a:pPr>
            <a:r>
              <a:rPr lang="en-US" dirty="0"/>
              <a:t>Failed at importing the chess piece models (likely must download Blender because Unity likes .</a:t>
            </a:r>
            <a:r>
              <a:rPr lang="en-US" dirty="0" err="1"/>
              <a:t>fbx</a:t>
            </a:r>
            <a:r>
              <a:rPr lang="en-US" dirty="0"/>
              <a:t>, .</a:t>
            </a:r>
            <a:r>
              <a:rPr lang="en-US" dirty="0" err="1"/>
              <a:t>obj</a:t>
            </a:r>
            <a:r>
              <a:rPr lang="en-US" dirty="0"/>
              <a:t>, and .</a:t>
            </a:r>
            <a:r>
              <a:rPr lang="en-US" dirty="0" err="1"/>
              <a:t>mtl</a:t>
            </a:r>
            <a:r>
              <a:rPr lang="en-US" dirty="0"/>
              <a:t> files…not .blend)</a:t>
            </a:r>
          </a:p>
          <a:p>
            <a:pPr>
              <a:spcBef>
                <a:spcPts val="1600"/>
              </a:spcBef>
            </a:pPr>
            <a:r>
              <a:rPr lang="en-US" dirty="0"/>
              <a:t>Failed at moving pieces around the board (several failed attempts allowed me to learn many ways not to do it) </a:t>
            </a:r>
          </a:p>
          <a:p>
            <a:pPr marL="114300" indent="0">
              <a:spcBef>
                <a:spcPts val="1600"/>
              </a:spcBef>
              <a:buNone/>
            </a:pPr>
            <a:r>
              <a:rPr lang="en" dirty="0"/>
              <a:t>*Completed 6.5 hours of work toward these goals</a:t>
            </a:r>
            <a:endParaRPr dirty="0"/>
          </a:p>
        </p:txBody>
      </p:sp>
    </p:spTree>
    <p:extLst>
      <p:ext uri="{BB962C8B-B14F-4D97-AF65-F5344CB8AC3E}">
        <p14:creationId xmlns:p14="http://schemas.microsoft.com/office/powerpoint/2010/main" val="144691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4918-1A84-45C0-9890-7EE342D96951}"/>
              </a:ext>
            </a:extLst>
          </p:cNvPr>
          <p:cNvSpPr>
            <a:spLocks noGrp="1"/>
          </p:cNvSpPr>
          <p:nvPr>
            <p:ph type="title"/>
          </p:nvPr>
        </p:nvSpPr>
        <p:spPr/>
        <p:txBody>
          <a:bodyPr/>
          <a:lstStyle/>
          <a:p>
            <a:r>
              <a:rPr lang="en-US" dirty="0"/>
              <a:t>Billy’s Sprint 4 Goals</a:t>
            </a:r>
          </a:p>
        </p:txBody>
      </p:sp>
      <p:sp>
        <p:nvSpPr>
          <p:cNvPr id="3" name="Text Placeholder 2">
            <a:extLst>
              <a:ext uri="{FF2B5EF4-FFF2-40B4-BE49-F238E27FC236}">
                <a16:creationId xmlns:a16="http://schemas.microsoft.com/office/drawing/2014/main" id="{F72705F9-F7C3-487D-85C2-720CEF8EC7D5}"/>
              </a:ext>
            </a:extLst>
          </p:cNvPr>
          <p:cNvSpPr>
            <a:spLocks noGrp="1"/>
          </p:cNvSpPr>
          <p:nvPr>
            <p:ph type="body" idx="1"/>
          </p:nvPr>
        </p:nvSpPr>
        <p:spPr/>
        <p:txBody>
          <a:bodyPr/>
          <a:lstStyle/>
          <a:p>
            <a:endParaRPr lang="en-US" dirty="0"/>
          </a:p>
          <a:p>
            <a:pPr marL="114300" indent="0">
              <a:buNone/>
            </a:pPr>
            <a:r>
              <a:rPr lang="en-US" dirty="0"/>
              <a:t>Continue building models for the game, including equipment.</a:t>
            </a:r>
          </a:p>
          <a:p>
            <a:pPr marL="114300" indent="0">
              <a:buNone/>
            </a:pPr>
            <a:endParaRPr lang="en-US" dirty="0"/>
          </a:p>
          <a:p>
            <a:pPr marL="114300" indent="0">
              <a:buNone/>
            </a:pPr>
            <a:r>
              <a:rPr lang="en-US" dirty="0"/>
              <a:t>Planned time expenditure during Sprint 4: Void will be 10 hours.</a:t>
            </a:r>
          </a:p>
        </p:txBody>
      </p:sp>
    </p:spTree>
    <p:extLst>
      <p:ext uri="{BB962C8B-B14F-4D97-AF65-F5344CB8AC3E}">
        <p14:creationId xmlns:p14="http://schemas.microsoft.com/office/powerpoint/2010/main" val="1856695564"/>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303</TotalTime>
  <Words>784</Words>
  <Application>Microsoft Office PowerPoint</Application>
  <PresentationFormat>On-screen Show (16:9)</PresentationFormat>
  <Paragraphs>73</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vt:lpstr>
      <vt:lpstr>Times New Roman</vt:lpstr>
      <vt:lpstr>Calibri</vt:lpstr>
      <vt:lpstr>Geometric</vt:lpstr>
      <vt:lpstr>Sprint 4: Void( )</vt:lpstr>
      <vt:lpstr>Sprint Goals and Dates</vt:lpstr>
      <vt:lpstr>PowerPoint Presentation</vt:lpstr>
      <vt:lpstr>PowerPoint Presentation</vt:lpstr>
      <vt:lpstr>Chris’ Sprint 4 Goals</vt:lpstr>
      <vt:lpstr>Chris’ Sprint 4 Accomplishments</vt:lpstr>
      <vt:lpstr>Dane’s Sprint 4 Goals</vt:lpstr>
      <vt:lpstr>Dane’s Sprint 4 Accomplishments</vt:lpstr>
      <vt:lpstr>Billy’s Sprint 4 Goals</vt:lpstr>
      <vt:lpstr>Billy’s Sprint 4 Accomplishments</vt:lpstr>
      <vt:lpstr>Michael’s Sprint 4 Goals</vt:lpstr>
      <vt:lpstr>Michael’s Sprint 4 Accomplishments</vt:lpstr>
      <vt:lpstr>Gabe’s Sprint 4 Goals</vt:lpstr>
      <vt:lpstr>Gabe’s Sprint 4 Accomplishments</vt:lpstr>
      <vt:lpstr>Sprint 4: Void(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((YOURNAMEHERE)) sprint goals</dc:title>
  <dc:creator>Reggia, Dane R</dc:creator>
  <cp:lastModifiedBy>Gabe</cp:lastModifiedBy>
  <cp:revision>30</cp:revision>
  <dcterms:modified xsi:type="dcterms:W3CDTF">2018-04-02T23:15:51Z</dcterms:modified>
</cp:coreProperties>
</file>