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4/16/2018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4/16/2018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A836F-73DA-4304-918B-0900B6FBC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Gabe’s Sprint Goals/Accomplishments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DC0F5-B85D-4923-89A5-912F2349B2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My goal for this sprint was to develop the combat logic, including movement, attacking, and dealing damage. </a:t>
            </a:r>
          </a:p>
          <a:p>
            <a:r>
              <a:rPr lang="en-US" dirty="0"/>
              <a:t>I committed about 6 hours to this task. </a:t>
            </a:r>
          </a:p>
          <a:p>
            <a:r>
              <a:rPr lang="en-US" dirty="0"/>
              <a:t>Results: </a:t>
            </a:r>
          </a:p>
          <a:p>
            <a:pPr lvl="1"/>
            <a:r>
              <a:rPr lang="en-US" dirty="0"/>
              <a:t>I worked about 8 hours this week on this task. Part of this was spent researching use and management of states.</a:t>
            </a:r>
          </a:p>
          <a:p>
            <a:pPr lvl="1"/>
            <a:r>
              <a:rPr lang="en-US" dirty="0"/>
              <a:t>As the state controller code has not been completed, the combat logic currently only exists as pseudocode.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6817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34</TotalTime>
  <Words>79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Garamond</vt:lpstr>
      <vt:lpstr>Organic</vt:lpstr>
      <vt:lpstr>Gabe’s Sprint Goals/Accomplishments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 Goals/Accomplishments</dc:title>
  <dc:creator>Michael Ouille</dc:creator>
  <cp:lastModifiedBy>Gabe</cp:lastModifiedBy>
  <cp:revision>3</cp:revision>
  <dcterms:created xsi:type="dcterms:W3CDTF">2018-04-16T09:42:17Z</dcterms:created>
  <dcterms:modified xsi:type="dcterms:W3CDTF">2018-04-16T22:06:38Z</dcterms:modified>
</cp:coreProperties>
</file>