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82" r:id="rId2"/>
    <p:sldId id="287" r:id="rId3"/>
    <p:sldId id="288" r:id="rId4"/>
  </p:sldIdLst>
  <p:sldSz cx="9144000" cy="5143500" type="screen16x9"/>
  <p:notesSz cx="6858000" cy="9144000"/>
  <p:embeddedFontLst>
    <p:embeddedFont>
      <p:font typeface="Roboto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01033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was product owner and Chris was scrum master. </a:t>
            </a:r>
          </a:p>
          <a:p>
            <a:r>
              <a:rPr lang="en-US" dirty="0"/>
              <a:t>Michael, Dane, and Gabe were all tasked to each learn C# and Unity.</a:t>
            </a:r>
          </a:p>
          <a:p>
            <a:r>
              <a:rPr lang="en-US" dirty="0"/>
              <a:t>Chris’s task  was to create base placeholder game engine for game objects. </a:t>
            </a:r>
          </a:p>
          <a:p>
            <a:pPr lvl="1"/>
            <a:r>
              <a:rPr lang="en-US" dirty="0"/>
              <a:t>He successfully wrote classes out and created code for the game objects, but he explained that while the code did work it was not “pretty” and may need some revisions. </a:t>
            </a:r>
          </a:p>
          <a:p>
            <a:r>
              <a:rPr lang="en-US" dirty="0"/>
              <a:t>Billy’s task was to draft out  data diagrams and descriptions of ideal classes he wanted implemented. </a:t>
            </a:r>
          </a:p>
          <a:p>
            <a:pPr lvl="1"/>
            <a:r>
              <a:rPr lang="en-US" dirty="0"/>
              <a:t>He wrote diagrams showing dataflow between his ideal classes. He also wrote brief descriptions for each component. </a:t>
            </a:r>
          </a:p>
          <a:p>
            <a:r>
              <a:rPr lang="en-US" dirty="0"/>
              <a:t>Tasks for sprint were done, but some not finished. </a:t>
            </a:r>
          </a:p>
        </p:txBody>
      </p:sp>
    </p:spTree>
    <p:extLst>
      <p:ext uri="{BB962C8B-B14F-4D97-AF65-F5344CB8AC3E}">
        <p14:creationId xmlns:p14="http://schemas.microsoft.com/office/powerpoint/2010/main" val="289077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Dane was scrum master and Billy was product owner. </a:t>
            </a:r>
          </a:p>
          <a:p>
            <a:r>
              <a:rPr lang="en-US" dirty="0"/>
              <a:t>Gabe’s goal for the sprint was to flesh out the attack logic to select targets. </a:t>
            </a:r>
          </a:p>
          <a:p>
            <a:pPr lvl="1"/>
            <a:r>
              <a:rPr lang="en-US" dirty="0"/>
              <a:t>He scripted the code, but had issues getting it to work. The event system bottlenecked him. </a:t>
            </a:r>
          </a:p>
          <a:p>
            <a:r>
              <a:rPr lang="en-US" dirty="0"/>
              <a:t>Michael’s task was to clean up the HUD assets and implement code for them. </a:t>
            </a:r>
          </a:p>
          <a:p>
            <a:pPr lvl="1"/>
            <a:r>
              <a:rPr lang="en-US" dirty="0"/>
              <a:t>HUD was successfully cleaned based off group feedback, and code was scripted/tested.</a:t>
            </a:r>
          </a:p>
          <a:p>
            <a:r>
              <a:rPr lang="en-US" dirty="0"/>
              <a:t>Dane’s task was to spawn enemies of a different color and give enemies movement. </a:t>
            </a:r>
          </a:p>
          <a:p>
            <a:pPr lvl="1"/>
            <a:r>
              <a:rPr lang="en-US" dirty="0"/>
              <a:t>Enemies successfully spawn randomly on the board with their own unique models. </a:t>
            </a:r>
          </a:p>
          <a:p>
            <a:r>
              <a:rPr lang="en-US" dirty="0"/>
              <a:t>Billy’s task for the week was to unify the project and create more 3D models...</a:t>
            </a:r>
          </a:p>
          <a:p>
            <a:r>
              <a:rPr lang="en-US" dirty="0"/>
              <a:t>Sprint had some roadblocks and some successes.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1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Michael presents but everyone contributes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162B0-FF10-44BB-95B1-C7ADD6DD9911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274320" y="28225"/>
            <a:ext cx="8595360" cy="5087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98699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</TotalTime>
  <Words>261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Roboto</vt:lpstr>
      <vt:lpstr>Arial</vt:lpstr>
      <vt:lpstr>Geometric</vt:lpstr>
      <vt:lpstr>Sprint 2</vt:lpstr>
      <vt:lpstr>Sprint 7</vt:lpstr>
      <vt:lpstr>Final Product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((YOURNAMEHERE)) sprint goals</dc:title>
  <dc:creator>Reggia, Dane R</dc:creator>
  <cp:lastModifiedBy>Michael Ouille</cp:lastModifiedBy>
  <cp:revision>42</cp:revision>
  <dcterms:modified xsi:type="dcterms:W3CDTF">2018-04-29T20:47:59Z</dcterms:modified>
</cp:coreProperties>
</file>