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843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15600" y="1674733"/>
            <a:ext cx="11360800" cy="27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800" cy="1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824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736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5204893"/>
            <a:ext cx="12192000" cy="1653233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248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769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348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823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155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1" name="Shape 61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600" cy="2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272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501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2138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Types of Actions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navigable game board. </a:t>
            </a:r>
          </a:p>
          <a:p>
            <a:pPr lvl="1"/>
            <a:r>
              <a:rPr lang="en-US" dirty="0"/>
              <a:t>Planned for Sprint 3.</a:t>
            </a:r>
          </a:p>
          <a:p>
            <a:r>
              <a:rPr lang="en-US" dirty="0"/>
              <a:t>Populate the game board with objects based on a chosen scenario. </a:t>
            </a:r>
          </a:p>
          <a:p>
            <a:pPr lvl="1"/>
            <a:r>
              <a:rPr lang="en-US" dirty="0"/>
              <a:t>Planned for Sprint 5.</a:t>
            </a:r>
          </a:p>
          <a:p>
            <a:r>
              <a:rPr lang="en-US" dirty="0"/>
              <a:t>Implement combat logic, allowing for interaction between objects.</a:t>
            </a:r>
          </a:p>
          <a:p>
            <a:pPr lvl="1"/>
            <a:r>
              <a:rPr lang="en-US" dirty="0"/>
              <a:t>Planned for Sprint 6.</a:t>
            </a:r>
          </a:p>
          <a:p>
            <a:r>
              <a:rPr lang="en-US" dirty="0"/>
              <a:t>Implement basic enemy AI, allowing enemies to interact with the player.</a:t>
            </a:r>
          </a:p>
          <a:p>
            <a:pPr lvl="1"/>
            <a:r>
              <a:rPr lang="en-US" dirty="0"/>
              <a:t>Planned for Sprint 7.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6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0816-4BEB-4E3B-BA85-11A61B86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Goals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E712E-AAE9-4C15-BA9B-7EB5E92BD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834"/>
            <a:ext cx="12203984" cy="462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9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Owner: Billy Loveday</a:t>
            </a:r>
          </a:p>
          <a:p>
            <a:r>
              <a:rPr lang="en-US" dirty="0"/>
              <a:t>Scrum Master: Dane </a:t>
            </a:r>
            <a:r>
              <a:rPr lang="en-US" dirty="0" err="1"/>
              <a:t>Reggia</a:t>
            </a:r>
            <a:endParaRPr lang="en-US" dirty="0"/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Set up and practice Unity and C#</a:t>
            </a:r>
          </a:p>
          <a:p>
            <a:pPr lvl="1"/>
            <a:r>
              <a:rPr lang="en-US" dirty="0"/>
              <a:t>Set up collaboration tools</a:t>
            </a:r>
          </a:p>
          <a:p>
            <a:pPr lvl="2"/>
            <a:r>
              <a:rPr lang="en-US" dirty="0"/>
              <a:t>Slack</a:t>
            </a:r>
          </a:p>
          <a:p>
            <a:pPr lvl="2"/>
            <a:r>
              <a:rPr lang="en-US" dirty="0"/>
              <a:t>Trello</a:t>
            </a:r>
          </a:p>
          <a:p>
            <a:pPr lvl="2"/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6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FD177-431B-4F85-8F0A-0B96C5EC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60" y="1357067"/>
            <a:ext cx="9415481" cy="433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7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Owner: Gabe Mayo</a:t>
            </a:r>
          </a:p>
          <a:p>
            <a:r>
              <a:rPr lang="en-US" dirty="0"/>
              <a:t>Scrum Master: Michael </a:t>
            </a:r>
            <a:r>
              <a:rPr lang="en-US" dirty="0" err="1"/>
              <a:t>Ouille</a:t>
            </a:r>
            <a:endParaRPr lang="en-US" dirty="0"/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Dane: Movement functionality</a:t>
            </a:r>
          </a:p>
          <a:p>
            <a:pPr lvl="1"/>
            <a:r>
              <a:rPr lang="en-US" dirty="0"/>
              <a:t>Michael: Creating and saving user profiles</a:t>
            </a:r>
          </a:p>
          <a:p>
            <a:pPr lvl="1"/>
            <a:r>
              <a:rPr lang="en-US" dirty="0"/>
              <a:t>Gabe: Combat logic</a:t>
            </a:r>
          </a:p>
          <a:p>
            <a:pPr lvl="1"/>
            <a:r>
              <a:rPr lang="en-US" dirty="0"/>
              <a:t>Billy: Modeling and intro video</a:t>
            </a:r>
          </a:p>
          <a:p>
            <a:pPr lvl="1"/>
            <a:r>
              <a:rPr lang="en-US" dirty="0"/>
              <a:t>Chris: State controller</a:t>
            </a:r>
          </a:p>
        </p:txBody>
      </p:sp>
    </p:spTree>
    <p:extLst>
      <p:ext uri="{BB962C8B-B14F-4D97-AF65-F5344CB8AC3E}">
        <p14:creationId xmlns:p14="http://schemas.microsoft.com/office/powerpoint/2010/main" val="201341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5EB0B-5450-493A-813B-D23677A9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118" y="1357067"/>
            <a:ext cx="9387765" cy="432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01730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</vt:lpstr>
      <vt:lpstr>Geometric</vt:lpstr>
      <vt:lpstr>Broad Types of Actions</vt:lpstr>
      <vt:lpstr>Release Goals</vt:lpstr>
      <vt:lpstr>Sprint 1</vt:lpstr>
      <vt:lpstr>Sprint 1</vt:lpstr>
      <vt:lpstr>Sprint 5</vt:lpstr>
      <vt:lpstr>Sprint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 Types of Actions</dc:title>
  <dc:creator>Gabe</dc:creator>
  <cp:lastModifiedBy>Gabe</cp:lastModifiedBy>
  <cp:revision>1</cp:revision>
  <dcterms:created xsi:type="dcterms:W3CDTF">2018-04-29T21:01:09Z</dcterms:created>
  <dcterms:modified xsi:type="dcterms:W3CDTF">2018-04-29T21:06:44Z</dcterms:modified>
</cp:coreProperties>
</file>