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sprint </a:t>
            </a:r>
            <a:r>
              <a:rPr lang="en" dirty="0"/>
              <a:t>goals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*Type out your goals here.</a:t>
            </a:r>
            <a:endParaRPr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C</a:t>
            </a:r>
            <a:r>
              <a:rPr lang="en" dirty="0" smtClean="0"/>
              <a:t># using Microsoft Virtual Academy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</a:t>
            </a:r>
            <a:r>
              <a:rPr lang="en" dirty="0" smtClean="0"/>
              <a:t>Unity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Write code that seems applicable to a 3D game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*</a:t>
            </a:r>
            <a:r>
              <a:rPr lang="en" dirty="0"/>
              <a:t>Type out our expectations and how much time you’re planning to devote </a:t>
            </a:r>
            <a:r>
              <a:rPr lang="en" dirty="0" smtClean="0"/>
              <a:t>here</a:t>
            </a:r>
            <a:endParaRPr lang="en" dirty="0"/>
          </a:p>
          <a:p>
            <a:pPr lvl="0" indent="-338138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-	I expect to understand classes in C# and understand the menus in the Unity interface. I plan to spend approximately 10 hours.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accomplishments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*Type out what you’ve done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 know C</a:t>
            </a:r>
            <a:r>
              <a:rPr lang="en" dirty="0" smtClean="0"/>
              <a:t># functionally enough to write statements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 </a:t>
            </a:r>
            <a:r>
              <a:rPr lang="en" dirty="0"/>
              <a:t>k</a:t>
            </a:r>
            <a:r>
              <a:rPr lang="en" dirty="0" smtClean="0"/>
              <a:t>now Unity interface layout and what a couple of the features do like applying physics to objects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I generated </a:t>
            </a:r>
            <a:r>
              <a:rPr lang="en-US" dirty="0" smtClean="0"/>
              <a:t>functions that allow switching between game objects, functions that resize objects and functions that attach significance to places on the board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*I did not anticipate to write code, but the parts that I did write seem valuable to our game. </a:t>
            </a:r>
            <a:r>
              <a:rPr lang="en" smtClean="0"/>
              <a:t>I only was able to squeeze out 7 hours, but they were high quality hours.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141</Words>
  <Application>Microsoft Office PowerPoint</Application>
  <PresentationFormat>On-screen Show (16:9)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Roboto</vt:lpstr>
      <vt:lpstr>Arial</vt:lpstr>
      <vt:lpstr>Geometric</vt:lpstr>
      <vt:lpstr>Dane’s sprint goals</vt:lpstr>
      <vt:lpstr>Dane’s accomplishments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REGGIA, DANE R</cp:lastModifiedBy>
  <cp:revision>3</cp:revision>
  <dcterms:modified xsi:type="dcterms:W3CDTF">2018-03-19T18:17:47Z</dcterms:modified>
</cp:coreProperties>
</file>