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</a:t>
            </a:r>
            <a:r>
              <a:rPr lang="en" dirty="0" smtClean="0"/>
              <a:t>Sprint 3 Goals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 smtClean="0"/>
              <a:t>Create the player’s army using a basic shape</a:t>
            </a:r>
            <a:endParaRPr dirty="0"/>
          </a:p>
          <a:p>
            <a:r>
              <a:rPr lang="en-US" dirty="0" smtClean="0"/>
              <a:t>Enable basic movement around the board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*</a:t>
            </a:r>
            <a:r>
              <a:rPr lang="en" dirty="0"/>
              <a:t>Type out our expectations and how much time you’re planning to devote </a:t>
            </a:r>
            <a:r>
              <a:rPr lang="en" dirty="0" smtClean="0"/>
              <a:t>here</a:t>
            </a:r>
            <a:endParaRPr lang="en" dirty="0"/>
          </a:p>
          <a:p>
            <a:pPr lvl="0" indent="-338138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-	I expect to </a:t>
            </a:r>
            <a:r>
              <a:rPr lang="en" dirty="0" smtClean="0"/>
              <a:t>be able to create the objects for the player’s army and move them around within 8 hours of work.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</a:t>
            </a:r>
            <a:r>
              <a:rPr lang="en" dirty="0" smtClean="0"/>
              <a:t>Sprint 3 Accomplishments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 smtClean="0"/>
              <a:t>Created an array to store “archers” in</a:t>
            </a:r>
            <a:endParaRPr dirty="0"/>
          </a:p>
          <a:p>
            <a:r>
              <a:rPr lang="en-US" dirty="0" smtClean="0"/>
              <a:t>Discovered how to create a “Prefab”</a:t>
            </a:r>
            <a:endParaRPr dirty="0"/>
          </a:p>
          <a:p>
            <a:r>
              <a:rPr lang="en-US" dirty="0" smtClean="0"/>
              <a:t>Wrote functions that enable movement around the board</a:t>
            </a:r>
          </a:p>
          <a:p>
            <a:r>
              <a:rPr lang="en-US" dirty="0" smtClean="0"/>
              <a:t>Lots of debugging skills that led to turning off a lot of the Unity default settings to cure wacky behavior of objects</a:t>
            </a:r>
          </a:p>
          <a:p>
            <a:r>
              <a:rPr lang="en-US" dirty="0" smtClean="0"/>
              <a:t>Created interface functions that can track health (with applicability to later increments)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mtClean="0"/>
              <a:t>*I put in 10 hours of work to accomplish this week’s increment.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Roboto</vt:lpstr>
      <vt:lpstr>Arial</vt:lpstr>
      <vt:lpstr>Geometric</vt:lpstr>
      <vt:lpstr>Dane’s Sprint 3 Goals</vt:lpstr>
      <vt:lpstr>Dane’s Sprint 3 Accomplishments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Reggia, Dane R</cp:lastModifiedBy>
  <cp:revision>4</cp:revision>
  <dcterms:modified xsi:type="dcterms:W3CDTF">2018-03-26T02:38:36Z</dcterms:modified>
</cp:coreProperties>
</file>