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</a:t>
            </a:r>
            <a:r>
              <a:rPr lang="en" dirty="0" smtClean="0"/>
              <a:t>5 </a:t>
            </a:r>
            <a:r>
              <a:rPr lang="en" dirty="0" smtClean="0"/>
              <a:t>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Enable </a:t>
            </a:r>
            <a:r>
              <a:rPr lang="en-US" dirty="0" smtClean="0"/>
              <a:t>basic movement around the board</a:t>
            </a:r>
            <a:endParaRPr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3544429" y="-1436664"/>
            <a:ext cx="369455" cy="6834912"/>
          </a:xfrm>
          <a:prstGeom prst="rightBrace">
            <a:avLst>
              <a:gd name="adj1" fmla="val 8333"/>
              <a:gd name="adj2" fmla="val 5471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2336801" y="2731707"/>
            <a:ext cx="2438400" cy="14708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spcBef>
                <a:spcPts val="1600"/>
              </a:spcBef>
              <a:buNone/>
            </a:pPr>
            <a:r>
              <a:rPr lang="en-US" dirty="0" smtClean="0"/>
              <a:t>Planning to invest 8 hours toward </a:t>
            </a:r>
            <a:r>
              <a:rPr lang="en-US" dirty="0" smtClean="0"/>
              <a:t>this </a:t>
            </a:r>
            <a:r>
              <a:rPr lang="en-US" dirty="0" smtClean="0"/>
              <a:t>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</a:t>
            </a:r>
            <a:r>
              <a:rPr lang="en" dirty="0" smtClean="0"/>
              <a:t>5 </a:t>
            </a:r>
            <a:r>
              <a:rPr lang="en" dirty="0" smtClean="0"/>
              <a:t>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691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Learned about </a:t>
            </a:r>
            <a:r>
              <a:rPr lang="en-US" dirty="0" err="1" smtClean="0"/>
              <a:t>IEnumerators</a:t>
            </a:r>
            <a:r>
              <a:rPr lang="en-US" dirty="0" smtClean="0"/>
              <a:t> with the “yield” command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" y="940226"/>
            <a:ext cx="6041573" cy="3916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Dane’s Sprint 5 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*</a:t>
            </a:r>
            <a:r>
              <a:rPr lang="en-US" dirty="0"/>
              <a:t>Completed </a:t>
            </a:r>
            <a:r>
              <a:rPr lang="en-US" dirty="0" smtClean="0"/>
              <a:t>11 </a:t>
            </a:r>
            <a:r>
              <a:rPr lang="en-US" dirty="0"/>
              <a:t>hours of work </a:t>
            </a:r>
            <a:r>
              <a:rPr lang="en-US" dirty="0" smtClean="0"/>
              <a:t>to achieve </a:t>
            </a:r>
            <a:r>
              <a:rPr lang="en-US" dirty="0"/>
              <a:t>these goals</a:t>
            </a:r>
          </a:p>
          <a:p>
            <a:endParaRPr lang="en-US" dirty="0"/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311700" y="1229875"/>
            <a:ext cx="8520600" cy="20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Integrated Billy’s board with my code</a:t>
            </a:r>
          </a:p>
          <a:p>
            <a:r>
              <a:rPr lang="en-US" dirty="0" smtClean="0"/>
              <a:t>Used Billy’s models and co-routines to make a weapon float above the board</a:t>
            </a:r>
          </a:p>
          <a:p>
            <a:r>
              <a:rPr lang="en-US" dirty="0" smtClean="0"/>
              <a:t>Spawned pieces on the board (and they aren’t just cubes anymore folks!)</a:t>
            </a:r>
          </a:p>
          <a:p>
            <a:r>
              <a:rPr lang="en-US" dirty="0" smtClean="0"/>
              <a:t>After 2 sprints, can finally move the pieces around the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90</Words>
  <Application>Microsoft Office PowerPoint</Application>
  <PresentationFormat>On-screen Show (16:9)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Geometric</vt:lpstr>
      <vt:lpstr>Dane’s Sprint 5 Goals</vt:lpstr>
      <vt:lpstr>Dane’s Sprint 5 Accomplishments</vt:lpstr>
      <vt:lpstr>Dane’s Sprint 5 Accomplishments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11</cp:revision>
  <dcterms:modified xsi:type="dcterms:W3CDTF">2018-04-09T03:35:41Z</dcterms:modified>
</cp:coreProperties>
</file>