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((YOURNAMEHERE)) sprint goals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9875"/>
            <a:ext cx="8520600" cy="31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*Type out your goals here.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 C#?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 Unity?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model?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 code?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 cards?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*Type out our expectations and how much time you’re planning to devote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(YOURNAMEHERE) accomplishments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*Type out what you’ve done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know C#!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Know Unity!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made a model in Unity!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generated this code block!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made cards!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*Type out what went well or what went off script.  If you put more or less time in the tasks then you expected on the previous card say so here.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