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836F-73DA-4304-918B-0900B6FB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Goals/Accomplishments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C0F5-B85D-4923-89A5-912F2349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goal this sprint was to finish up the user profile creation for the main menu and to create some assets for the HUD. </a:t>
            </a:r>
          </a:p>
          <a:p>
            <a:r>
              <a:rPr lang="en-US" dirty="0"/>
              <a:t>I committed about 6 hours to this task.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I worked about 5 hours this week on this task. </a:t>
            </a:r>
          </a:p>
          <a:p>
            <a:pPr lvl="1"/>
            <a:r>
              <a:rPr lang="en-US" dirty="0"/>
              <a:t>I had a major setback on the user profile creation which will result in rewriting a large section of code. </a:t>
            </a:r>
          </a:p>
          <a:p>
            <a:pPr lvl="1"/>
            <a:r>
              <a:rPr lang="en-US" dirty="0"/>
              <a:t>The HUD assets are finished and mapped out.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48066-72A1-4F57-9E0F-F0FD87A3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647" y="218652"/>
            <a:ext cx="9601196" cy="1303867"/>
          </a:xfrm>
        </p:spPr>
        <p:txBody>
          <a:bodyPr/>
          <a:lstStyle/>
          <a:p>
            <a:r>
              <a:rPr lang="en-US" dirty="0"/>
              <a:t>In-Game HUD Display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09722-332F-4ECE-8DF3-EAFE1149A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413" y="1198329"/>
            <a:ext cx="8389398" cy="5554362"/>
          </a:xfrm>
        </p:spPr>
      </p:pic>
    </p:spTree>
    <p:extLst>
      <p:ext uri="{BB962C8B-B14F-4D97-AF65-F5344CB8AC3E}">
        <p14:creationId xmlns:p14="http://schemas.microsoft.com/office/powerpoint/2010/main" val="382977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84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Sprint Goals/Accomplishments</vt:lpstr>
      <vt:lpstr>In-Game HUD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Goals/Accomplishments</dc:title>
  <dc:creator>Michael Ouille</dc:creator>
  <cp:lastModifiedBy>Michael Ouille</cp:lastModifiedBy>
  <cp:revision>2</cp:revision>
  <dcterms:created xsi:type="dcterms:W3CDTF">2018-04-16T09:42:17Z</dcterms:created>
  <dcterms:modified xsi:type="dcterms:W3CDTF">2018-04-16T10:05:34Z</dcterms:modified>
</cp:coreProperties>
</file>