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9" r:id="rId2"/>
    <p:sldId id="268" r:id="rId3"/>
    <p:sldId id="267" r:id="rId4"/>
    <p:sldId id="269" r:id="rId5"/>
    <p:sldId id="258" r:id="rId6"/>
    <p:sldId id="260" r:id="rId7"/>
    <p:sldId id="256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th\Downloads\B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Burndown</a:t>
            </a:r>
            <a:r>
              <a:rPr lang="en-US" baseline="0"/>
              <a:t> </a:t>
            </a:r>
            <a:r>
              <a:rPr lang="en-US"/>
              <a:t>Trajectory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09755030621173"/>
          <c:y val="0.18101851851851855"/>
          <c:w val="0.82428433945756785"/>
          <c:h val="0.63620370370370372"/>
        </c:manualLayout>
      </c:layout>
      <c:scatterChart>
        <c:scatterStyle val="lineMarker"/>
        <c:varyColors val="0"/>
        <c:ser>
          <c:idx val="0"/>
          <c:order val="0"/>
          <c:tx>
            <c:v>Trajectory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AF-4DAB-A652-B4EEE9CE539D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[Burndown.xlsx]Sheet1!$A$3:$A$9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[Burndown.xlsx]Sheet1!$B$3:$B$9</c:f>
              <c:numCache>
                <c:formatCode>General</c:formatCode>
                <c:ptCount val="7"/>
                <c:pt idx="0">
                  <c:v>179</c:v>
                </c:pt>
                <c:pt idx="1">
                  <c:v>159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EAF-4DAB-A652-B4EEE9CE5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701192"/>
        <c:axId val="375701976"/>
      </c:scatterChart>
      <c:valAx>
        <c:axId val="37570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01976"/>
        <c:crosses val="autoZero"/>
        <c:crossBetween val="midCat"/>
      </c:valAx>
      <c:valAx>
        <c:axId val="37570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01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0E06-51C6-440B-A8B3-9F4C9E9DC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2: </a:t>
            </a:r>
            <a:r>
              <a:rPr lang="en-US" dirty="0" err="1"/>
              <a:t>OverLoad</a:t>
            </a:r>
            <a:r>
              <a:rPr lang="en-US" dirty="0"/>
              <a:t>(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2D08-52FF-49CC-9DCD-316265798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Down2’s production of </a:t>
            </a:r>
            <a:r>
              <a:rPr lang="en-US" dirty="0" err="1"/>
              <a:t>hExSCAPE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83F-AD8A-4390-88CD-7FE4B88B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Billy’s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04D4-7003-445C-A5AF-3838033BC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several diagrams showcasing data income and outgo between classes.</a:t>
            </a:r>
          </a:p>
          <a:p>
            <a:r>
              <a:rPr lang="en-US" dirty="0"/>
              <a:t>Wrote several component descriptions detailing variable and functions of the unit class, board class, and others.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Actual time spent on Sprint 2 this week was closer to 12-16 hours.  Estimation of time required was lower than reality.</a:t>
            </a:r>
          </a:p>
        </p:txBody>
      </p:sp>
    </p:spTree>
    <p:extLst>
      <p:ext uri="{BB962C8B-B14F-4D97-AF65-F5344CB8AC3E}">
        <p14:creationId xmlns:p14="http://schemas.microsoft.com/office/powerpoint/2010/main" val="359525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A5BD-A5E7-4B44-865E-9A762F5D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Michael’s Sprint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267A-C841-4E2E-99E1-D48E442E6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C# tutorials.</a:t>
            </a:r>
          </a:p>
          <a:p>
            <a:r>
              <a:rPr lang="en-US" dirty="0"/>
              <a:t>Complete Unity tutorials.</a:t>
            </a:r>
          </a:p>
          <a:p>
            <a:r>
              <a:rPr lang="en-US" dirty="0"/>
              <a:t>Generate models to be places in the Unity engine and place them on the game board.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 expect to devote about 10 hours to these goals during this sprint.</a:t>
            </a:r>
          </a:p>
        </p:txBody>
      </p:sp>
    </p:spTree>
    <p:extLst>
      <p:ext uri="{BB962C8B-B14F-4D97-AF65-F5344CB8AC3E}">
        <p14:creationId xmlns:p14="http://schemas.microsoft.com/office/powerpoint/2010/main" val="53034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F48B-CA49-4CA2-82C0-36CEE2B6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Michael’s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2179-BA89-471D-A4A7-2C577110C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the recommended tutorials in C#.  I feel comfortable writing code in this language.</a:t>
            </a:r>
          </a:p>
          <a:p>
            <a:r>
              <a:rPr lang="en-US" dirty="0"/>
              <a:t>Generated an object in the Unity engine.  I was able to take this knowledge and begin the work needed to make simple models for future units to be placed on the game board.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 spent about ten hours during this week on these tasks.</a:t>
            </a:r>
          </a:p>
        </p:txBody>
      </p:sp>
    </p:spTree>
    <p:extLst>
      <p:ext uri="{BB962C8B-B14F-4D97-AF65-F5344CB8AC3E}">
        <p14:creationId xmlns:p14="http://schemas.microsoft.com/office/powerpoint/2010/main" val="24935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39C1-B460-4D24-8FD1-46A7BD9B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Gabriel’s Sprint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7502-FB0D-4097-96E7-B467F512E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C# tutorials.</a:t>
            </a:r>
          </a:p>
          <a:p>
            <a:r>
              <a:rPr lang="en-US" dirty="0"/>
              <a:t>Complete Unity tutorials.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 expect to devote about 10 hours to these goals during this sprint.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C801-6CE8-437D-92DE-89ED1CFA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Gabriel’s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F5A8-6E5E-4EFA-A5EA-FCEF092A1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C# tutorials. I feel confident in my knowledge of C#.</a:t>
            </a:r>
          </a:p>
          <a:p>
            <a:r>
              <a:rPr lang="en-US" dirty="0"/>
              <a:t>Completed Unity tutorials. I feel prepared to contribute code to the project.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 spent about ten hours working on this.</a:t>
            </a:r>
          </a:p>
        </p:txBody>
      </p:sp>
    </p:spTree>
    <p:extLst>
      <p:ext uri="{BB962C8B-B14F-4D97-AF65-F5344CB8AC3E}">
        <p14:creationId xmlns:p14="http://schemas.microsoft.com/office/powerpoint/2010/main" val="20586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2C6D-1806-4278-9A16-543F74F6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6815"/>
            <a:ext cx="8520600" cy="1982311"/>
          </a:xfrm>
        </p:spPr>
        <p:txBody>
          <a:bodyPr/>
          <a:lstStyle/>
          <a:p>
            <a:r>
              <a:rPr lang="en-US" sz="4800" dirty="0"/>
              <a:t>Sprint 2: Overload(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CEDD-D1DF-4D3F-A47D-FBA3DA6A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16501"/>
            <a:ext cx="8520600" cy="1934623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This sprint marks the conclusion of the learning phase and the beginning of the creation phase for our group.</a:t>
            </a:r>
          </a:p>
          <a:p>
            <a:pPr marL="114300" indent="0">
              <a:buNone/>
            </a:pPr>
            <a:r>
              <a:rPr lang="en-US" sz="2400" dirty="0"/>
              <a:t>Now that we are familiar with the development environment, our team is ready to generate software for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259506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4FFB-6BC6-4582-88F1-6248083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 and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8FE0-B2AE-4A05-9E97-21A0B7E71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Goals for this sprint are in two sets.  First, remaining team members need to complete their learning for C# and Unity.  There will also be a mock up Data Flow Diagram for the stand-up meeting to better show the relationships between the different components of </a:t>
            </a:r>
            <a:r>
              <a:rPr lang="en-US" sz="1400" dirty="0" err="1"/>
              <a:t>hExSCAPE</a:t>
            </a:r>
            <a:r>
              <a:rPr lang="en-US" sz="1400" dirty="0"/>
              <a:t>.  These goals are slated for 3/7/18.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The second set of goals involve the team member starting their individual sections of </a:t>
            </a:r>
            <a:r>
              <a:rPr lang="en-US" sz="1400" dirty="0" err="1"/>
              <a:t>trello</a:t>
            </a:r>
            <a:r>
              <a:rPr lang="en-US" sz="1400" dirty="0"/>
              <a:t> to work on.  They include generating models in Unity, and correctly setting controllers to operate them, and setting up the framework for the </a:t>
            </a:r>
            <a:r>
              <a:rPr lang="en-US" sz="1400" dirty="0" err="1"/>
              <a:t>hExSCAPE</a:t>
            </a:r>
            <a:r>
              <a:rPr lang="en-US" sz="1400" dirty="0"/>
              <a:t> engine.  Any generated code will be added to the </a:t>
            </a:r>
            <a:r>
              <a:rPr lang="en-US" sz="1400" dirty="0" err="1"/>
              <a:t>github</a:t>
            </a:r>
            <a:r>
              <a:rPr lang="en-US" sz="1400" dirty="0"/>
              <a:t> as it is produced so that all team members can reference each other’s code generation for added guidance on making new code integrate well with existing code.  These goals are slated for 3/22/18. 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We are having our stand-up meeting on 3/7/18 as usual to exchange notes on the DFD cards are well as get other to update each other on our progress with Unity familiarity.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DF81F-1D2E-40CE-AB46-2E8937ED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891" y="4230575"/>
            <a:ext cx="7034873" cy="598800"/>
          </a:xfrm>
        </p:spPr>
        <p:txBody>
          <a:bodyPr/>
          <a:lstStyle/>
          <a:p>
            <a:r>
              <a:rPr lang="en-US" dirty="0"/>
              <a:t>Current snapshot of the Trello board for Sprint 2: Overload.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053EF-8BDA-487B-81CB-7A446B51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0" y="0"/>
            <a:ext cx="7435340" cy="41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6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9661AC-3933-4C04-AAA8-8AB3D1D1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804" y="399931"/>
            <a:ext cx="49390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Burndown Chart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225653"/>
              </p:ext>
            </p:extLst>
          </p:nvPr>
        </p:nvGraphicFramePr>
        <p:xfrm>
          <a:off x="196229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9A7E9BF4-5427-4E0B-9763-68F36BC4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01" y="4217575"/>
            <a:ext cx="7728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burndown was edited as the team refocused on our new objectives, and have a more realistic estimation of time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is why the story point total has increased over the release plan total.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03CE-5FD3-4E81-A00B-644712DA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Chris’ Sprint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810-BE1D-404B-88C1-2EF0ECEFF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Generate practice models in the Unity engine</a:t>
            </a:r>
          </a:p>
          <a:p>
            <a:r>
              <a:rPr lang="en-US" dirty="0"/>
              <a:t> Generate a “bare-bones” or placeholder game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game logic will be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Expected output will be locations and statuses of objects to be sent to the Unity engine in order to populate the visuals of the game state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Expected time devotion is 10-15 hours over the extended spring break weeks.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7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F4E3-B04F-413A-AC67-EA5028B2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Chris’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2555-6374-4C27-B417-BDB3A465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I have generated new objects on the game board code provided on the GitHub.  It was not pretty but it did exist.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 have written classes in C# to serve as placeholder objects for game states.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 was able to devote closer to five hours on these tasks.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Dane’s </a:t>
            </a:r>
            <a:r>
              <a:rPr lang="en-US" dirty="0"/>
              <a:t>S</a:t>
            </a:r>
            <a:r>
              <a:rPr lang="en" dirty="0"/>
              <a:t>print </a:t>
            </a:r>
            <a:r>
              <a:rPr lang="en-US" dirty="0"/>
              <a:t>G</a:t>
            </a:r>
            <a:r>
              <a:rPr lang="en" dirty="0"/>
              <a:t>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" dirty="0"/>
              <a:t>Learn C# using Microsoft Virtual Academy.</a:t>
            </a:r>
            <a:endParaRPr dirty="0"/>
          </a:p>
          <a:p>
            <a:r>
              <a:rPr lang="en" dirty="0"/>
              <a:t>Learn Unity.</a:t>
            </a:r>
            <a:endParaRPr dirty="0"/>
          </a:p>
          <a:p>
            <a:r>
              <a:rPr lang="en" dirty="0"/>
              <a:t>Write code that seems applicable to a 3D game.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/>
          </a:p>
          <a:p>
            <a:pPr marL="114300" indent="0">
              <a:buNone/>
            </a:pPr>
            <a:r>
              <a:rPr lang="en" dirty="0"/>
              <a:t>I expect to understand classes in C# and understand the menus in the Unity interface. I plan to spend approximately 10 hours.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Dane’s </a:t>
            </a:r>
            <a:r>
              <a:rPr lang="en-US" dirty="0"/>
              <a:t>A</a:t>
            </a:r>
            <a:r>
              <a:rPr lang="en" dirty="0"/>
              <a:t>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" dirty="0"/>
              <a:t>I know C# functionally enough to write statements.</a:t>
            </a:r>
            <a:endParaRPr dirty="0"/>
          </a:p>
          <a:p>
            <a:r>
              <a:rPr lang="en" dirty="0"/>
              <a:t>I know Unity interface layout and what a couple of the features do like applying physics to objects.</a:t>
            </a:r>
          </a:p>
          <a:p>
            <a:r>
              <a:rPr lang="en" dirty="0"/>
              <a:t>I generated </a:t>
            </a:r>
            <a:r>
              <a:rPr lang="en-US" dirty="0"/>
              <a:t>functions that allow switching between game objects, functions that resize objects and functions that attach significance to places on the board.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*I did not anticipate to write code, but the parts that I did write seem valuable to our game. I only was able to squeeze out 7 hours, but they were high quality hours.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4918-1A84-45C0-9890-7EE342D9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Billy’s Sprint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05F9-F7C3-487D-85C2-720CEF8EC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Data Flow Diagrams in order to show what kinds of data will be passed between the different objects on the program.</a:t>
            </a:r>
          </a:p>
          <a:p>
            <a:endParaRPr lang="en-US" dirty="0"/>
          </a:p>
          <a:p>
            <a:r>
              <a:rPr lang="en-US" dirty="0"/>
              <a:t>Outline possible component descriptions of major classes in order to better outline the functions required in the main program.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Planned time expenditure during Sprint 2: Overload will be 8 hours.</a:t>
            </a:r>
          </a:p>
        </p:txBody>
      </p:sp>
    </p:spTree>
    <p:extLst>
      <p:ext uri="{BB962C8B-B14F-4D97-AF65-F5344CB8AC3E}">
        <p14:creationId xmlns:p14="http://schemas.microsoft.com/office/powerpoint/2010/main" val="185669556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862</Words>
  <Application>Microsoft Office PowerPoint</Application>
  <PresentationFormat>On-screen Show (16:9)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Roboto</vt:lpstr>
      <vt:lpstr>Times New Roman</vt:lpstr>
      <vt:lpstr>Geometric</vt:lpstr>
      <vt:lpstr>Sprint 2: OverLoad( )</vt:lpstr>
      <vt:lpstr>Sprint Goals and Dates</vt:lpstr>
      <vt:lpstr>PowerPoint Presentation</vt:lpstr>
      <vt:lpstr>PowerPoint Presentation</vt:lpstr>
      <vt:lpstr>Chris’ Sprint Goals</vt:lpstr>
      <vt:lpstr>Chris’ Accomplishments</vt:lpstr>
      <vt:lpstr>Dane’s Sprint Goals</vt:lpstr>
      <vt:lpstr>Dane’s Accomplishments</vt:lpstr>
      <vt:lpstr>Billy’s Sprint Goals</vt:lpstr>
      <vt:lpstr>Billy’s Accomplishments</vt:lpstr>
      <vt:lpstr>Michael’s Sprint Goals</vt:lpstr>
      <vt:lpstr>Michael’s Accomplishments</vt:lpstr>
      <vt:lpstr>Gabriel’s Sprint Goals</vt:lpstr>
      <vt:lpstr>Gabriel’s Accomplishments</vt:lpstr>
      <vt:lpstr>Sprint 2: Overload(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Amanda Touchette</cp:lastModifiedBy>
  <cp:revision>11</cp:revision>
  <dcterms:modified xsi:type="dcterms:W3CDTF">2018-03-19T23:12:45Z</dcterms:modified>
</cp:coreProperties>
</file>