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</a:t>
            </a:r>
            <a:r>
              <a:rPr lang="en" dirty="0" smtClean="0"/>
              <a:t>4 </a:t>
            </a:r>
            <a:r>
              <a:rPr lang="en" dirty="0" smtClean="0"/>
              <a:t>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Integrate Michael’s menus with the game scene I created</a:t>
            </a:r>
            <a:endParaRPr dirty="0"/>
          </a:p>
          <a:p>
            <a:r>
              <a:rPr lang="en-US" dirty="0" smtClean="0"/>
              <a:t>Enable basic movement around the </a:t>
            </a:r>
            <a:r>
              <a:rPr lang="en-US" dirty="0" smtClean="0"/>
              <a:t>board</a:t>
            </a:r>
            <a:endParaRPr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3544428" y="-914401"/>
            <a:ext cx="369455" cy="6834912"/>
          </a:xfrm>
          <a:prstGeom prst="rightBrace">
            <a:avLst>
              <a:gd name="adj1" fmla="val 8333"/>
              <a:gd name="adj2" fmla="val 5471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2336801" y="2731707"/>
            <a:ext cx="2438400" cy="14708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spcBef>
                <a:spcPts val="1600"/>
              </a:spcBef>
              <a:buNone/>
            </a:pPr>
            <a:r>
              <a:rPr lang="en-US" dirty="0" smtClean="0"/>
              <a:t>Planning to invest 8 hours toward these goals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</a:t>
            </a:r>
            <a:r>
              <a:rPr lang="en" dirty="0" smtClean="0"/>
              <a:t>4 </a:t>
            </a:r>
            <a:r>
              <a:rPr lang="en" dirty="0" smtClean="0"/>
              <a:t>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Wrote code to bring appearance of main menu during game play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Failed at importing the chess piece models (likely must download Blender because Unity likes .</a:t>
            </a:r>
            <a:r>
              <a:rPr lang="en-US" dirty="0" err="1" smtClean="0"/>
              <a:t>fbx</a:t>
            </a:r>
            <a:r>
              <a:rPr lang="en-US" dirty="0" smtClean="0"/>
              <a:t>, .</a:t>
            </a:r>
            <a:r>
              <a:rPr lang="en-US" dirty="0" err="1" smtClean="0"/>
              <a:t>obj</a:t>
            </a:r>
            <a:r>
              <a:rPr lang="en-US" dirty="0" smtClean="0"/>
              <a:t>, and .</a:t>
            </a:r>
            <a:r>
              <a:rPr lang="en-US" dirty="0" err="1" smtClean="0"/>
              <a:t>mtl</a:t>
            </a:r>
            <a:r>
              <a:rPr lang="en-US" dirty="0" smtClean="0"/>
              <a:t> files…not .blend)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Failed at moving pieces around the board (several failed attempts allowed me to learn many ways not to do it) 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en" dirty="0" smtClean="0"/>
              <a:t>*Completed 6.5 hours of work toward these goals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101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Dane’s Sprint 4 Goals</vt:lpstr>
      <vt:lpstr>Dane’s Sprint 4 Accomplishments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7</cp:revision>
  <dcterms:modified xsi:type="dcterms:W3CDTF">2018-04-02T16:15:37Z</dcterms:modified>
</cp:coreProperties>
</file>