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Chris’</a:t>
            </a:r>
            <a:r>
              <a:rPr lang="en" dirty="0"/>
              <a:t> Sprint 4 Goals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/>
              <a:t>Build containers to hold the objects on the hex board into a game state controller.</a:t>
            </a:r>
          </a:p>
          <a:p>
            <a:pPr>
              <a:spcBef>
                <a:spcPts val="1600"/>
              </a:spcBef>
            </a:pPr>
            <a:r>
              <a:rPr lang="en-US" dirty="0"/>
              <a:t>Generate functions to manipulate the saved data in the game state controller.</a:t>
            </a:r>
          </a:p>
          <a:p>
            <a:pPr>
              <a:spcBef>
                <a:spcPts val="1600"/>
              </a:spcBef>
            </a:pPr>
            <a:r>
              <a:rPr lang="en-US" dirty="0"/>
              <a:t>Test the game state controller and have it communicate with one of the test hex maps.</a:t>
            </a:r>
          </a:p>
          <a:p>
            <a:pPr marL="114300" indent="0">
              <a:spcBef>
                <a:spcPts val="1600"/>
              </a:spcBef>
              <a:buNone/>
            </a:pPr>
            <a:endParaRPr lang="en-US" dirty="0"/>
          </a:p>
          <a:p>
            <a:pPr marL="114300" indent="0">
              <a:spcBef>
                <a:spcPts val="1600"/>
              </a:spcBef>
              <a:buNone/>
            </a:pPr>
            <a:r>
              <a:rPr lang="en-US" dirty="0"/>
              <a:t>I am planning to get 5-10 hours of work done on this Sprint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Chris’ Sprint 4 Accomplishments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/>
              <a:t>Built a “</a:t>
            </a:r>
            <a:r>
              <a:rPr lang="en-US" dirty="0" err="1"/>
              <a:t>gameStateController</a:t>
            </a:r>
            <a:r>
              <a:rPr lang="en-US" dirty="0"/>
              <a:t>” class containing a ton of currently empty objects (hardcoded in some test data)</a:t>
            </a:r>
          </a:p>
          <a:p>
            <a:pPr>
              <a:spcBef>
                <a:spcPts val="1600"/>
              </a:spcBef>
            </a:pPr>
            <a:r>
              <a:rPr lang="en-US" dirty="0"/>
              <a:t>Basic functions for getting and setting the values of objects stored in the </a:t>
            </a:r>
            <a:r>
              <a:rPr lang="en-US" dirty="0" err="1"/>
              <a:t>gameStateController</a:t>
            </a:r>
            <a:r>
              <a:rPr lang="en-US" dirty="0"/>
              <a:t> are present.  They are currently just gets and sets.</a:t>
            </a:r>
          </a:p>
          <a:p>
            <a:pPr>
              <a:spcBef>
                <a:spcPts val="1600"/>
              </a:spcBef>
            </a:pPr>
            <a:r>
              <a:rPr lang="en-US" dirty="0"/>
              <a:t>Have not gotten things to populate the data from the game state controller into the </a:t>
            </a:r>
            <a:r>
              <a:rPr lang="en-US" dirty="0" err="1"/>
              <a:t>hexmap</a:t>
            </a:r>
            <a:r>
              <a:rPr lang="en-US" dirty="0"/>
              <a:t> scene.  Next sprint!</a:t>
            </a:r>
          </a:p>
          <a:p>
            <a:pPr marL="114300" indent="0">
              <a:spcBef>
                <a:spcPts val="1600"/>
              </a:spcBef>
              <a:buNone/>
            </a:pPr>
            <a:r>
              <a:rPr lang="en" dirty="0"/>
              <a:t>*Completed 5 hours of work toward these goals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</Words>
  <Application>Microsoft Office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</vt:lpstr>
      <vt:lpstr>Arial</vt:lpstr>
      <vt:lpstr>Geometric</vt:lpstr>
      <vt:lpstr>Chris’ Sprint 4 Goals</vt:lpstr>
      <vt:lpstr>Chris’ Sprint 4 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Amanda Touchette</cp:lastModifiedBy>
  <cp:revision>8</cp:revision>
  <dcterms:modified xsi:type="dcterms:W3CDTF">2018-04-02T21:26:19Z</dcterms:modified>
</cp:coreProperties>
</file>