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Michael's Sprint Goals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Design a basic main menu UI</a:t>
            </a:r>
          </a:p>
          <a:p>
            <a:r>
              <a:rPr lang="en-US">
                <a:cs typeface="Calibri"/>
              </a:rPr>
              <a:t>Create a basic submenu navigation system</a:t>
            </a:r>
          </a:p>
          <a:p>
            <a:r>
              <a:rPr lang="en-US">
                <a:cs typeface="Calibri"/>
              </a:rPr>
              <a:t>Ensure that future features are accounted for in the main menu UI design. </a:t>
            </a:r>
          </a:p>
          <a:p>
            <a:r>
              <a:rPr lang="en-US">
                <a:cs typeface="Calibri"/>
              </a:rPr>
              <a:t>Hours Expected</a:t>
            </a:r>
          </a:p>
          <a:p>
            <a:pPr lvl="1"/>
            <a:r>
              <a:rPr lang="en-US">
                <a:cs typeface="Calibri"/>
              </a:rPr>
              <a:t>5 hours were on board. I expected it would take a couple more...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6AF-3CC4-417D-8433-7182899A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Menu Screenshot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158AF2-0E24-4970-89D4-339CD9FB2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462" y="1822570"/>
            <a:ext cx="60293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1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F62B-A84A-4537-9F74-1C06405F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Michael's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DDA5-490F-4434-A073-E26C88A6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Created a main menu along with sub menus. </a:t>
            </a:r>
          </a:p>
          <a:p>
            <a:pPr lvl="1"/>
            <a:r>
              <a:rPr lang="en-US">
                <a:cs typeface="Calibri"/>
              </a:rPr>
              <a:t>One parent main menu.</a:t>
            </a:r>
          </a:p>
          <a:p>
            <a:pPr lvl="1"/>
            <a:r>
              <a:rPr lang="en-US">
                <a:cs typeface="Calibri"/>
              </a:rPr>
              <a:t>Three children sub menus – Options, Profile Select, About.</a:t>
            </a:r>
          </a:p>
          <a:p>
            <a:r>
              <a:rPr lang="en-US">
                <a:cs typeface="Calibri"/>
              </a:rPr>
              <a:t>Created a couple basic scripts that hide all other menus not in use and show only the currently selected menu. </a:t>
            </a:r>
          </a:p>
          <a:p>
            <a:r>
              <a:rPr lang="en-US">
                <a:cs typeface="Calibri"/>
              </a:rPr>
              <a:t>Actual time spent: 7 hours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51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Michael's Sprint Goals</vt:lpstr>
      <vt:lpstr>Menu Screenshot</vt:lpstr>
      <vt:lpstr>Michael's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Michael's Sprint Goals</dc:title>
  <cp:revision>2</cp:revision>
  <dcterms:modified xsi:type="dcterms:W3CDTF">2018-03-26T07:38:43Z</dcterms:modified>
</cp:coreProperties>
</file>