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103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8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</a:t>
            </a:r>
            <a:r>
              <a:rPr lang="en-US" dirty="0"/>
              <a:t>b</a:t>
            </a:r>
            <a:r>
              <a:rPr lang="en" dirty="0"/>
              <a:t>e’s Sprint 3 Goals</a:t>
            </a:r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1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/>
              <a:t>Create the Unit class that will handle unit data</a:t>
            </a:r>
          </a:p>
          <a:p>
            <a:pPr>
              <a:spcBef>
                <a:spcPts val="1600"/>
              </a:spcBef>
            </a:pPr>
            <a:r>
              <a:rPr lang="en-US" dirty="0"/>
              <a:t>Set up MySQL and learn the basics of creating and managing databases.</a:t>
            </a:r>
          </a:p>
          <a:p>
            <a:pPr>
              <a:spcBef>
                <a:spcPts val="1600"/>
              </a:spcBef>
            </a:pPr>
            <a:r>
              <a:rPr lang="en-US" dirty="0"/>
              <a:t>Create the database table that will hold data for all units</a:t>
            </a:r>
            <a:endParaRPr dirty="0"/>
          </a:p>
          <a:p>
            <a:pPr lvl="0" indent="-338138" rtl="0"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endParaRPr lang="en" dirty="0"/>
          </a:p>
          <a:p>
            <a:pPr lvl="0" indent="-338138" rtl="0">
              <a:spcBef>
                <a:spcPts val="160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I expect to </a:t>
            </a:r>
            <a:r>
              <a:rPr lang="en-US" dirty="0"/>
              <a:t>be able to create units, both-player controlled and non-character,</a:t>
            </a:r>
            <a:r>
              <a:rPr lang="en" dirty="0"/>
              <a:t> and have a data</a:t>
            </a:r>
            <a:r>
              <a:rPr lang="en-US" dirty="0"/>
              <a:t>base table for character data within 8 hours of work.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</a:t>
            </a:r>
            <a:r>
              <a:rPr lang="en-US" dirty="0"/>
              <a:t>b</a:t>
            </a:r>
            <a:r>
              <a:rPr lang="en" dirty="0"/>
              <a:t>e’s Sprint 3 Accomplishments</a:t>
            </a: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600"/>
              </a:spcBef>
            </a:pPr>
            <a:r>
              <a:rPr lang="en-US" dirty="0"/>
              <a:t>Created the basic unit class. It still needs work but can serve as a starting point for future design work.</a:t>
            </a:r>
            <a:endParaRPr dirty="0"/>
          </a:p>
          <a:p>
            <a:r>
              <a:rPr lang="en-US" dirty="0"/>
              <a:t>Created a database schema containing a table for units and populated the instance with sample data.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" dirty="0"/>
              <a:t>I put in 8 hours of work to accomplish thi</a:t>
            </a:r>
            <a:r>
              <a:rPr lang="en-US" dirty="0"/>
              <a:t>s</a:t>
            </a:r>
            <a:r>
              <a:rPr lang="en" dirty="0"/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F72CD-31F5-4ED3-9BD9-02A46E477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7300"/>
            <a:ext cx="9144000" cy="12939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125</Words>
  <Application>Microsoft Office PowerPoint</Application>
  <PresentationFormat>On-screen Show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</vt:lpstr>
      <vt:lpstr>Geometric</vt:lpstr>
      <vt:lpstr>Gabe’s Sprint 3 Goals</vt:lpstr>
      <vt:lpstr>Gabe’s Sprint 3 Accomplishments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((YOURNAMEHERE)) sprint goals</dc:title>
  <dc:creator>Reggia, Dane R</dc:creator>
  <cp:lastModifiedBy>Gabe</cp:lastModifiedBy>
  <cp:revision>14</cp:revision>
  <dcterms:modified xsi:type="dcterms:W3CDTF">2018-03-26T21:37:31Z</dcterms:modified>
</cp:coreProperties>
</file>