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8"/>
  </p:notesMasterIdLst>
  <p:sldIdLst>
    <p:sldId id="795" r:id="rId2"/>
    <p:sldId id="790" r:id="rId3"/>
    <p:sldId id="792" r:id="rId4"/>
    <p:sldId id="745" r:id="rId5"/>
    <p:sldId id="748" r:id="rId6"/>
    <p:sldId id="816" r:id="rId7"/>
    <p:sldId id="749" r:id="rId8"/>
    <p:sldId id="797" r:id="rId9"/>
    <p:sldId id="798" r:id="rId10"/>
    <p:sldId id="799" r:id="rId11"/>
    <p:sldId id="800" r:id="rId12"/>
    <p:sldId id="801" r:id="rId13"/>
    <p:sldId id="746" r:id="rId14"/>
    <p:sldId id="802" r:id="rId15"/>
    <p:sldId id="803" r:id="rId16"/>
    <p:sldId id="804" r:id="rId17"/>
    <p:sldId id="805" r:id="rId18"/>
    <p:sldId id="806" r:id="rId19"/>
    <p:sldId id="808" r:id="rId20"/>
    <p:sldId id="809" r:id="rId21"/>
    <p:sldId id="810" r:id="rId22"/>
    <p:sldId id="811" r:id="rId23"/>
    <p:sldId id="812" r:id="rId24"/>
    <p:sldId id="814" r:id="rId25"/>
    <p:sldId id="813" r:id="rId26"/>
    <p:sldId id="793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96B836"/>
    <a:srgbClr val="EEB208"/>
    <a:srgbClr val="FFFFFF"/>
    <a:srgbClr val="EAEAEA"/>
    <a:srgbClr val="A6A6A6"/>
    <a:srgbClr val="080808"/>
    <a:srgbClr val="F0F0F0"/>
    <a:srgbClr val="E4ECEB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1" autoAdjust="0"/>
    <p:restoredTop sz="95317" autoAdjust="0"/>
  </p:normalViewPr>
  <p:slideViewPr>
    <p:cSldViewPr>
      <p:cViewPr varScale="1">
        <p:scale>
          <a:sx n="87" d="100"/>
          <a:sy n="87" d="100"/>
        </p:scale>
        <p:origin x="-690" y="-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AFD96D07-341D-4D88-BBFE-B431BFA04196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AB2A0F9D-3357-4A94-85C8-3B842B870DC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1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6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534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34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6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6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75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82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  <a:lvl2pPr>
              <a:defRPr b="0" i="0">
                <a:latin typeface="inpin heiti" charset="-122"/>
                <a:ea typeface="inpin heiti" charset="-122"/>
              </a:defRPr>
            </a:lvl2pPr>
            <a:lvl3pPr>
              <a:defRPr b="0" i="0">
                <a:latin typeface="inpin heiti" charset="-122"/>
                <a:ea typeface="inpin heiti" charset="-122"/>
              </a:defRPr>
            </a:lvl3pPr>
            <a:lvl4pPr>
              <a:defRPr b="0" i="0">
                <a:latin typeface="inpin heiti" charset="-122"/>
                <a:ea typeface="inpin heiti" charset="-122"/>
              </a:defRPr>
            </a:lvl4pPr>
            <a:lvl5pPr>
              <a:defRPr b="0" i="0">
                <a:latin typeface="inpin heiti" charset="-122"/>
                <a:ea typeface="inpin heiti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29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0" i="0" cap="all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63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inpin heiti" charset="-122"/>
                <a:ea typeface="inpin heiti" charset="-122"/>
              </a:defRPr>
            </a:lvl1pPr>
            <a:lvl2pPr>
              <a:defRPr sz="2400" b="0" i="0">
                <a:latin typeface="inpin heiti" charset="-122"/>
                <a:ea typeface="inpin heiti" charset="-122"/>
              </a:defRPr>
            </a:lvl2pPr>
            <a:lvl3pPr>
              <a:defRPr sz="2000" b="0" i="0">
                <a:latin typeface="inpin heiti" charset="-122"/>
                <a:ea typeface="inpin heiti" charset="-122"/>
              </a:defRPr>
            </a:lvl3pPr>
            <a:lvl4pPr>
              <a:defRPr sz="1800" b="0" i="0">
                <a:latin typeface="inpin heiti" charset="-122"/>
                <a:ea typeface="inpin heiti" charset="-122"/>
              </a:defRPr>
            </a:lvl4pPr>
            <a:lvl5pPr>
              <a:defRPr sz="1800" b="0" i="0">
                <a:latin typeface="inpin heiti" charset="-122"/>
                <a:ea typeface="inpin heit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 b="0" i="0">
                <a:latin typeface="inpin heiti" charset="-122"/>
                <a:ea typeface="inpin heiti" charset="-122"/>
              </a:defRPr>
            </a:lvl1pPr>
            <a:lvl2pPr>
              <a:defRPr sz="2400" b="0" i="0">
                <a:latin typeface="inpin heiti" charset="-122"/>
                <a:ea typeface="inpin heiti" charset="-122"/>
              </a:defRPr>
            </a:lvl2pPr>
            <a:lvl3pPr>
              <a:defRPr sz="2000" b="0" i="0">
                <a:latin typeface="inpin heiti" charset="-122"/>
                <a:ea typeface="inpin heiti" charset="-122"/>
              </a:defRPr>
            </a:lvl3pPr>
            <a:lvl4pPr>
              <a:defRPr sz="1800" b="0" i="0">
                <a:latin typeface="inpin heiti" charset="-122"/>
                <a:ea typeface="inpin heiti" charset="-122"/>
              </a:defRPr>
            </a:lvl4pPr>
            <a:lvl5pPr>
              <a:defRPr sz="1800" b="0" i="0">
                <a:latin typeface="inpin heiti" charset="-122"/>
                <a:ea typeface="inpin heiti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92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inpin heiti" charset="-122"/>
                <a:ea typeface="inpin heiti" charset="-122"/>
              </a:defRPr>
            </a:lvl1pPr>
            <a:lvl2pPr>
              <a:defRPr sz="2000" b="0" i="0">
                <a:latin typeface="inpin heiti" charset="-122"/>
                <a:ea typeface="inpin heiti" charset="-122"/>
              </a:defRPr>
            </a:lvl2pPr>
            <a:lvl3pPr>
              <a:defRPr sz="1800" b="0" i="0">
                <a:latin typeface="inpin heiti" charset="-122"/>
                <a:ea typeface="inpin heiti" charset="-122"/>
              </a:defRPr>
            </a:lvl3pPr>
            <a:lvl4pPr>
              <a:defRPr sz="1600" b="0" i="0">
                <a:latin typeface="inpin heiti" charset="-122"/>
                <a:ea typeface="inpin heiti" charset="-122"/>
              </a:defRPr>
            </a:lvl4pPr>
            <a:lvl5pPr>
              <a:defRPr sz="1600" b="0" i="0">
                <a:latin typeface="inpin heiti" charset="-122"/>
                <a:ea typeface="inpin heit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 b="0" i="0">
                <a:latin typeface="inpin heiti" charset="-122"/>
                <a:ea typeface="inpin heiti" charset="-122"/>
              </a:defRPr>
            </a:lvl1pPr>
            <a:lvl2pPr>
              <a:defRPr sz="2000" b="0" i="0">
                <a:latin typeface="inpin heiti" charset="-122"/>
                <a:ea typeface="inpin heiti" charset="-122"/>
              </a:defRPr>
            </a:lvl2pPr>
            <a:lvl3pPr>
              <a:defRPr sz="1800" b="0" i="0">
                <a:latin typeface="inpin heiti" charset="-122"/>
                <a:ea typeface="inpin heiti" charset="-122"/>
              </a:defRPr>
            </a:lvl3pPr>
            <a:lvl4pPr>
              <a:defRPr sz="1600" b="0" i="0">
                <a:latin typeface="inpin heiti" charset="-122"/>
                <a:ea typeface="inpin heiti" charset="-122"/>
              </a:defRPr>
            </a:lvl4pPr>
            <a:lvl5pPr>
              <a:defRPr sz="1600" b="0" i="0">
                <a:latin typeface="inpin heiti" charset="-122"/>
                <a:ea typeface="inpin heiti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7092280" y="480399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accent4">
                  <a:lumMod val="75000"/>
                  <a:lumOff val="2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178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40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6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inpin heiti" charset="-122"/>
                <a:ea typeface="inpin heiti" charset="-122"/>
              </a:defRPr>
            </a:lvl1pPr>
            <a:lvl2pPr>
              <a:defRPr sz="2800" b="0" i="0">
                <a:latin typeface="inpin heiti" charset="-122"/>
                <a:ea typeface="inpin heiti" charset="-122"/>
              </a:defRPr>
            </a:lvl2pPr>
            <a:lvl3pPr>
              <a:defRPr sz="2400" b="0" i="0">
                <a:latin typeface="inpin heiti" charset="-122"/>
                <a:ea typeface="inpin heiti" charset="-122"/>
              </a:defRPr>
            </a:lvl3pPr>
            <a:lvl4pPr>
              <a:defRPr sz="2000" b="0" i="0">
                <a:latin typeface="inpin heiti" charset="-122"/>
                <a:ea typeface="inpin heiti" charset="-122"/>
              </a:defRPr>
            </a:lvl4pPr>
            <a:lvl5pPr>
              <a:defRPr sz="2000" b="0" i="0">
                <a:latin typeface="inpin heiti" charset="-122"/>
                <a:ea typeface="inpin heiti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6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latin typeface="inpin heiti" charset="-122"/>
                <a:ea typeface="inpin heiti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inpin heiti" charset="-122"/>
                <a:ea typeface="inpin heiti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B44CCEC7-3A54-47D1-BB25-17A0FDA63797}" type="datetimeFigureOut">
              <a:rPr lang="zh-CN" altLang="en-US" smtClean="0"/>
              <a:pPr/>
              <a:t>2019/7/20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inpin heiti" charset="-122"/>
                <a:ea typeface="inpin heiti" charset="-122"/>
              </a:defRPr>
            </a:lvl1pPr>
          </a:lstStyle>
          <a:p>
            <a:fld id="{65495661-81B6-46E9-A91E-889569155C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3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19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Click="0" advTm="5000">
        <p14:gallery dir="l"/>
      </p:transition>
    </mc:Choice>
    <mc:Fallback xmlns="">
      <p:transition spd="slow" advClick="0" advTm="5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520" y="-236562"/>
            <a:ext cx="9144000" cy="21031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11760" y="2775580"/>
            <a:ext cx="3313728" cy="89255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none" rtlCol="0">
            <a:spAutoFit/>
          </a:bodyPr>
          <a:lstStyle/>
          <a:p>
            <a:r>
              <a:rPr lang="zh-CN" altLang="en-US" sz="2600" spc="300" dirty="0" smtClean="0">
                <a:solidFill>
                  <a:schemeClr val="tx2"/>
                </a:solidFill>
                <a:latin typeface="inpin heiti" charset="-122"/>
                <a:ea typeface="inpin heiti" charset="-122"/>
              </a:rPr>
              <a:t>展示人：王天才</a:t>
            </a:r>
            <a:endParaRPr lang="en-US" altLang="zh-CN" sz="2600" spc="300" dirty="0" smtClean="0">
              <a:solidFill>
                <a:schemeClr val="tx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2600" spc="300" dirty="0" smtClean="0">
                <a:solidFill>
                  <a:schemeClr val="tx2"/>
                </a:solidFill>
                <a:latin typeface="inpin heiti" charset="-122"/>
                <a:ea typeface="inpin heiti" charset="-122"/>
              </a:rPr>
              <a:t>班  级：</a:t>
            </a:r>
            <a:r>
              <a:rPr lang="en-US" altLang="zh-CN" sz="2600" spc="300" dirty="0" smtClean="0">
                <a:solidFill>
                  <a:schemeClr val="tx2"/>
                </a:solidFill>
                <a:latin typeface="inpin heiti" charset="-122"/>
                <a:ea typeface="inpin heiti" charset="-122"/>
              </a:rPr>
              <a:t>java36</a:t>
            </a:r>
            <a:r>
              <a:rPr lang="zh-CN" altLang="en-US" sz="2600" spc="300" dirty="0" smtClean="0">
                <a:solidFill>
                  <a:schemeClr val="tx2"/>
                </a:solidFill>
                <a:latin typeface="inpin heiti" charset="-122"/>
                <a:ea typeface="inpin heiti" charset="-122"/>
              </a:rPr>
              <a:t>班</a:t>
            </a:r>
            <a:endParaRPr lang="zh-CN" altLang="en-US" sz="2600" spc="300" dirty="0">
              <a:solidFill>
                <a:schemeClr val="tx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8" name="TextBox 9"/>
          <p:cNvSpPr txBox="1"/>
          <p:nvPr/>
        </p:nvSpPr>
        <p:spPr>
          <a:xfrm>
            <a:off x="1187624" y="1995686"/>
            <a:ext cx="6696744" cy="707886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学校教务管理中心项目展示</a:t>
            </a:r>
            <a:endParaRPr lang="zh-CN" altLang="en-US" sz="4000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4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  <p:extLst mod="1">
    <p:ext uri="{E180D4A7-C9FB-4DFB-919C-405C955672EB}">
      <p14:showEvtLst xmlns:p14="http://schemas.microsoft.com/office/powerpoint/2010/main">
        <p14:playEvt time="1" objId="6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6401"/>
            <a:ext cx="4248472" cy="188274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860032" y="1995686"/>
            <a:ext cx="3035605" cy="1611051"/>
            <a:chOff x="5245400" y="980650"/>
            <a:chExt cx="5070968" cy="2691254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589639"/>
              <a:ext cx="4968552" cy="20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必修课是每个人必修的课程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无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操作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页和模糊查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必修课展示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99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57941"/>
            <a:ext cx="4248472" cy="1859665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860032" y="1995686"/>
            <a:ext cx="3035605" cy="1995772"/>
            <a:chOff x="5245400" y="980650"/>
            <a:chExt cx="5070968" cy="3333929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589639"/>
              <a:ext cx="4968552" cy="2724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选修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课是每个人只能选两门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多选或者选过该课程 都会有相应的提示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展示分页和模糊查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选修</a:t>
              </a:r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课展示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9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91630"/>
            <a:ext cx="4248472" cy="1872208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860032" y="1995686"/>
            <a:ext cx="3035605" cy="1226330"/>
            <a:chOff x="5245400" y="980650"/>
            <a:chExt cx="5070968" cy="2048579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589639"/>
              <a:ext cx="4968552" cy="143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选修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课是每个人只能选两门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学生可在一定时间内退选选修课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已选课展示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39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9"/>
          <p:cNvSpPr>
            <a:spLocks noChangeArrowheads="1"/>
          </p:cNvSpPr>
          <p:nvPr/>
        </p:nvSpPr>
        <p:spPr bwMode="auto">
          <a:xfrm>
            <a:off x="2483768" y="1709976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 smtClean="0">
                <a:blipFill>
                  <a:blip r:embed="rId4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教师功能展示</a:t>
            </a:r>
            <a:endParaRPr lang="zh-CN" altLang="en-US" sz="5400" dirty="0">
              <a:blipFill>
                <a:blip r:embed="rId4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52" y="2427734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19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43558"/>
            <a:ext cx="3240359" cy="316835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54708" y="699542"/>
            <a:ext cx="3035605" cy="2380492"/>
            <a:chOff x="5245400" y="980650"/>
            <a:chExt cx="5070968" cy="3976603"/>
          </a:xfrm>
        </p:grpSpPr>
        <p:sp>
          <p:nvSpPr>
            <p:cNvPr id="8" name="文本框 43"/>
            <p:cNvSpPr txBox="1"/>
            <p:nvPr/>
          </p:nvSpPr>
          <p:spPr>
            <a:xfrm>
              <a:off x="5347816" y="1589639"/>
              <a:ext cx="4968552" cy="336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账号密码正确 并且选择身份按钮选择正确，才可登录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不同的身份会进入不同的主页面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登录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399"/>
            <a:ext cx="4032447" cy="288757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32441" y="1889788"/>
            <a:ext cx="3035604" cy="1226330"/>
            <a:chOff x="5245400" y="980650"/>
            <a:chExt cx="5070968" cy="2048579"/>
          </a:xfrm>
        </p:grpSpPr>
        <p:sp>
          <p:nvSpPr>
            <p:cNvPr id="12" name="文本框 43"/>
            <p:cNvSpPr txBox="1"/>
            <p:nvPr/>
          </p:nvSpPr>
          <p:spPr>
            <a:xfrm>
              <a:off x="5347817" y="1589639"/>
              <a:ext cx="4968551" cy="143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只能看不能改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教师个人信息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3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03329"/>
            <a:ext cx="4032447" cy="208171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32441" y="1889788"/>
            <a:ext cx="2974295" cy="1160480"/>
            <a:chOff x="5245400" y="980650"/>
            <a:chExt cx="4968551" cy="1938577"/>
          </a:xfrm>
        </p:grpSpPr>
        <p:sp>
          <p:nvSpPr>
            <p:cNvPr id="12" name="文本框 43"/>
            <p:cNvSpPr txBox="1"/>
            <p:nvPr/>
          </p:nvSpPr>
          <p:spPr>
            <a:xfrm>
              <a:off x="5245400" y="1589639"/>
              <a:ext cx="4968551" cy="1329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原密码跟登录密码一致 </a:t>
              </a:r>
              <a:endParaRPr lang="en-US" altLang="zh-CN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修改成功会重新登录</a:t>
              </a:r>
            </a:p>
          </p:txBody>
        </p:sp>
        <p:sp>
          <p:nvSpPr>
            <p:cNvPr id="13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教师修改密码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96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31590"/>
            <a:ext cx="4732441" cy="248447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92080" y="1889788"/>
            <a:ext cx="2974295" cy="775759"/>
            <a:chOff x="5245400" y="980650"/>
            <a:chExt cx="4968551" cy="1295902"/>
          </a:xfrm>
        </p:grpSpPr>
        <p:sp>
          <p:nvSpPr>
            <p:cNvPr id="12" name="文本框 43"/>
            <p:cNvSpPr txBox="1"/>
            <p:nvPr/>
          </p:nvSpPr>
          <p:spPr>
            <a:xfrm>
              <a:off x="5245400" y="1589639"/>
              <a:ext cx="4968551" cy="68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点击查看按钮会看到自己的学生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展示</a:t>
              </a:r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自己的课程列表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6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35646"/>
            <a:ext cx="5148065" cy="223224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92080" y="564818"/>
            <a:ext cx="2974295" cy="5058736"/>
            <a:chOff x="5245400" y="1005375"/>
            <a:chExt cx="4968551" cy="8450597"/>
          </a:xfrm>
        </p:grpSpPr>
        <p:sp>
          <p:nvSpPr>
            <p:cNvPr id="12" name="文本框 43"/>
            <p:cNvSpPr txBox="1"/>
            <p:nvPr/>
          </p:nvSpPr>
          <p:spPr>
            <a:xfrm>
              <a:off x="5245400" y="1589639"/>
              <a:ext cx="4968551" cy="786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上传更改成绩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上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传成绩：大于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 更新学生学分，将本节课的学分加到学生的总学分里面吧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更改成绩：原成绩和更改成绩跟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比较，原成绩和更改的成绩都同时大于或者小于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，无变动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原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成绩大于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 更改成绩小于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 ，减学分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原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成绩小于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分，更改成绩大于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 加学分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文本框 44"/>
            <p:cNvSpPr txBox="1"/>
            <p:nvPr/>
          </p:nvSpPr>
          <p:spPr>
            <a:xfrm>
              <a:off x="5245400" y="1005375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展示自己的学生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0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80941"/>
            <a:ext cx="4732441" cy="238577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292080" y="1889788"/>
            <a:ext cx="2974295" cy="775759"/>
            <a:chOff x="5245400" y="980650"/>
            <a:chExt cx="4968551" cy="1295902"/>
          </a:xfrm>
        </p:grpSpPr>
        <p:sp>
          <p:nvSpPr>
            <p:cNvPr id="12" name="文本框 43"/>
            <p:cNvSpPr txBox="1"/>
            <p:nvPr/>
          </p:nvSpPr>
          <p:spPr>
            <a:xfrm>
              <a:off x="5245400" y="1589639"/>
              <a:ext cx="4968551" cy="686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课程信息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3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开设自己的选修课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81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1691680" y="1635646"/>
            <a:ext cx="3821403" cy="2613830"/>
            <a:chOff x="1519399" y="1153787"/>
            <a:chExt cx="4642826" cy="3175682"/>
          </a:xfrm>
        </p:grpSpPr>
        <p:sp>
          <p:nvSpPr>
            <p:cNvPr id="41" name="文本框 40"/>
            <p:cNvSpPr txBox="1"/>
            <p:nvPr/>
          </p:nvSpPr>
          <p:spPr>
            <a:xfrm>
              <a:off x="1519399" y="1153787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1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928570" y="1257796"/>
              <a:ext cx="3579534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blipFill>
                    <a:blip r:embed="rId3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研究背景及意义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519399" y="2697543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3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28570" y="2804211"/>
              <a:ext cx="3867566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blipFill>
                    <a:blip r:embed="rId3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实现功能</a:t>
              </a:r>
              <a:endParaRPr lang="zh-CN" altLang="en-US" sz="2800" dirty="0">
                <a:blipFill>
                  <a:blip r:embed="rId3"/>
                  <a:stretch>
                    <a:fillRect/>
                  </a:stretch>
                </a:blip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519399" y="1925665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2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929740" y="2012689"/>
              <a:ext cx="4232485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blipFill>
                    <a:blip r:embed="rId3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展示功能</a:t>
              </a:r>
              <a:endParaRPr lang="zh-CN" altLang="en-US" sz="2800" dirty="0">
                <a:blipFill>
                  <a:blip r:embed="rId3"/>
                  <a:stretch>
                    <a:fillRect/>
                  </a:stretch>
                </a:blip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1519399" y="3469420"/>
              <a:ext cx="409171" cy="860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4</a:t>
              </a:r>
              <a:endParaRPr lang="zh-CN" altLang="en-US" sz="4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928570" y="3577420"/>
              <a:ext cx="4227606" cy="635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blipFill>
                    <a:blip r:embed="rId3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项目</a:t>
              </a:r>
              <a:r>
                <a:rPr lang="zh-CN" altLang="en-US" sz="2800" dirty="0">
                  <a:blipFill>
                    <a:blip r:embed="rId3"/>
                    <a:stretch>
                      <a:fillRect/>
                    </a:stretch>
                  </a:blipFill>
                  <a:latin typeface="inpin heiti" charset="-122"/>
                  <a:ea typeface="inpin heiti" charset="-122"/>
                </a:rPr>
                <a:t>心得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 rot="19776565">
            <a:off x="7125317" y="2901731"/>
            <a:ext cx="2269232" cy="2650774"/>
            <a:chOff x="8907463" y="2051050"/>
            <a:chExt cx="2879724" cy="3363913"/>
          </a:xfrm>
        </p:grpSpPr>
        <p:grpSp>
          <p:nvGrpSpPr>
            <p:cNvPr id="50" name="Group 205"/>
            <p:cNvGrpSpPr>
              <a:grpSpLocks/>
            </p:cNvGrpSpPr>
            <p:nvPr/>
          </p:nvGrpSpPr>
          <p:grpSpPr bwMode="auto">
            <a:xfrm>
              <a:off x="8907463" y="2051050"/>
              <a:ext cx="2879724" cy="2844800"/>
              <a:chOff x="5611" y="1292"/>
              <a:chExt cx="1814" cy="1792"/>
            </a:xfrm>
          </p:grpSpPr>
          <p:sp>
            <p:nvSpPr>
              <p:cNvPr id="335" name="Freeform 5"/>
              <p:cNvSpPr>
                <a:spLocks/>
              </p:cNvSpPr>
              <p:nvPr/>
            </p:nvSpPr>
            <p:spPr bwMode="auto">
              <a:xfrm>
                <a:off x="6199" y="2286"/>
                <a:ext cx="14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6" name="Freeform 6"/>
              <p:cNvSpPr>
                <a:spLocks/>
              </p:cNvSpPr>
              <p:nvPr/>
            </p:nvSpPr>
            <p:spPr bwMode="auto">
              <a:xfrm>
                <a:off x="6163" y="2051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7" name="Freeform 7"/>
              <p:cNvSpPr>
                <a:spLocks/>
              </p:cNvSpPr>
              <p:nvPr/>
            </p:nvSpPr>
            <p:spPr bwMode="auto">
              <a:xfrm>
                <a:off x="6206" y="206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8" name="Freeform 8"/>
              <p:cNvSpPr>
                <a:spLocks/>
              </p:cNvSpPr>
              <p:nvPr/>
            </p:nvSpPr>
            <p:spPr bwMode="auto">
              <a:xfrm>
                <a:off x="6151" y="2051"/>
                <a:ext cx="7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9" name="Freeform 9"/>
              <p:cNvSpPr>
                <a:spLocks/>
              </p:cNvSpPr>
              <p:nvPr/>
            </p:nvSpPr>
            <p:spPr bwMode="auto">
              <a:xfrm>
                <a:off x="6436" y="2511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0" name="Freeform 10"/>
              <p:cNvSpPr>
                <a:spLocks/>
              </p:cNvSpPr>
              <p:nvPr/>
            </p:nvSpPr>
            <p:spPr bwMode="auto">
              <a:xfrm>
                <a:off x="6237" y="240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1" name="Freeform 11"/>
              <p:cNvSpPr>
                <a:spLocks/>
              </p:cNvSpPr>
              <p:nvPr/>
            </p:nvSpPr>
            <p:spPr bwMode="auto">
              <a:xfrm>
                <a:off x="6132" y="2342"/>
                <a:ext cx="3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2" name="Freeform 12"/>
              <p:cNvSpPr>
                <a:spLocks/>
              </p:cNvSpPr>
              <p:nvPr/>
            </p:nvSpPr>
            <p:spPr bwMode="auto">
              <a:xfrm>
                <a:off x="6201" y="2053"/>
                <a:ext cx="10" cy="10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3" name="Freeform 13"/>
              <p:cNvSpPr>
                <a:spLocks/>
              </p:cNvSpPr>
              <p:nvPr/>
            </p:nvSpPr>
            <p:spPr bwMode="auto">
              <a:xfrm>
                <a:off x="6554" y="207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4" name="Freeform 14"/>
              <p:cNvSpPr>
                <a:spLocks/>
              </p:cNvSpPr>
              <p:nvPr/>
            </p:nvSpPr>
            <p:spPr bwMode="auto">
              <a:xfrm>
                <a:off x="6424" y="1918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5" name="Freeform 15"/>
              <p:cNvSpPr>
                <a:spLocks/>
              </p:cNvSpPr>
              <p:nvPr/>
            </p:nvSpPr>
            <p:spPr bwMode="auto">
              <a:xfrm>
                <a:off x="6464" y="270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6" name="Freeform 16"/>
              <p:cNvSpPr>
                <a:spLocks/>
              </p:cNvSpPr>
              <p:nvPr/>
            </p:nvSpPr>
            <p:spPr bwMode="auto">
              <a:xfrm>
                <a:off x="6573" y="278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7" name="Freeform 17"/>
              <p:cNvSpPr>
                <a:spLocks/>
              </p:cNvSpPr>
              <p:nvPr/>
            </p:nvSpPr>
            <p:spPr bwMode="auto">
              <a:xfrm>
                <a:off x="6464" y="2700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8" name="Freeform 18"/>
              <p:cNvSpPr>
                <a:spLocks/>
              </p:cNvSpPr>
              <p:nvPr/>
            </p:nvSpPr>
            <p:spPr bwMode="auto">
              <a:xfrm>
                <a:off x="6811" y="240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49" name="Freeform 19"/>
              <p:cNvSpPr>
                <a:spLocks/>
              </p:cNvSpPr>
              <p:nvPr/>
            </p:nvSpPr>
            <p:spPr bwMode="auto">
              <a:xfrm>
                <a:off x="6699" y="24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0" name="Freeform 20"/>
              <p:cNvSpPr>
                <a:spLocks/>
              </p:cNvSpPr>
              <p:nvPr/>
            </p:nvSpPr>
            <p:spPr bwMode="auto">
              <a:xfrm>
                <a:off x="6455" y="2696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1" name="Freeform 21"/>
              <p:cNvSpPr>
                <a:spLocks/>
              </p:cNvSpPr>
              <p:nvPr/>
            </p:nvSpPr>
            <p:spPr bwMode="auto">
              <a:xfrm>
                <a:off x="6585" y="2518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2" name="Freeform 22"/>
              <p:cNvSpPr>
                <a:spLocks/>
              </p:cNvSpPr>
              <p:nvPr/>
            </p:nvSpPr>
            <p:spPr bwMode="auto">
              <a:xfrm>
                <a:off x="6163" y="2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3" name="Freeform 23"/>
              <p:cNvSpPr>
                <a:spLocks/>
              </p:cNvSpPr>
              <p:nvPr/>
            </p:nvSpPr>
            <p:spPr bwMode="auto">
              <a:xfrm>
                <a:off x="5833" y="27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4" name="Freeform 24"/>
              <p:cNvSpPr>
                <a:spLocks/>
              </p:cNvSpPr>
              <p:nvPr/>
            </p:nvSpPr>
            <p:spPr bwMode="auto">
              <a:xfrm>
                <a:off x="5926" y="2696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5" name="Freeform 25"/>
              <p:cNvSpPr>
                <a:spLocks/>
              </p:cNvSpPr>
              <p:nvPr/>
            </p:nvSpPr>
            <p:spPr bwMode="auto">
              <a:xfrm>
                <a:off x="5921" y="2696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6" name="Freeform 26"/>
              <p:cNvSpPr>
                <a:spLocks/>
              </p:cNvSpPr>
              <p:nvPr/>
            </p:nvSpPr>
            <p:spPr bwMode="auto">
              <a:xfrm>
                <a:off x="5914" y="2696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7" name="Freeform 27"/>
              <p:cNvSpPr>
                <a:spLocks/>
              </p:cNvSpPr>
              <p:nvPr/>
            </p:nvSpPr>
            <p:spPr bwMode="auto">
              <a:xfrm>
                <a:off x="5957" y="2710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8" name="Freeform 28"/>
              <p:cNvSpPr>
                <a:spLocks/>
              </p:cNvSpPr>
              <p:nvPr/>
            </p:nvSpPr>
            <p:spPr bwMode="auto">
              <a:xfrm>
                <a:off x="5954" y="2707"/>
                <a:ext cx="3" cy="8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59" name="Freeform 29"/>
              <p:cNvSpPr>
                <a:spLocks/>
              </p:cNvSpPr>
              <p:nvPr/>
            </p:nvSpPr>
            <p:spPr bwMode="auto">
              <a:xfrm>
                <a:off x="5900" y="270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0" name="Freeform 30"/>
              <p:cNvSpPr>
                <a:spLocks/>
              </p:cNvSpPr>
              <p:nvPr/>
            </p:nvSpPr>
            <p:spPr bwMode="auto">
              <a:xfrm>
                <a:off x="6438" y="2482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1" name="Freeform 31"/>
              <p:cNvSpPr>
                <a:spLocks/>
              </p:cNvSpPr>
              <p:nvPr/>
            </p:nvSpPr>
            <p:spPr bwMode="auto">
              <a:xfrm>
                <a:off x="5845" y="2762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0 w 3"/>
                  <a:gd name="T3" fmla="*/ 0 h 2"/>
                  <a:gd name="T4" fmla="*/ 0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2" name="Freeform 32"/>
              <p:cNvSpPr>
                <a:spLocks/>
              </p:cNvSpPr>
              <p:nvPr/>
            </p:nvSpPr>
            <p:spPr bwMode="auto">
              <a:xfrm>
                <a:off x="6301" y="3061"/>
                <a:ext cx="7" cy="4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3" name="Freeform 33"/>
              <p:cNvSpPr>
                <a:spLocks/>
              </p:cNvSpPr>
              <p:nvPr/>
            </p:nvSpPr>
            <p:spPr bwMode="auto">
              <a:xfrm>
                <a:off x="7325" y="2025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4" name="Freeform 34"/>
              <p:cNvSpPr>
                <a:spLocks/>
              </p:cNvSpPr>
              <p:nvPr/>
            </p:nvSpPr>
            <p:spPr bwMode="auto">
              <a:xfrm>
                <a:off x="5812" y="2805"/>
                <a:ext cx="5" cy="4"/>
              </a:xfrm>
              <a:custGeom>
                <a:avLst/>
                <a:gdLst>
                  <a:gd name="T0" fmla="*/ 0 w 5"/>
                  <a:gd name="T1" fmla="*/ 2 h 4"/>
                  <a:gd name="T2" fmla="*/ 5 w 5"/>
                  <a:gd name="T3" fmla="*/ 4 h 4"/>
                  <a:gd name="T4" fmla="*/ 0 w 5"/>
                  <a:gd name="T5" fmla="*/ 0 h 4"/>
                  <a:gd name="T6" fmla="*/ 0 w 5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lnTo>
                      <a:pt x="5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5" name="Freeform 35"/>
              <p:cNvSpPr>
                <a:spLocks/>
              </p:cNvSpPr>
              <p:nvPr/>
            </p:nvSpPr>
            <p:spPr bwMode="auto">
              <a:xfrm>
                <a:off x="6156" y="2051"/>
                <a:ext cx="7" cy="7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6" name="Freeform 36"/>
              <p:cNvSpPr>
                <a:spLocks/>
              </p:cNvSpPr>
              <p:nvPr/>
            </p:nvSpPr>
            <p:spPr bwMode="auto">
              <a:xfrm>
                <a:off x="5750" y="2691"/>
                <a:ext cx="204" cy="19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7" name="Freeform 37"/>
              <p:cNvSpPr>
                <a:spLocks/>
              </p:cNvSpPr>
              <p:nvPr/>
            </p:nvSpPr>
            <p:spPr bwMode="auto">
              <a:xfrm>
                <a:off x="6329" y="247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8" name="Freeform 38"/>
              <p:cNvSpPr>
                <a:spLocks/>
              </p:cNvSpPr>
              <p:nvPr/>
            </p:nvSpPr>
            <p:spPr bwMode="auto">
              <a:xfrm>
                <a:off x="6049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69" name="Freeform 39"/>
              <p:cNvSpPr>
                <a:spLocks/>
              </p:cNvSpPr>
              <p:nvPr/>
            </p:nvSpPr>
            <p:spPr bwMode="auto">
              <a:xfrm>
                <a:off x="6412" y="285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0" name="Freeform 40"/>
              <p:cNvSpPr>
                <a:spLocks/>
              </p:cNvSpPr>
              <p:nvPr/>
            </p:nvSpPr>
            <p:spPr bwMode="auto">
              <a:xfrm>
                <a:off x="6045" y="225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1" name="Freeform 41"/>
              <p:cNvSpPr>
                <a:spLocks/>
              </p:cNvSpPr>
              <p:nvPr/>
            </p:nvSpPr>
            <p:spPr bwMode="auto">
              <a:xfrm>
                <a:off x="6441" y="30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2" name="Freeform 42"/>
              <p:cNvSpPr>
                <a:spLocks/>
              </p:cNvSpPr>
              <p:nvPr/>
            </p:nvSpPr>
            <p:spPr bwMode="auto">
              <a:xfrm>
                <a:off x="6040" y="234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3" name="Freeform 43"/>
              <p:cNvSpPr>
                <a:spLocks/>
              </p:cNvSpPr>
              <p:nvPr/>
            </p:nvSpPr>
            <p:spPr bwMode="auto">
              <a:xfrm>
                <a:off x="6543" y="2821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4" name="Freeform 44"/>
              <p:cNvSpPr>
                <a:spLocks/>
              </p:cNvSpPr>
              <p:nvPr/>
            </p:nvSpPr>
            <p:spPr bwMode="auto">
              <a:xfrm>
                <a:off x="6524" y="304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5" name="Freeform 45"/>
              <p:cNvSpPr>
                <a:spLocks/>
              </p:cNvSpPr>
              <p:nvPr/>
            </p:nvSpPr>
            <p:spPr bwMode="auto">
              <a:xfrm>
                <a:off x="6554" y="2821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6" name="Freeform 46"/>
              <p:cNvSpPr>
                <a:spLocks/>
              </p:cNvSpPr>
              <p:nvPr/>
            </p:nvSpPr>
            <p:spPr bwMode="auto">
              <a:xfrm>
                <a:off x="6469" y="294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7" name="Freeform 47"/>
              <p:cNvSpPr>
                <a:spLocks/>
              </p:cNvSpPr>
              <p:nvPr/>
            </p:nvSpPr>
            <p:spPr bwMode="auto">
              <a:xfrm>
                <a:off x="6554" y="28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8" name="Freeform 48"/>
              <p:cNvSpPr>
                <a:spLocks/>
              </p:cNvSpPr>
              <p:nvPr/>
            </p:nvSpPr>
            <p:spPr bwMode="auto">
              <a:xfrm>
                <a:off x="6424" y="3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79" name="Freeform 49"/>
              <p:cNvSpPr>
                <a:spLocks/>
              </p:cNvSpPr>
              <p:nvPr/>
            </p:nvSpPr>
            <p:spPr bwMode="auto">
              <a:xfrm>
                <a:off x="6443" y="2473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0" name="Freeform 50"/>
              <p:cNvSpPr>
                <a:spLocks/>
              </p:cNvSpPr>
              <p:nvPr/>
            </p:nvSpPr>
            <p:spPr bwMode="auto">
              <a:xfrm>
                <a:off x="6045" y="226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1" name="Freeform 51"/>
              <p:cNvSpPr>
                <a:spLocks/>
              </p:cNvSpPr>
              <p:nvPr/>
            </p:nvSpPr>
            <p:spPr bwMode="auto">
              <a:xfrm>
                <a:off x="7192" y="2542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2" name="Freeform 52"/>
              <p:cNvSpPr>
                <a:spLocks/>
              </p:cNvSpPr>
              <p:nvPr/>
            </p:nvSpPr>
            <p:spPr bwMode="auto">
              <a:xfrm>
                <a:off x="7159" y="2527"/>
                <a:ext cx="3" cy="3"/>
              </a:xfrm>
              <a:custGeom>
                <a:avLst/>
                <a:gdLst>
                  <a:gd name="T0" fmla="*/ 3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  <a:gd name="T6" fmla="*/ 3 w 3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3" name="Freeform 53"/>
              <p:cNvSpPr>
                <a:spLocks/>
              </p:cNvSpPr>
              <p:nvPr/>
            </p:nvSpPr>
            <p:spPr bwMode="auto">
              <a:xfrm>
                <a:off x="7140" y="247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4" name="Freeform 54"/>
              <p:cNvSpPr>
                <a:spLocks/>
              </p:cNvSpPr>
              <p:nvPr/>
            </p:nvSpPr>
            <p:spPr bwMode="auto">
              <a:xfrm>
                <a:off x="7067" y="249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5" name="Freeform 55"/>
              <p:cNvSpPr>
                <a:spLocks/>
              </p:cNvSpPr>
              <p:nvPr/>
            </p:nvSpPr>
            <p:spPr bwMode="auto">
              <a:xfrm>
                <a:off x="7062" y="2480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6" name="Freeform 56"/>
              <p:cNvSpPr>
                <a:spLocks/>
              </p:cNvSpPr>
              <p:nvPr/>
            </p:nvSpPr>
            <p:spPr bwMode="auto">
              <a:xfrm>
                <a:off x="7064" y="2485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7" name="Freeform 57"/>
              <p:cNvSpPr>
                <a:spLocks/>
              </p:cNvSpPr>
              <p:nvPr/>
            </p:nvSpPr>
            <p:spPr bwMode="auto">
              <a:xfrm>
                <a:off x="7199" y="25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8" name="Freeform 58"/>
              <p:cNvSpPr>
                <a:spLocks/>
              </p:cNvSpPr>
              <p:nvPr/>
            </p:nvSpPr>
            <p:spPr bwMode="auto">
              <a:xfrm>
                <a:off x="6192" y="2051"/>
                <a:ext cx="30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89" name="Freeform 59"/>
              <p:cNvSpPr>
                <a:spLocks/>
              </p:cNvSpPr>
              <p:nvPr/>
            </p:nvSpPr>
            <p:spPr bwMode="auto">
              <a:xfrm>
                <a:off x="7190" y="254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0" name="Freeform 60"/>
              <p:cNvSpPr>
                <a:spLocks/>
              </p:cNvSpPr>
              <p:nvPr/>
            </p:nvSpPr>
            <p:spPr bwMode="auto">
              <a:xfrm>
                <a:off x="7062" y="2480"/>
                <a:ext cx="5" cy="9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1" name="Freeform 61"/>
              <p:cNvSpPr>
                <a:spLocks/>
              </p:cNvSpPr>
              <p:nvPr/>
            </p:nvSpPr>
            <p:spPr bwMode="auto">
              <a:xfrm>
                <a:off x="7216" y="2537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2" name="Freeform 62"/>
              <p:cNvSpPr>
                <a:spLocks/>
              </p:cNvSpPr>
              <p:nvPr/>
            </p:nvSpPr>
            <p:spPr bwMode="auto">
              <a:xfrm>
                <a:off x="7199" y="2534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3" name="Freeform 63"/>
              <p:cNvSpPr>
                <a:spLocks/>
              </p:cNvSpPr>
              <p:nvPr/>
            </p:nvSpPr>
            <p:spPr bwMode="auto">
              <a:xfrm>
                <a:off x="7074" y="2499"/>
                <a:ext cx="5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4" name="Freeform 64"/>
              <p:cNvSpPr>
                <a:spLocks/>
              </p:cNvSpPr>
              <p:nvPr/>
            </p:nvSpPr>
            <p:spPr bwMode="auto">
              <a:xfrm>
                <a:off x="7062" y="2485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5" name="Freeform 65"/>
              <p:cNvSpPr>
                <a:spLocks/>
              </p:cNvSpPr>
              <p:nvPr/>
            </p:nvSpPr>
            <p:spPr bwMode="auto">
              <a:xfrm>
                <a:off x="5890" y="2063"/>
                <a:ext cx="3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6" name="Freeform 66"/>
              <p:cNvSpPr>
                <a:spLocks/>
              </p:cNvSpPr>
              <p:nvPr/>
            </p:nvSpPr>
            <p:spPr bwMode="auto">
              <a:xfrm>
                <a:off x="6151" y="258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7" name="Freeform 67"/>
              <p:cNvSpPr>
                <a:spLocks/>
              </p:cNvSpPr>
              <p:nvPr/>
            </p:nvSpPr>
            <p:spPr bwMode="auto">
              <a:xfrm>
                <a:off x="6049" y="2252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8" name="Freeform 68"/>
              <p:cNvSpPr>
                <a:spLocks/>
              </p:cNvSpPr>
              <p:nvPr/>
            </p:nvSpPr>
            <p:spPr bwMode="auto">
              <a:xfrm>
                <a:off x="6704" y="168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99" name="Freeform 69"/>
              <p:cNvSpPr>
                <a:spLocks/>
              </p:cNvSpPr>
              <p:nvPr/>
            </p:nvSpPr>
            <p:spPr bwMode="auto">
              <a:xfrm>
                <a:off x="6047" y="22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0" name="Freeform 70"/>
              <p:cNvSpPr>
                <a:spLocks/>
              </p:cNvSpPr>
              <p:nvPr/>
            </p:nvSpPr>
            <p:spPr bwMode="auto">
              <a:xfrm>
                <a:off x="6049" y="22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1" name="Freeform 71"/>
              <p:cNvSpPr>
                <a:spLocks/>
              </p:cNvSpPr>
              <p:nvPr/>
            </p:nvSpPr>
            <p:spPr bwMode="auto">
              <a:xfrm>
                <a:off x="6303" y="1646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2" name="Freeform 72"/>
              <p:cNvSpPr>
                <a:spLocks/>
              </p:cNvSpPr>
              <p:nvPr/>
            </p:nvSpPr>
            <p:spPr bwMode="auto">
              <a:xfrm>
                <a:off x="5990" y="2264"/>
                <a:ext cx="19" cy="17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3" name="Freeform 73"/>
              <p:cNvSpPr>
                <a:spLocks/>
              </p:cNvSpPr>
              <p:nvPr/>
            </p:nvSpPr>
            <p:spPr bwMode="auto">
              <a:xfrm>
                <a:off x="7062" y="24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4" name="Freeform 74"/>
              <p:cNvSpPr>
                <a:spLocks/>
              </p:cNvSpPr>
              <p:nvPr/>
            </p:nvSpPr>
            <p:spPr bwMode="auto">
              <a:xfrm>
                <a:off x="7062" y="2447"/>
                <a:ext cx="2" cy="7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5" name="Freeform 75"/>
              <p:cNvSpPr>
                <a:spLocks/>
              </p:cNvSpPr>
              <p:nvPr/>
            </p:nvSpPr>
            <p:spPr bwMode="auto">
              <a:xfrm>
                <a:off x="6540" y="16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6" name="Freeform 76"/>
              <p:cNvSpPr>
                <a:spLocks/>
              </p:cNvSpPr>
              <p:nvPr/>
            </p:nvSpPr>
            <p:spPr bwMode="auto">
              <a:xfrm>
                <a:off x="5874" y="1603"/>
                <a:ext cx="1188" cy="1363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7" name="Rectangle 77"/>
              <p:cNvSpPr>
                <a:spLocks noChangeArrowheads="1"/>
              </p:cNvSpPr>
              <p:nvPr/>
            </p:nvSpPr>
            <p:spPr bwMode="auto">
              <a:xfrm>
                <a:off x="7292" y="2051"/>
                <a:ext cx="1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8" name="Freeform 78"/>
              <p:cNvSpPr>
                <a:spLocks/>
              </p:cNvSpPr>
              <p:nvPr/>
            </p:nvSpPr>
            <p:spPr bwMode="auto">
              <a:xfrm>
                <a:off x="6566" y="3084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09" name="Freeform 79"/>
              <p:cNvSpPr>
                <a:spLocks/>
              </p:cNvSpPr>
              <p:nvPr/>
            </p:nvSpPr>
            <p:spPr bwMode="auto">
              <a:xfrm>
                <a:off x="7339" y="2013"/>
                <a:ext cx="3" cy="2"/>
              </a:xfrm>
              <a:custGeom>
                <a:avLst/>
                <a:gdLst>
                  <a:gd name="T0" fmla="*/ 3 w 3"/>
                  <a:gd name="T1" fmla="*/ 2 h 2"/>
                  <a:gd name="T2" fmla="*/ 3 w 3"/>
                  <a:gd name="T3" fmla="*/ 2 h 2"/>
                  <a:gd name="T4" fmla="*/ 0 w 3"/>
                  <a:gd name="T5" fmla="*/ 0 h 2"/>
                  <a:gd name="T6" fmla="*/ 3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0" name="Freeform 80"/>
              <p:cNvSpPr>
                <a:spLocks/>
              </p:cNvSpPr>
              <p:nvPr/>
            </p:nvSpPr>
            <p:spPr bwMode="auto">
              <a:xfrm>
                <a:off x="6599" y="308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1" name="Freeform 81"/>
              <p:cNvSpPr>
                <a:spLocks/>
              </p:cNvSpPr>
              <p:nvPr/>
            </p:nvSpPr>
            <p:spPr bwMode="auto">
              <a:xfrm>
                <a:off x="7328" y="2034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2" name="Freeform 82"/>
              <p:cNvSpPr>
                <a:spLocks/>
              </p:cNvSpPr>
              <p:nvPr/>
            </p:nvSpPr>
            <p:spPr bwMode="auto">
              <a:xfrm>
                <a:off x="6429" y="24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3" name="Freeform 83"/>
              <p:cNvSpPr>
                <a:spLocks/>
              </p:cNvSpPr>
              <p:nvPr/>
            </p:nvSpPr>
            <p:spPr bwMode="auto">
              <a:xfrm>
                <a:off x="6497" y="2660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4" name="Freeform 84"/>
              <p:cNvSpPr>
                <a:spLocks/>
              </p:cNvSpPr>
              <p:nvPr/>
            </p:nvSpPr>
            <p:spPr bwMode="auto">
              <a:xfrm>
                <a:off x="7328" y="2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5" name="Freeform 85"/>
              <p:cNvSpPr>
                <a:spLocks/>
              </p:cNvSpPr>
              <p:nvPr/>
            </p:nvSpPr>
            <p:spPr bwMode="auto">
              <a:xfrm>
                <a:off x="6414" y="2475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6" name="Freeform 86"/>
              <p:cNvSpPr>
                <a:spLocks/>
              </p:cNvSpPr>
              <p:nvPr/>
            </p:nvSpPr>
            <p:spPr bwMode="auto">
              <a:xfrm>
                <a:off x="6422" y="24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7" name="Freeform 87"/>
              <p:cNvSpPr>
                <a:spLocks/>
              </p:cNvSpPr>
              <p:nvPr/>
            </p:nvSpPr>
            <p:spPr bwMode="auto">
              <a:xfrm>
                <a:off x="6500" y="261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8" name="Freeform 88"/>
              <p:cNvSpPr>
                <a:spLocks/>
              </p:cNvSpPr>
              <p:nvPr/>
            </p:nvSpPr>
            <p:spPr bwMode="auto">
              <a:xfrm>
                <a:off x="6424" y="2468"/>
                <a:ext cx="7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19" name="Freeform 89"/>
              <p:cNvSpPr>
                <a:spLocks/>
              </p:cNvSpPr>
              <p:nvPr/>
            </p:nvSpPr>
            <p:spPr bwMode="auto">
              <a:xfrm>
                <a:off x="6564" y="24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0" name="Freeform 90"/>
              <p:cNvSpPr>
                <a:spLocks/>
              </p:cNvSpPr>
              <p:nvPr/>
            </p:nvSpPr>
            <p:spPr bwMode="auto">
              <a:xfrm>
                <a:off x="6497" y="240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1" name="Oval 91"/>
              <p:cNvSpPr>
                <a:spLocks noChangeArrowheads="1"/>
              </p:cNvSpPr>
              <p:nvPr/>
            </p:nvSpPr>
            <p:spPr bwMode="auto">
              <a:xfrm>
                <a:off x="6429" y="246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2" name="Freeform 92"/>
              <p:cNvSpPr>
                <a:spLocks/>
              </p:cNvSpPr>
              <p:nvPr/>
            </p:nvSpPr>
            <p:spPr bwMode="auto">
              <a:xfrm>
                <a:off x="6414" y="2179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3" name="Freeform 93"/>
              <p:cNvSpPr>
                <a:spLocks/>
              </p:cNvSpPr>
              <p:nvPr/>
            </p:nvSpPr>
            <p:spPr bwMode="auto">
              <a:xfrm>
                <a:off x="6455" y="26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4" name="Freeform 94"/>
              <p:cNvSpPr>
                <a:spLocks/>
              </p:cNvSpPr>
              <p:nvPr/>
            </p:nvSpPr>
            <p:spPr bwMode="auto">
              <a:xfrm>
                <a:off x="7081" y="2501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5" name="Freeform 95"/>
              <p:cNvSpPr>
                <a:spLocks/>
              </p:cNvSpPr>
              <p:nvPr/>
            </p:nvSpPr>
            <p:spPr bwMode="auto">
              <a:xfrm>
                <a:off x="7057" y="2449"/>
                <a:ext cx="254" cy="133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6" name="Freeform 96"/>
              <p:cNvSpPr>
                <a:spLocks/>
              </p:cNvSpPr>
              <p:nvPr/>
            </p:nvSpPr>
            <p:spPr bwMode="auto">
              <a:xfrm>
                <a:off x="6768" y="243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7" name="Freeform 97"/>
              <p:cNvSpPr>
                <a:spLocks/>
              </p:cNvSpPr>
              <p:nvPr/>
            </p:nvSpPr>
            <p:spPr bwMode="auto">
              <a:xfrm>
                <a:off x="7180" y="253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8" name="Freeform 98"/>
              <p:cNvSpPr>
                <a:spLocks/>
              </p:cNvSpPr>
              <p:nvPr/>
            </p:nvSpPr>
            <p:spPr bwMode="auto">
              <a:xfrm>
                <a:off x="7069" y="2489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29" name="Freeform 99"/>
              <p:cNvSpPr>
                <a:spLocks/>
              </p:cNvSpPr>
              <p:nvPr/>
            </p:nvSpPr>
            <p:spPr bwMode="auto">
              <a:xfrm>
                <a:off x="7204" y="209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0" name="Freeform 100"/>
              <p:cNvSpPr>
                <a:spLocks/>
              </p:cNvSpPr>
              <p:nvPr/>
            </p:nvSpPr>
            <p:spPr bwMode="auto">
              <a:xfrm>
                <a:off x="7180" y="248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1" name="Freeform 101"/>
              <p:cNvSpPr>
                <a:spLocks/>
              </p:cNvSpPr>
              <p:nvPr/>
            </p:nvSpPr>
            <p:spPr bwMode="auto">
              <a:xfrm>
                <a:off x="7211" y="2091"/>
                <a:ext cx="0" cy="5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2" name="Freeform 102"/>
              <p:cNvSpPr>
                <a:spLocks/>
              </p:cNvSpPr>
              <p:nvPr/>
            </p:nvSpPr>
            <p:spPr bwMode="auto">
              <a:xfrm>
                <a:off x="7202" y="2089"/>
                <a:ext cx="0" cy="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3" name="Freeform 103"/>
              <p:cNvSpPr>
                <a:spLocks/>
              </p:cNvSpPr>
              <p:nvPr/>
            </p:nvSpPr>
            <p:spPr bwMode="auto">
              <a:xfrm>
                <a:off x="7214" y="2089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4" name="Freeform 104"/>
              <p:cNvSpPr>
                <a:spLocks/>
              </p:cNvSpPr>
              <p:nvPr/>
            </p:nvSpPr>
            <p:spPr bwMode="auto">
              <a:xfrm>
                <a:off x="7190" y="2086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5" name="Freeform 105"/>
              <p:cNvSpPr>
                <a:spLocks/>
              </p:cNvSpPr>
              <p:nvPr/>
            </p:nvSpPr>
            <p:spPr bwMode="auto">
              <a:xfrm>
                <a:off x="5743" y="2352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6" name="Freeform 106"/>
              <p:cNvSpPr>
                <a:spLocks/>
              </p:cNvSpPr>
              <p:nvPr/>
            </p:nvSpPr>
            <p:spPr bwMode="auto">
              <a:xfrm>
                <a:off x="6128" y="166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7" name="Freeform 107"/>
              <p:cNvSpPr>
                <a:spLocks/>
              </p:cNvSpPr>
              <p:nvPr/>
            </p:nvSpPr>
            <p:spPr bwMode="auto">
              <a:xfrm>
                <a:off x="6540" y="1520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8" name="Freeform 108"/>
              <p:cNvSpPr>
                <a:spLocks/>
              </p:cNvSpPr>
              <p:nvPr/>
            </p:nvSpPr>
            <p:spPr bwMode="auto">
              <a:xfrm>
                <a:off x="6543" y="1511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39" name="Freeform 109"/>
              <p:cNvSpPr>
                <a:spLocks/>
              </p:cNvSpPr>
              <p:nvPr/>
            </p:nvSpPr>
            <p:spPr bwMode="auto">
              <a:xfrm>
                <a:off x="6516" y="1546"/>
                <a:ext cx="5" cy="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0" name="Freeform 110"/>
              <p:cNvSpPr>
                <a:spLocks/>
              </p:cNvSpPr>
              <p:nvPr/>
            </p:nvSpPr>
            <p:spPr bwMode="auto">
              <a:xfrm>
                <a:off x="6516" y="1541"/>
                <a:ext cx="8" cy="7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1" name="Freeform 111"/>
              <p:cNvSpPr>
                <a:spLocks/>
              </p:cNvSpPr>
              <p:nvPr/>
            </p:nvSpPr>
            <p:spPr bwMode="auto">
              <a:xfrm>
                <a:off x="6535" y="1520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2" name="Freeform 112"/>
              <p:cNvSpPr>
                <a:spLocks/>
              </p:cNvSpPr>
              <p:nvPr/>
            </p:nvSpPr>
            <p:spPr bwMode="auto">
              <a:xfrm>
                <a:off x="6538" y="1518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3" name="Freeform 113"/>
              <p:cNvSpPr>
                <a:spLocks/>
              </p:cNvSpPr>
              <p:nvPr/>
            </p:nvSpPr>
            <p:spPr bwMode="auto">
              <a:xfrm>
                <a:off x="7164" y="1951"/>
                <a:ext cx="261" cy="150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4" name="Freeform 114"/>
              <p:cNvSpPr>
                <a:spLocks/>
              </p:cNvSpPr>
              <p:nvPr/>
            </p:nvSpPr>
            <p:spPr bwMode="auto">
              <a:xfrm>
                <a:off x="6521" y="1354"/>
                <a:ext cx="7" cy="2"/>
              </a:xfrm>
              <a:custGeom>
                <a:avLst/>
                <a:gdLst>
                  <a:gd name="T0" fmla="*/ 7 w 7"/>
                  <a:gd name="T1" fmla="*/ 0 h 2"/>
                  <a:gd name="T2" fmla="*/ 7 w 7"/>
                  <a:gd name="T3" fmla="*/ 0 h 2"/>
                  <a:gd name="T4" fmla="*/ 0 w 7"/>
                  <a:gd name="T5" fmla="*/ 2 h 2"/>
                  <a:gd name="T6" fmla="*/ 7 w 7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0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5" name="Freeform 115"/>
              <p:cNvSpPr>
                <a:spLocks/>
              </p:cNvSpPr>
              <p:nvPr/>
            </p:nvSpPr>
            <p:spPr bwMode="auto">
              <a:xfrm>
                <a:off x="6564" y="1292"/>
                <a:ext cx="88" cy="28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6" name="Freeform 116"/>
              <p:cNvSpPr>
                <a:spLocks/>
              </p:cNvSpPr>
              <p:nvPr/>
            </p:nvSpPr>
            <p:spPr bwMode="auto">
              <a:xfrm>
                <a:off x="6540" y="13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7" name="Freeform 117"/>
              <p:cNvSpPr>
                <a:spLocks/>
              </p:cNvSpPr>
              <p:nvPr/>
            </p:nvSpPr>
            <p:spPr bwMode="auto">
              <a:xfrm>
                <a:off x="5926" y="269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8" name="Freeform 118"/>
              <p:cNvSpPr>
                <a:spLocks/>
              </p:cNvSpPr>
              <p:nvPr/>
            </p:nvSpPr>
            <p:spPr bwMode="auto">
              <a:xfrm>
                <a:off x="6547" y="1503"/>
                <a:ext cx="5" cy="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49" name="Freeform 119"/>
              <p:cNvSpPr>
                <a:spLocks/>
              </p:cNvSpPr>
              <p:nvPr/>
            </p:nvSpPr>
            <p:spPr bwMode="auto">
              <a:xfrm>
                <a:off x="6545" y="1501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0" name="Freeform 120"/>
              <p:cNvSpPr>
                <a:spLocks/>
              </p:cNvSpPr>
              <p:nvPr/>
            </p:nvSpPr>
            <p:spPr bwMode="auto">
              <a:xfrm>
                <a:off x="6547" y="1513"/>
                <a:ext cx="5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1" name="Freeform 121"/>
              <p:cNvSpPr>
                <a:spLocks/>
              </p:cNvSpPr>
              <p:nvPr/>
            </p:nvSpPr>
            <p:spPr bwMode="auto">
              <a:xfrm>
                <a:off x="6052" y="16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2" name="Freeform 122"/>
              <p:cNvSpPr>
                <a:spLocks/>
              </p:cNvSpPr>
              <p:nvPr/>
            </p:nvSpPr>
            <p:spPr bwMode="auto">
              <a:xfrm>
                <a:off x="6026" y="156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3" name="Freeform 123"/>
              <p:cNvSpPr>
                <a:spLocks/>
              </p:cNvSpPr>
              <p:nvPr/>
            </p:nvSpPr>
            <p:spPr bwMode="auto">
              <a:xfrm>
                <a:off x="6052" y="15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4" name="Freeform 124"/>
              <p:cNvSpPr>
                <a:spLocks/>
              </p:cNvSpPr>
              <p:nvPr/>
            </p:nvSpPr>
            <p:spPr bwMode="auto">
              <a:xfrm>
                <a:off x="7311" y="20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5" name="Freeform 125"/>
              <p:cNvSpPr>
                <a:spLocks/>
              </p:cNvSpPr>
              <p:nvPr/>
            </p:nvSpPr>
            <p:spPr bwMode="auto">
              <a:xfrm>
                <a:off x="6123" y="1646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6" name="Rectangle 126"/>
              <p:cNvSpPr>
                <a:spLocks noChangeArrowheads="1"/>
              </p:cNvSpPr>
              <p:nvPr/>
            </p:nvSpPr>
            <p:spPr bwMode="auto">
              <a:xfrm>
                <a:off x="6066" y="1546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7" name="Freeform 127"/>
              <p:cNvSpPr>
                <a:spLocks/>
              </p:cNvSpPr>
              <p:nvPr/>
            </p:nvSpPr>
            <p:spPr bwMode="auto">
              <a:xfrm>
                <a:off x="5938" y="1399"/>
                <a:ext cx="194" cy="301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8" name="Freeform 128"/>
              <p:cNvSpPr>
                <a:spLocks/>
              </p:cNvSpPr>
              <p:nvPr/>
            </p:nvSpPr>
            <p:spPr bwMode="auto">
              <a:xfrm>
                <a:off x="6120" y="1641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59" name="Freeform 129"/>
              <p:cNvSpPr>
                <a:spLocks/>
              </p:cNvSpPr>
              <p:nvPr/>
            </p:nvSpPr>
            <p:spPr bwMode="auto">
              <a:xfrm>
                <a:off x="6033" y="150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0" name="Freeform 130"/>
              <p:cNvSpPr>
                <a:spLocks/>
              </p:cNvSpPr>
              <p:nvPr/>
            </p:nvSpPr>
            <p:spPr bwMode="auto">
              <a:xfrm>
                <a:off x="6016" y="1492"/>
                <a:ext cx="5" cy="2"/>
              </a:xfrm>
              <a:custGeom>
                <a:avLst/>
                <a:gdLst>
                  <a:gd name="T0" fmla="*/ 5 w 5"/>
                  <a:gd name="T1" fmla="*/ 0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1" name="Freeform 131"/>
              <p:cNvSpPr>
                <a:spLocks/>
              </p:cNvSpPr>
              <p:nvPr/>
            </p:nvSpPr>
            <p:spPr bwMode="auto">
              <a:xfrm>
                <a:off x="6042" y="1506"/>
                <a:ext cx="5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2" name="Freeform 132"/>
              <p:cNvSpPr>
                <a:spLocks/>
              </p:cNvSpPr>
              <p:nvPr/>
            </p:nvSpPr>
            <p:spPr bwMode="auto">
              <a:xfrm>
                <a:off x="6094" y="16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3" name="Freeform 133"/>
              <p:cNvSpPr>
                <a:spLocks/>
              </p:cNvSpPr>
              <p:nvPr/>
            </p:nvSpPr>
            <p:spPr bwMode="auto">
              <a:xfrm>
                <a:off x="6045" y="150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4" name="Freeform 134"/>
              <p:cNvSpPr>
                <a:spLocks/>
              </p:cNvSpPr>
              <p:nvPr/>
            </p:nvSpPr>
            <p:spPr bwMode="auto">
              <a:xfrm>
                <a:off x="6035" y="150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5" name="Freeform 135"/>
              <p:cNvSpPr>
                <a:spLocks/>
              </p:cNvSpPr>
              <p:nvPr/>
            </p:nvSpPr>
            <p:spPr bwMode="auto">
              <a:xfrm>
                <a:off x="6535" y="1518"/>
                <a:ext cx="12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6" name="Freeform 136"/>
              <p:cNvSpPr>
                <a:spLocks/>
              </p:cNvSpPr>
              <p:nvPr/>
            </p:nvSpPr>
            <p:spPr bwMode="auto">
              <a:xfrm>
                <a:off x="7185" y="1480"/>
                <a:ext cx="3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7" name="Freeform 137"/>
              <p:cNvSpPr>
                <a:spLocks/>
              </p:cNvSpPr>
              <p:nvPr/>
            </p:nvSpPr>
            <p:spPr bwMode="auto">
              <a:xfrm>
                <a:off x="7048" y="159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8" name="Freeform 138"/>
              <p:cNvSpPr>
                <a:spLocks/>
              </p:cNvSpPr>
              <p:nvPr/>
            </p:nvSpPr>
            <p:spPr bwMode="auto">
              <a:xfrm>
                <a:off x="7199" y="147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69" name="Freeform 139"/>
              <p:cNvSpPr>
                <a:spLocks/>
              </p:cNvSpPr>
              <p:nvPr/>
            </p:nvSpPr>
            <p:spPr bwMode="auto">
              <a:xfrm>
                <a:off x="7202" y="1480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0" name="Freeform 140"/>
              <p:cNvSpPr>
                <a:spLocks/>
              </p:cNvSpPr>
              <p:nvPr/>
            </p:nvSpPr>
            <p:spPr bwMode="auto">
              <a:xfrm>
                <a:off x="7048" y="16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1" name="Freeform 141"/>
              <p:cNvSpPr>
                <a:spLocks/>
              </p:cNvSpPr>
              <p:nvPr/>
            </p:nvSpPr>
            <p:spPr bwMode="auto">
              <a:xfrm>
                <a:off x="7043" y="1593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2" name="Freeform 142"/>
              <p:cNvSpPr>
                <a:spLocks/>
              </p:cNvSpPr>
              <p:nvPr/>
            </p:nvSpPr>
            <p:spPr bwMode="auto">
              <a:xfrm>
                <a:off x="7048" y="16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3" name="Freeform 143"/>
              <p:cNvSpPr>
                <a:spLocks/>
              </p:cNvSpPr>
              <p:nvPr/>
            </p:nvSpPr>
            <p:spPr bwMode="auto">
              <a:xfrm>
                <a:off x="7180" y="1487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4" name="Freeform 144"/>
              <p:cNvSpPr>
                <a:spLocks/>
              </p:cNvSpPr>
              <p:nvPr/>
            </p:nvSpPr>
            <p:spPr bwMode="auto">
              <a:xfrm>
                <a:off x="7211" y="1480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5" name="Freeform 145"/>
              <p:cNvSpPr>
                <a:spLocks/>
              </p:cNvSpPr>
              <p:nvPr/>
            </p:nvSpPr>
            <p:spPr bwMode="auto">
              <a:xfrm>
                <a:off x="7249" y="1496"/>
                <a:ext cx="3" cy="7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6" name="Freeform 146"/>
              <p:cNvSpPr>
                <a:spLocks/>
              </p:cNvSpPr>
              <p:nvPr/>
            </p:nvSpPr>
            <p:spPr bwMode="auto">
              <a:xfrm>
                <a:off x="7252" y="1499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7" name="Freeform 147"/>
              <p:cNvSpPr>
                <a:spLocks/>
              </p:cNvSpPr>
              <p:nvPr/>
            </p:nvSpPr>
            <p:spPr bwMode="auto">
              <a:xfrm>
                <a:off x="7218" y="1480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8" name="Freeform 148"/>
              <p:cNvSpPr>
                <a:spLocks/>
              </p:cNvSpPr>
              <p:nvPr/>
            </p:nvSpPr>
            <p:spPr bwMode="auto">
              <a:xfrm>
                <a:off x="7214" y="1475"/>
                <a:ext cx="4" cy="9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79" name="Freeform 149"/>
              <p:cNvSpPr>
                <a:spLocks/>
              </p:cNvSpPr>
              <p:nvPr/>
            </p:nvSpPr>
            <p:spPr bwMode="auto">
              <a:xfrm>
                <a:off x="7216" y="1477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0" name="Freeform 150"/>
              <p:cNvSpPr>
                <a:spLocks/>
              </p:cNvSpPr>
              <p:nvPr/>
            </p:nvSpPr>
            <p:spPr bwMode="auto">
              <a:xfrm>
                <a:off x="6497" y="145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1" name="Freeform 151"/>
              <p:cNvSpPr>
                <a:spLocks/>
              </p:cNvSpPr>
              <p:nvPr/>
            </p:nvSpPr>
            <p:spPr bwMode="auto">
              <a:xfrm>
                <a:off x="7157" y="2082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2" name="Freeform 152"/>
              <p:cNvSpPr>
                <a:spLocks/>
              </p:cNvSpPr>
              <p:nvPr/>
            </p:nvSpPr>
            <p:spPr bwMode="auto">
              <a:xfrm>
                <a:off x="7159" y="2079"/>
                <a:ext cx="7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3" name="Freeform 153"/>
              <p:cNvSpPr>
                <a:spLocks/>
              </p:cNvSpPr>
              <p:nvPr/>
            </p:nvSpPr>
            <p:spPr bwMode="auto">
              <a:xfrm>
                <a:off x="6538" y="1373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4" name="Freeform 154"/>
              <p:cNvSpPr>
                <a:spLocks/>
              </p:cNvSpPr>
              <p:nvPr/>
            </p:nvSpPr>
            <p:spPr bwMode="auto">
              <a:xfrm>
                <a:off x="6497" y="141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5" name="Rectangle 155"/>
              <p:cNvSpPr>
                <a:spLocks noChangeArrowheads="1"/>
              </p:cNvSpPr>
              <p:nvPr/>
            </p:nvSpPr>
            <p:spPr bwMode="auto">
              <a:xfrm>
                <a:off x="7086" y="1560"/>
                <a:ext cx="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6" name="Freeform 156"/>
              <p:cNvSpPr>
                <a:spLocks/>
              </p:cNvSpPr>
              <p:nvPr/>
            </p:nvSpPr>
            <p:spPr bwMode="auto">
              <a:xfrm>
                <a:off x="7247" y="15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7" name="Freeform 157"/>
              <p:cNvSpPr>
                <a:spLocks/>
              </p:cNvSpPr>
              <p:nvPr/>
            </p:nvSpPr>
            <p:spPr bwMode="auto">
              <a:xfrm>
                <a:off x="6540" y="13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8" name="Freeform 158"/>
              <p:cNvSpPr>
                <a:spLocks/>
              </p:cNvSpPr>
              <p:nvPr/>
            </p:nvSpPr>
            <p:spPr bwMode="auto">
              <a:xfrm>
                <a:off x="7109" y="159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89" name="Freeform 159"/>
              <p:cNvSpPr>
                <a:spLocks/>
              </p:cNvSpPr>
              <p:nvPr/>
            </p:nvSpPr>
            <p:spPr bwMode="auto">
              <a:xfrm>
                <a:off x="7157" y="156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0" name="Freeform 160"/>
              <p:cNvSpPr>
                <a:spLocks/>
              </p:cNvSpPr>
              <p:nvPr/>
            </p:nvSpPr>
            <p:spPr bwMode="auto">
              <a:xfrm>
                <a:off x="7033" y="1622"/>
                <a:ext cx="5" cy="5"/>
              </a:xfrm>
              <a:custGeom>
                <a:avLst/>
                <a:gdLst>
                  <a:gd name="T0" fmla="*/ 0 w 5"/>
                  <a:gd name="T1" fmla="*/ 0 h 5"/>
                  <a:gd name="T2" fmla="*/ 0 w 5"/>
                  <a:gd name="T3" fmla="*/ 2 h 5"/>
                  <a:gd name="T4" fmla="*/ 5 w 5"/>
                  <a:gd name="T5" fmla="*/ 5 h 5"/>
                  <a:gd name="T6" fmla="*/ 0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1" name="Freeform 161"/>
              <p:cNvSpPr>
                <a:spLocks/>
              </p:cNvSpPr>
              <p:nvPr/>
            </p:nvSpPr>
            <p:spPr bwMode="auto">
              <a:xfrm>
                <a:off x="7064" y="15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2" name="Freeform 162"/>
              <p:cNvSpPr>
                <a:spLocks/>
              </p:cNvSpPr>
              <p:nvPr/>
            </p:nvSpPr>
            <p:spPr bwMode="auto">
              <a:xfrm>
                <a:off x="6958" y="1475"/>
                <a:ext cx="291" cy="265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3" name="Freeform 163"/>
              <p:cNvSpPr>
                <a:spLocks/>
              </p:cNvSpPr>
              <p:nvPr/>
            </p:nvSpPr>
            <p:spPr bwMode="auto">
              <a:xfrm>
                <a:off x="7195" y="2086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4" name="Freeform 164"/>
              <p:cNvSpPr>
                <a:spLocks/>
              </p:cNvSpPr>
              <p:nvPr/>
            </p:nvSpPr>
            <p:spPr bwMode="auto">
              <a:xfrm>
                <a:off x="6540" y="1413"/>
                <a:ext cx="3" cy="0"/>
              </a:xfrm>
              <a:custGeom>
                <a:avLst/>
                <a:gdLst>
                  <a:gd name="T0" fmla="*/ 3 w 3"/>
                  <a:gd name="T1" fmla="*/ 3 w 3"/>
                  <a:gd name="T2" fmla="*/ 0 w 3"/>
                  <a:gd name="T3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5" name="Freeform 165"/>
              <p:cNvSpPr>
                <a:spLocks/>
              </p:cNvSpPr>
              <p:nvPr/>
            </p:nvSpPr>
            <p:spPr bwMode="auto">
              <a:xfrm>
                <a:off x="5656" y="2392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0 w 2"/>
                  <a:gd name="T3" fmla="*/ 0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6" name="Freeform 166"/>
              <p:cNvSpPr>
                <a:spLocks/>
              </p:cNvSpPr>
              <p:nvPr/>
            </p:nvSpPr>
            <p:spPr bwMode="auto">
              <a:xfrm>
                <a:off x="5660" y="2376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7" name="Freeform 167"/>
              <p:cNvSpPr>
                <a:spLocks/>
              </p:cNvSpPr>
              <p:nvPr/>
            </p:nvSpPr>
            <p:spPr bwMode="auto">
              <a:xfrm>
                <a:off x="6123" y="1660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8" name="Freeform 168"/>
              <p:cNvSpPr>
                <a:spLocks/>
              </p:cNvSpPr>
              <p:nvPr/>
            </p:nvSpPr>
            <p:spPr bwMode="auto">
              <a:xfrm>
                <a:off x="5694" y="24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499" name="Freeform 169"/>
              <p:cNvSpPr>
                <a:spLocks/>
              </p:cNvSpPr>
              <p:nvPr/>
            </p:nvSpPr>
            <p:spPr bwMode="auto">
              <a:xfrm>
                <a:off x="5663" y="237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0" name="Freeform 170"/>
              <p:cNvSpPr>
                <a:spLocks/>
              </p:cNvSpPr>
              <p:nvPr/>
            </p:nvSpPr>
            <p:spPr bwMode="auto">
              <a:xfrm>
                <a:off x="5663" y="23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1" name="Freeform 171"/>
              <p:cNvSpPr>
                <a:spLocks/>
              </p:cNvSpPr>
              <p:nvPr/>
            </p:nvSpPr>
            <p:spPr bwMode="auto">
              <a:xfrm>
                <a:off x="5663" y="2385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2" name="Freeform 172"/>
              <p:cNvSpPr>
                <a:spLocks/>
              </p:cNvSpPr>
              <p:nvPr/>
            </p:nvSpPr>
            <p:spPr bwMode="auto">
              <a:xfrm>
                <a:off x="5748" y="235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3" name="Freeform 173"/>
              <p:cNvSpPr>
                <a:spLocks/>
              </p:cNvSpPr>
              <p:nvPr/>
            </p:nvSpPr>
            <p:spPr bwMode="auto">
              <a:xfrm>
                <a:off x="5750" y="2357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4" name="Freeform 174"/>
              <p:cNvSpPr>
                <a:spLocks/>
              </p:cNvSpPr>
              <p:nvPr/>
            </p:nvSpPr>
            <p:spPr bwMode="auto">
              <a:xfrm>
                <a:off x="5750" y="2359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5" name="Freeform 175"/>
              <p:cNvSpPr>
                <a:spLocks/>
              </p:cNvSpPr>
              <p:nvPr/>
            </p:nvSpPr>
            <p:spPr bwMode="auto">
              <a:xfrm>
                <a:off x="5736" y="2345"/>
                <a:ext cx="0" cy="7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6" name="Freeform 176"/>
              <p:cNvSpPr>
                <a:spLocks/>
              </p:cNvSpPr>
              <p:nvPr/>
            </p:nvSpPr>
            <p:spPr bwMode="auto">
              <a:xfrm>
                <a:off x="5753" y="239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7" name="Freeform 177"/>
              <p:cNvSpPr>
                <a:spLocks/>
              </p:cNvSpPr>
              <p:nvPr/>
            </p:nvSpPr>
            <p:spPr bwMode="auto">
              <a:xfrm>
                <a:off x="6047" y="225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8" name="Freeform 178"/>
              <p:cNvSpPr>
                <a:spLocks/>
              </p:cNvSpPr>
              <p:nvPr/>
            </p:nvSpPr>
            <p:spPr bwMode="auto">
              <a:xfrm>
                <a:off x="5743" y="2347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09" name="Freeform 179"/>
              <p:cNvSpPr>
                <a:spLocks/>
              </p:cNvSpPr>
              <p:nvPr/>
            </p:nvSpPr>
            <p:spPr bwMode="auto">
              <a:xfrm>
                <a:off x="5755" y="2387"/>
                <a:ext cx="3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0" name="Freeform 180"/>
              <p:cNvSpPr>
                <a:spLocks/>
              </p:cNvSpPr>
              <p:nvPr/>
            </p:nvSpPr>
            <p:spPr bwMode="auto">
              <a:xfrm>
                <a:off x="5874" y="2798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1" name="Freeform 181"/>
              <p:cNvSpPr>
                <a:spLocks/>
              </p:cNvSpPr>
              <p:nvPr/>
            </p:nvSpPr>
            <p:spPr bwMode="auto">
              <a:xfrm>
                <a:off x="5905" y="2769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2" name="Freeform 182"/>
              <p:cNvSpPr>
                <a:spLocks/>
              </p:cNvSpPr>
              <p:nvPr/>
            </p:nvSpPr>
            <p:spPr bwMode="auto">
              <a:xfrm>
                <a:off x="5755" y="2385"/>
                <a:ext cx="3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3" name="Freeform 183"/>
              <p:cNvSpPr>
                <a:spLocks/>
              </p:cNvSpPr>
              <p:nvPr/>
            </p:nvSpPr>
            <p:spPr bwMode="auto">
              <a:xfrm>
                <a:off x="5817" y="2783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4" name="Freeform 184"/>
              <p:cNvSpPr>
                <a:spLocks/>
              </p:cNvSpPr>
              <p:nvPr/>
            </p:nvSpPr>
            <p:spPr bwMode="auto">
              <a:xfrm>
                <a:off x="5822" y="27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5" name="Freeform 185"/>
              <p:cNvSpPr>
                <a:spLocks/>
              </p:cNvSpPr>
              <p:nvPr/>
            </p:nvSpPr>
            <p:spPr bwMode="auto">
              <a:xfrm>
                <a:off x="5824" y="279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6" name="Freeform 186"/>
              <p:cNvSpPr>
                <a:spLocks/>
              </p:cNvSpPr>
              <p:nvPr/>
            </p:nvSpPr>
            <p:spPr bwMode="auto">
              <a:xfrm>
                <a:off x="5822" y="279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7" name="Freeform 187"/>
              <p:cNvSpPr>
                <a:spLocks/>
              </p:cNvSpPr>
              <p:nvPr/>
            </p:nvSpPr>
            <p:spPr bwMode="auto">
              <a:xfrm>
                <a:off x="7325" y="20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8" name="Freeform 188"/>
              <p:cNvSpPr>
                <a:spLocks/>
              </p:cNvSpPr>
              <p:nvPr/>
            </p:nvSpPr>
            <p:spPr bwMode="auto">
              <a:xfrm>
                <a:off x="5715" y="240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19" name="Freeform 189"/>
              <p:cNvSpPr>
                <a:spLocks/>
              </p:cNvSpPr>
              <p:nvPr/>
            </p:nvSpPr>
            <p:spPr bwMode="auto">
              <a:xfrm>
                <a:off x="5672" y="23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0" name="Freeform 190"/>
              <p:cNvSpPr>
                <a:spLocks/>
              </p:cNvSpPr>
              <p:nvPr/>
            </p:nvSpPr>
            <p:spPr bwMode="auto">
              <a:xfrm>
                <a:off x="5746" y="2357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1" name="Freeform 191"/>
              <p:cNvSpPr>
                <a:spLocks/>
              </p:cNvSpPr>
              <p:nvPr/>
            </p:nvSpPr>
            <p:spPr bwMode="auto">
              <a:xfrm>
                <a:off x="7192" y="2091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2" name="Freeform 192"/>
              <p:cNvSpPr>
                <a:spLocks/>
              </p:cNvSpPr>
              <p:nvPr/>
            </p:nvSpPr>
            <p:spPr bwMode="auto">
              <a:xfrm>
                <a:off x="5611" y="2345"/>
                <a:ext cx="147" cy="102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3" name="Freeform 193"/>
              <p:cNvSpPr>
                <a:spLocks/>
              </p:cNvSpPr>
              <p:nvPr/>
            </p:nvSpPr>
            <p:spPr bwMode="auto">
              <a:xfrm>
                <a:off x="5734" y="235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4" name="Freeform 194"/>
              <p:cNvSpPr>
                <a:spLocks/>
              </p:cNvSpPr>
              <p:nvPr/>
            </p:nvSpPr>
            <p:spPr bwMode="auto">
              <a:xfrm>
                <a:off x="5682" y="2369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5" name="Freeform 195"/>
              <p:cNvSpPr>
                <a:spLocks/>
              </p:cNvSpPr>
              <p:nvPr/>
            </p:nvSpPr>
            <p:spPr bwMode="auto">
              <a:xfrm>
                <a:off x="5814" y="2006"/>
                <a:ext cx="3" cy="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6" name="Freeform 196"/>
              <p:cNvSpPr>
                <a:spLocks/>
              </p:cNvSpPr>
              <p:nvPr/>
            </p:nvSpPr>
            <p:spPr bwMode="auto">
              <a:xfrm>
                <a:off x="5753" y="1987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7" name="Freeform 197"/>
              <p:cNvSpPr>
                <a:spLocks/>
              </p:cNvSpPr>
              <p:nvPr/>
            </p:nvSpPr>
            <p:spPr bwMode="auto">
              <a:xfrm>
                <a:off x="5902" y="2696"/>
                <a:ext cx="3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8" name="Freeform 198"/>
              <p:cNvSpPr>
                <a:spLocks/>
              </p:cNvSpPr>
              <p:nvPr/>
            </p:nvSpPr>
            <p:spPr bwMode="auto">
              <a:xfrm>
                <a:off x="5727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29" name="Freeform 199"/>
              <p:cNvSpPr>
                <a:spLocks/>
              </p:cNvSpPr>
              <p:nvPr/>
            </p:nvSpPr>
            <p:spPr bwMode="auto">
              <a:xfrm>
                <a:off x="5729" y="197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0" name="Freeform 200"/>
              <p:cNvSpPr>
                <a:spLocks/>
              </p:cNvSpPr>
              <p:nvPr/>
            </p:nvSpPr>
            <p:spPr bwMode="auto">
              <a:xfrm>
                <a:off x="5724" y="1985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1" name="Freeform 201"/>
              <p:cNvSpPr>
                <a:spLocks/>
              </p:cNvSpPr>
              <p:nvPr/>
            </p:nvSpPr>
            <p:spPr bwMode="auto">
              <a:xfrm>
                <a:off x="5912" y="2691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2" name="Freeform 202"/>
              <p:cNvSpPr>
                <a:spLocks/>
              </p:cNvSpPr>
              <p:nvPr/>
            </p:nvSpPr>
            <p:spPr bwMode="auto">
              <a:xfrm>
                <a:off x="5712" y="1982"/>
                <a:ext cx="3" cy="5"/>
              </a:xfrm>
              <a:custGeom>
                <a:avLst/>
                <a:gdLst>
                  <a:gd name="T0" fmla="*/ 3 w 3"/>
                  <a:gd name="T1" fmla="*/ 0 h 5"/>
                  <a:gd name="T2" fmla="*/ 3 w 3"/>
                  <a:gd name="T3" fmla="*/ 0 h 5"/>
                  <a:gd name="T4" fmla="*/ 0 w 3"/>
                  <a:gd name="T5" fmla="*/ 5 h 5"/>
                  <a:gd name="T6" fmla="*/ 3 w 3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3" name="Freeform 203"/>
              <p:cNvSpPr>
                <a:spLocks/>
              </p:cNvSpPr>
              <p:nvPr/>
            </p:nvSpPr>
            <p:spPr bwMode="auto">
              <a:xfrm>
                <a:off x="6118" y="1672"/>
                <a:ext cx="10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4" name="Freeform 204"/>
              <p:cNvSpPr>
                <a:spLocks/>
              </p:cNvSpPr>
              <p:nvPr/>
            </p:nvSpPr>
            <p:spPr bwMode="auto">
              <a:xfrm>
                <a:off x="6120" y="1674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</p:grpSp>
        <p:grpSp>
          <p:nvGrpSpPr>
            <p:cNvPr id="51" name="Group 406"/>
            <p:cNvGrpSpPr>
              <a:grpSpLocks/>
            </p:cNvGrpSpPr>
            <p:nvPr/>
          </p:nvGrpSpPr>
          <p:grpSpPr bwMode="auto">
            <a:xfrm>
              <a:off x="8959850" y="2649538"/>
              <a:ext cx="2593975" cy="2765425"/>
              <a:chOff x="5644" y="1669"/>
              <a:chExt cx="1634" cy="1742"/>
            </a:xfrm>
          </p:grpSpPr>
          <p:sp>
            <p:nvSpPr>
              <p:cNvPr id="111" name="Freeform 206"/>
              <p:cNvSpPr>
                <a:spLocks/>
              </p:cNvSpPr>
              <p:nvPr/>
            </p:nvSpPr>
            <p:spPr bwMode="auto">
              <a:xfrm>
                <a:off x="6116" y="1676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2" name="Freeform 207"/>
              <p:cNvSpPr>
                <a:spLocks/>
              </p:cNvSpPr>
              <p:nvPr/>
            </p:nvSpPr>
            <p:spPr bwMode="auto">
              <a:xfrm>
                <a:off x="6092" y="1703"/>
                <a:ext cx="5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3" name="Freeform 208"/>
              <p:cNvSpPr>
                <a:spLocks/>
              </p:cNvSpPr>
              <p:nvPr/>
            </p:nvSpPr>
            <p:spPr bwMode="auto">
              <a:xfrm>
                <a:off x="6092" y="1700"/>
                <a:ext cx="7" cy="3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4" name="Freeform 209"/>
              <p:cNvSpPr>
                <a:spLocks/>
              </p:cNvSpPr>
              <p:nvPr/>
            </p:nvSpPr>
            <p:spPr bwMode="auto">
              <a:xfrm>
                <a:off x="6118" y="1669"/>
                <a:ext cx="5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5" name="Freeform 210"/>
              <p:cNvSpPr>
                <a:spLocks/>
              </p:cNvSpPr>
              <p:nvPr/>
            </p:nvSpPr>
            <p:spPr bwMode="auto">
              <a:xfrm>
                <a:off x="5644" y="1958"/>
                <a:ext cx="180" cy="98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6" name="Freeform 211"/>
              <p:cNvSpPr>
                <a:spLocks/>
              </p:cNvSpPr>
              <p:nvPr/>
            </p:nvSpPr>
            <p:spPr bwMode="auto">
              <a:xfrm>
                <a:off x="5817" y="2022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7" name="Freeform 212"/>
              <p:cNvSpPr>
                <a:spLocks/>
              </p:cNvSpPr>
              <p:nvPr/>
            </p:nvSpPr>
            <p:spPr bwMode="auto">
              <a:xfrm>
                <a:off x="5817" y="2015"/>
                <a:ext cx="2" cy="5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8" name="Freeform 213"/>
              <p:cNvSpPr>
                <a:spLocks/>
              </p:cNvSpPr>
              <p:nvPr/>
            </p:nvSpPr>
            <p:spPr bwMode="auto">
              <a:xfrm>
                <a:off x="5810" y="2008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19" name="Freeform 214"/>
              <p:cNvSpPr>
                <a:spLocks/>
              </p:cNvSpPr>
              <p:nvPr/>
            </p:nvSpPr>
            <p:spPr bwMode="auto">
              <a:xfrm>
                <a:off x="5810" y="2051"/>
                <a:ext cx="4" cy="7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>
                <a:off x="5819" y="2025"/>
                <a:ext cx="3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>
                <a:off x="5810" y="2053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2" name="Freeform 217"/>
              <p:cNvSpPr>
                <a:spLocks/>
              </p:cNvSpPr>
              <p:nvPr/>
            </p:nvSpPr>
            <p:spPr bwMode="auto">
              <a:xfrm>
                <a:off x="7237" y="20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3" name="Freeform 218"/>
              <p:cNvSpPr>
                <a:spLocks/>
              </p:cNvSpPr>
              <p:nvPr/>
            </p:nvSpPr>
            <p:spPr bwMode="auto">
              <a:xfrm>
                <a:off x="5758" y="2039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4" name="Freeform 219"/>
              <p:cNvSpPr>
                <a:spLocks/>
              </p:cNvSpPr>
              <p:nvPr/>
            </p:nvSpPr>
            <p:spPr bwMode="auto">
              <a:xfrm>
                <a:off x="5731" y="1977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5" name="Freeform 220"/>
              <p:cNvSpPr>
                <a:spLocks/>
              </p:cNvSpPr>
              <p:nvPr/>
            </p:nvSpPr>
            <p:spPr bwMode="auto">
              <a:xfrm>
                <a:off x="5822" y="202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6" name="Freeform 221"/>
              <p:cNvSpPr>
                <a:spLocks/>
              </p:cNvSpPr>
              <p:nvPr/>
            </p:nvSpPr>
            <p:spPr bwMode="auto">
              <a:xfrm>
                <a:off x="5731" y="2027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7" name="Freeform 222"/>
              <p:cNvSpPr>
                <a:spLocks/>
              </p:cNvSpPr>
              <p:nvPr/>
            </p:nvSpPr>
            <p:spPr bwMode="auto">
              <a:xfrm>
                <a:off x="7278" y="2008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8" name="Freeform 223"/>
              <p:cNvSpPr>
                <a:spLocks/>
              </p:cNvSpPr>
              <p:nvPr/>
            </p:nvSpPr>
            <p:spPr bwMode="auto">
              <a:xfrm>
                <a:off x="5741" y="19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29" name="Freeform 224"/>
              <p:cNvSpPr>
                <a:spLocks/>
              </p:cNvSpPr>
              <p:nvPr/>
            </p:nvSpPr>
            <p:spPr bwMode="auto">
              <a:xfrm>
                <a:off x="5822" y="2013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0" name="Freeform 225"/>
              <p:cNvSpPr>
                <a:spLocks/>
              </p:cNvSpPr>
              <p:nvPr/>
            </p:nvSpPr>
            <p:spPr bwMode="auto">
              <a:xfrm>
                <a:off x="6348" y="3295"/>
                <a:ext cx="7" cy="10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1" name="Freeform 226"/>
              <p:cNvSpPr>
                <a:spLocks/>
              </p:cNvSpPr>
              <p:nvPr/>
            </p:nvSpPr>
            <p:spPr bwMode="auto">
              <a:xfrm>
                <a:off x="6623" y="33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32" name="Freeform 227"/>
              <p:cNvSpPr>
                <a:spLocks/>
              </p:cNvSpPr>
              <p:nvPr/>
            </p:nvSpPr>
            <p:spPr bwMode="auto">
              <a:xfrm>
                <a:off x="6348" y="32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7" name="Rectangle 228"/>
              <p:cNvSpPr>
                <a:spLocks noChangeArrowheads="1"/>
              </p:cNvSpPr>
              <p:nvPr/>
            </p:nvSpPr>
            <p:spPr bwMode="auto">
              <a:xfrm>
                <a:off x="6355" y="3305"/>
                <a:ext cx="5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8" name="Freeform 229"/>
              <p:cNvSpPr>
                <a:spLocks/>
              </p:cNvSpPr>
              <p:nvPr/>
            </p:nvSpPr>
            <p:spPr bwMode="auto">
              <a:xfrm>
                <a:off x="6350" y="3170"/>
                <a:ext cx="3" cy="11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59" name="Freeform 230"/>
              <p:cNvSpPr>
                <a:spLocks/>
              </p:cNvSpPr>
              <p:nvPr/>
            </p:nvSpPr>
            <p:spPr bwMode="auto">
              <a:xfrm>
                <a:off x="6350" y="3293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0" name="Freeform 231"/>
              <p:cNvSpPr>
                <a:spLocks/>
              </p:cNvSpPr>
              <p:nvPr/>
            </p:nvSpPr>
            <p:spPr bwMode="auto">
              <a:xfrm>
                <a:off x="6348" y="3167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1" name="Freeform 232"/>
              <p:cNvSpPr>
                <a:spLocks/>
              </p:cNvSpPr>
              <p:nvPr/>
            </p:nvSpPr>
            <p:spPr bwMode="auto">
              <a:xfrm>
                <a:off x="6381" y="3331"/>
                <a:ext cx="5" cy="5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2" name="Freeform 233"/>
              <p:cNvSpPr>
                <a:spLocks/>
              </p:cNvSpPr>
              <p:nvPr/>
            </p:nvSpPr>
            <p:spPr bwMode="auto">
              <a:xfrm>
                <a:off x="6519" y="338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3" name="Freeform 234"/>
              <p:cNvSpPr>
                <a:spLocks/>
              </p:cNvSpPr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4" name="Freeform 235"/>
              <p:cNvSpPr>
                <a:spLocks/>
              </p:cNvSpPr>
              <p:nvPr/>
            </p:nvSpPr>
            <p:spPr bwMode="auto">
              <a:xfrm>
                <a:off x="6348" y="3174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5" name="Freeform 236"/>
              <p:cNvSpPr>
                <a:spLocks/>
              </p:cNvSpPr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6" name="Freeform 237"/>
              <p:cNvSpPr>
                <a:spLocks/>
              </p:cNvSpPr>
              <p:nvPr/>
            </p:nvSpPr>
            <p:spPr bwMode="auto">
              <a:xfrm>
                <a:off x="6362" y="3319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7" name="Oval 238"/>
              <p:cNvSpPr>
                <a:spLocks noChangeArrowheads="1"/>
              </p:cNvSpPr>
              <p:nvPr/>
            </p:nvSpPr>
            <p:spPr bwMode="auto">
              <a:xfrm>
                <a:off x="6192" y="197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8" name="Freeform 239"/>
              <p:cNvSpPr>
                <a:spLocks/>
              </p:cNvSpPr>
              <p:nvPr/>
            </p:nvSpPr>
            <p:spPr bwMode="auto">
              <a:xfrm>
                <a:off x="6550" y="3165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69" name="Freeform 240"/>
              <p:cNvSpPr>
                <a:spLocks/>
              </p:cNvSpPr>
              <p:nvPr/>
            </p:nvSpPr>
            <p:spPr bwMode="auto">
              <a:xfrm>
                <a:off x="6609" y="31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0" name="Freeform 241"/>
              <p:cNvSpPr>
                <a:spLocks/>
              </p:cNvSpPr>
              <p:nvPr/>
            </p:nvSpPr>
            <p:spPr bwMode="auto">
              <a:xfrm>
                <a:off x="6585" y="31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1" name="Freeform 242"/>
              <p:cNvSpPr>
                <a:spLocks/>
              </p:cNvSpPr>
              <p:nvPr/>
            </p:nvSpPr>
            <p:spPr bwMode="auto">
              <a:xfrm>
                <a:off x="6329" y="3020"/>
                <a:ext cx="446" cy="178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2" name="Freeform 243"/>
              <p:cNvSpPr>
                <a:spLocks/>
              </p:cNvSpPr>
              <p:nvPr/>
            </p:nvSpPr>
            <p:spPr bwMode="auto">
              <a:xfrm>
                <a:off x="6642" y="3122"/>
                <a:ext cx="3" cy="5"/>
              </a:xfrm>
              <a:custGeom>
                <a:avLst/>
                <a:gdLst>
                  <a:gd name="T0" fmla="*/ 3 w 3"/>
                  <a:gd name="T1" fmla="*/ 5 h 5"/>
                  <a:gd name="T2" fmla="*/ 3 w 3"/>
                  <a:gd name="T3" fmla="*/ 5 h 5"/>
                  <a:gd name="T4" fmla="*/ 0 w 3"/>
                  <a:gd name="T5" fmla="*/ 0 h 5"/>
                  <a:gd name="T6" fmla="*/ 3 w 3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5">
                    <a:moveTo>
                      <a:pt x="3" y="5"/>
                    </a:moveTo>
                    <a:lnTo>
                      <a:pt x="3" y="5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3" name="Freeform 244"/>
              <p:cNvSpPr>
                <a:spLocks/>
              </p:cNvSpPr>
              <p:nvPr/>
            </p:nvSpPr>
            <p:spPr bwMode="auto">
              <a:xfrm>
                <a:off x="6614" y="313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4" name="Freeform 245"/>
              <p:cNvSpPr>
                <a:spLocks/>
              </p:cNvSpPr>
              <p:nvPr/>
            </p:nvSpPr>
            <p:spPr bwMode="auto">
              <a:xfrm>
                <a:off x="6616" y="31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5" name="Freeform 246"/>
              <p:cNvSpPr>
                <a:spLocks/>
              </p:cNvSpPr>
              <p:nvPr/>
            </p:nvSpPr>
            <p:spPr bwMode="auto">
              <a:xfrm>
                <a:off x="6355" y="3174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6" name="Freeform 247"/>
              <p:cNvSpPr>
                <a:spLocks/>
              </p:cNvSpPr>
              <p:nvPr/>
            </p:nvSpPr>
            <p:spPr bwMode="auto">
              <a:xfrm>
                <a:off x="6614" y="3148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7" name="Freeform 248"/>
              <p:cNvSpPr>
                <a:spLocks/>
              </p:cNvSpPr>
              <p:nvPr/>
            </p:nvSpPr>
            <p:spPr bwMode="auto">
              <a:xfrm>
                <a:off x="6365" y="318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8" name="Freeform 249"/>
              <p:cNvSpPr>
                <a:spLocks/>
              </p:cNvSpPr>
              <p:nvPr/>
            </p:nvSpPr>
            <p:spPr bwMode="auto">
              <a:xfrm>
                <a:off x="6386" y="3191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79" name="Freeform 250"/>
              <p:cNvSpPr>
                <a:spLocks/>
              </p:cNvSpPr>
              <p:nvPr/>
            </p:nvSpPr>
            <p:spPr bwMode="auto">
              <a:xfrm>
                <a:off x="6367" y="3181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0" name="Freeform 251"/>
              <p:cNvSpPr>
                <a:spLocks/>
              </p:cNvSpPr>
              <p:nvPr/>
            </p:nvSpPr>
            <p:spPr bwMode="auto">
              <a:xfrm>
                <a:off x="6516" y="3378"/>
                <a:ext cx="5" cy="10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1" name="Freeform 252"/>
              <p:cNvSpPr>
                <a:spLocks/>
              </p:cNvSpPr>
              <p:nvPr/>
            </p:nvSpPr>
            <p:spPr bwMode="auto">
              <a:xfrm>
                <a:off x="6398" y="319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2" name="Freeform 253"/>
              <p:cNvSpPr>
                <a:spLocks/>
              </p:cNvSpPr>
              <p:nvPr/>
            </p:nvSpPr>
            <p:spPr bwMode="auto">
              <a:xfrm>
                <a:off x="6583" y="33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3" name="Freeform 254"/>
              <p:cNvSpPr>
                <a:spLocks noEditPoints="1"/>
              </p:cNvSpPr>
              <p:nvPr/>
            </p:nvSpPr>
            <p:spPr bwMode="auto">
              <a:xfrm>
                <a:off x="6519" y="3305"/>
                <a:ext cx="171" cy="106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4" name="Freeform 255"/>
              <p:cNvSpPr>
                <a:spLocks/>
              </p:cNvSpPr>
              <p:nvPr/>
            </p:nvSpPr>
            <p:spPr bwMode="auto">
              <a:xfrm>
                <a:off x="6649" y="3359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3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5" name="Freeform 256"/>
              <p:cNvSpPr>
                <a:spLocks/>
              </p:cNvSpPr>
              <p:nvPr/>
            </p:nvSpPr>
            <p:spPr bwMode="auto">
              <a:xfrm>
                <a:off x="6538" y="34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6" name="Freeform 257"/>
              <p:cNvSpPr>
                <a:spLocks/>
              </p:cNvSpPr>
              <p:nvPr/>
            </p:nvSpPr>
            <p:spPr bwMode="auto">
              <a:xfrm>
                <a:off x="6633" y="33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7" name="Oval 258"/>
              <p:cNvSpPr>
                <a:spLocks noChangeArrowheads="1"/>
              </p:cNvSpPr>
              <p:nvPr/>
            </p:nvSpPr>
            <p:spPr bwMode="auto">
              <a:xfrm>
                <a:off x="6184" y="197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8" name="Freeform 259"/>
              <p:cNvSpPr>
                <a:spLocks/>
              </p:cNvSpPr>
              <p:nvPr/>
            </p:nvSpPr>
            <p:spPr bwMode="auto">
              <a:xfrm>
                <a:off x="6187" y="19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89" name="Freeform 260"/>
              <p:cNvSpPr>
                <a:spLocks/>
              </p:cNvSpPr>
              <p:nvPr/>
            </p:nvSpPr>
            <p:spPr bwMode="auto">
              <a:xfrm>
                <a:off x="6545" y="312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0" name="Freeform 261"/>
              <p:cNvSpPr>
                <a:spLocks/>
              </p:cNvSpPr>
              <p:nvPr/>
            </p:nvSpPr>
            <p:spPr bwMode="auto">
              <a:xfrm>
                <a:off x="6552" y="3331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1" name="Freeform 262"/>
              <p:cNvSpPr>
                <a:spLocks/>
              </p:cNvSpPr>
              <p:nvPr/>
            </p:nvSpPr>
            <p:spPr bwMode="auto">
              <a:xfrm>
                <a:off x="6621" y="331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2" name="Freeform 263"/>
              <p:cNvSpPr>
                <a:spLocks/>
              </p:cNvSpPr>
              <p:nvPr/>
            </p:nvSpPr>
            <p:spPr bwMode="auto">
              <a:xfrm>
                <a:off x="6524" y="339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3" name="Rectangle 264"/>
              <p:cNvSpPr>
                <a:spLocks noChangeArrowheads="1"/>
              </p:cNvSpPr>
              <p:nvPr/>
            </p:nvSpPr>
            <p:spPr bwMode="auto">
              <a:xfrm>
                <a:off x="6652" y="3293"/>
                <a:ext cx="1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4" name="Freeform 265"/>
              <p:cNvSpPr>
                <a:spLocks/>
              </p:cNvSpPr>
              <p:nvPr/>
            </p:nvSpPr>
            <p:spPr bwMode="auto">
              <a:xfrm>
                <a:off x="6528" y="335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5" name="Freeform 266"/>
              <p:cNvSpPr>
                <a:spLocks/>
              </p:cNvSpPr>
              <p:nvPr/>
            </p:nvSpPr>
            <p:spPr bwMode="auto">
              <a:xfrm>
                <a:off x="6531" y="3350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6" name="Freeform 267"/>
              <p:cNvSpPr>
                <a:spLocks/>
              </p:cNvSpPr>
              <p:nvPr/>
            </p:nvSpPr>
            <p:spPr bwMode="auto">
              <a:xfrm>
                <a:off x="6521" y="3383"/>
                <a:ext cx="5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7" name="Freeform 268"/>
              <p:cNvSpPr>
                <a:spLocks/>
              </p:cNvSpPr>
              <p:nvPr/>
            </p:nvSpPr>
            <p:spPr bwMode="auto">
              <a:xfrm>
                <a:off x="6521" y="3395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8" name="Freeform 269"/>
              <p:cNvSpPr>
                <a:spLocks/>
              </p:cNvSpPr>
              <p:nvPr/>
            </p:nvSpPr>
            <p:spPr bwMode="auto">
              <a:xfrm>
                <a:off x="6618" y="33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199" name="Freeform 270"/>
              <p:cNvSpPr>
                <a:spLocks/>
              </p:cNvSpPr>
              <p:nvPr/>
            </p:nvSpPr>
            <p:spPr bwMode="auto">
              <a:xfrm>
                <a:off x="6189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0" name="Freeform 271"/>
              <p:cNvSpPr>
                <a:spLocks/>
              </p:cNvSpPr>
              <p:nvPr/>
            </p:nvSpPr>
            <p:spPr bwMode="auto">
              <a:xfrm>
                <a:off x="6531" y="34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1" name="Freeform 272"/>
              <p:cNvSpPr>
                <a:spLocks/>
              </p:cNvSpPr>
              <p:nvPr/>
            </p:nvSpPr>
            <p:spPr bwMode="auto">
              <a:xfrm>
                <a:off x="6894" y="2707"/>
                <a:ext cx="4" cy="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2" name="Freeform 273"/>
              <p:cNvSpPr>
                <a:spLocks/>
              </p:cNvSpPr>
              <p:nvPr/>
            </p:nvSpPr>
            <p:spPr bwMode="auto">
              <a:xfrm>
                <a:off x="6519" y="3378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3" name="Freeform 274"/>
              <p:cNvSpPr>
                <a:spLocks/>
              </p:cNvSpPr>
              <p:nvPr/>
            </p:nvSpPr>
            <p:spPr bwMode="auto">
              <a:xfrm>
                <a:off x="6645" y="33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4" name="Freeform 275"/>
              <p:cNvSpPr>
                <a:spLocks/>
              </p:cNvSpPr>
              <p:nvPr/>
            </p:nvSpPr>
            <p:spPr bwMode="auto">
              <a:xfrm>
                <a:off x="6187" y="19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5" name="Freeform 276"/>
              <p:cNvSpPr>
                <a:spLocks/>
              </p:cNvSpPr>
              <p:nvPr/>
            </p:nvSpPr>
            <p:spPr bwMode="auto">
              <a:xfrm>
                <a:off x="6642" y="3371"/>
                <a:ext cx="3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6" name="Freeform 277"/>
              <p:cNvSpPr>
                <a:spLocks/>
              </p:cNvSpPr>
              <p:nvPr/>
            </p:nvSpPr>
            <p:spPr bwMode="auto">
              <a:xfrm>
                <a:off x="6645" y="33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7" name="Freeform 278"/>
              <p:cNvSpPr>
                <a:spLocks/>
              </p:cNvSpPr>
              <p:nvPr/>
            </p:nvSpPr>
            <p:spPr bwMode="auto">
              <a:xfrm>
                <a:off x="6187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8" name="Freeform 279"/>
              <p:cNvSpPr>
                <a:spLocks/>
              </p:cNvSpPr>
              <p:nvPr/>
            </p:nvSpPr>
            <p:spPr bwMode="auto">
              <a:xfrm>
                <a:off x="6187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09" name="Freeform 280"/>
              <p:cNvSpPr>
                <a:spLocks/>
              </p:cNvSpPr>
              <p:nvPr/>
            </p:nvSpPr>
            <p:spPr bwMode="auto">
              <a:xfrm>
                <a:off x="6647" y="338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0" name="Freeform 281"/>
              <p:cNvSpPr>
                <a:spLocks/>
              </p:cNvSpPr>
              <p:nvPr/>
            </p:nvSpPr>
            <p:spPr bwMode="auto">
              <a:xfrm>
                <a:off x="6192" y="19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1" name="Freeform 282"/>
              <p:cNvSpPr>
                <a:spLocks/>
              </p:cNvSpPr>
              <p:nvPr/>
            </p:nvSpPr>
            <p:spPr bwMode="auto">
              <a:xfrm>
                <a:off x="6557" y="2025"/>
                <a:ext cx="5" cy="9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2" name="Freeform 283"/>
              <p:cNvSpPr>
                <a:spLocks/>
              </p:cNvSpPr>
              <p:nvPr/>
            </p:nvSpPr>
            <p:spPr bwMode="auto">
              <a:xfrm>
                <a:off x="6286" y="1700"/>
                <a:ext cx="5" cy="5"/>
              </a:xfrm>
              <a:custGeom>
                <a:avLst/>
                <a:gdLst>
                  <a:gd name="T0" fmla="*/ 0 w 5"/>
                  <a:gd name="T1" fmla="*/ 5 h 5"/>
                  <a:gd name="T2" fmla="*/ 5 w 5"/>
                  <a:gd name="T3" fmla="*/ 0 h 5"/>
                  <a:gd name="T4" fmla="*/ 0 w 5"/>
                  <a:gd name="T5" fmla="*/ 3 h 5"/>
                  <a:gd name="T6" fmla="*/ 0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5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3" name="Freeform 284"/>
              <p:cNvSpPr>
                <a:spLocks/>
              </p:cNvSpPr>
              <p:nvPr/>
            </p:nvSpPr>
            <p:spPr bwMode="auto">
              <a:xfrm>
                <a:off x="6732" y="1705"/>
                <a:ext cx="10" cy="5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4" name="Freeform 285"/>
              <p:cNvSpPr>
                <a:spLocks/>
              </p:cNvSpPr>
              <p:nvPr/>
            </p:nvSpPr>
            <p:spPr bwMode="auto">
              <a:xfrm>
                <a:off x="6161" y="2072"/>
                <a:ext cx="2" cy="24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5" name="Freeform 286"/>
              <p:cNvSpPr>
                <a:spLocks noEditPoints="1"/>
              </p:cNvSpPr>
              <p:nvPr/>
            </p:nvSpPr>
            <p:spPr bwMode="auto">
              <a:xfrm>
                <a:off x="6144" y="1918"/>
                <a:ext cx="85" cy="102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6" name="Freeform 287"/>
              <p:cNvSpPr>
                <a:spLocks/>
              </p:cNvSpPr>
              <p:nvPr/>
            </p:nvSpPr>
            <p:spPr bwMode="auto">
              <a:xfrm>
                <a:off x="6199" y="2068"/>
                <a:ext cx="4" cy="7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7" name="Freeform 288"/>
              <p:cNvSpPr>
                <a:spLocks/>
              </p:cNvSpPr>
              <p:nvPr/>
            </p:nvSpPr>
            <p:spPr bwMode="auto">
              <a:xfrm>
                <a:off x="6763" y="1710"/>
                <a:ext cx="5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8" name="Freeform 289"/>
              <p:cNvSpPr>
                <a:spLocks/>
              </p:cNvSpPr>
              <p:nvPr/>
            </p:nvSpPr>
            <p:spPr bwMode="auto">
              <a:xfrm>
                <a:off x="6182" y="19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19" name="Freeform 290"/>
              <p:cNvSpPr>
                <a:spLocks/>
              </p:cNvSpPr>
              <p:nvPr/>
            </p:nvSpPr>
            <p:spPr bwMode="auto">
              <a:xfrm>
                <a:off x="6917" y="1868"/>
                <a:ext cx="5" cy="5"/>
              </a:xfrm>
              <a:custGeom>
                <a:avLst/>
                <a:gdLst>
                  <a:gd name="T0" fmla="*/ 0 w 5"/>
                  <a:gd name="T1" fmla="*/ 3 h 5"/>
                  <a:gd name="T2" fmla="*/ 3 w 5"/>
                  <a:gd name="T3" fmla="*/ 5 h 5"/>
                  <a:gd name="T4" fmla="*/ 5 w 5"/>
                  <a:gd name="T5" fmla="*/ 0 h 5"/>
                  <a:gd name="T6" fmla="*/ 0 w 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0" y="3"/>
                    </a:moveTo>
                    <a:lnTo>
                      <a:pt x="3" y="5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0" name="Freeform 291"/>
              <p:cNvSpPr>
                <a:spLocks/>
              </p:cNvSpPr>
              <p:nvPr/>
            </p:nvSpPr>
            <p:spPr bwMode="auto">
              <a:xfrm>
                <a:off x="6614" y="265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1" name="Freeform 292"/>
              <p:cNvSpPr>
                <a:spLocks/>
              </p:cNvSpPr>
              <p:nvPr/>
            </p:nvSpPr>
            <p:spPr bwMode="auto">
              <a:xfrm>
                <a:off x="6614" y="2670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2" name="Freeform 293"/>
              <p:cNvSpPr>
                <a:spLocks/>
              </p:cNvSpPr>
              <p:nvPr/>
            </p:nvSpPr>
            <p:spPr bwMode="auto">
              <a:xfrm>
                <a:off x="6706" y="2454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3" name="Freeform 294"/>
              <p:cNvSpPr>
                <a:spLocks/>
              </p:cNvSpPr>
              <p:nvPr/>
            </p:nvSpPr>
            <p:spPr bwMode="auto">
              <a:xfrm>
                <a:off x="6818" y="239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4" name="Freeform 295"/>
              <p:cNvSpPr>
                <a:spLocks/>
              </p:cNvSpPr>
              <p:nvPr/>
            </p:nvSpPr>
            <p:spPr bwMode="auto">
              <a:xfrm>
                <a:off x="6820" y="2326"/>
                <a:ext cx="5" cy="2"/>
              </a:xfrm>
              <a:custGeom>
                <a:avLst/>
                <a:gdLst>
                  <a:gd name="T0" fmla="*/ 5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  <a:gd name="T6" fmla="*/ 5 w 5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5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5" name="Freeform 296"/>
              <p:cNvSpPr>
                <a:spLocks/>
              </p:cNvSpPr>
              <p:nvPr/>
            </p:nvSpPr>
            <p:spPr bwMode="auto">
              <a:xfrm>
                <a:off x="6196" y="1968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6" name="Oval 297"/>
              <p:cNvSpPr>
                <a:spLocks noChangeArrowheads="1"/>
              </p:cNvSpPr>
              <p:nvPr/>
            </p:nvSpPr>
            <p:spPr bwMode="auto">
              <a:xfrm>
                <a:off x="6187" y="19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7" name="Oval 298"/>
              <p:cNvSpPr>
                <a:spLocks noChangeArrowheads="1"/>
              </p:cNvSpPr>
              <p:nvPr/>
            </p:nvSpPr>
            <p:spPr bwMode="auto">
              <a:xfrm>
                <a:off x="6189" y="1966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8" name="Freeform 299"/>
              <p:cNvSpPr>
                <a:spLocks/>
              </p:cNvSpPr>
              <p:nvPr/>
            </p:nvSpPr>
            <p:spPr bwMode="auto">
              <a:xfrm>
                <a:off x="6187" y="1966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29" name="Oval 300"/>
              <p:cNvSpPr>
                <a:spLocks noChangeArrowheads="1"/>
              </p:cNvSpPr>
              <p:nvPr/>
            </p:nvSpPr>
            <p:spPr bwMode="auto">
              <a:xfrm>
                <a:off x="6192" y="196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0" name="Freeform 301"/>
              <p:cNvSpPr>
                <a:spLocks/>
              </p:cNvSpPr>
              <p:nvPr/>
            </p:nvSpPr>
            <p:spPr bwMode="auto">
              <a:xfrm>
                <a:off x="6192" y="1966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1" name="Freeform 302"/>
              <p:cNvSpPr>
                <a:spLocks/>
              </p:cNvSpPr>
              <p:nvPr/>
            </p:nvSpPr>
            <p:spPr bwMode="auto">
              <a:xfrm>
                <a:off x="6192" y="1966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2" name="Oval 303"/>
              <p:cNvSpPr>
                <a:spLocks noChangeArrowheads="1"/>
              </p:cNvSpPr>
              <p:nvPr/>
            </p:nvSpPr>
            <p:spPr bwMode="auto">
              <a:xfrm>
                <a:off x="6182" y="1963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3" name="Freeform 304"/>
              <p:cNvSpPr>
                <a:spLocks/>
              </p:cNvSpPr>
              <p:nvPr/>
            </p:nvSpPr>
            <p:spPr bwMode="auto">
              <a:xfrm>
                <a:off x="6187" y="1963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4" name="Freeform 305"/>
              <p:cNvSpPr>
                <a:spLocks/>
              </p:cNvSpPr>
              <p:nvPr/>
            </p:nvSpPr>
            <p:spPr bwMode="auto">
              <a:xfrm>
                <a:off x="6187" y="19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5" name="Oval 306"/>
              <p:cNvSpPr>
                <a:spLocks noChangeArrowheads="1"/>
              </p:cNvSpPr>
              <p:nvPr/>
            </p:nvSpPr>
            <p:spPr bwMode="auto">
              <a:xfrm>
                <a:off x="6203" y="1970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6" name="Freeform 307"/>
              <p:cNvSpPr>
                <a:spLocks/>
              </p:cNvSpPr>
              <p:nvPr/>
            </p:nvSpPr>
            <p:spPr bwMode="auto">
              <a:xfrm>
                <a:off x="6611" y="2705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7" name="Freeform 308"/>
              <p:cNvSpPr>
                <a:spLocks/>
              </p:cNvSpPr>
              <p:nvPr/>
            </p:nvSpPr>
            <p:spPr bwMode="auto">
              <a:xfrm>
                <a:off x="6184" y="1961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8" name="Freeform 309"/>
              <p:cNvSpPr>
                <a:spLocks/>
              </p:cNvSpPr>
              <p:nvPr/>
            </p:nvSpPr>
            <p:spPr bwMode="auto">
              <a:xfrm>
                <a:off x="6187" y="1963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39" name="Freeform 310"/>
              <p:cNvSpPr>
                <a:spLocks/>
              </p:cNvSpPr>
              <p:nvPr/>
            </p:nvSpPr>
            <p:spPr bwMode="auto">
              <a:xfrm>
                <a:off x="6599" y="2719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0" name="Freeform 311"/>
              <p:cNvSpPr>
                <a:spLocks/>
              </p:cNvSpPr>
              <p:nvPr/>
            </p:nvSpPr>
            <p:spPr bwMode="auto">
              <a:xfrm>
                <a:off x="6441" y="2470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1" name="Freeform 312"/>
              <p:cNvSpPr>
                <a:spLocks/>
              </p:cNvSpPr>
              <p:nvPr/>
            </p:nvSpPr>
            <p:spPr bwMode="auto">
              <a:xfrm>
                <a:off x="6424" y="2470"/>
                <a:ext cx="9" cy="3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2" name="Freeform 313"/>
              <p:cNvSpPr>
                <a:spLocks/>
              </p:cNvSpPr>
              <p:nvPr/>
            </p:nvSpPr>
            <p:spPr bwMode="auto">
              <a:xfrm>
                <a:off x="6452" y="247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3" name="Freeform 314"/>
              <p:cNvSpPr>
                <a:spLocks/>
              </p:cNvSpPr>
              <p:nvPr/>
            </p:nvSpPr>
            <p:spPr bwMode="auto">
              <a:xfrm>
                <a:off x="6450" y="2470"/>
                <a:ext cx="2" cy="5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4" name="Freeform 315"/>
              <p:cNvSpPr>
                <a:spLocks/>
              </p:cNvSpPr>
              <p:nvPr/>
            </p:nvSpPr>
            <p:spPr bwMode="auto">
              <a:xfrm>
                <a:off x="6450" y="2537"/>
                <a:ext cx="10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5" name="Freeform 316"/>
              <p:cNvSpPr>
                <a:spLocks/>
              </p:cNvSpPr>
              <p:nvPr/>
            </p:nvSpPr>
            <p:spPr bwMode="auto">
              <a:xfrm>
                <a:off x="6455" y="2539"/>
                <a:ext cx="5" cy="3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6" name="Freeform 317"/>
              <p:cNvSpPr>
                <a:spLocks/>
              </p:cNvSpPr>
              <p:nvPr/>
            </p:nvSpPr>
            <p:spPr bwMode="auto">
              <a:xfrm>
                <a:off x="6457" y="2537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7" name="Freeform 318"/>
              <p:cNvSpPr>
                <a:spLocks/>
              </p:cNvSpPr>
              <p:nvPr/>
            </p:nvSpPr>
            <p:spPr bwMode="auto">
              <a:xfrm>
                <a:off x="6443" y="2470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8" name="Freeform 319"/>
              <p:cNvSpPr>
                <a:spLocks/>
              </p:cNvSpPr>
              <p:nvPr/>
            </p:nvSpPr>
            <p:spPr bwMode="auto">
              <a:xfrm>
                <a:off x="6334" y="3127"/>
                <a:ext cx="7" cy="5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49" name="Freeform 320"/>
              <p:cNvSpPr>
                <a:spLocks/>
              </p:cNvSpPr>
              <p:nvPr/>
            </p:nvSpPr>
            <p:spPr bwMode="auto">
              <a:xfrm>
                <a:off x="6336" y="31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0" name="Freeform 321"/>
              <p:cNvSpPr>
                <a:spLocks/>
              </p:cNvSpPr>
              <p:nvPr/>
            </p:nvSpPr>
            <p:spPr bwMode="auto">
              <a:xfrm>
                <a:off x="6521" y="3089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1" name="Freeform 322"/>
              <p:cNvSpPr>
                <a:spLocks/>
              </p:cNvSpPr>
              <p:nvPr/>
            </p:nvSpPr>
            <p:spPr bwMode="auto">
              <a:xfrm>
                <a:off x="6645" y="3053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2" name="Freeform 323"/>
              <p:cNvSpPr>
                <a:spLocks/>
              </p:cNvSpPr>
              <p:nvPr/>
            </p:nvSpPr>
            <p:spPr bwMode="auto">
              <a:xfrm>
                <a:off x="6604" y="3080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3" name="Freeform 324"/>
              <p:cNvSpPr>
                <a:spLocks/>
              </p:cNvSpPr>
              <p:nvPr/>
            </p:nvSpPr>
            <p:spPr bwMode="auto">
              <a:xfrm>
                <a:off x="6602" y="273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4" name="Freeform 325"/>
              <p:cNvSpPr>
                <a:spLocks/>
              </p:cNvSpPr>
              <p:nvPr/>
            </p:nvSpPr>
            <p:spPr bwMode="auto">
              <a:xfrm>
                <a:off x="6469" y="31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5" name="Freeform 326"/>
              <p:cNvSpPr>
                <a:spLocks/>
              </p:cNvSpPr>
              <p:nvPr/>
            </p:nvSpPr>
            <p:spPr bwMode="auto">
              <a:xfrm>
                <a:off x="6265" y="2238"/>
                <a:ext cx="10" cy="19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6" name="Freeform 327"/>
              <p:cNvSpPr>
                <a:spLocks/>
              </p:cNvSpPr>
              <p:nvPr/>
            </p:nvSpPr>
            <p:spPr bwMode="auto">
              <a:xfrm>
                <a:off x="6455" y="253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7" name="Freeform 328"/>
              <p:cNvSpPr>
                <a:spLocks/>
              </p:cNvSpPr>
              <p:nvPr/>
            </p:nvSpPr>
            <p:spPr bwMode="auto">
              <a:xfrm>
                <a:off x="6597" y="2734"/>
                <a:ext cx="5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8" name="Freeform 329"/>
              <p:cNvSpPr>
                <a:spLocks/>
              </p:cNvSpPr>
              <p:nvPr/>
            </p:nvSpPr>
            <p:spPr bwMode="auto">
              <a:xfrm>
                <a:off x="6607" y="2703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59" name="Freeform 330"/>
              <p:cNvSpPr>
                <a:spLocks/>
              </p:cNvSpPr>
              <p:nvPr/>
            </p:nvSpPr>
            <p:spPr bwMode="auto">
              <a:xfrm>
                <a:off x="6597" y="2726"/>
                <a:ext cx="12" cy="5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0" name="Freeform 331"/>
              <p:cNvSpPr>
                <a:spLocks/>
              </p:cNvSpPr>
              <p:nvPr/>
            </p:nvSpPr>
            <p:spPr bwMode="auto">
              <a:xfrm>
                <a:off x="6452" y="2700"/>
                <a:ext cx="5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1" name="Freeform 332"/>
              <p:cNvSpPr>
                <a:spLocks/>
              </p:cNvSpPr>
              <p:nvPr/>
            </p:nvSpPr>
            <p:spPr bwMode="auto">
              <a:xfrm>
                <a:off x="6445" y="2556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2" name="Freeform 333"/>
              <p:cNvSpPr>
                <a:spLocks/>
              </p:cNvSpPr>
              <p:nvPr/>
            </p:nvSpPr>
            <p:spPr bwMode="auto">
              <a:xfrm>
                <a:off x="6448" y="254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3" name="Freeform 334"/>
              <p:cNvSpPr>
                <a:spLocks/>
              </p:cNvSpPr>
              <p:nvPr/>
            </p:nvSpPr>
            <p:spPr bwMode="auto">
              <a:xfrm>
                <a:off x="6469" y="2719"/>
                <a:ext cx="5" cy="3"/>
              </a:xfrm>
              <a:custGeom>
                <a:avLst/>
                <a:gdLst>
                  <a:gd name="T0" fmla="*/ 0 w 5"/>
                  <a:gd name="T1" fmla="*/ 3 h 3"/>
                  <a:gd name="T2" fmla="*/ 0 w 5"/>
                  <a:gd name="T3" fmla="*/ 3 h 3"/>
                  <a:gd name="T4" fmla="*/ 5 w 5"/>
                  <a:gd name="T5" fmla="*/ 0 h 3"/>
                  <a:gd name="T6" fmla="*/ 0 w 5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4" name="Freeform 335"/>
              <p:cNvSpPr>
                <a:spLocks/>
              </p:cNvSpPr>
              <p:nvPr/>
            </p:nvSpPr>
            <p:spPr bwMode="auto">
              <a:xfrm>
                <a:off x="6452" y="2546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5" name="Rectangle 336"/>
              <p:cNvSpPr>
                <a:spLocks noChangeArrowheads="1"/>
              </p:cNvSpPr>
              <p:nvPr/>
            </p:nvSpPr>
            <p:spPr bwMode="auto">
              <a:xfrm>
                <a:off x="6452" y="2655"/>
                <a:ext cx="3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6" name="Freeform 337"/>
              <p:cNvSpPr>
                <a:spLocks/>
              </p:cNvSpPr>
              <p:nvPr/>
            </p:nvSpPr>
            <p:spPr bwMode="auto">
              <a:xfrm>
                <a:off x="6448" y="2560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7" name="Freeform 338"/>
              <p:cNvSpPr>
                <a:spLocks/>
              </p:cNvSpPr>
              <p:nvPr/>
            </p:nvSpPr>
            <p:spPr bwMode="auto">
              <a:xfrm>
                <a:off x="6192" y="197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8" name="Freeform 339"/>
              <p:cNvSpPr>
                <a:spLocks/>
              </p:cNvSpPr>
              <p:nvPr/>
            </p:nvSpPr>
            <p:spPr bwMode="auto">
              <a:xfrm>
                <a:off x="6531" y="24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69" name="Freeform 340"/>
              <p:cNvSpPr>
                <a:spLocks/>
              </p:cNvSpPr>
              <p:nvPr/>
            </p:nvSpPr>
            <p:spPr bwMode="auto">
              <a:xfrm>
                <a:off x="6388" y="3264"/>
                <a:ext cx="3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0" name="Freeform 341"/>
              <p:cNvSpPr>
                <a:spLocks/>
              </p:cNvSpPr>
              <p:nvPr/>
            </p:nvSpPr>
            <p:spPr bwMode="auto">
              <a:xfrm>
                <a:off x="6353" y="3094"/>
                <a:ext cx="446" cy="18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1" name="Freeform 342"/>
              <p:cNvSpPr>
                <a:spLocks/>
              </p:cNvSpPr>
              <p:nvPr/>
            </p:nvSpPr>
            <p:spPr bwMode="auto">
              <a:xfrm>
                <a:off x="6365" y="321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2" name="Freeform 343"/>
              <p:cNvSpPr>
                <a:spLocks/>
              </p:cNvSpPr>
              <p:nvPr/>
            </p:nvSpPr>
            <p:spPr bwMode="auto">
              <a:xfrm>
                <a:off x="6889" y="275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3" name="Freeform 344"/>
              <p:cNvSpPr>
                <a:spLocks/>
              </p:cNvSpPr>
              <p:nvPr/>
            </p:nvSpPr>
            <p:spPr bwMode="auto">
              <a:xfrm>
                <a:off x="6360" y="322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4" name="Freeform 345"/>
              <p:cNvSpPr>
                <a:spLocks/>
              </p:cNvSpPr>
              <p:nvPr/>
            </p:nvSpPr>
            <p:spPr bwMode="auto">
              <a:xfrm>
                <a:off x="6609" y="324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5" name="Freeform 346"/>
              <p:cNvSpPr>
                <a:spLocks/>
              </p:cNvSpPr>
              <p:nvPr/>
            </p:nvSpPr>
            <p:spPr bwMode="auto">
              <a:xfrm>
                <a:off x="6531" y="247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6" name="Freeform 347"/>
              <p:cNvSpPr>
                <a:spLocks/>
              </p:cNvSpPr>
              <p:nvPr/>
            </p:nvSpPr>
            <p:spPr bwMode="auto">
              <a:xfrm>
                <a:off x="6960" y="279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7" name="Freeform 348"/>
              <p:cNvSpPr>
                <a:spLocks/>
              </p:cNvSpPr>
              <p:nvPr/>
            </p:nvSpPr>
            <p:spPr bwMode="auto">
              <a:xfrm>
                <a:off x="6524" y="2463"/>
                <a:ext cx="2" cy="3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  <a:gd name="T4" fmla="*/ 0 w 2"/>
                  <a:gd name="T5" fmla="*/ 0 h 3"/>
                  <a:gd name="T6" fmla="*/ 2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8" name="Freeform 349"/>
              <p:cNvSpPr>
                <a:spLocks/>
              </p:cNvSpPr>
              <p:nvPr/>
            </p:nvSpPr>
            <p:spPr bwMode="auto">
              <a:xfrm>
                <a:off x="6569" y="320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79" name="Freeform 350"/>
              <p:cNvSpPr>
                <a:spLocks/>
              </p:cNvSpPr>
              <p:nvPr/>
            </p:nvSpPr>
            <p:spPr bwMode="auto">
              <a:xfrm>
                <a:off x="6512" y="2485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0" name="Freeform 351"/>
              <p:cNvSpPr>
                <a:spLocks/>
              </p:cNvSpPr>
              <p:nvPr/>
            </p:nvSpPr>
            <p:spPr bwMode="auto">
              <a:xfrm>
                <a:off x="6460" y="2473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1" name="Freeform 352"/>
              <p:cNvSpPr>
                <a:spLocks/>
              </p:cNvSpPr>
              <p:nvPr/>
            </p:nvSpPr>
            <p:spPr bwMode="auto">
              <a:xfrm>
                <a:off x="6462" y="2470"/>
                <a:ext cx="2" cy="3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2" name="Freeform 353"/>
              <p:cNvSpPr>
                <a:spLocks/>
              </p:cNvSpPr>
              <p:nvPr/>
            </p:nvSpPr>
            <p:spPr bwMode="auto">
              <a:xfrm>
                <a:off x="6524" y="2475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3" name="Freeform 354"/>
              <p:cNvSpPr>
                <a:spLocks/>
              </p:cNvSpPr>
              <p:nvPr/>
            </p:nvSpPr>
            <p:spPr bwMode="auto">
              <a:xfrm>
                <a:off x="6386" y="3269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4" name="Freeform 355"/>
              <p:cNvSpPr>
                <a:spLocks/>
              </p:cNvSpPr>
              <p:nvPr/>
            </p:nvSpPr>
            <p:spPr bwMode="auto">
              <a:xfrm>
                <a:off x="6407" y="3272"/>
                <a:ext cx="3" cy="7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5" name="Freeform 356"/>
              <p:cNvSpPr>
                <a:spLocks/>
              </p:cNvSpPr>
              <p:nvPr/>
            </p:nvSpPr>
            <p:spPr bwMode="auto">
              <a:xfrm>
                <a:off x="6374" y="3257"/>
                <a:ext cx="7" cy="3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6" name="Freeform 357"/>
              <p:cNvSpPr>
                <a:spLocks/>
              </p:cNvSpPr>
              <p:nvPr/>
            </p:nvSpPr>
            <p:spPr bwMode="auto">
              <a:xfrm>
                <a:off x="6417" y="327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7" name="Freeform 358"/>
              <p:cNvSpPr>
                <a:spLocks/>
              </p:cNvSpPr>
              <p:nvPr/>
            </p:nvSpPr>
            <p:spPr bwMode="auto">
              <a:xfrm>
                <a:off x="6054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8" name="Freeform 359"/>
              <p:cNvSpPr>
                <a:spLocks/>
              </p:cNvSpPr>
              <p:nvPr/>
            </p:nvSpPr>
            <p:spPr bwMode="auto">
              <a:xfrm>
                <a:off x="6369" y="3250"/>
                <a:ext cx="3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89" name="Freeform 360"/>
              <p:cNvSpPr>
                <a:spLocks/>
              </p:cNvSpPr>
              <p:nvPr/>
            </p:nvSpPr>
            <p:spPr bwMode="auto">
              <a:xfrm>
                <a:off x="6573" y="3250"/>
                <a:ext cx="0" cy="3"/>
              </a:xfrm>
              <a:custGeom>
                <a:avLst/>
                <a:gdLst>
                  <a:gd name="T0" fmla="*/ 0 h 3"/>
                  <a:gd name="T1" fmla="*/ 3 h 3"/>
                  <a:gd name="T2" fmla="*/ 0 h 3"/>
                  <a:gd name="T3" fmla="*/ 0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3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0" name="Freeform 361"/>
              <p:cNvSpPr>
                <a:spLocks/>
              </p:cNvSpPr>
              <p:nvPr/>
            </p:nvSpPr>
            <p:spPr bwMode="auto">
              <a:xfrm>
                <a:off x="6640" y="322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1" name="Freeform 362"/>
              <p:cNvSpPr>
                <a:spLocks/>
              </p:cNvSpPr>
              <p:nvPr/>
            </p:nvSpPr>
            <p:spPr bwMode="auto">
              <a:xfrm>
                <a:off x="6640" y="322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2" name="Freeform 363"/>
              <p:cNvSpPr>
                <a:spLocks/>
              </p:cNvSpPr>
              <p:nvPr/>
            </p:nvSpPr>
            <p:spPr bwMode="auto">
              <a:xfrm>
                <a:off x="6633" y="323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3" name="Freeform 364"/>
              <p:cNvSpPr>
                <a:spLocks/>
              </p:cNvSpPr>
              <p:nvPr/>
            </p:nvSpPr>
            <p:spPr bwMode="auto">
              <a:xfrm>
                <a:off x="6365" y="3314"/>
                <a:ext cx="4" cy="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4" name="Freeform 365"/>
              <p:cNvSpPr>
                <a:spLocks/>
              </p:cNvSpPr>
              <p:nvPr/>
            </p:nvSpPr>
            <p:spPr bwMode="auto">
              <a:xfrm>
                <a:off x="6640" y="3231"/>
                <a:ext cx="0" cy="5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5" name="Freeform 366"/>
              <p:cNvSpPr>
                <a:spLocks/>
              </p:cNvSpPr>
              <p:nvPr/>
            </p:nvSpPr>
            <p:spPr bwMode="auto">
              <a:xfrm>
                <a:off x="6490" y="3219"/>
                <a:ext cx="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6" name="Freeform 367"/>
              <p:cNvSpPr>
                <a:spLocks/>
              </p:cNvSpPr>
              <p:nvPr/>
            </p:nvSpPr>
            <p:spPr bwMode="auto">
              <a:xfrm>
                <a:off x="6666" y="3205"/>
                <a:ext cx="2" cy="5"/>
              </a:xfrm>
              <a:custGeom>
                <a:avLst/>
                <a:gdLst>
                  <a:gd name="T0" fmla="*/ 0 w 2"/>
                  <a:gd name="T1" fmla="*/ 0 h 5"/>
                  <a:gd name="T2" fmla="*/ 2 w 2"/>
                  <a:gd name="T3" fmla="*/ 5 h 5"/>
                  <a:gd name="T4" fmla="*/ 2 w 2"/>
                  <a:gd name="T5" fmla="*/ 5 h 5"/>
                  <a:gd name="T6" fmla="*/ 0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7" name="Rectangle 368"/>
              <p:cNvSpPr>
                <a:spLocks noChangeArrowheads="1"/>
              </p:cNvSpPr>
              <p:nvPr/>
            </p:nvSpPr>
            <p:spPr bwMode="auto">
              <a:xfrm>
                <a:off x="6943" y="2776"/>
                <a:ext cx="1" cy="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8" name="Oval 369"/>
              <p:cNvSpPr>
                <a:spLocks noChangeArrowheads="1"/>
              </p:cNvSpPr>
              <p:nvPr/>
            </p:nvSpPr>
            <p:spPr bwMode="auto">
              <a:xfrm>
                <a:off x="6047" y="2255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299" name="Freeform 370"/>
              <p:cNvSpPr>
                <a:spLocks/>
              </p:cNvSpPr>
              <p:nvPr/>
            </p:nvSpPr>
            <p:spPr bwMode="auto">
              <a:xfrm>
                <a:off x="6882" y="2750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0" name="Freeform 371"/>
              <p:cNvSpPr>
                <a:spLocks/>
              </p:cNvSpPr>
              <p:nvPr/>
            </p:nvSpPr>
            <p:spPr bwMode="auto">
              <a:xfrm>
                <a:off x="6894" y="275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1" name="Freeform 372"/>
              <p:cNvSpPr>
                <a:spLocks/>
              </p:cNvSpPr>
              <p:nvPr/>
            </p:nvSpPr>
            <p:spPr bwMode="auto">
              <a:xfrm>
                <a:off x="6047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2" name="Freeform 373"/>
              <p:cNvSpPr>
                <a:spLocks/>
              </p:cNvSpPr>
              <p:nvPr/>
            </p:nvSpPr>
            <p:spPr bwMode="auto">
              <a:xfrm>
                <a:off x="6879" y="2710"/>
                <a:ext cx="162" cy="130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3" name="Freeform 374"/>
              <p:cNvSpPr>
                <a:spLocks/>
              </p:cNvSpPr>
              <p:nvPr/>
            </p:nvSpPr>
            <p:spPr bwMode="auto">
              <a:xfrm>
                <a:off x="6047" y="225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4" name="Freeform 375"/>
              <p:cNvSpPr>
                <a:spLocks/>
              </p:cNvSpPr>
              <p:nvPr/>
            </p:nvSpPr>
            <p:spPr bwMode="auto">
              <a:xfrm>
                <a:off x="6882" y="2736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5" name="Freeform 376"/>
              <p:cNvSpPr>
                <a:spLocks/>
              </p:cNvSpPr>
              <p:nvPr/>
            </p:nvSpPr>
            <p:spPr bwMode="auto">
              <a:xfrm>
                <a:off x="6891" y="2710"/>
                <a:ext cx="7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6" name="Freeform 377"/>
              <p:cNvSpPr>
                <a:spLocks/>
              </p:cNvSpPr>
              <p:nvPr/>
            </p:nvSpPr>
            <p:spPr bwMode="auto">
              <a:xfrm>
                <a:off x="6047" y="2252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7" name="Freeform 378"/>
              <p:cNvSpPr>
                <a:spLocks/>
              </p:cNvSpPr>
              <p:nvPr/>
            </p:nvSpPr>
            <p:spPr bwMode="auto">
              <a:xfrm>
                <a:off x="6047" y="225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8" name="Freeform 379"/>
              <p:cNvSpPr>
                <a:spLocks/>
              </p:cNvSpPr>
              <p:nvPr/>
            </p:nvSpPr>
            <p:spPr bwMode="auto">
              <a:xfrm>
                <a:off x="6882" y="2741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09" name="Freeform 380"/>
              <p:cNvSpPr>
                <a:spLocks/>
              </p:cNvSpPr>
              <p:nvPr/>
            </p:nvSpPr>
            <p:spPr bwMode="auto">
              <a:xfrm>
                <a:off x="6884" y="2745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0" name="Oval 381"/>
              <p:cNvSpPr>
                <a:spLocks noChangeArrowheads="1"/>
              </p:cNvSpPr>
              <p:nvPr/>
            </p:nvSpPr>
            <p:spPr bwMode="auto">
              <a:xfrm>
                <a:off x="6531" y="2478"/>
                <a:ext cx="1" cy="1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1" name="Freeform 382"/>
              <p:cNvSpPr>
                <a:spLocks/>
              </p:cNvSpPr>
              <p:nvPr/>
            </p:nvSpPr>
            <p:spPr bwMode="auto">
              <a:xfrm>
                <a:off x="6879" y="2741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2" name="Freeform 383"/>
              <p:cNvSpPr>
                <a:spLocks/>
              </p:cNvSpPr>
              <p:nvPr/>
            </p:nvSpPr>
            <p:spPr bwMode="auto">
              <a:xfrm>
                <a:off x="6967" y="2788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3" name="Freeform 384"/>
              <p:cNvSpPr>
                <a:spLocks/>
              </p:cNvSpPr>
              <p:nvPr/>
            </p:nvSpPr>
            <p:spPr bwMode="auto">
              <a:xfrm>
                <a:off x="6960" y="27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4" name="Freeform 385"/>
              <p:cNvSpPr>
                <a:spLocks/>
              </p:cNvSpPr>
              <p:nvPr/>
            </p:nvSpPr>
            <p:spPr bwMode="auto">
              <a:xfrm>
                <a:off x="6967" y="278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5" name="Freeform 386"/>
              <p:cNvSpPr>
                <a:spLocks/>
              </p:cNvSpPr>
              <p:nvPr/>
            </p:nvSpPr>
            <p:spPr bwMode="auto">
              <a:xfrm>
                <a:off x="6979" y="2790"/>
                <a:ext cx="2" cy="5"/>
              </a:xfrm>
              <a:custGeom>
                <a:avLst/>
                <a:gdLst>
                  <a:gd name="T0" fmla="*/ 0 w 2"/>
                  <a:gd name="T1" fmla="*/ 5 h 5"/>
                  <a:gd name="T2" fmla="*/ 0 w 2"/>
                  <a:gd name="T3" fmla="*/ 5 h 5"/>
                  <a:gd name="T4" fmla="*/ 2 w 2"/>
                  <a:gd name="T5" fmla="*/ 0 h 5"/>
                  <a:gd name="T6" fmla="*/ 0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0" y="5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6" name="Freeform 387"/>
              <p:cNvSpPr>
                <a:spLocks/>
              </p:cNvSpPr>
              <p:nvPr/>
            </p:nvSpPr>
            <p:spPr bwMode="auto">
              <a:xfrm>
                <a:off x="6528" y="2478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7" name="Freeform 388"/>
              <p:cNvSpPr>
                <a:spLocks/>
              </p:cNvSpPr>
              <p:nvPr/>
            </p:nvSpPr>
            <p:spPr bwMode="auto">
              <a:xfrm>
                <a:off x="6526" y="28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8" name="Freeform 389"/>
              <p:cNvSpPr>
                <a:spLocks/>
              </p:cNvSpPr>
              <p:nvPr/>
            </p:nvSpPr>
            <p:spPr bwMode="auto">
              <a:xfrm>
                <a:off x="6955" y="278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19" name="Freeform 390"/>
              <p:cNvSpPr>
                <a:spLocks/>
              </p:cNvSpPr>
              <p:nvPr/>
            </p:nvSpPr>
            <p:spPr bwMode="auto">
              <a:xfrm>
                <a:off x="6047" y="225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0" name="Rectangle 391"/>
              <p:cNvSpPr>
                <a:spLocks noChangeArrowheads="1"/>
              </p:cNvSpPr>
              <p:nvPr/>
            </p:nvSpPr>
            <p:spPr bwMode="auto">
              <a:xfrm>
                <a:off x="6047" y="2259"/>
                <a:ext cx="1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1" name="Freeform 392"/>
              <p:cNvSpPr>
                <a:spLocks/>
              </p:cNvSpPr>
              <p:nvPr/>
            </p:nvSpPr>
            <p:spPr bwMode="auto">
              <a:xfrm>
                <a:off x="6946" y="2724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2" name="Freeform 393"/>
              <p:cNvSpPr>
                <a:spLocks/>
              </p:cNvSpPr>
              <p:nvPr/>
            </p:nvSpPr>
            <p:spPr bwMode="auto">
              <a:xfrm>
                <a:off x="6047" y="22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3" name="Freeform 394"/>
              <p:cNvSpPr>
                <a:spLocks/>
              </p:cNvSpPr>
              <p:nvPr/>
            </p:nvSpPr>
            <p:spPr bwMode="auto">
              <a:xfrm>
                <a:off x="6922" y="276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4" name="Freeform 395"/>
              <p:cNvSpPr>
                <a:spLocks/>
              </p:cNvSpPr>
              <p:nvPr/>
            </p:nvSpPr>
            <p:spPr bwMode="auto">
              <a:xfrm>
                <a:off x="6277" y="2686"/>
                <a:ext cx="21" cy="14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5" name="Freeform 396"/>
              <p:cNvSpPr>
                <a:spLocks/>
              </p:cNvSpPr>
              <p:nvPr/>
            </p:nvSpPr>
            <p:spPr bwMode="auto">
              <a:xfrm>
                <a:off x="6073" y="2527"/>
                <a:ext cx="5" cy="7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6" name="Freeform 397"/>
              <p:cNvSpPr>
                <a:spLocks/>
              </p:cNvSpPr>
              <p:nvPr/>
            </p:nvSpPr>
            <p:spPr bwMode="auto">
              <a:xfrm>
                <a:off x="6059" y="2345"/>
                <a:ext cx="7" cy="5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7" name="Freeform 398"/>
              <p:cNvSpPr>
                <a:spLocks/>
              </p:cNvSpPr>
              <p:nvPr/>
            </p:nvSpPr>
            <p:spPr bwMode="auto">
              <a:xfrm>
                <a:off x="6116" y="2558"/>
                <a:ext cx="14" cy="7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8" name="Freeform 399"/>
              <p:cNvSpPr>
                <a:spLocks/>
              </p:cNvSpPr>
              <p:nvPr/>
            </p:nvSpPr>
            <p:spPr bwMode="auto">
              <a:xfrm>
                <a:off x="6040" y="2271"/>
                <a:ext cx="5" cy="5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29" name="Freeform 400"/>
              <p:cNvSpPr>
                <a:spLocks/>
              </p:cNvSpPr>
              <p:nvPr/>
            </p:nvSpPr>
            <p:spPr bwMode="auto">
              <a:xfrm>
                <a:off x="6040" y="2286"/>
                <a:ext cx="5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0" name="Freeform 401"/>
              <p:cNvSpPr>
                <a:spLocks/>
              </p:cNvSpPr>
              <p:nvPr/>
            </p:nvSpPr>
            <p:spPr bwMode="auto">
              <a:xfrm>
                <a:off x="6052" y="2340"/>
                <a:ext cx="4" cy="10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1" name="Freeform 402"/>
              <p:cNvSpPr>
                <a:spLocks/>
              </p:cNvSpPr>
              <p:nvPr/>
            </p:nvSpPr>
            <p:spPr bwMode="auto">
              <a:xfrm>
                <a:off x="6040" y="2278"/>
                <a:ext cx="9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2" name="Freeform 403"/>
              <p:cNvSpPr>
                <a:spLocks/>
              </p:cNvSpPr>
              <p:nvPr/>
            </p:nvSpPr>
            <p:spPr bwMode="auto">
              <a:xfrm>
                <a:off x="6045" y="228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3" name="Freeform 404"/>
              <p:cNvSpPr>
                <a:spLocks/>
              </p:cNvSpPr>
              <p:nvPr/>
            </p:nvSpPr>
            <p:spPr bwMode="auto">
              <a:xfrm>
                <a:off x="6322" y="273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334" name="Freeform 405"/>
              <p:cNvSpPr>
                <a:spLocks/>
              </p:cNvSpPr>
              <p:nvPr/>
            </p:nvSpPr>
            <p:spPr bwMode="auto">
              <a:xfrm>
                <a:off x="6222" y="2636"/>
                <a:ext cx="7" cy="7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inpin heiti" charset="-122"/>
                  <a:ea typeface="inpin heiti" charset="-122"/>
                </a:endParaRPr>
              </a:p>
            </p:txBody>
          </p:sp>
        </p:grpSp>
        <p:sp>
          <p:nvSpPr>
            <p:cNvPr id="56" name="Freeform 407"/>
            <p:cNvSpPr>
              <a:spLocks/>
            </p:cNvSpPr>
            <p:nvPr/>
          </p:nvSpPr>
          <p:spPr bwMode="auto">
            <a:xfrm>
              <a:off x="10033000" y="4324350"/>
              <a:ext cx="6350" cy="7938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57" name="Freeform 408"/>
            <p:cNvSpPr>
              <a:spLocks/>
            </p:cNvSpPr>
            <p:nvPr/>
          </p:nvSpPr>
          <p:spPr bwMode="auto">
            <a:xfrm>
              <a:off x="10013950" y="4297363"/>
              <a:ext cx="19050" cy="26988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59" name="Freeform 409"/>
            <p:cNvSpPr>
              <a:spLocks/>
            </p:cNvSpPr>
            <p:nvPr/>
          </p:nvSpPr>
          <p:spPr bwMode="auto">
            <a:xfrm>
              <a:off x="10148888" y="5287963"/>
              <a:ext cx="3175" cy="7938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62" name="Freeform 410"/>
            <p:cNvSpPr>
              <a:spLocks/>
            </p:cNvSpPr>
            <p:nvPr/>
          </p:nvSpPr>
          <p:spPr bwMode="auto">
            <a:xfrm>
              <a:off x="9882188" y="3887788"/>
              <a:ext cx="3175" cy="317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0 h 2"/>
                <a:gd name="T4" fmla="*/ 0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67" name="Freeform 411"/>
            <p:cNvSpPr>
              <a:spLocks/>
            </p:cNvSpPr>
            <p:nvPr/>
          </p:nvSpPr>
          <p:spPr bwMode="auto">
            <a:xfrm>
              <a:off x="10514013" y="5253038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0" name="Freeform 412"/>
            <p:cNvSpPr>
              <a:spLocks/>
            </p:cNvSpPr>
            <p:nvPr/>
          </p:nvSpPr>
          <p:spPr bwMode="auto">
            <a:xfrm>
              <a:off x="10280650" y="522287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1" name="Freeform 413"/>
            <p:cNvSpPr>
              <a:spLocks/>
            </p:cNvSpPr>
            <p:nvPr/>
          </p:nvSpPr>
          <p:spPr bwMode="auto">
            <a:xfrm>
              <a:off x="10401300" y="52165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2" name="Freeform 414"/>
            <p:cNvSpPr>
              <a:spLocks/>
            </p:cNvSpPr>
            <p:nvPr/>
          </p:nvSpPr>
          <p:spPr bwMode="auto">
            <a:xfrm>
              <a:off x="9756775" y="3429000"/>
              <a:ext cx="4762" cy="14288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3" name="Freeform 415"/>
            <p:cNvSpPr>
              <a:spLocks/>
            </p:cNvSpPr>
            <p:nvPr/>
          </p:nvSpPr>
          <p:spPr bwMode="auto">
            <a:xfrm>
              <a:off x="10171113" y="5291138"/>
              <a:ext cx="4762" cy="47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4" name="Freeform 416"/>
            <p:cNvSpPr>
              <a:spLocks/>
            </p:cNvSpPr>
            <p:nvPr/>
          </p:nvSpPr>
          <p:spPr bwMode="auto">
            <a:xfrm>
              <a:off x="10461625" y="52768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5" name="Freeform 417"/>
            <p:cNvSpPr>
              <a:spLocks/>
            </p:cNvSpPr>
            <p:nvPr/>
          </p:nvSpPr>
          <p:spPr bwMode="auto">
            <a:xfrm>
              <a:off x="10502900" y="526891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6" name="Freeform 418"/>
            <p:cNvSpPr>
              <a:spLocks/>
            </p:cNvSpPr>
            <p:nvPr/>
          </p:nvSpPr>
          <p:spPr bwMode="auto">
            <a:xfrm>
              <a:off x="9817100" y="31353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7" name="Freeform 419"/>
            <p:cNvSpPr>
              <a:spLocks/>
            </p:cNvSpPr>
            <p:nvPr/>
          </p:nvSpPr>
          <p:spPr bwMode="auto">
            <a:xfrm>
              <a:off x="10104438" y="51863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8" name="Freeform 420"/>
            <p:cNvSpPr>
              <a:spLocks/>
            </p:cNvSpPr>
            <p:nvPr/>
          </p:nvSpPr>
          <p:spPr bwMode="auto">
            <a:xfrm>
              <a:off x="9874250" y="3071813"/>
              <a:ext cx="3175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79" name="Freeform 421"/>
            <p:cNvSpPr>
              <a:spLocks/>
            </p:cNvSpPr>
            <p:nvPr/>
          </p:nvSpPr>
          <p:spPr bwMode="auto">
            <a:xfrm>
              <a:off x="9786938" y="30749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0" name="Rectangle 422"/>
            <p:cNvSpPr>
              <a:spLocks noChangeArrowheads="1"/>
            </p:cNvSpPr>
            <p:nvPr/>
          </p:nvSpPr>
          <p:spPr bwMode="auto">
            <a:xfrm>
              <a:off x="9813925" y="3135313"/>
              <a:ext cx="1587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1" name="Freeform 423"/>
            <p:cNvSpPr>
              <a:spLocks/>
            </p:cNvSpPr>
            <p:nvPr/>
          </p:nvSpPr>
          <p:spPr bwMode="auto">
            <a:xfrm>
              <a:off x="9813925" y="3135313"/>
              <a:ext cx="0" cy="3175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2" name="Freeform 424"/>
            <p:cNvSpPr>
              <a:spLocks/>
            </p:cNvSpPr>
            <p:nvPr/>
          </p:nvSpPr>
          <p:spPr bwMode="auto">
            <a:xfrm>
              <a:off x="9813925" y="313531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3" name="Freeform 425"/>
            <p:cNvSpPr>
              <a:spLocks/>
            </p:cNvSpPr>
            <p:nvPr/>
          </p:nvSpPr>
          <p:spPr bwMode="auto">
            <a:xfrm>
              <a:off x="9893300" y="4184650"/>
              <a:ext cx="11112" cy="11113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4" name="Freeform 426"/>
            <p:cNvSpPr>
              <a:spLocks/>
            </p:cNvSpPr>
            <p:nvPr/>
          </p:nvSpPr>
          <p:spPr bwMode="auto">
            <a:xfrm>
              <a:off x="10017125" y="4764088"/>
              <a:ext cx="3175" cy="11113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5" name="Freeform 427"/>
            <p:cNvSpPr>
              <a:spLocks/>
            </p:cNvSpPr>
            <p:nvPr/>
          </p:nvSpPr>
          <p:spPr bwMode="auto">
            <a:xfrm>
              <a:off x="10028238" y="4752975"/>
              <a:ext cx="7937" cy="4763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6" name="Freeform 428"/>
            <p:cNvSpPr>
              <a:spLocks/>
            </p:cNvSpPr>
            <p:nvPr/>
          </p:nvSpPr>
          <p:spPr bwMode="auto">
            <a:xfrm>
              <a:off x="10013950" y="4752975"/>
              <a:ext cx="19050" cy="7938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7" name="Freeform 429"/>
            <p:cNvSpPr>
              <a:spLocks/>
            </p:cNvSpPr>
            <p:nvPr/>
          </p:nvSpPr>
          <p:spPr bwMode="auto">
            <a:xfrm>
              <a:off x="10099675" y="4719638"/>
              <a:ext cx="7937" cy="11113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8" name="Freeform 430"/>
            <p:cNvSpPr>
              <a:spLocks/>
            </p:cNvSpPr>
            <p:nvPr/>
          </p:nvSpPr>
          <p:spPr bwMode="auto">
            <a:xfrm>
              <a:off x="10110788" y="4745038"/>
              <a:ext cx="7937" cy="30163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89" name="Freeform 431"/>
            <p:cNvSpPr>
              <a:spLocks/>
            </p:cNvSpPr>
            <p:nvPr/>
          </p:nvSpPr>
          <p:spPr bwMode="auto">
            <a:xfrm>
              <a:off x="10107613" y="4722813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0" name="Freeform 432"/>
            <p:cNvSpPr>
              <a:spLocks/>
            </p:cNvSpPr>
            <p:nvPr/>
          </p:nvSpPr>
          <p:spPr bwMode="auto">
            <a:xfrm>
              <a:off x="10110788" y="4711700"/>
              <a:ext cx="12700" cy="22225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1" name="Freeform 433"/>
            <p:cNvSpPr>
              <a:spLocks/>
            </p:cNvSpPr>
            <p:nvPr/>
          </p:nvSpPr>
          <p:spPr bwMode="auto">
            <a:xfrm>
              <a:off x="10025063" y="4752975"/>
              <a:ext cx="0" cy="4763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2" name="Freeform 434"/>
            <p:cNvSpPr>
              <a:spLocks noEditPoints="1"/>
            </p:cNvSpPr>
            <p:nvPr/>
          </p:nvSpPr>
          <p:spPr bwMode="auto">
            <a:xfrm>
              <a:off x="10077450" y="5054600"/>
              <a:ext cx="681037" cy="258763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3" name="Freeform 435"/>
            <p:cNvSpPr>
              <a:spLocks/>
            </p:cNvSpPr>
            <p:nvPr/>
          </p:nvSpPr>
          <p:spPr bwMode="auto">
            <a:xfrm>
              <a:off x="10025063" y="4881563"/>
              <a:ext cx="7937" cy="3175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4" name="Freeform 436"/>
            <p:cNvSpPr>
              <a:spLocks noEditPoints="1"/>
            </p:cNvSpPr>
            <p:nvPr/>
          </p:nvSpPr>
          <p:spPr bwMode="auto">
            <a:xfrm>
              <a:off x="9531350" y="2778125"/>
              <a:ext cx="1528762" cy="2152650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5" name="Freeform 437"/>
            <p:cNvSpPr>
              <a:spLocks/>
            </p:cNvSpPr>
            <p:nvPr/>
          </p:nvSpPr>
          <p:spPr bwMode="auto">
            <a:xfrm>
              <a:off x="9994900" y="4794250"/>
              <a:ext cx="7937" cy="4763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6" name="Freeform 438"/>
            <p:cNvSpPr>
              <a:spLocks/>
            </p:cNvSpPr>
            <p:nvPr/>
          </p:nvSpPr>
          <p:spPr bwMode="auto">
            <a:xfrm>
              <a:off x="10002838" y="4794250"/>
              <a:ext cx="6350" cy="7938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7" name="Freeform 439"/>
            <p:cNvSpPr>
              <a:spLocks/>
            </p:cNvSpPr>
            <p:nvPr/>
          </p:nvSpPr>
          <p:spPr bwMode="auto">
            <a:xfrm>
              <a:off x="10387013" y="4486275"/>
              <a:ext cx="6350" cy="3175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8" name="Freeform 440"/>
            <p:cNvSpPr>
              <a:spLocks/>
            </p:cNvSpPr>
            <p:nvPr/>
          </p:nvSpPr>
          <p:spPr bwMode="auto">
            <a:xfrm>
              <a:off x="10431463" y="4527550"/>
              <a:ext cx="7937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99" name="Freeform 441"/>
            <p:cNvSpPr>
              <a:spLocks/>
            </p:cNvSpPr>
            <p:nvPr/>
          </p:nvSpPr>
          <p:spPr bwMode="auto">
            <a:xfrm>
              <a:off x="10055225" y="3929063"/>
              <a:ext cx="3175" cy="7938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0" name="Freeform 442"/>
            <p:cNvSpPr>
              <a:spLocks/>
            </p:cNvSpPr>
            <p:nvPr/>
          </p:nvSpPr>
          <p:spPr bwMode="auto">
            <a:xfrm>
              <a:off x="10272713" y="4711700"/>
              <a:ext cx="476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1" name="Freeform 443"/>
            <p:cNvSpPr>
              <a:spLocks/>
            </p:cNvSpPr>
            <p:nvPr/>
          </p:nvSpPr>
          <p:spPr bwMode="auto">
            <a:xfrm>
              <a:off x="10269538" y="4673600"/>
              <a:ext cx="7937" cy="476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2" name="Freeform 444"/>
            <p:cNvSpPr>
              <a:spLocks/>
            </p:cNvSpPr>
            <p:nvPr/>
          </p:nvSpPr>
          <p:spPr bwMode="auto">
            <a:xfrm>
              <a:off x="10266363" y="4662488"/>
              <a:ext cx="3175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3" name="Freeform 445"/>
            <p:cNvSpPr>
              <a:spLocks/>
            </p:cNvSpPr>
            <p:nvPr/>
          </p:nvSpPr>
          <p:spPr bwMode="auto">
            <a:xfrm>
              <a:off x="10261600" y="4708525"/>
              <a:ext cx="7937" cy="3175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4" name="Freeform 446"/>
            <p:cNvSpPr>
              <a:spLocks/>
            </p:cNvSpPr>
            <p:nvPr/>
          </p:nvSpPr>
          <p:spPr bwMode="auto">
            <a:xfrm>
              <a:off x="10220325" y="4818063"/>
              <a:ext cx="7937" cy="3175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5" name="Freeform 447"/>
            <p:cNvSpPr>
              <a:spLocks/>
            </p:cNvSpPr>
            <p:nvPr/>
          </p:nvSpPr>
          <p:spPr bwMode="auto">
            <a:xfrm>
              <a:off x="10118725" y="4005263"/>
              <a:ext cx="7937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6" name="Freeform 448"/>
            <p:cNvSpPr>
              <a:spLocks/>
            </p:cNvSpPr>
            <p:nvPr/>
          </p:nvSpPr>
          <p:spPr bwMode="auto">
            <a:xfrm>
              <a:off x="10255250" y="4745038"/>
              <a:ext cx="6350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7" name="Freeform 449"/>
            <p:cNvSpPr>
              <a:spLocks/>
            </p:cNvSpPr>
            <p:nvPr/>
          </p:nvSpPr>
          <p:spPr bwMode="auto">
            <a:xfrm>
              <a:off x="10220325" y="4810125"/>
              <a:ext cx="11112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8" name="Freeform 450"/>
            <p:cNvSpPr>
              <a:spLocks/>
            </p:cNvSpPr>
            <p:nvPr/>
          </p:nvSpPr>
          <p:spPr bwMode="auto">
            <a:xfrm>
              <a:off x="10261600" y="4741863"/>
              <a:ext cx="476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09" name="Freeform 451"/>
            <p:cNvSpPr>
              <a:spLocks/>
            </p:cNvSpPr>
            <p:nvPr/>
          </p:nvSpPr>
          <p:spPr bwMode="auto">
            <a:xfrm>
              <a:off x="10258425" y="4730750"/>
              <a:ext cx="7937" cy="3175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  <p:sp>
          <p:nvSpPr>
            <p:cNvPr id="110" name="Freeform 452"/>
            <p:cNvSpPr>
              <a:spLocks/>
            </p:cNvSpPr>
            <p:nvPr/>
          </p:nvSpPr>
          <p:spPr bwMode="auto">
            <a:xfrm>
              <a:off x="10258425" y="4738688"/>
              <a:ext cx="14287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35" name="组合 534"/>
          <p:cNvGrpSpPr/>
          <p:nvPr/>
        </p:nvGrpSpPr>
        <p:grpSpPr>
          <a:xfrm>
            <a:off x="395536" y="0"/>
            <a:ext cx="5179106" cy="1496620"/>
            <a:chOff x="44026" y="-204402"/>
            <a:chExt cx="5248277" cy="1516609"/>
          </a:xfrm>
        </p:grpSpPr>
        <p:grpSp>
          <p:nvGrpSpPr>
            <p:cNvPr id="536" name="组合 535"/>
            <p:cNvGrpSpPr/>
            <p:nvPr/>
          </p:nvGrpSpPr>
          <p:grpSpPr>
            <a:xfrm>
              <a:off x="827584" y="1036143"/>
              <a:ext cx="4464719" cy="140996"/>
              <a:chOff x="617922" y="1097616"/>
              <a:chExt cx="4464719" cy="140996"/>
            </a:xfrm>
          </p:grpSpPr>
          <p:sp>
            <p:nvSpPr>
              <p:cNvPr id="538" name="Freeform 334"/>
              <p:cNvSpPr>
                <a:spLocks noEditPoints="1"/>
              </p:cNvSpPr>
              <p:nvPr/>
            </p:nvSpPr>
            <p:spPr bwMode="auto">
              <a:xfrm rot="10800000" flipH="1">
                <a:off x="617922" y="1097616"/>
                <a:ext cx="2286009" cy="140995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latin typeface="inpin heiti" charset="-122"/>
                  <a:ea typeface="inpin heiti" charset="-122"/>
                </a:endParaRPr>
              </a:p>
            </p:txBody>
          </p:sp>
          <p:sp>
            <p:nvSpPr>
              <p:cNvPr id="539" name="Freeform 334"/>
              <p:cNvSpPr>
                <a:spLocks noEditPoints="1"/>
              </p:cNvSpPr>
              <p:nvPr/>
            </p:nvSpPr>
            <p:spPr bwMode="auto">
              <a:xfrm rot="10800000">
                <a:off x="2796632" y="1097617"/>
                <a:ext cx="2286009" cy="140995"/>
              </a:xfrm>
              <a:custGeom>
                <a:avLst/>
                <a:gdLst>
                  <a:gd name="T0" fmla="*/ 32 w 1069"/>
                  <a:gd name="T1" fmla="*/ 50 h 77"/>
                  <a:gd name="T2" fmla="*/ 29 w 1069"/>
                  <a:gd name="T3" fmla="*/ 17 h 77"/>
                  <a:gd name="T4" fmla="*/ 87 w 1069"/>
                  <a:gd name="T5" fmla="*/ 15 h 77"/>
                  <a:gd name="T6" fmla="*/ 108 w 1069"/>
                  <a:gd name="T7" fmla="*/ 20 h 77"/>
                  <a:gd name="T8" fmla="*/ 148 w 1069"/>
                  <a:gd name="T9" fmla="*/ 19 h 77"/>
                  <a:gd name="T10" fmla="*/ 191 w 1069"/>
                  <a:gd name="T11" fmla="*/ 13 h 77"/>
                  <a:gd name="T12" fmla="*/ 241 w 1069"/>
                  <a:gd name="T13" fmla="*/ 12 h 77"/>
                  <a:gd name="T14" fmla="*/ 285 w 1069"/>
                  <a:gd name="T15" fmla="*/ 10 h 77"/>
                  <a:gd name="T16" fmla="*/ 325 w 1069"/>
                  <a:gd name="T17" fmla="*/ 23 h 77"/>
                  <a:gd name="T18" fmla="*/ 385 w 1069"/>
                  <a:gd name="T19" fmla="*/ 9 h 77"/>
                  <a:gd name="T20" fmla="*/ 405 w 1069"/>
                  <a:gd name="T21" fmla="*/ 24 h 77"/>
                  <a:gd name="T22" fmla="*/ 449 w 1069"/>
                  <a:gd name="T23" fmla="*/ 12 h 77"/>
                  <a:gd name="T24" fmla="*/ 488 w 1069"/>
                  <a:gd name="T25" fmla="*/ 17 h 77"/>
                  <a:gd name="T26" fmla="*/ 530 w 1069"/>
                  <a:gd name="T27" fmla="*/ 14 h 77"/>
                  <a:gd name="T28" fmla="*/ 587 w 1069"/>
                  <a:gd name="T29" fmla="*/ 8 h 77"/>
                  <a:gd name="T30" fmla="*/ 621 w 1069"/>
                  <a:gd name="T31" fmla="*/ 19 h 77"/>
                  <a:gd name="T32" fmla="*/ 677 w 1069"/>
                  <a:gd name="T33" fmla="*/ 20 h 77"/>
                  <a:gd name="T34" fmla="*/ 716 w 1069"/>
                  <a:gd name="T35" fmla="*/ 15 h 77"/>
                  <a:gd name="T36" fmla="*/ 761 w 1069"/>
                  <a:gd name="T37" fmla="*/ 17 h 77"/>
                  <a:gd name="T38" fmla="*/ 816 w 1069"/>
                  <a:gd name="T39" fmla="*/ 9 h 77"/>
                  <a:gd name="T40" fmla="*/ 850 w 1069"/>
                  <a:gd name="T41" fmla="*/ 15 h 77"/>
                  <a:gd name="T42" fmla="*/ 890 w 1069"/>
                  <a:gd name="T43" fmla="*/ 9 h 77"/>
                  <a:gd name="T44" fmla="*/ 939 w 1069"/>
                  <a:gd name="T45" fmla="*/ 15 h 77"/>
                  <a:gd name="T46" fmla="*/ 981 w 1069"/>
                  <a:gd name="T47" fmla="*/ 29 h 77"/>
                  <a:gd name="T48" fmla="*/ 1010 w 1069"/>
                  <a:gd name="T49" fmla="*/ 27 h 77"/>
                  <a:gd name="T50" fmla="*/ 1044 w 1069"/>
                  <a:gd name="T51" fmla="*/ 53 h 77"/>
                  <a:gd name="T52" fmla="*/ 1051 w 1069"/>
                  <a:gd name="T53" fmla="*/ 58 h 77"/>
                  <a:gd name="T54" fmla="*/ 1010 w 1069"/>
                  <a:gd name="T55" fmla="*/ 69 h 77"/>
                  <a:gd name="T56" fmla="*/ 981 w 1069"/>
                  <a:gd name="T57" fmla="*/ 61 h 77"/>
                  <a:gd name="T58" fmla="*/ 928 w 1069"/>
                  <a:gd name="T59" fmla="*/ 42 h 77"/>
                  <a:gd name="T60" fmla="*/ 866 w 1069"/>
                  <a:gd name="T61" fmla="*/ 59 h 77"/>
                  <a:gd name="T62" fmla="*/ 832 w 1069"/>
                  <a:gd name="T63" fmla="*/ 53 h 77"/>
                  <a:gd name="T64" fmla="*/ 806 w 1069"/>
                  <a:gd name="T65" fmla="*/ 59 h 77"/>
                  <a:gd name="T66" fmla="*/ 756 w 1069"/>
                  <a:gd name="T67" fmla="*/ 59 h 77"/>
                  <a:gd name="T68" fmla="*/ 716 w 1069"/>
                  <a:gd name="T69" fmla="*/ 47 h 77"/>
                  <a:gd name="T70" fmla="*/ 665 w 1069"/>
                  <a:gd name="T71" fmla="*/ 40 h 77"/>
                  <a:gd name="T72" fmla="*/ 629 w 1069"/>
                  <a:gd name="T73" fmla="*/ 50 h 77"/>
                  <a:gd name="T74" fmla="*/ 584 w 1069"/>
                  <a:gd name="T75" fmla="*/ 62 h 77"/>
                  <a:gd name="T76" fmla="*/ 533 w 1069"/>
                  <a:gd name="T77" fmla="*/ 55 h 77"/>
                  <a:gd name="T78" fmla="*/ 481 w 1069"/>
                  <a:gd name="T79" fmla="*/ 50 h 77"/>
                  <a:gd name="T80" fmla="*/ 455 w 1069"/>
                  <a:gd name="T81" fmla="*/ 42 h 77"/>
                  <a:gd name="T82" fmla="*/ 412 w 1069"/>
                  <a:gd name="T83" fmla="*/ 62 h 77"/>
                  <a:gd name="T84" fmla="*/ 359 w 1069"/>
                  <a:gd name="T85" fmla="*/ 57 h 77"/>
                  <a:gd name="T86" fmla="*/ 321 w 1069"/>
                  <a:gd name="T87" fmla="*/ 56 h 77"/>
                  <a:gd name="T88" fmla="*/ 283 w 1069"/>
                  <a:gd name="T89" fmla="*/ 59 h 77"/>
                  <a:gd name="T90" fmla="*/ 246 w 1069"/>
                  <a:gd name="T91" fmla="*/ 62 h 77"/>
                  <a:gd name="T92" fmla="*/ 203 w 1069"/>
                  <a:gd name="T93" fmla="*/ 58 h 77"/>
                  <a:gd name="T94" fmla="*/ 174 w 1069"/>
                  <a:gd name="T95" fmla="*/ 63 h 77"/>
                  <a:gd name="T96" fmla="*/ 153 w 1069"/>
                  <a:gd name="T97" fmla="*/ 58 h 77"/>
                  <a:gd name="T98" fmla="*/ 115 w 1069"/>
                  <a:gd name="T99" fmla="*/ 57 h 77"/>
                  <a:gd name="T100" fmla="*/ 364 w 1069"/>
                  <a:gd name="T101" fmla="*/ 18 h 77"/>
                  <a:gd name="T102" fmla="*/ 13 w 1069"/>
                  <a:gd name="T103" fmla="*/ 43 h 77"/>
                  <a:gd name="T104" fmla="*/ 179 w 1069"/>
                  <a:gd name="T105" fmla="*/ 29 h 77"/>
                  <a:gd name="T106" fmla="*/ 233 w 1069"/>
                  <a:gd name="T107" fmla="*/ 45 h 77"/>
                  <a:gd name="T108" fmla="*/ 276 w 1069"/>
                  <a:gd name="T109" fmla="*/ 32 h 77"/>
                  <a:gd name="T110" fmla="*/ 404 w 1069"/>
                  <a:gd name="T111" fmla="*/ 35 h 77"/>
                  <a:gd name="T112" fmla="*/ 479 w 1069"/>
                  <a:gd name="T113" fmla="*/ 39 h 77"/>
                  <a:gd name="T114" fmla="*/ 612 w 1069"/>
                  <a:gd name="T115" fmla="*/ 27 h 77"/>
                  <a:gd name="T116" fmla="*/ 736 w 1069"/>
                  <a:gd name="T117" fmla="*/ 44 h 77"/>
                  <a:gd name="T118" fmla="*/ 789 w 1069"/>
                  <a:gd name="T119" fmla="*/ 31 h 77"/>
                  <a:gd name="T120" fmla="*/ 800 w 1069"/>
                  <a:gd name="T121" fmla="*/ 29 h 77"/>
                  <a:gd name="T122" fmla="*/ 894 w 1069"/>
                  <a:gd name="T123" fmla="*/ 41 h 77"/>
                  <a:gd name="T124" fmla="*/ 955 w 1069"/>
                  <a:gd name="T125" fmla="*/ 3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69" h="77">
                    <a:moveTo>
                      <a:pt x="63" y="56"/>
                    </a:moveTo>
                    <a:cubicBezTo>
                      <a:pt x="62" y="56"/>
                      <a:pt x="60" y="55"/>
                      <a:pt x="60" y="55"/>
                    </a:cubicBezTo>
                    <a:cubicBezTo>
                      <a:pt x="60" y="55"/>
                      <a:pt x="62" y="52"/>
                      <a:pt x="62" y="52"/>
                    </a:cubicBezTo>
                    <a:cubicBezTo>
                      <a:pt x="62" y="52"/>
                      <a:pt x="64" y="54"/>
                      <a:pt x="64" y="54"/>
                    </a:cubicBezTo>
                    <a:cubicBezTo>
                      <a:pt x="65" y="54"/>
                      <a:pt x="66" y="52"/>
                      <a:pt x="66" y="52"/>
                    </a:cubicBezTo>
                    <a:cubicBezTo>
                      <a:pt x="66" y="52"/>
                      <a:pt x="67" y="50"/>
                      <a:pt x="68" y="50"/>
                    </a:cubicBezTo>
                    <a:cubicBezTo>
                      <a:pt x="68" y="50"/>
                      <a:pt x="70" y="51"/>
                      <a:pt x="70" y="51"/>
                    </a:cubicBezTo>
                    <a:cubicBezTo>
                      <a:pt x="70" y="51"/>
                      <a:pt x="72" y="53"/>
                      <a:pt x="72" y="53"/>
                    </a:cubicBezTo>
                    <a:cubicBezTo>
                      <a:pt x="72" y="53"/>
                      <a:pt x="74" y="51"/>
                      <a:pt x="74" y="51"/>
                    </a:cubicBezTo>
                    <a:cubicBezTo>
                      <a:pt x="74" y="50"/>
                      <a:pt x="72" y="50"/>
                      <a:pt x="72" y="49"/>
                    </a:cubicBezTo>
                    <a:cubicBezTo>
                      <a:pt x="72" y="49"/>
                      <a:pt x="73" y="47"/>
                      <a:pt x="73" y="47"/>
                    </a:cubicBezTo>
                    <a:cubicBezTo>
                      <a:pt x="73" y="47"/>
                      <a:pt x="71" y="45"/>
                      <a:pt x="71" y="45"/>
                    </a:cubicBezTo>
                    <a:cubicBezTo>
                      <a:pt x="71" y="46"/>
                      <a:pt x="70" y="47"/>
                      <a:pt x="69" y="47"/>
                    </a:cubicBezTo>
                    <a:cubicBezTo>
                      <a:pt x="69" y="48"/>
                      <a:pt x="68" y="50"/>
                      <a:pt x="68" y="50"/>
                    </a:cubicBezTo>
                    <a:cubicBezTo>
                      <a:pt x="67" y="50"/>
                      <a:pt x="66" y="48"/>
                      <a:pt x="66" y="48"/>
                    </a:cubicBezTo>
                    <a:cubicBezTo>
                      <a:pt x="65" y="48"/>
                      <a:pt x="64" y="50"/>
                      <a:pt x="64" y="50"/>
                    </a:cubicBezTo>
                    <a:cubicBezTo>
                      <a:pt x="63" y="51"/>
                      <a:pt x="63" y="52"/>
                      <a:pt x="62" y="52"/>
                    </a:cubicBezTo>
                    <a:cubicBezTo>
                      <a:pt x="62" y="53"/>
                      <a:pt x="60" y="51"/>
                      <a:pt x="60" y="51"/>
                    </a:cubicBezTo>
                    <a:cubicBezTo>
                      <a:pt x="60" y="51"/>
                      <a:pt x="58" y="53"/>
                      <a:pt x="58" y="53"/>
                    </a:cubicBezTo>
                    <a:cubicBezTo>
                      <a:pt x="58" y="53"/>
                      <a:pt x="57" y="55"/>
                      <a:pt x="56" y="55"/>
                    </a:cubicBezTo>
                    <a:cubicBezTo>
                      <a:pt x="56" y="55"/>
                      <a:pt x="55" y="54"/>
                      <a:pt x="54" y="53"/>
                    </a:cubicBezTo>
                    <a:cubicBezTo>
                      <a:pt x="54" y="53"/>
                      <a:pt x="52" y="52"/>
                      <a:pt x="52" y="52"/>
                    </a:cubicBezTo>
                    <a:cubicBezTo>
                      <a:pt x="52" y="52"/>
                      <a:pt x="51" y="54"/>
                      <a:pt x="50" y="54"/>
                    </a:cubicBezTo>
                    <a:cubicBezTo>
                      <a:pt x="50" y="54"/>
                      <a:pt x="49" y="56"/>
                      <a:pt x="49" y="56"/>
                    </a:cubicBezTo>
                    <a:cubicBezTo>
                      <a:pt x="48" y="56"/>
                      <a:pt x="47" y="54"/>
                      <a:pt x="46" y="55"/>
                    </a:cubicBezTo>
                    <a:cubicBezTo>
                      <a:pt x="46" y="55"/>
                      <a:pt x="45" y="56"/>
                      <a:pt x="45" y="57"/>
                    </a:cubicBezTo>
                    <a:cubicBezTo>
                      <a:pt x="44" y="57"/>
                      <a:pt x="43" y="59"/>
                      <a:pt x="43" y="59"/>
                    </a:cubicBezTo>
                    <a:cubicBezTo>
                      <a:pt x="42" y="59"/>
                      <a:pt x="41" y="57"/>
                      <a:pt x="41" y="57"/>
                    </a:cubicBezTo>
                    <a:cubicBezTo>
                      <a:pt x="40" y="57"/>
                      <a:pt x="39" y="60"/>
                      <a:pt x="39" y="60"/>
                    </a:cubicBezTo>
                    <a:cubicBezTo>
                      <a:pt x="38" y="59"/>
                      <a:pt x="37" y="58"/>
                      <a:pt x="37" y="58"/>
                    </a:cubicBezTo>
                    <a:cubicBezTo>
                      <a:pt x="37" y="58"/>
                      <a:pt x="35" y="56"/>
                      <a:pt x="35" y="56"/>
                    </a:cubicBezTo>
                    <a:cubicBezTo>
                      <a:pt x="34" y="56"/>
                      <a:pt x="33" y="58"/>
                      <a:pt x="33" y="58"/>
                    </a:cubicBezTo>
                    <a:cubicBezTo>
                      <a:pt x="32" y="59"/>
                      <a:pt x="32" y="60"/>
                      <a:pt x="31" y="61"/>
                    </a:cubicBezTo>
                    <a:cubicBezTo>
                      <a:pt x="31" y="61"/>
                      <a:pt x="30" y="63"/>
                      <a:pt x="29" y="63"/>
                    </a:cubicBezTo>
                    <a:cubicBezTo>
                      <a:pt x="29" y="63"/>
                      <a:pt x="27" y="61"/>
                      <a:pt x="27" y="61"/>
                    </a:cubicBezTo>
                    <a:cubicBezTo>
                      <a:pt x="27" y="61"/>
                      <a:pt x="25" y="59"/>
                      <a:pt x="25" y="59"/>
                    </a:cubicBezTo>
                    <a:cubicBezTo>
                      <a:pt x="25" y="59"/>
                      <a:pt x="24" y="61"/>
                      <a:pt x="23" y="62"/>
                    </a:cubicBezTo>
                    <a:cubicBezTo>
                      <a:pt x="23" y="62"/>
                      <a:pt x="22" y="63"/>
                      <a:pt x="22" y="64"/>
                    </a:cubicBezTo>
                    <a:cubicBezTo>
                      <a:pt x="20" y="63"/>
                      <a:pt x="19" y="62"/>
                      <a:pt x="17" y="60"/>
                    </a:cubicBezTo>
                    <a:cubicBezTo>
                      <a:pt x="18" y="60"/>
                      <a:pt x="18" y="58"/>
                      <a:pt x="19" y="58"/>
                    </a:cubicBezTo>
                    <a:cubicBezTo>
                      <a:pt x="19" y="58"/>
                      <a:pt x="21" y="60"/>
                      <a:pt x="21" y="60"/>
                    </a:cubicBezTo>
                    <a:cubicBezTo>
                      <a:pt x="22" y="60"/>
                      <a:pt x="22" y="58"/>
                      <a:pt x="23" y="58"/>
                    </a:cubicBezTo>
                    <a:cubicBezTo>
                      <a:pt x="23" y="57"/>
                      <a:pt x="24" y="56"/>
                      <a:pt x="24" y="55"/>
                    </a:cubicBezTo>
                    <a:cubicBezTo>
                      <a:pt x="25" y="55"/>
                      <a:pt x="26" y="57"/>
                      <a:pt x="27" y="57"/>
                    </a:cubicBezTo>
                    <a:cubicBezTo>
                      <a:pt x="27" y="57"/>
                      <a:pt x="28" y="55"/>
                      <a:pt x="28" y="55"/>
                    </a:cubicBezTo>
                    <a:cubicBezTo>
                      <a:pt x="29" y="54"/>
                      <a:pt x="30" y="53"/>
                      <a:pt x="30" y="53"/>
                    </a:cubicBezTo>
                    <a:cubicBezTo>
                      <a:pt x="31" y="52"/>
                      <a:pt x="31" y="51"/>
                      <a:pt x="32" y="50"/>
                    </a:cubicBezTo>
                    <a:cubicBezTo>
                      <a:pt x="31" y="50"/>
                      <a:pt x="30" y="49"/>
                      <a:pt x="30" y="49"/>
                    </a:cubicBezTo>
                    <a:cubicBezTo>
                      <a:pt x="29" y="49"/>
                      <a:pt x="28" y="51"/>
                      <a:pt x="28" y="51"/>
                    </a:cubicBezTo>
                    <a:cubicBezTo>
                      <a:pt x="28" y="51"/>
                      <a:pt x="26" y="53"/>
                      <a:pt x="26" y="53"/>
                    </a:cubicBezTo>
                    <a:cubicBezTo>
                      <a:pt x="26" y="53"/>
                      <a:pt x="24" y="52"/>
                      <a:pt x="24" y="52"/>
                    </a:cubicBezTo>
                    <a:cubicBezTo>
                      <a:pt x="24" y="51"/>
                      <a:pt x="26" y="50"/>
                      <a:pt x="26" y="49"/>
                    </a:cubicBezTo>
                    <a:cubicBezTo>
                      <a:pt x="26" y="49"/>
                      <a:pt x="23" y="48"/>
                      <a:pt x="23" y="48"/>
                    </a:cubicBezTo>
                    <a:cubicBezTo>
                      <a:pt x="23" y="47"/>
                      <a:pt x="25" y="46"/>
                      <a:pt x="25" y="45"/>
                    </a:cubicBezTo>
                    <a:cubicBezTo>
                      <a:pt x="25" y="45"/>
                      <a:pt x="23" y="44"/>
                      <a:pt x="23" y="44"/>
                    </a:cubicBezTo>
                    <a:cubicBezTo>
                      <a:pt x="22" y="44"/>
                      <a:pt x="22" y="45"/>
                      <a:pt x="21" y="46"/>
                    </a:cubicBezTo>
                    <a:cubicBezTo>
                      <a:pt x="21" y="46"/>
                      <a:pt x="20" y="48"/>
                      <a:pt x="19" y="48"/>
                    </a:cubicBezTo>
                    <a:cubicBezTo>
                      <a:pt x="19" y="48"/>
                      <a:pt x="18" y="46"/>
                      <a:pt x="17" y="46"/>
                    </a:cubicBezTo>
                    <a:cubicBezTo>
                      <a:pt x="17" y="47"/>
                      <a:pt x="16" y="48"/>
                      <a:pt x="16" y="49"/>
                    </a:cubicBezTo>
                    <a:cubicBezTo>
                      <a:pt x="15" y="49"/>
                      <a:pt x="14" y="51"/>
                      <a:pt x="14" y="51"/>
                    </a:cubicBezTo>
                    <a:cubicBezTo>
                      <a:pt x="14" y="51"/>
                      <a:pt x="12" y="49"/>
                      <a:pt x="12" y="49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9" y="52"/>
                      <a:pt x="9" y="53"/>
                      <a:pt x="8" y="54"/>
                    </a:cubicBezTo>
                    <a:cubicBezTo>
                      <a:pt x="7" y="55"/>
                      <a:pt x="6" y="57"/>
                      <a:pt x="5" y="58"/>
                    </a:cubicBezTo>
                    <a:cubicBezTo>
                      <a:pt x="3" y="57"/>
                      <a:pt x="2" y="56"/>
                      <a:pt x="0" y="55"/>
                    </a:cubicBezTo>
                    <a:cubicBezTo>
                      <a:pt x="0" y="54"/>
                      <a:pt x="2" y="53"/>
                      <a:pt x="2" y="52"/>
                    </a:cubicBezTo>
                    <a:cubicBezTo>
                      <a:pt x="2" y="52"/>
                      <a:pt x="0" y="51"/>
                      <a:pt x="0" y="51"/>
                    </a:cubicBezTo>
                    <a:cubicBezTo>
                      <a:pt x="0" y="50"/>
                      <a:pt x="1" y="49"/>
                      <a:pt x="1" y="49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3" y="46"/>
                      <a:pt x="1" y="45"/>
                      <a:pt x="1" y="45"/>
                    </a:cubicBezTo>
                    <a:cubicBezTo>
                      <a:pt x="1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4" y="40"/>
                    </a:cubicBezTo>
                    <a:cubicBezTo>
                      <a:pt x="4" y="40"/>
                      <a:pt x="2" y="39"/>
                      <a:pt x="2" y="38"/>
                    </a:cubicBezTo>
                    <a:cubicBezTo>
                      <a:pt x="2" y="38"/>
                      <a:pt x="4" y="36"/>
                      <a:pt x="4" y="36"/>
                    </a:cubicBezTo>
                    <a:cubicBezTo>
                      <a:pt x="4" y="36"/>
                      <a:pt x="6" y="38"/>
                      <a:pt x="6" y="38"/>
                    </a:cubicBezTo>
                    <a:cubicBezTo>
                      <a:pt x="6" y="38"/>
                      <a:pt x="8" y="40"/>
                      <a:pt x="8" y="40"/>
                    </a:cubicBezTo>
                    <a:cubicBezTo>
                      <a:pt x="9" y="39"/>
                      <a:pt x="10" y="38"/>
                      <a:pt x="10" y="37"/>
                    </a:cubicBezTo>
                    <a:cubicBezTo>
                      <a:pt x="10" y="37"/>
                      <a:pt x="8" y="36"/>
                      <a:pt x="8" y="36"/>
                    </a:cubicBezTo>
                    <a:cubicBezTo>
                      <a:pt x="8" y="35"/>
                      <a:pt x="10" y="34"/>
                      <a:pt x="9" y="33"/>
                    </a:cubicBezTo>
                    <a:cubicBezTo>
                      <a:pt x="9" y="33"/>
                      <a:pt x="7" y="32"/>
                      <a:pt x="7" y="32"/>
                    </a:cubicBezTo>
                    <a:cubicBezTo>
                      <a:pt x="7" y="31"/>
                      <a:pt x="9" y="30"/>
                      <a:pt x="9" y="29"/>
                    </a:cubicBezTo>
                    <a:cubicBezTo>
                      <a:pt x="9" y="29"/>
                      <a:pt x="7" y="28"/>
                      <a:pt x="7" y="28"/>
                    </a:cubicBezTo>
                    <a:cubicBezTo>
                      <a:pt x="7" y="27"/>
                      <a:pt x="8" y="26"/>
                      <a:pt x="8" y="26"/>
                    </a:cubicBezTo>
                    <a:cubicBezTo>
                      <a:pt x="9" y="25"/>
                      <a:pt x="9" y="24"/>
                      <a:pt x="10" y="23"/>
                    </a:cubicBezTo>
                    <a:cubicBezTo>
                      <a:pt x="10" y="23"/>
                      <a:pt x="12" y="25"/>
                      <a:pt x="12" y="25"/>
                    </a:cubicBezTo>
                    <a:cubicBezTo>
                      <a:pt x="13" y="26"/>
                      <a:pt x="14" y="26"/>
                      <a:pt x="15" y="27"/>
                    </a:cubicBezTo>
                    <a:cubicBezTo>
                      <a:pt x="15" y="27"/>
                      <a:pt x="16" y="28"/>
                      <a:pt x="17" y="28"/>
                    </a:cubicBezTo>
                    <a:cubicBezTo>
                      <a:pt x="17" y="28"/>
                      <a:pt x="18" y="26"/>
                      <a:pt x="19" y="26"/>
                    </a:cubicBezTo>
                    <a:cubicBezTo>
                      <a:pt x="19" y="26"/>
                      <a:pt x="20" y="24"/>
                      <a:pt x="20" y="24"/>
                    </a:cubicBezTo>
                    <a:cubicBezTo>
                      <a:pt x="21" y="24"/>
                      <a:pt x="21" y="22"/>
                      <a:pt x="22" y="22"/>
                    </a:cubicBezTo>
                    <a:cubicBezTo>
                      <a:pt x="22" y="22"/>
                      <a:pt x="24" y="24"/>
                      <a:pt x="24" y="23"/>
                    </a:cubicBezTo>
                    <a:cubicBezTo>
                      <a:pt x="25" y="23"/>
                      <a:pt x="25" y="22"/>
                      <a:pt x="26" y="21"/>
                    </a:cubicBezTo>
                    <a:cubicBezTo>
                      <a:pt x="26" y="20"/>
                      <a:pt x="27" y="20"/>
                      <a:pt x="28" y="19"/>
                    </a:cubicBezTo>
                    <a:cubicBezTo>
                      <a:pt x="28" y="18"/>
                      <a:pt x="29" y="17"/>
                      <a:pt x="29" y="17"/>
                    </a:cubicBezTo>
                    <a:cubicBezTo>
                      <a:pt x="30" y="16"/>
                      <a:pt x="30" y="15"/>
                      <a:pt x="31" y="14"/>
                    </a:cubicBezTo>
                    <a:cubicBezTo>
                      <a:pt x="32" y="14"/>
                      <a:pt x="32" y="13"/>
                      <a:pt x="33" y="12"/>
                    </a:cubicBezTo>
                    <a:cubicBezTo>
                      <a:pt x="33" y="12"/>
                      <a:pt x="35" y="14"/>
                      <a:pt x="35" y="14"/>
                    </a:cubicBezTo>
                    <a:cubicBezTo>
                      <a:pt x="35" y="15"/>
                      <a:pt x="33" y="16"/>
                      <a:pt x="33" y="16"/>
                    </a:cubicBezTo>
                    <a:cubicBezTo>
                      <a:pt x="34" y="16"/>
                      <a:pt x="35" y="18"/>
                      <a:pt x="35" y="18"/>
                    </a:cubicBezTo>
                    <a:cubicBezTo>
                      <a:pt x="36" y="18"/>
                      <a:pt x="37" y="16"/>
                      <a:pt x="37" y="16"/>
                    </a:cubicBezTo>
                    <a:cubicBezTo>
                      <a:pt x="37" y="16"/>
                      <a:pt x="39" y="13"/>
                      <a:pt x="39" y="13"/>
                    </a:cubicBezTo>
                    <a:cubicBezTo>
                      <a:pt x="39" y="14"/>
                      <a:pt x="41" y="15"/>
                      <a:pt x="41" y="15"/>
                    </a:cubicBezTo>
                    <a:cubicBezTo>
                      <a:pt x="41" y="16"/>
                      <a:pt x="40" y="17"/>
                      <a:pt x="39" y="17"/>
                    </a:cubicBezTo>
                    <a:cubicBezTo>
                      <a:pt x="39" y="18"/>
                      <a:pt x="38" y="19"/>
                      <a:pt x="38" y="20"/>
                    </a:cubicBezTo>
                    <a:cubicBezTo>
                      <a:pt x="38" y="20"/>
                      <a:pt x="40" y="21"/>
                      <a:pt x="40" y="21"/>
                    </a:cubicBezTo>
                    <a:cubicBezTo>
                      <a:pt x="40" y="22"/>
                      <a:pt x="42" y="23"/>
                      <a:pt x="42" y="23"/>
                    </a:cubicBezTo>
                    <a:cubicBezTo>
                      <a:pt x="42" y="23"/>
                      <a:pt x="40" y="25"/>
                      <a:pt x="40" y="25"/>
                    </a:cubicBezTo>
                    <a:cubicBezTo>
                      <a:pt x="41" y="26"/>
                      <a:pt x="42" y="26"/>
                      <a:pt x="43" y="27"/>
                    </a:cubicBezTo>
                    <a:cubicBezTo>
                      <a:pt x="43" y="26"/>
                      <a:pt x="44" y="25"/>
                      <a:pt x="44" y="25"/>
                    </a:cubicBezTo>
                    <a:cubicBezTo>
                      <a:pt x="45" y="24"/>
                      <a:pt x="46" y="23"/>
                      <a:pt x="46" y="22"/>
                    </a:cubicBezTo>
                    <a:cubicBezTo>
                      <a:pt x="46" y="22"/>
                      <a:pt x="48" y="21"/>
                      <a:pt x="48" y="20"/>
                    </a:cubicBezTo>
                    <a:cubicBezTo>
                      <a:pt x="48" y="20"/>
                      <a:pt x="46" y="19"/>
                      <a:pt x="46" y="19"/>
                    </a:cubicBezTo>
                    <a:cubicBezTo>
                      <a:pt x="46" y="18"/>
                      <a:pt x="47" y="16"/>
                      <a:pt x="47" y="16"/>
                    </a:cubicBezTo>
                    <a:cubicBezTo>
                      <a:pt x="48" y="16"/>
                      <a:pt x="49" y="18"/>
                      <a:pt x="49" y="18"/>
                    </a:cubicBezTo>
                    <a:cubicBezTo>
                      <a:pt x="50" y="18"/>
                      <a:pt x="51" y="20"/>
                      <a:pt x="52" y="20"/>
                    </a:cubicBezTo>
                    <a:cubicBezTo>
                      <a:pt x="52" y="20"/>
                      <a:pt x="53" y="18"/>
                      <a:pt x="53" y="17"/>
                    </a:cubicBezTo>
                    <a:cubicBezTo>
                      <a:pt x="54" y="17"/>
                      <a:pt x="55" y="19"/>
                      <a:pt x="56" y="19"/>
                    </a:cubicBezTo>
                    <a:cubicBezTo>
                      <a:pt x="56" y="19"/>
                      <a:pt x="57" y="17"/>
                      <a:pt x="57" y="17"/>
                    </a:cubicBezTo>
                    <a:cubicBezTo>
                      <a:pt x="58" y="17"/>
                      <a:pt x="59" y="15"/>
                      <a:pt x="59" y="15"/>
                    </a:cubicBezTo>
                    <a:cubicBezTo>
                      <a:pt x="60" y="15"/>
                      <a:pt x="61" y="16"/>
                      <a:pt x="61" y="16"/>
                    </a:cubicBezTo>
                    <a:cubicBezTo>
                      <a:pt x="62" y="17"/>
                      <a:pt x="63" y="18"/>
                      <a:pt x="64" y="18"/>
                    </a:cubicBezTo>
                    <a:cubicBezTo>
                      <a:pt x="64" y="19"/>
                      <a:pt x="65" y="19"/>
                      <a:pt x="66" y="20"/>
                    </a:cubicBezTo>
                    <a:cubicBezTo>
                      <a:pt x="66" y="20"/>
                      <a:pt x="64" y="22"/>
                      <a:pt x="64" y="22"/>
                    </a:cubicBezTo>
                    <a:cubicBezTo>
                      <a:pt x="64" y="23"/>
                      <a:pt x="66" y="23"/>
                      <a:pt x="66" y="24"/>
                    </a:cubicBezTo>
                    <a:cubicBezTo>
                      <a:pt x="66" y="23"/>
                      <a:pt x="68" y="22"/>
                      <a:pt x="68" y="22"/>
                    </a:cubicBezTo>
                    <a:cubicBezTo>
                      <a:pt x="68" y="21"/>
                      <a:pt x="66" y="21"/>
                      <a:pt x="66" y="20"/>
                    </a:cubicBezTo>
                    <a:cubicBezTo>
                      <a:pt x="66" y="19"/>
                      <a:pt x="68" y="18"/>
                      <a:pt x="67" y="18"/>
                    </a:cubicBezTo>
                    <a:cubicBezTo>
                      <a:pt x="67" y="17"/>
                      <a:pt x="65" y="16"/>
                      <a:pt x="65" y="16"/>
                    </a:cubicBezTo>
                    <a:cubicBezTo>
                      <a:pt x="65" y="16"/>
                      <a:pt x="67" y="14"/>
                      <a:pt x="67" y="14"/>
                    </a:cubicBezTo>
                    <a:cubicBezTo>
                      <a:pt x="67" y="14"/>
                      <a:pt x="69" y="15"/>
                      <a:pt x="69" y="15"/>
                    </a:cubicBezTo>
                    <a:cubicBezTo>
                      <a:pt x="70" y="16"/>
                      <a:pt x="71" y="17"/>
                      <a:pt x="71" y="17"/>
                    </a:cubicBezTo>
                    <a:cubicBezTo>
                      <a:pt x="72" y="17"/>
                      <a:pt x="73" y="19"/>
                      <a:pt x="74" y="19"/>
                    </a:cubicBezTo>
                    <a:cubicBezTo>
                      <a:pt x="74" y="19"/>
                      <a:pt x="75" y="17"/>
                      <a:pt x="75" y="17"/>
                    </a:cubicBezTo>
                    <a:cubicBezTo>
                      <a:pt x="75" y="16"/>
                      <a:pt x="73" y="15"/>
                      <a:pt x="73" y="15"/>
                    </a:cubicBezTo>
                    <a:cubicBezTo>
                      <a:pt x="73" y="15"/>
                      <a:pt x="74" y="13"/>
                      <a:pt x="75" y="13"/>
                    </a:cubicBezTo>
                    <a:cubicBezTo>
                      <a:pt x="75" y="13"/>
                      <a:pt x="77" y="15"/>
                      <a:pt x="77" y="14"/>
                    </a:cubicBezTo>
                    <a:cubicBezTo>
                      <a:pt x="78" y="14"/>
                      <a:pt x="78" y="12"/>
                      <a:pt x="79" y="12"/>
                    </a:cubicBezTo>
                    <a:cubicBezTo>
                      <a:pt x="79" y="12"/>
                      <a:pt x="80" y="14"/>
                      <a:pt x="81" y="14"/>
                    </a:cubicBezTo>
                    <a:cubicBezTo>
                      <a:pt x="82" y="14"/>
                      <a:pt x="82" y="12"/>
                      <a:pt x="83" y="12"/>
                    </a:cubicBezTo>
                    <a:cubicBezTo>
                      <a:pt x="83" y="12"/>
                      <a:pt x="84" y="13"/>
                      <a:pt x="85" y="13"/>
                    </a:cubicBezTo>
                    <a:cubicBezTo>
                      <a:pt x="85" y="13"/>
                      <a:pt x="87" y="15"/>
                      <a:pt x="87" y="15"/>
                    </a:cubicBezTo>
                    <a:cubicBezTo>
                      <a:pt x="87" y="15"/>
                      <a:pt x="86" y="17"/>
                      <a:pt x="85" y="17"/>
                    </a:cubicBezTo>
                    <a:cubicBezTo>
                      <a:pt x="85" y="17"/>
                      <a:pt x="84" y="16"/>
                      <a:pt x="83" y="16"/>
                    </a:cubicBezTo>
                    <a:cubicBezTo>
                      <a:pt x="83" y="16"/>
                      <a:pt x="81" y="14"/>
                      <a:pt x="81" y="14"/>
                    </a:cubicBezTo>
                    <a:cubicBezTo>
                      <a:pt x="80" y="14"/>
                      <a:pt x="80" y="16"/>
                      <a:pt x="79" y="16"/>
                    </a:cubicBezTo>
                    <a:cubicBezTo>
                      <a:pt x="79" y="17"/>
                      <a:pt x="78" y="18"/>
                      <a:pt x="78" y="18"/>
                    </a:cubicBezTo>
                    <a:cubicBezTo>
                      <a:pt x="77" y="19"/>
                      <a:pt x="80" y="20"/>
                      <a:pt x="80" y="20"/>
                    </a:cubicBezTo>
                    <a:cubicBezTo>
                      <a:pt x="80" y="21"/>
                      <a:pt x="78" y="22"/>
                      <a:pt x="78" y="22"/>
                    </a:cubicBezTo>
                    <a:cubicBezTo>
                      <a:pt x="78" y="23"/>
                      <a:pt x="80" y="23"/>
                      <a:pt x="80" y="24"/>
                    </a:cubicBezTo>
                    <a:cubicBezTo>
                      <a:pt x="81" y="24"/>
                      <a:pt x="82" y="26"/>
                      <a:pt x="83" y="26"/>
                    </a:cubicBezTo>
                    <a:cubicBezTo>
                      <a:pt x="83" y="26"/>
                      <a:pt x="84" y="24"/>
                      <a:pt x="84" y="23"/>
                    </a:cubicBezTo>
                    <a:cubicBezTo>
                      <a:pt x="85" y="23"/>
                      <a:pt x="85" y="22"/>
                      <a:pt x="86" y="21"/>
                    </a:cubicBezTo>
                    <a:cubicBezTo>
                      <a:pt x="86" y="21"/>
                      <a:pt x="87" y="19"/>
                      <a:pt x="88" y="19"/>
                    </a:cubicBezTo>
                    <a:cubicBezTo>
                      <a:pt x="88" y="19"/>
                      <a:pt x="89" y="21"/>
                      <a:pt x="90" y="21"/>
                    </a:cubicBezTo>
                    <a:cubicBezTo>
                      <a:pt x="91" y="20"/>
                      <a:pt x="91" y="19"/>
                      <a:pt x="92" y="18"/>
                    </a:cubicBezTo>
                    <a:cubicBezTo>
                      <a:pt x="92" y="18"/>
                      <a:pt x="93" y="17"/>
                      <a:pt x="93" y="16"/>
                    </a:cubicBezTo>
                    <a:cubicBezTo>
                      <a:pt x="94" y="16"/>
                      <a:pt x="95" y="14"/>
                      <a:pt x="95" y="14"/>
                    </a:cubicBezTo>
                    <a:cubicBezTo>
                      <a:pt x="96" y="14"/>
                      <a:pt x="97" y="16"/>
                      <a:pt x="97" y="16"/>
                    </a:cubicBezTo>
                    <a:cubicBezTo>
                      <a:pt x="98" y="16"/>
                      <a:pt x="98" y="13"/>
                      <a:pt x="99" y="13"/>
                    </a:cubicBezTo>
                    <a:cubicBezTo>
                      <a:pt x="99" y="13"/>
                      <a:pt x="101" y="15"/>
                      <a:pt x="101" y="15"/>
                    </a:cubicBezTo>
                    <a:cubicBezTo>
                      <a:pt x="102" y="16"/>
                      <a:pt x="103" y="16"/>
                      <a:pt x="103" y="17"/>
                    </a:cubicBezTo>
                    <a:cubicBezTo>
                      <a:pt x="102" y="18"/>
                      <a:pt x="101" y="20"/>
                      <a:pt x="100" y="21"/>
                    </a:cubicBezTo>
                    <a:cubicBezTo>
                      <a:pt x="100" y="22"/>
                      <a:pt x="98" y="23"/>
                      <a:pt x="98" y="23"/>
                    </a:cubicBezTo>
                    <a:cubicBezTo>
                      <a:pt x="98" y="24"/>
                      <a:pt x="101" y="25"/>
                      <a:pt x="101" y="25"/>
                    </a:cubicBezTo>
                    <a:cubicBezTo>
                      <a:pt x="100" y="25"/>
                      <a:pt x="99" y="27"/>
                      <a:pt x="99" y="27"/>
                    </a:cubicBezTo>
                    <a:cubicBezTo>
                      <a:pt x="98" y="27"/>
                      <a:pt x="97" y="26"/>
                      <a:pt x="97" y="26"/>
                    </a:cubicBezTo>
                    <a:cubicBezTo>
                      <a:pt x="96" y="26"/>
                      <a:pt x="94" y="24"/>
                      <a:pt x="94" y="24"/>
                    </a:cubicBezTo>
                    <a:cubicBezTo>
                      <a:pt x="94" y="24"/>
                      <a:pt x="93" y="26"/>
                      <a:pt x="93" y="26"/>
                    </a:cubicBezTo>
                    <a:cubicBezTo>
                      <a:pt x="93" y="27"/>
                      <a:pt x="95" y="27"/>
                      <a:pt x="95" y="28"/>
                    </a:cubicBezTo>
                    <a:cubicBezTo>
                      <a:pt x="95" y="29"/>
                      <a:pt x="93" y="30"/>
                      <a:pt x="93" y="30"/>
                    </a:cubicBezTo>
                    <a:cubicBezTo>
                      <a:pt x="93" y="31"/>
                      <a:pt x="96" y="32"/>
                      <a:pt x="95" y="32"/>
                    </a:cubicBezTo>
                    <a:cubicBezTo>
                      <a:pt x="95" y="33"/>
                      <a:pt x="94" y="34"/>
                      <a:pt x="94" y="34"/>
                    </a:cubicBezTo>
                    <a:cubicBezTo>
                      <a:pt x="93" y="35"/>
                      <a:pt x="93" y="36"/>
                      <a:pt x="92" y="36"/>
                    </a:cubicBezTo>
                    <a:cubicBezTo>
                      <a:pt x="91" y="37"/>
                      <a:pt x="91" y="38"/>
                      <a:pt x="90" y="39"/>
                    </a:cubicBezTo>
                    <a:cubicBezTo>
                      <a:pt x="91" y="39"/>
                      <a:pt x="92" y="40"/>
                      <a:pt x="93" y="40"/>
                    </a:cubicBezTo>
                    <a:cubicBezTo>
                      <a:pt x="93" y="40"/>
                      <a:pt x="94" y="38"/>
                      <a:pt x="94" y="38"/>
                    </a:cubicBezTo>
                    <a:cubicBezTo>
                      <a:pt x="95" y="38"/>
                      <a:pt x="95" y="36"/>
                      <a:pt x="96" y="36"/>
                    </a:cubicBezTo>
                    <a:cubicBezTo>
                      <a:pt x="96" y="35"/>
                      <a:pt x="97" y="34"/>
                      <a:pt x="98" y="34"/>
                    </a:cubicBezTo>
                    <a:cubicBezTo>
                      <a:pt x="98" y="33"/>
                      <a:pt x="99" y="32"/>
                      <a:pt x="99" y="31"/>
                    </a:cubicBezTo>
                    <a:cubicBezTo>
                      <a:pt x="100" y="31"/>
                      <a:pt x="101" y="29"/>
                      <a:pt x="101" y="29"/>
                    </a:cubicBezTo>
                    <a:cubicBezTo>
                      <a:pt x="101" y="29"/>
                      <a:pt x="103" y="31"/>
                      <a:pt x="103" y="31"/>
                    </a:cubicBezTo>
                    <a:cubicBezTo>
                      <a:pt x="103" y="30"/>
                      <a:pt x="105" y="29"/>
                      <a:pt x="105" y="29"/>
                    </a:cubicBezTo>
                    <a:cubicBezTo>
                      <a:pt x="105" y="28"/>
                      <a:pt x="103" y="27"/>
                      <a:pt x="103" y="27"/>
                    </a:cubicBezTo>
                    <a:cubicBezTo>
                      <a:pt x="103" y="27"/>
                      <a:pt x="101" y="25"/>
                      <a:pt x="101" y="25"/>
                    </a:cubicBezTo>
                    <a:cubicBezTo>
                      <a:pt x="101" y="24"/>
                      <a:pt x="102" y="24"/>
                      <a:pt x="102" y="23"/>
                    </a:cubicBezTo>
                    <a:cubicBezTo>
                      <a:pt x="103" y="22"/>
                      <a:pt x="103" y="21"/>
                      <a:pt x="104" y="21"/>
                    </a:cubicBezTo>
                    <a:cubicBezTo>
                      <a:pt x="104" y="20"/>
                      <a:pt x="105" y="19"/>
                      <a:pt x="106" y="19"/>
                    </a:cubicBezTo>
                    <a:cubicBezTo>
                      <a:pt x="106" y="18"/>
                      <a:pt x="107" y="20"/>
                      <a:pt x="108" y="20"/>
                    </a:cubicBezTo>
                    <a:cubicBezTo>
                      <a:pt x="108" y="20"/>
                      <a:pt x="110" y="18"/>
                      <a:pt x="110" y="18"/>
                    </a:cubicBezTo>
                    <a:cubicBezTo>
                      <a:pt x="110" y="17"/>
                      <a:pt x="111" y="16"/>
                      <a:pt x="111" y="16"/>
                    </a:cubicBezTo>
                    <a:cubicBezTo>
                      <a:pt x="111" y="16"/>
                      <a:pt x="109" y="14"/>
                      <a:pt x="109" y="14"/>
                    </a:cubicBezTo>
                    <a:cubicBezTo>
                      <a:pt x="109" y="14"/>
                      <a:pt x="107" y="16"/>
                      <a:pt x="107" y="16"/>
                    </a:cubicBezTo>
                    <a:cubicBezTo>
                      <a:pt x="107" y="16"/>
                      <a:pt x="105" y="15"/>
                      <a:pt x="105" y="15"/>
                    </a:cubicBezTo>
                    <a:cubicBezTo>
                      <a:pt x="105" y="14"/>
                      <a:pt x="107" y="13"/>
                      <a:pt x="107" y="12"/>
                    </a:cubicBezTo>
                    <a:cubicBezTo>
                      <a:pt x="107" y="12"/>
                      <a:pt x="108" y="11"/>
                      <a:pt x="109" y="10"/>
                    </a:cubicBezTo>
                    <a:cubicBezTo>
                      <a:pt x="109" y="10"/>
                      <a:pt x="106" y="9"/>
                      <a:pt x="106" y="8"/>
                    </a:cubicBezTo>
                    <a:cubicBezTo>
                      <a:pt x="106" y="8"/>
                      <a:pt x="108" y="7"/>
                      <a:pt x="108" y="6"/>
                    </a:cubicBezTo>
                    <a:cubicBezTo>
                      <a:pt x="108" y="5"/>
                      <a:pt x="109" y="5"/>
                      <a:pt x="110" y="4"/>
                    </a:cubicBezTo>
                    <a:cubicBezTo>
                      <a:pt x="110" y="4"/>
                      <a:pt x="107" y="2"/>
                      <a:pt x="107" y="2"/>
                    </a:cubicBezTo>
                    <a:cubicBezTo>
                      <a:pt x="108" y="2"/>
                      <a:pt x="109" y="0"/>
                      <a:pt x="109" y="0"/>
                    </a:cubicBezTo>
                    <a:cubicBezTo>
                      <a:pt x="109" y="0"/>
                      <a:pt x="111" y="2"/>
                      <a:pt x="111" y="2"/>
                    </a:cubicBezTo>
                    <a:cubicBezTo>
                      <a:pt x="111" y="2"/>
                      <a:pt x="110" y="4"/>
                      <a:pt x="110" y="4"/>
                    </a:cubicBezTo>
                    <a:cubicBezTo>
                      <a:pt x="110" y="5"/>
                      <a:pt x="111" y="5"/>
                      <a:pt x="112" y="6"/>
                    </a:cubicBezTo>
                    <a:cubicBezTo>
                      <a:pt x="112" y="6"/>
                      <a:pt x="114" y="7"/>
                      <a:pt x="114" y="7"/>
                    </a:cubicBezTo>
                    <a:cubicBezTo>
                      <a:pt x="114" y="8"/>
                      <a:pt x="113" y="9"/>
                      <a:pt x="112" y="10"/>
                    </a:cubicBezTo>
                    <a:cubicBezTo>
                      <a:pt x="113" y="10"/>
                      <a:pt x="114" y="11"/>
                      <a:pt x="115" y="11"/>
                    </a:cubicBezTo>
                    <a:cubicBezTo>
                      <a:pt x="115" y="11"/>
                      <a:pt x="116" y="9"/>
                      <a:pt x="116" y="9"/>
                    </a:cubicBezTo>
                    <a:cubicBezTo>
                      <a:pt x="116" y="9"/>
                      <a:pt x="114" y="8"/>
                      <a:pt x="114" y="7"/>
                    </a:cubicBezTo>
                    <a:cubicBezTo>
                      <a:pt x="114" y="7"/>
                      <a:pt x="115" y="6"/>
                      <a:pt x="116" y="5"/>
                    </a:cubicBezTo>
                    <a:cubicBezTo>
                      <a:pt x="116" y="5"/>
                      <a:pt x="117" y="3"/>
                      <a:pt x="118" y="3"/>
                    </a:cubicBezTo>
                    <a:cubicBezTo>
                      <a:pt x="118" y="3"/>
                      <a:pt x="120" y="4"/>
                      <a:pt x="120" y="5"/>
                    </a:cubicBezTo>
                    <a:cubicBezTo>
                      <a:pt x="120" y="5"/>
                      <a:pt x="118" y="6"/>
                      <a:pt x="118" y="7"/>
                    </a:cubicBezTo>
                    <a:cubicBezTo>
                      <a:pt x="118" y="8"/>
                      <a:pt x="120" y="8"/>
                      <a:pt x="120" y="9"/>
                    </a:cubicBezTo>
                    <a:cubicBezTo>
                      <a:pt x="119" y="10"/>
                      <a:pt x="118" y="11"/>
                      <a:pt x="117" y="13"/>
                    </a:cubicBezTo>
                    <a:cubicBezTo>
                      <a:pt x="116" y="14"/>
                      <a:pt x="115" y="16"/>
                      <a:pt x="114" y="17"/>
                    </a:cubicBezTo>
                    <a:cubicBezTo>
                      <a:pt x="115" y="19"/>
                      <a:pt x="116" y="20"/>
                      <a:pt x="118" y="21"/>
                    </a:cubicBezTo>
                    <a:cubicBezTo>
                      <a:pt x="119" y="21"/>
                      <a:pt x="119" y="22"/>
                      <a:pt x="120" y="23"/>
                    </a:cubicBezTo>
                    <a:cubicBezTo>
                      <a:pt x="121" y="22"/>
                      <a:pt x="121" y="20"/>
                      <a:pt x="122" y="20"/>
                    </a:cubicBezTo>
                    <a:cubicBezTo>
                      <a:pt x="122" y="20"/>
                      <a:pt x="124" y="22"/>
                      <a:pt x="124" y="22"/>
                    </a:cubicBezTo>
                    <a:cubicBezTo>
                      <a:pt x="124" y="22"/>
                      <a:pt x="126" y="24"/>
                      <a:pt x="126" y="24"/>
                    </a:cubicBezTo>
                    <a:cubicBezTo>
                      <a:pt x="127" y="24"/>
                      <a:pt x="128" y="22"/>
                      <a:pt x="128" y="22"/>
                    </a:cubicBezTo>
                    <a:cubicBezTo>
                      <a:pt x="129" y="21"/>
                      <a:pt x="130" y="20"/>
                      <a:pt x="130" y="19"/>
                    </a:cubicBezTo>
                    <a:cubicBezTo>
                      <a:pt x="130" y="19"/>
                      <a:pt x="128" y="18"/>
                      <a:pt x="128" y="18"/>
                    </a:cubicBezTo>
                    <a:cubicBezTo>
                      <a:pt x="128" y="17"/>
                      <a:pt x="129" y="16"/>
                      <a:pt x="129" y="15"/>
                    </a:cubicBezTo>
                    <a:cubicBezTo>
                      <a:pt x="129" y="15"/>
                      <a:pt x="131" y="17"/>
                      <a:pt x="131" y="17"/>
                    </a:cubicBezTo>
                    <a:cubicBezTo>
                      <a:pt x="132" y="17"/>
                      <a:pt x="133" y="15"/>
                      <a:pt x="133" y="15"/>
                    </a:cubicBezTo>
                    <a:cubicBezTo>
                      <a:pt x="134" y="14"/>
                      <a:pt x="134" y="13"/>
                      <a:pt x="135" y="13"/>
                    </a:cubicBezTo>
                    <a:cubicBezTo>
                      <a:pt x="135" y="13"/>
                      <a:pt x="137" y="14"/>
                      <a:pt x="137" y="14"/>
                    </a:cubicBezTo>
                    <a:cubicBezTo>
                      <a:pt x="137" y="15"/>
                      <a:pt x="135" y="16"/>
                      <a:pt x="135" y="17"/>
                    </a:cubicBezTo>
                    <a:cubicBezTo>
                      <a:pt x="136" y="17"/>
                      <a:pt x="137" y="18"/>
                      <a:pt x="138" y="18"/>
                    </a:cubicBezTo>
                    <a:cubicBezTo>
                      <a:pt x="138" y="19"/>
                      <a:pt x="139" y="20"/>
                      <a:pt x="140" y="20"/>
                    </a:cubicBezTo>
                    <a:cubicBezTo>
                      <a:pt x="140" y="20"/>
                      <a:pt x="142" y="22"/>
                      <a:pt x="142" y="22"/>
                    </a:cubicBezTo>
                    <a:cubicBezTo>
                      <a:pt x="142" y="22"/>
                      <a:pt x="144" y="20"/>
                      <a:pt x="144" y="19"/>
                    </a:cubicBezTo>
                    <a:cubicBezTo>
                      <a:pt x="144" y="19"/>
                      <a:pt x="146" y="17"/>
                      <a:pt x="146" y="17"/>
                    </a:cubicBezTo>
                    <a:cubicBezTo>
                      <a:pt x="146" y="17"/>
                      <a:pt x="148" y="18"/>
                      <a:pt x="148" y="19"/>
                    </a:cubicBezTo>
                    <a:cubicBezTo>
                      <a:pt x="148" y="19"/>
                      <a:pt x="146" y="21"/>
                      <a:pt x="146" y="21"/>
                    </a:cubicBezTo>
                    <a:cubicBezTo>
                      <a:pt x="146" y="22"/>
                      <a:pt x="145" y="23"/>
                      <a:pt x="144" y="23"/>
                    </a:cubicBezTo>
                    <a:cubicBezTo>
                      <a:pt x="144" y="24"/>
                      <a:pt x="143" y="25"/>
                      <a:pt x="143" y="26"/>
                    </a:cubicBezTo>
                    <a:cubicBezTo>
                      <a:pt x="143" y="26"/>
                      <a:pt x="145" y="27"/>
                      <a:pt x="145" y="27"/>
                    </a:cubicBezTo>
                    <a:cubicBezTo>
                      <a:pt x="145" y="28"/>
                      <a:pt x="143" y="29"/>
                      <a:pt x="143" y="29"/>
                    </a:cubicBezTo>
                    <a:cubicBezTo>
                      <a:pt x="143" y="30"/>
                      <a:pt x="145" y="31"/>
                      <a:pt x="145" y="31"/>
                    </a:cubicBezTo>
                    <a:cubicBezTo>
                      <a:pt x="146" y="31"/>
                      <a:pt x="147" y="29"/>
                      <a:pt x="147" y="29"/>
                    </a:cubicBezTo>
                    <a:cubicBezTo>
                      <a:pt x="148" y="29"/>
                      <a:pt x="149" y="31"/>
                      <a:pt x="149" y="31"/>
                    </a:cubicBezTo>
                    <a:cubicBezTo>
                      <a:pt x="150" y="30"/>
                      <a:pt x="150" y="29"/>
                      <a:pt x="151" y="28"/>
                    </a:cubicBezTo>
                    <a:cubicBezTo>
                      <a:pt x="151" y="28"/>
                      <a:pt x="153" y="27"/>
                      <a:pt x="153" y="26"/>
                    </a:cubicBezTo>
                    <a:cubicBezTo>
                      <a:pt x="153" y="26"/>
                      <a:pt x="151" y="25"/>
                      <a:pt x="151" y="24"/>
                    </a:cubicBezTo>
                    <a:cubicBezTo>
                      <a:pt x="150" y="24"/>
                      <a:pt x="152" y="23"/>
                      <a:pt x="152" y="22"/>
                    </a:cubicBezTo>
                    <a:cubicBezTo>
                      <a:pt x="152" y="22"/>
                      <a:pt x="153" y="21"/>
                      <a:pt x="154" y="20"/>
                    </a:cubicBezTo>
                    <a:cubicBezTo>
                      <a:pt x="154" y="20"/>
                      <a:pt x="156" y="18"/>
                      <a:pt x="156" y="18"/>
                    </a:cubicBezTo>
                    <a:cubicBezTo>
                      <a:pt x="156" y="18"/>
                      <a:pt x="153" y="16"/>
                      <a:pt x="153" y="16"/>
                    </a:cubicBezTo>
                    <a:cubicBezTo>
                      <a:pt x="154" y="15"/>
                      <a:pt x="155" y="15"/>
                      <a:pt x="155" y="14"/>
                    </a:cubicBezTo>
                    <a:cubicBezTo>
                      <a:pt x="156" y="13"/>
                      <a:pt x="156" y="12"/>
                      <a:pt x="157" y="12"/>
                    </a:cubicBezTo>
                    <a:cubicBezTo>
                      <a:pt x="157" y="11"/>
                      <a:pt x="159" y="13"/>
                      <a:pt x="159" y="13"/>
                    </a:cubicBezTo>
                    <a:cubicBezTo>
                      <a:pt x="160" y="13"/>
                      <a:pt x="160" y="11"/>
                      <a:pt x="161" y="11"/>
                    </a:cubicBezTo>
                    <a:cubicBezTo>
                      <a:pt x="161" y="11"/>
                      <a:pt x="162" y="13"/>
                      <a:pt x="163" y="13"/>
                    </a:cubicBezTo>
                    <a:cubicBezTo>
                      <a:pt x="164" y="13"/>
                      <a:pt x="164" y="11"/>
                      <a:pt x="165" y="11"/>
                    </a:cubicBezTo>
                    <a:cubicBezTo>
                      <a:pt x="165" y="11"/>
                      <a:pt x="166" y="12"/>
                      <a:pt x="167" y="12"/>
                    </a:cubicBezTo>
                    <a:cubicBezTo>
                      <a:pt x="168" y="11"/>
                      <a:pt x="169" y="9"/>
                      <a:pt x="170" y="8"/>
                    </a:cubicBezTo>
                    <a:cubicBezTo>
                      <a:pt x="171" y="8"/>
                      <a:pt x="172" y="9"/>
                      <a:pt x="173" y="10"/>
                    </a:cubicBezTo>
                    <a:cubicBezTo>
                      <a:pt x="173" y="10"/>
                      <a:pt x="171" y="11"/>
                      <a:pt x="171" y="12"/>
                    </a:cubicBezTo>
                    <a:cubicBezTo>
                      <a:pt x="170" y="12"/>
                      <a:pt x="169" y="13"/>
                      <a:pt x="169" y="14"/>
                    </a:cubicBezTo>
                    <a:cubicBezTo>
                      <a:pt x="169" y="15"/>
                      <a:pt x="167" y="16"/>
                      <a:pt x="167" y="16"/>
                    </a:cubicBezTo>
                    <a:cubicBezTo>
                      <a:pt x="168" y="17"/>
                      <a:pt x="170" y="17"/>
                      <a:pt x="170" y="18"/>
                    </a:cubicBezTo>
                    <a:cubicBezTo>
                      <a:pt x="170" y="18"/>
                      <a:pt x="168" y="20"/>
                      <a:pt x="168" y="20"/>
                    </a:cubicBezTo>
                    <a:cubicBezTo>
                      <a:pt x="168" y="20"/>
                      <a:pt x="170" y="22"/>
                      <a:pt x="170" y="22"/>
                    </a:cubicBezTo>
                    <a:cubicBezTo>
                      <a:pt x="171" y="22"/>
                      <a:pt x="171" y="20"/>
                      <a:pt x="172" y="20"/>
                    </a:cubicBezTo>
                    <a:cubicBezTo>
                      <a:pt x="173" y="20"/>
                      <a:pt x="173" y="21"/>
                      <a:pt x="174" y="21"/>
                    </a:cubicBezTo>
                    <a:cubicBezTo>
                      <a:pt x="174" y="21"/>
                      <a:pt x="176" y="20"/>
                      <a:pt x="176" y="19"/>
                    </a:cubicBezTo>
                    <a:cubicBezTo>
                      <a:pt x="176" y="19"/>
                      <a:pt x="174" y="18"/>
                      <a:pt x="174" y="17"/>
                    </a:cubicBezTo>
                    <a:cubicBezTo>
                      <a:pt x="174" y="17"/>
                      <a:pt x="175" y="16"/>
                      <a:pt x="175" y="15"/>
                    </a:cubicBezTo>
                    <a:cubicBezTo>
                      <a:pt x="176" y="14"/>
                      <a:pt x="176" y="14"/>
                      <a:pt x="177" y="13"/>
                    </a:cubicBezTo>
                    <a:cubicBezTo>
                      <a:pt x="178" y="12"/>
                      <a:pt x="178" y="11"/>
                      <a:pt x="179" y="11"/>
                    </a:cubicBezTo>
                    <a:cubicBezTo>
                      <a:pt x="179" y="10"/>
                      <a:pt x="180" y="9"/>
                      <a:pt x="180" y="8"/>
                    </a:cubicBezTo>
                    <a:cubicBezTo>
                      <a:pt x="181" y="8"/>
                      <a:pt x="182" y="6"/>
                      <a:pt x="182" y="6"/>
                    </a:cubicBezTo>
                    <a:cubicBezTo>
                      <a:pt x="182" y="6"/>
                      <a:pt x="184" y="8"/>
                      <a:pt x="184" y="8"/>
                    </a:cubicBezTo>
                    <a:cubicBezTo>
                      <a:pt x="184" y="8"/>
                      <a:pt x="183" y="10"/>
                      <a:pt x="183" y="10"/>
                    </a:cubicBezTo>
                    <a:cubicBezTo>
                      <a:pt x="183" y="10"/>
                      <a:pt x="181" y="12"/>
                      <a:pt x="181" y="12"/>
                    </a:cubicBezTo>
                    <a:cubicBezTo>
                      <a:pt x="182" y="13"/>
                      <a:pt x="183" y="14"/>
                      <a:pt x="183" y="14"/>
                    </a:cubicBezTo>
                    <a:cubicBezTo>
                      <a:pt x="184" y="14"/>
                      <a:pt x="185" y="12"/>
                      <a:pt x="185" y="12"/>
                    </a:cubicBezTo>
                    <a:cubicBezTo>
                      <a:pt x="186" y="12"/>
                      <a:pt x="187" y="13"/>
                      <a:pt x="187" y="14"/>
                    </a:cubicBezTo>
                    <a:cubicBezTo>
                      <a:pt x="188" y="14"/>
                      <a:pt x="189" y="15"/>
                      <a:pt x="189" y="15"/>
                    </a:cubicBezTo>
                    <a:cubicBezTo>
                      <a:pt x="190" y="15"/>
                      <a:pt x="190" y="13"/>
                      <a:pt x="191" y="13"/>
                    </a:cubicBezTo>
                    <a:cubicBezTo>
                      <a:pt x="192" y="13"/>
                      <a:pt x="193" y="15"/>
                      <a:pt x="193" y="15"/>
                    </a:cubicBezTo>
                    <a:cubicBezTo>
                      <a:pt x="194" y="15"/>
                      <a:pt x="195" y="12"/>
                      <a:pt x="195" y="13"/>
                    </a:cubicBezTo>
                    <a:cubicBezTo>
                      <a:pt x="196" y="13"/>
                      <a:pt x="197" y="14"/>
                      <a:pt x="197" y="14"/>
                    </a:cubicBezTo>
                    <a:cubicBezTo>
                      <a:pt x="198" y="15"/>
                      <a:pt x="199" y="15"/>
                      <a:pt x="199" y="16"/>
                    </a:cubicBezTo>
                    <a:cubicBezTo>
                      <a:pt x="200" y="16"/>
                      <a:pt x="201" y="18"/>
                      <a:pt x="202" y="18"/>
                    </a:cubicBezTo>
                    <a:cubicBezTo>
                      <a:pt x="202" y="18"/>
                      <a:pt x="203" y="15"/>
                      <a:pt x="203" y="15"/>
                    </a:cubicBezTo>
                    <a:cubicBezTo>
                      <a:pt x="204" y="16"/>
                      <a:pt x="206" y="17"/>
                      <a:pt x="206" y="17"/>
                    </a:cubicBezTo>
                    <a:cubicBezTo>
                      <a:pt x="206" y="18"/>
                      <a:pt x="204" y="19"/>
                      <a:pt x="204" y="19"/>
                    </a:cubicBezTo>
                    <a:cubicBezTo>
                      <a:pt x="204" y="20"/>
                      <a:pt x="206" y="21"/>
                      <a:pt x="206" y="21"/>
                    </a:cubicBezTo>
                    <a:cubicBezTo>
                      <a:pt x="206" y="22"/>
                      <a:pt x="205" y="23"/>
                      <a:pt x="204" y="23"/>
                    </a:cubicBezTo>
                    <a:cubicBezTo>
                      <a:pt x="204" y="24"/>
                      <a:pt x="203" y="25"/>
                      <a:pt x="203" y="26"/>
                    </a:cubicBezTo>
                    <a:cubicBezTo>
                      <a:pt x="203" y="26"/>
                      <a:pt x="205" y="27"/>
                      <a:pt x="205" y="27"/>
                    </a:cubicBezTo>
                    <a:cubicBezTo>
                      <a:pt x="206" y="26"/>
                      <a:pt x="207" y="24"/>
                      <a:pt x="208" y="23"/>
                    </a:cubicBezTo>
                    <a:cubicBezTo>
                      <a:pt x="209" y="22"/>
                      <a:pt x="210" y="21"/>
                      <a:pt x="210" y="21"/>
                    </a:cubicBezTo>
                    <a:cubicBezTo>
                      <a:pt x="210" y="20"/>
                      <a:pt x="208" y="19"/>
                      <a:pt x="208" y="19"/>
                    </a:cubicBezTo>
                    <a:cubicBezTo>
                      <a:pt x="208" y="18"/>
                      <a:pt x="209" y="17"/>
                      <a:pt x="210" y="17"/>
                    </a:cubicBezTo>
                    <a:cubicBezTo>
                      <a:pt x="210" y="16"/>
                      <a:pt x="211" y="14"/>
                      <a:pt x="211" y="14"/>
                    </a:cubicBezTo>
                    <a:cubicBezTo>
                      <a:pt x="212" y="14"/>
                      <a:pt x="213" y="16"/>
                      <a:pt x="214" y="16"/>
                    </a:cubicBezTo>
                    <a:cubicBezTo>
                      <a:pt x="212" y="18"/>
                      <a:pt x="211" y="19"/>
                      <a:pt x="210" y="21"/>
                    </a:cubicBezTo>
                    <a:cubicBezTo>
                      <a:pt x="210" y="21"/>
                      <a:pt x="212" y="22"/>
                      <a:pt x="212" y="22"/>
                    </a:cubicBezTo>
                    <a:cubicBezTo>
                      <a:pt x="212" y="23"/>
                      <a:pt x="211" y="24"/>
                      <a:pt x="211" y="24"/>
                    </a:cubicBezTo>
                    <a:cubicBezTo>
                      <a:pt x="210" y="25"/>
                      <a:pt x="209" y="26"/>
                      <a:pt x="209" y="27"/>
                    </a:cubicBezTo>
                    <a:cubicBezTo>
                      <a:pt x="208" y="27"/>
                      <a:pt x="207" y="28"/>
                      <a:pt x="207" y="29"/>
                    </a:cubicBezTo>
                    <a:cubicBezTo>
                      <a:pt x="207" y="29"/>
                      <a:pt x="209" y="30"/>
                      <a:pt x="209" y="31"/>
                    </a:cubicBezTo>
                    <a:cubicBezTo>
                      <a:pt x="210" y="30"/>
                      <a:pt x="211" y="29"/>
                      <a:pt x="211" y="28"/>
                    </a:cubicBezTo>
                    <a:cubicBezTo>
                      <a:pt x="212" y="28"/>
                      <a:pt x="213" y="27"/>
                      <a:pt x="213" y="26"/>
                    </a:cubicBezTo>
                    <a:cubicBezTo>
                      <a:pt x="213" y="26"/>
                      <a:pt x="215" y="24"/>
                      <a:pt x="215" y="24"/>
                    </a:cubicBezTo>
                    <a:cubicBezTo>
                      <a:pt x="215" y="24"/>
                      <a:pt x="212" y="22"/>
                      <a:pt x="212" y="22"/>
                    </a:cubicBezTo>
                    <a:cubicBezTo>
                      <a:pt x="213" y="22"/>
                      <a:pt x="214" y="20"/>
                      <a:pt x="214" y="20"/>
                    </a:cubicBezTo>
                    <a:cubicBezTo>
                      <a:pt x="214" y="20"/>
                      <a:pt x="216" y="21"/>
                      <a:pt x="216" y="22"/>
                    </a:cubicBezTo>
                    <a:cubicBezTo>
                      <a:pt x="217" y="22"/>
                      <a:pt x="218" y="23"/>
                      <a:pt x="218" y="23"/>
                    </a:cubicBezTo>
                    <a:cubicBezTo>
                      <a:pt x="219" y="23"/>
                      <a:pt x="220" y="21"/>
                      <a:pt x="220" y="21"/>
                    </a:cubicBezTo>
                    <a:cubicBezTo>
                      <a:pt x="220" y="21"/>
                      <a:pt x="222" y="19"/>
                      <a:pt x="222" y="19"/>
                    </a:cubicBezTo>
                    <a:cubicBezTo>
                      <a:pt x="222" y="19"/>
                      <a:pt x="224" y="21"/>
                      <a:pt x="224" y="21"/>
                    </a:cubicBezTo>
                    <a:cubicBezTo>
                      <a:pt x="224" y="20"/>
                      <a:pt x="226" y="19"/>
                      <a:pt x="226" y="18"/>
                    </a:cubicBezTo>
                    <a:cubicBezTo>
                      <a:pt x="226" y="18"/>
                      <a:pt x="224" y="17"/>
                      <a:pt x="224" y="17"/>
                    </a:cubicBezTo>
                    <a:cubicBezTo>
                      <a:pt x="224" y="16"/>
                      <a:pt x="225" y="15"/>
                      <a:pt x="225" y="14"/>
                    </a:cubicBezTo>
                    <a:cubicBezTo>
                      <a:pt x="226" y="14"/>
                      <a:pt x="227" y="12"/>
                      <a:pt x="227" y="12"/>
                    </a:cubicBezTo>
                    <a:cubicBezTo>
                      <a:pt x="227" y="12"/>
                      <a:pt x="229" y="14"/>
                      <a:pt x="229" y="14"/>
                    </a:cubicBezTo>
                    <a:cubicBezTo>
                      <a:pt x="230" y="14"/>
                      <a:pt x="231" y="15"/>
                      <a:pt x="231" y="16"/>
                    </a:cubicBezTo>
                    <a:cubicBezTo>
                      <a:pt x="232" y="16"/>
                      <a:pt x="233" y="17"/>
                      <a:pt x="234" y="17"/>
                    </a:cubicBezTo>
                    <a:cubicBezTo>
                      <a:pt x="234" y="17"/>
                      <a:pt x="235" y="15"/>
                      <a:pt x="235" y="15"/>
                    </a:cubicBezTo>
                    <a:cubicBezTo>
                      <a:pt x="236" y="15"/>
                      <a:pt x="237" y="16"/>
                      <a:pt x="238" y="17"/>
                    </a:cubicBezTo>
                    <a:cubicBezTo>
                      <a:pt x="238" y="17"/>
                      <a:pt x="240" y="19"/>
                      <a:pt x="240" y="19"/>
                    </a:cubicBezTo>
                    <a:cubicBezTo>
                      <a:pt x="240" y="18"/>
                      <a:pt x="241" y="17"/>
                      <a:pt x="242" y="16"/>
                    </a:cubicBezTo>
                    <a:cubicBezTo>
                      <a:pt x="242" y="16"/>
                      <a:pt x="243" y="14"/>
                      <a:pt x="243" y="14"/>
                    </a:cubicBezTo>
                    <a:cubicBezTo>
                      <a:pt x="243" y="14"/>
                      <a:pt x="241" y="12"/>
                      <a:pt x="241" y="12"/>
                    </a:cubicBezTo>
                    <a:cubicBezTo>
                      <a:pt x="241" y="12"/>
                      <a:pt x="242" y="10"/>
                      <a:pt x="243" y="10"/>
                    </a:cubicBezTo>
                    <a:cubicBezTo>
                      <a:pt x="243" y="10"/>
                      <a:pt x="245" y="12"/>
                      <a:pt x="245" y="12"/>
                    </a:cubicBezTo>
                    <a:cubicBezTo>
                      <a:pt x="245" y="12"/>
                      <a:pt x="247" y="13"/>
                      <a:pt x="247" y="14"/>
                    </a:cubicBezTo>
                    <a:cubicBezTo>
                      <a:pt x="247" y="14"/>
                      <a:pt x="246" y="15"/>
                      <a:pt x="246" y="16"/>
                    </a:cubicBezTo>
                    <a:cubicBezTo>
                      <a:pt x="245" y="16"/>
                      <a:pt x="244" y="17"/>
                      <a:pt x="244" y="18"/>
                    </a:cubicBezTo>
                    <a:cubicBezTo>
                      <a:pt x="244" y="18"/>
                      <a:pt x="246" y="19"/>
                      <a:pt x="246" y="20"/>
                    </a:cubicBezTo>
                    <a:cubicBezTo>
                      <a:pt x="247" y="19"/>
                      <a:pt x="247" y="18"/>
                      <a:pt x="248" y="17"/>
                    </a:cubicBezTo>
                    <a:cubicBezTo>
                      <a:pt x="248" y="17"/>
                      <a:pt x="249" y="15"/>
                      <a:pt x="249" y="15"/>
                    </a:cubicBezTo>
                    <a:cubicBezTo>
                      <a:pt x="250" y="15"/>
                      <a:pt x="252" y="17"/>
                      <a:pt x="252" y="17"/>
                    </a:cubicBezTo>
                    <a:cubicBezTo>
                      <a:pt x="252" y="17"/>
                      <a:pt x="253" y="15"/>
                      <a:pt x="253" y="15"/>
                    </a:cubicBezTo>
                    <a:cubicBezTo>
                      <a:pt x="253" y="14"/>
                      <a:pt x="251" y="14"/>
                      <a:pt x="251" y="13"/>
                    </a:cubicBezTo>
                    <a:cubicBezTo>
                      <a:pt x="251" y="12"/>
                      <a:pt x="253" y="11"/>
                      <a:pt x="253" y="11"/>
                    </a:cubicBezTo>
                    <a:cubicBezTo>
                      <a:pt x="253" y="10"/>
                      <a:pt x="254" y="9"/>
                      <a:pt x="255" y="9"/>
                    </a:cubicBezTo>
                    <a:cubicBezTo>
                      <a:pt x="255" y="8"/>
                      <a:pt x="256" y="10"/>
                      <a:pt x="257" y="10"/>
                    </a:cubicBezTo>
                    <a:cubicBezTo>
                      <a:pt x="258" y="10"/>
                      <a:pt x="258" y="8"/>
                      <a:pt x="258" y="8"/>
                    </a:cubicBezTo>
                    <a:cubicBezTo>
                      <a:pt x="259" y="8"/>
                      <a:pt x="260" y="10"/>
                      <a:pt x="261" y="10"/>
                    </a:cubicBezTo>
                    <a:cubicBezTo>
                      <a:pt x="261" y="10"/>
                      <a:pt x="259" y="11"/>
                      <a:pt x="259" y="12"/>
                    </a:cubicBezTo>
                    <a:cubicBezTo>
                      <a:pt x="259" y="12"/>
                      <a:pt x="261" y="13"/>
                      <a:pt x="261" y="14"/>
                    </a:cubicBezTo>
                    <a:cubicBezTo>
                      <a:pt x="261" y="14"/>
                      <a:pt x="260" y="15"/>
                      <a:pt x="260" y="16"/>
                    </a:cubicBezTo>
                    <a:cubicBezTo>
                      <a:pt x="259" y="17"/>
                      <a:pt x="258" y="18"/>
                      <a:pt x="258" y="18"/>
                    </a:cubicBezTo>
                    <a:cubicBezTo>
                      <a:pt x="258" y="18"/>
                      <a:pt x="256" y="16"/>
                      <a:pt x="256" y="16"/>
                    </a:cubicBezTo>
                    <a:cubicBezTo>
                      <a:pt x="255" y="16"/>
                      <a:pt x="255" y="19"/>
                      <a:pt x="254" y="19"/>
                    </a:cubicBezTo>
                    <a:cubicBezTo>
                      <a:pt x="253" y="19"/>
                      <a:pt x="252" y="17"/>
                      <a:pt x="252" y="17"/>
                    </a:cubicBezTo>
                    <a:cubicBezTo>
                      <a:pt x="251" y="17"/>
                      <a:pt x="251" y="19"/>
                      <a:pt x="250" y="19"/>
                    </a:cubicBezTo>
                    <a:cubicBezTo>
                      <a:pt x="251" y="20"/>
                      <a:pt x="253" y="21"/>
                      <a:pt x="254" y="23"/>
                    </a:cubicBezTo>
                    <a:cubicBezTo>
                      <a:pt x="255" y="23"/>
                      <a:pt x="256" y="24"/>
                      <a:pt x="257" y="24"/>
                    </a:cubicBezTo>
                    <a:cubicBezTo>
                      <a:pt x="257" y="24"/>
                      <a:pt x="258" y="22"/>
                      <a:pt x="258" y="22"/>
                    </a:cubicBezTo>
                    <a:cubicBezTo>
                      <a:pt x="259" y="22"/>
                      <a:pt x="260" y="24"/>
                      <a:pt x="261" y="24"/>
                    </a:cubicBezTo>
                    <a:cubicBezTo>
                      <a:pt x="261" y="24"/>
                      <a:pt x="263" y="26"/>
                      <a:pt x="263" y="25"/>
                    </a:cubicBezTo>
                    <a:cubicBezTo>
                      <a:pt x="263" y="25"/>
                      <a:pt x="265" y="23"/>
                      <a:pt x="265" y="23"/>
                    </a:cubicBezTo>
                    <a:cubicBezTo>
                      <a:pt x="264" y="23"/>
                      <a:pt x="262" y="22"/>
                      <a:pt x="262" y="22"/>
                    </a:cubicBezTo>
                    <a:cubicBezTo>
                      <a:pt x="262" y="21"/>
                      <a:pt x="264" y="20"/>
                      <a:pt x="264" y="19"/>
                    </a:cubicBezTo>
                    <a:cubicBezTo>
                      <a:pt x="264" y="19"/>
                      <a:pt x="265" y="18"/>
                      <a:pt x="266" y="17"/>
                    </a:cubicBezTo>
                    <a:cubicBezTo>
                      <a:pt x="266" y="16"/>
                      <a:pt x="267" y="15"/>
                      <a:pt x="267" y="15"/>
                    </a:cubicBezTo>
                    <a:cubicBezTo>
                      <a:pt x="268" y="15"/>
                      <a:pt x="269" y="17"/>
                      <a:pt x="270" y="17"/>
                    </a:cubicBezTo>
                    <a:cubicBezTo>
                      <a:pt x="270" y="16"/>
                      <a:pt x="271" y="14"/>
                      <a:pt x="271" y="14"/>
                    </a:cubicBezTo>
                    <a:cubicBezTo>
                      <a:pt x="272" y="14"/>
                      <a:pt x="273" y="16"/>
                      <a:pt x="274" y="16"/>
                    </a:cubicBezTo>
                    <a:cubicBezTo>
                      <a:pt x="274" y="16"/>
                      <a:pt x="275" y="14"/>
                      <a:pt x="275" y="14"/>
                    </a:cubicBezTo>
                    <a:cubicBezTo>
                      <a:pt x="275" y="14"/>
                      <a:pt x="273" y="12"/>
                      <a:pt x="273" y="12"/>
                    </a:cubicBezTo>
                    <a:cubicBezTo>
                      <a:pt x="273" y="12"/>
                      <a:pt x="274" y="10"/>
                      <a:pt x="275" y="10"/>
                    </a:cubicBezTo>
                    <a:cubicBezTo>
                      <a:pt x="275" y="10"/>
                      <a:pt x="276" y="12"/>
                      <a:pt x="277" y="12"/>
                    </a:cubicBezTo>
                    <a:cubicBezTo>
                      <a:pt x="278" y="11"/>
                      <a:pt x="278" y="10"/>
                      <a:pt x="279" y="9"/>
                    </a:cubicBezTo>
                    <a:cubicBezTo>
                      <a:pt x="279" y="9"/>
                      <a:pt x="280" y="11"/>
                      <a:pt x="281" y="11"/>
                    </a:cubicBezTo>
                    <a:cubicBezTo>
                      <a:pt x="281" y="11"/>
                      <a:pt x="282" y="9"/>
                      <a:pt x="283" y="9"/>
                    </a:cubicBezTo>
                    <a:cubicBezTo>
                      <a:pt x="283" y="8"/>
                      <a:pt x="284" y="7"/>
                      <a:pt x="284" y="7"/>
                    </a:cubicBezTo>
                    <a:cubicBezTo>
                      <a:pt x="285" y="7"/>
                      <a:pt x="286" y="8"/>
                      <a:pt x="287" y="8"/>
                    </a:cubicBezTo>
                    <a:cubicBezTo>
                      <a:pt x="287" y="9"/>
                      <a:pt x="285" y="10"/>
                      <a:pt x="285" y="10"/>
                    </a:cubicBezTo>
                    <a:cubicBezTo>
                      <a:pt x="284" y="11"/>
                      <a:pt x="284" y="12"/>
                      <a:pt x="283" y="13"/>
                    </a:cubicBezTo>
                    <a:cubicBezTo>
                      <a:pt x="283" y="13"/>
                      <a:pt x="281" y="11"/>
                      <a:pt x="281" y="11"/>
                    </a:cubicBezTo>
                    <a:cubicBezTo>
                      <a:pt x="281" y="11"/>
                      <a:pt x="280" y="13"/>
                      <a:pt x="279" y="13"/>
                    </a:cubicBezTo>
                    <a:cubicBezTo>
                      <a:pt x="279" y="14"/>
                      <a:pt x="278" y="15"/>
                      <a:pt x="278" y="15"/>
                    </a:cubicBezTo>
                    <a:cubicBezTo>
                      <a:pt x="278" y="16"/>
                      <a:pt x="280" y="17"/>
                      <a:pt x="280" y="17"/>
                    </a:cubicBezTo>
                    <a:cubicBezTo>
                      <a:pt x="280" y="17"/>
                      <a:pt x="278" y="19"/>
                      <a:pt x="278" y="19"/>
                    </a:cubicBezTo>
                    <a:cubicBezTo>
                      <a:pt x="279" y="20"/>
                      <a:pt x="280" y="21"/>
                      <a:pt x="280" y="21"/>
                    </a:cubicBezTo>
                    <a:cubicBezTo>
                      <a:pt x="281" y="21"/>
                      <a:pt x="281" y="19"/>
                      <a:pt x="282" y="19"/>
                    </a:cubicBezTo>
                    <a:cubicBezTo>
                      <a:pt x="283" y="19"/>
                      <a:pt x="284" y="21"/>
                      <a:pt x="284" y="21"/>
                    </a:cubicBezTo>
                    <a:cubicBezTo>
                      <a:pt x="285" y="20"/>
                      <a:pt x="285" y="19"/>
                      <a:pt x="286" y="18"/>
                    </a:cubicBezTo>
                    <a:cubicBezTo>
                      <a:pt x="287" y="18"/>
                      <a:pt x="287" y="16"/>
                      <a:pt x="288" y="16"/>
                    </a:cubicBezTo>
                    <a:cubicBezTo>
                      <a:pt x="288" y="16"/>
                      <a:pt x="289" y="18"/>
                      <a:pt x="290" y="18"/>
                    </a:cubicBezTo>
                    <a:cubicBezTo>
                      <a:pt x="291" y="18"/>
                      <a:pt x="291" y="16"/>
                      <a:pt x="292" y="16"/>
                    </a:cubicBezTo>
                    <a:cubicBezTo>
                      <a:pt x="292" y="16"/>
                      <a:pt x="294" y="17"/>
                      <a:pt x="294" y="17"/>
                    </a:cubicBezTo>
                    <a:cubicBezTo>
                      <a:pt x="294" y="18"/>
                      <a:pt x="292" y="19"/>
                      <a:pt x="292" y="20"/>
                    </a:cubicBezTo>
                    <a:cubicBezTo>
                      <a:pt x="292" y="20"/>
                      <a:pt x="294" y="21"/>
                      <a:pt x="294" y="21"/>
                    </a:cubicBezTo>
                    <a:cubicBezTo>
                      <a:pt x="295" y="21"/>
                      <a:pt x="295" y="19"/>
                      <a:pt x="296" y="19"/>
                    </a:cubicBezTo>
                    <a:cubicBezTo>
                      <a:pt x="296" y="19"/>
                      <a:pt x="298" y="21"/>
                      <a:pt x="298" y="21"/>
                    </a:cubicBezTo>
                    <a:cubicBezTo>
                      <a:pt x="299" y="20"/>
                      <a:pt x="300" y="19"/>
                      <a:pt x="300" y="18"/>
                    </a:cubicBezTo>
                    <a:cubicBezTo>
                      <a:pt x="301" y="18"/>
                      <a:pt x="301" y="17"/>
                      <a:pt x="302" y="16"/>
                    </a:cubicBezTo>
                    <a:cubicBezTo>
                      <a:pt x="302" y="15"/>
                      <a:pt x="303" y="15"/>
                      <a:pt x="303" y="14"/>
                    </a:cubicBezTo>
                    <a:cubicBezTo>
                      <a:pt x="304" y="14"/>
                      <a:pt x="305" y="12"/>
                      <a:pt x="305" y="12"/>
                    </a:cubicBezTo>
                    <a:cubicBezTo>
                      <a:pt x="305" y="12"/>
                      <a:pt x="307" y="13"/>
                      <a:pt x="307" y="13"/>
                    </a:cubicBezTo>
                    <a:cubicBezTo>
                      <a:pt x="307" y="14"/>
                      <a:pt x="306" y="15"/>
                      <a:pt x="306" y="16"/>
                    </a:cubicBezTo>
                    <a:cubicBezTo>
                      <a:pt x="306" y="16"/>
                      <a:pt x="308" y="17"/>
                      <a:pt x="308" y="17"/>
                    </a:cubicBezTo>
                    <a:cubicBezTo>
                      <a:pt x="308" y="18"/>
                      <a:pt x="306" y="20"/>
                      <a:pt x="306" y="20"/>
                    </a:cubicBezTo>
                    <a:cubicBezTo>
                      <a:pt x="307" y="20"/>
                      <a:pt x="308" y="21"/>
                      <a:pt x="308" y="21"/>
                    </a:cubicBezTo>
                    <a:cubicBezTo>
                      <a:pt x="309" y="21"/>
                      <a:pt x="310" y="19"/>
                      <a:pt x="310" y="19"/>
                    </a:cubicBezTo>
                    <a:cubicBezTo>
                      <a:pt x="311" y="19"/>
                      <a:pt x="311" y="18"/>
                      <a:pt x="312" y="17"/>
                    </a:cubicBezTo>
                    <a:cubicBezTo>
                      <a:pt x="312" y="17"/>
                      <a:pt x="313" y="15"/>
                      <a:pt x="313" y="15"/>
                    </a:cubicBezTo>
                    <a:cubicBezTo>
                      <a:pt x="314" y="15"/>
                      <a:pt x="315" y="16"/>
                      <a:pt x="316" y="16"/>
                    </a:cubicBezTo>
                    <a:cubicBezTo>
                      <a:pt x="316" y="17"/>
                      <a:pt x="318" y="18"/>
                      <a:pt x="318" y="18"/>
                    </a:cubicBezTo>
                    <a:cubicBezTo>
                      <a:pt x="318" y="18"/>
                      <a:pt x="316" y="20"/>
                      <a:pt x="316" y="20"/>
                    </a:cubicBezTo>
                    <a:cubicBezTo>
                      <a:pt x="316" y="20"/>
                      <a:pt x="314" y="22"/>
                      <a:pt x="315" y="23"/>
                    </a:cubicBezTo>
                    <a:cubicBezTo>
                      <a:pt x="315" y="23"/>
                      <a:pt x="316" y="24"/>
                      <a:pt x="317" y="24"/>
                    </a:cubicBezTo>
                    <a:cubicBezTo>
                      <a:pt x="317" y="23"/>
                      <a:pt x="318" y="23"/>
                      <a:pt x="318" y="22"/>
                    </a:cubicBezTo>
                    <a:cubicBezTo>
                      <a:pt x="319" y="21"/>
                      <a:pt x="320" y="20"/>
                      <a:pt x="320" y="20"/>
                    </a:cubicBezTo>
                    <a:cubicBezTo>
                      <a:pt x="320" y="19"/>
                      <a:pt x="318" y="18"/>
                      <a:pt x="318" y="18"/>
                    </a:cubicBezTo>
                    <a:cubicBezTo>
                      <a:pt x="318" y="17"/>
                      <a:pt x="320" y="16"/>
                      <a:pt x="320" y="16"/>
                    </a:cubicBezTo>
                    <a:cubicBezTo>
                      <a:pt x="320" y="15"/>
                      <a:pt x="321" y="14"/>
                      <a:pt x="321" y="14"/>
                    </a:cubicBezTo>
                    <a:cubicBezTo>
                      <a:pt x="321" y="14"/>
                      <a:pt x="324" y="15"/>
                      <a:pt x="324" y="15"/>
                    </a:cubicBezTo>
                    <a:cubicBezTo>
                      <a:pt x="324" y="16"/>
                      <a:pt x="322" y="17"/>
                      <a:pt x="322" y="18"/>
                    </a:cubicBezTo>
                    <a:cubicBezTo>
                      <a:pt x="322" y="18"/>
                      <a:pt x="324" y="19"/>
                      <a:pt x="324" y="19"/>
                    </a:cubicBezTo>
                    <a:cubicBezTo>
                      <a:pt x="324" y="20"/>
                      <a:pt x="323" y="21"/>
                      <a:pt x="322" y="21"/>
                    </a:cubicBezTo>
                    <a:cubicBezTo>
                      <a:pt x="322" y="22"/>
                      <a:pt x="321" y="24"/>
                      <a:pt x="321" y="24"/>
                    </a:cubicBezTo>
                    <a:cubicBezTo>
                      <a:pt x="321" y="24"/>
                      <a:pt x="323" y="25"/>
                      <a:pt x="323" y="25"/>
                    </a:cubicBezTo>
                    <a:cubicBezTo>
                      <a:pt x="324" y="25"/>
                      <a:pt x="324" y="23"/>
                      <a:pt x="325" y="23"/>
                    </a:cubicBezTo>
                    <a:cubicBezTo>
                      <a:pt x="325" y="23"/>
                      <a:pt x="327" y="25"/>
                      <a:pt x="327" y="25"/>
                    </a:cubicBezTo>
                    <a:cubicBezTo>
                      <a:pt x="328" y="25"/>
                      <a:pt x="328" y="26"/>
                      <a:pt x="329" y="27"/>
                    </a:cubicBezTo>
                    <a:cubicBezTo>
                      <a:pt x="329" y="26"/>
                      <a:pt x="331" y="25"/>
                      <a:pt x="331" y="24"/>
                    </a:cubicBezTo>
                    <a:cubicBezTo>
                      <a:pt x="331" y="24"/>
                      <a:pt x="329" y="23"/>
                      <a:pt x="329" y="23"/>
                    </a:cubicBezTo>
                    <a:cubicBezTo>
                      <a:pt x="329" y="22"/>
                      <a:pt x="330" y="21"/>
                      <a:pt x="330" y="20"/>
                    </a:cubicBezTo>
                    <a:cubicBezTo>
                      <a:pt x="330" y="20"/>
                      <a:pt x="328" y="19"/>
                      <a:pt x="328" y="19"/>
                    </a:cubicBezTo>
                    <a:cubicBezTo>
                      <a:pt x="328" y="18"/>
                      <a:pt x="330" y="17"/>
                      <a:pt x="330" y="16"/>
                    </a:cubicBezTo>
                    <a:cubicBezTo>
                      <a:pt x="330" y="16"/>
                      <a:pt x="331" y="15"/>
                      <a:pt x="331" y="14"/>
                    </a:cubicBezTo>
                    <a:cubicBezTo>
                      <a:pt x="331" y="14"/>
                      <a:pt x="330" y="13"/>
                      <a:pt x="329" y="13"/>
                    </a:cubicBezTo>
                    <a:cubicBezTo>
                      <a:pt x="329" y="13"/>
                      <a:pt x="331" y="10"/>
                      <a:pt x="331" y="10"/>
                    </a:cubicBezTo>
                    <a:cubicBezTo>
                      <a:pt x="331" y="10"/>
                      <a:pt x="333" y="12"/>
                      <a:pt x="333" y="12"/>
                    </a:cubicBezTo>
                    <a:cubicBezTo>
                      <a:pt x="333" y="12"/>
                      <a:pt x="335" y="10"/>
                      <a:pt x="335" y="10"/>
                    </a:cubicBezTo>
                    <a:cubicBezTo>
                      <a:pt x="335" y="10"/>
                      <a:pt x="337" y="11"/>
                      <a:pt x="337" y="11"/>
                    </a:cubicBezTo>
                    <a:cubicBezTo>
                      <a:pt x="337" y="12"/>
                      <a:pt x="335" y="14"/>
                      <a:pt x="335" y="14"/>
                    </a:cubicBezTo>
                    <a:cubicBezTo>
                      <a:pt x="336" y="14"/>
                      <a:pt x="337" y="15"/>
                      <a:pt x="338" y="15"/>
                    </a:cubicBezTo>
                    <a:cubicBezTo>
                      <a:pt x="338" y="15"/>
                      <a:pt x="339" y="13"/>
                      <a:pt x="339" y="13"/>
                    </a:cubicBezTo>
                    <a:cubicBezTo>
                      <a:pt x="340" y="13"/>
                      <a:pt x="341" y="14"/>
                      <a:pt x="342" y="15"/>
                    </a:cubicBezTo>
                    <a:cubicBezTo>
                      <a:pt x="342" y="15"/>
                      <a:pt x="343" y="17"/>
                      <a:pt x="344" y="17"/>
                    </a:cubicBezTo>
                    <a:cubicBezTo>
                      <a:pt x="344" y="17"/>
                      <a:pt x="345" y="18"/>
                      <a:pt x="346" y="18"/>
                    </a:cubicBezTo>
                    <a:cubicBezTo>
                      <a:pt x="346" y="18"/>
                      <a:pt x="347" y="16"/>
                      <a:pt x="348" y="16"/>
                    </a:cubicBezTo>
                    <a:cubicBezTo>
                      <a:pt x="348" y="15"/>
                      <a:pt x="349" y="14"/>
                      <a:pt x="349" y="14"/>
                    </a:cubicBezTo>
                    <a:cubicBezTo>
                      <a:pt x="350" y="14"/>
                      <a:pt x="351" y="12"/>
                      <a:pt x="351" y="12"/>
                    </a:cubicBezTo>
                    <a:cubicBezTo>
                      <a:pt x="352" y="12"/>
                      <a:pt x="353" y="13"/>
                      <a:pt x="353" y="13"/>
                    </a:cubicBezTo>
                    <a:cubicBezTo>
                      <a:pt x="354" y="13"/>
                      <a:pt x="354" y="11"/>
                      <a:pt x="355" y="11"/>
                    </a:cubicBezTo>
                    <a:cubicBezTo>
                      <a:pt x="355" y="12"/>
                      <a:pt x="357" y="12"/>
                      <a:pt x="357" y="13"/>
                    </a:cubicBezTo>
                    <a:cubicBezTo>
                      <a:pt x="357" y="13"/>
                      <a:pt x="355" y="14"/>
                      <a:pt x="356" y="15"/>
                    </a:cubicBezTo>
                    <a:cubicBezTo>
                      <a:pt x="356" y="16"/>
                      <a:pt x="358" y="16"/>
                      <a:pt x="358" y="17"/>
                    </a:cubicBezTo>
                    <a:cubicBezTo>
                      <a:pt x="358" y="17"/>
                      <a:pt x="356" y="18"/>
                      <a:pt x="356" y="19"/>
                    </a:cubicBezTo>
                    <a:cubicBezTo>
                      <a:pt x="356" y="20"/>
                      <a:pt x="358" y="20"/>
                      <a:pt x="358" y="21"/>
                    </a:cubicBezTo>
                    <a:cubicBezTo>
                      <a:pt x="359" y="20"/>
                      <a:pt x="360" y="19"/>
                      <a:pt x="360" y="18"/>
                    </a:cubicBezTo>
                    <a:cubicBezTo>
                      <a:pt x="360" y="18"/>
                      <a:pt x="362" y="16"/>
                      <a:pt x="362" y="16"/>
                    </a:cubicBezTo>
                    <a:cubicBezTo>
                      <a:pt x="362" y="16"/>
                      <a:pt x="360" y="14"/>
                      <a:pt x="360" y="14"/>
                    </a:cubicBezTo>
                    <a:cubicBezTo>
                      <a:pt x="360" y="14"/>
                      <a:pt x="361" y="12"/>
                      <a:pt x="361" y="12"/>
                    </a:cubicBezTo>
                    <a:cubicBezTo>
                      <a:pt x="361" y="12"/>
                      <a:pt x="363" y="14"/>
                      <a:pt x="363" y="14"/>
                    </a:cubicBezTo>
                    <a:cubicBezTo>
                      <a:pt x="363" y="14"/>
                      <a:pt x="362" y="16"/>
                      <a:pt x="362" y="16"/>
                    </a:cubicBezTo>
                    <a:cubicBezTo>
                      <a:pt x="362" y="16"/>
                      <a:pt x="364" y="18"/>
                      <a:pt x="364" y="18"/>
                    </a:cubicBezTo>
                    <a:cubicBezTo>
                      <a:pt x="365" y="18"/>
                      <a:pt x="365" y="16"/>
                      <a:pt x="366" y="16"/>
                    </a:cubicBezTo>
                    <a:cubicBezTo>
                      <a:pt x="366" y="16"/>
                      <a:pt x="367" y="17"/>
                      <a:pt x="368" y="17"/>
                    </a:cubicBezTo>
                    <a:cubicBezTo>
                      <a:pt x="369" y="17"/>
                      <a:pt x="369" y="15"/>
                      <a:pt x="370" y="15"/>
                    </a:cubicBezTo>
                    <a:cubicBezTo>
                      <a:pt x="370" y="15"/>
                      <a:pt x="371" y="17"/>
                      <a:pt x="372" y="17"/>
                    </a:cubicBezTo>
                    <a:cubicBezTo>
                      <a:pt x="372" y="17"/>
                      <a:pt x="373" y="15"/>
                      <a:pt x="374" y="15"/>
                    </a:cubicBezTo>
                    <a:cubicBezTo>
                      <a:pt x="374" y="15"/>
                      <a:pt x="375" y="16"/>
                      <a:pt x="376" y="16"/>
                    </a:cubicBezTo>
                    <a:cubicBezTo>
                      <a:pt x="376" y="16"/>
                      <a:pt x="377" y="14"/>
                      <a:pt x="378" y="14"/>
                    </a:cubicBezTo>
                    <a:cubicBezTo>
                      <a:pt x="378" y="14"/>
                      <a:pt x="379" y="12"/>
                      <a:pt x="379" y="12"/>
                    </a:cubicBezTo>
                    <a:cubicBezTo>
                      <a:pt x="380" y="12"/>
                      <a:pt x="381" y="14"/>
                      <a:pt x="381" y="14"/>
                    </a:cubicBezTo>
                    <a:cubicBezTo>
                      <a:pt x="382" y="13"/>
                      <a:pt x="383" y="12"/>
                      <a:pt x="383" y="11"/>
                    </a:cubicBezTo>
                    <a:cubicBezTo>
                      <a:pt x="384" y="11"/>
                      <a:pt x="384" y="9"/>
                      <a:pt x="385" y="9"/>
                    </a:cubicBezTo>
                    <a:cubicBezTo>
                      <a:pt x="385" y="9"/>
                      <a:pt x="387" y="11"/>
                      <a:pt x="387" y="11"/>
                    </a:cubicBezTo>
                    <a:cubicBezTo>
                      <a:pt x="387" y="12"/>
                      <a:pt x="386" y="12"/>
                      <a:pt x="385" y="13"/>
                    </a:cubicBezTo>
                    <a:cubicBezTo>
                      <a:pt x="385" y="13"/>
                      <a:pt x="384" y="15"/>
                      <a:pt x="384" y="15"/>
                    </a:cubicBezTo>
                    <a:cubicBezTo>
                      <a:pt x="384" y="15"/>
                      <a:pt x="386" y="17"/>
                      <a:pt x="386" y="17"/>
                    </a:cubicBezTo>
                    <a:cubicBezTo>
                      <a:pt x="385" y="18"/>
                      <a:pt x="385" y="18"/>
                      <a:pt x="384" y="19"/>
                    </a:cubicBezTo>
                    <a:cubicBezTo>
                      <a:pt x="384" y="20"/>
                      <a:pt x="383" y="21"/>
                      <a:pt x="383" y="21"/>
                    </a:cubicBezTo>
                    <a:cubicBezTo>
                      <a:pt x="382" y="22"/>
                      <a:pt x="381" y="20"/>
                      <a:pt x="380" y="20"/>
                    </a:cubicBezTo>
                    <a:cubicBezTo>
                      <a:pt x="380" y="20"/>
                      <a:pt x="379" y="22"/>
                      <a:pt x="379" y="22"/>
                    </a:cubicBezTo>
                    <a:cubicBezTo>
                      <a:pt x="378" y="22"/>
                      <a:pt x="377" y="20"/>
                      <a:pt x="376" y="20"/>
                    </a:cubicBezTo>
                    <a:cubicBezTo>
                      <a:pt x="376" y="20"/>
                      <a:pt x="375" y="22"/>
                      <a:pt x="375" y="22"/>
                    </a:cubicBezTo>
                    <a:cubicBezTo>
                      <a:pt x="375" y="23"/>
                      <a:pt x="377" y="24"/>
                      <a:pt x="377" y="24"/>
                    </a:cubicBezTo>
                    <a:cubicBezTo>
                      <a:pt x="377" y="25"/>
                      <a:pt x="375" y="26"/>
                      <a:pt x="375" y="26"/>
                    </a:cubicBezTo>
                    <a:cubicBezTo>
                      <a:pt x="376" y="26"/>
                      <a:pt x="377" y="28"/>
                      <a:pt x="377" y="28"/>
                    </a:cubicBezTo>
                    <a:cubicBezTo>
                      <a:pt x="378" y="28"/>
                      <a:pt x="379" y="26"/>
                      <a:pt x="379" y="26"/>
                    </a:cubicBezTo>
                    <a:cubicBezTo>
                      <a:pt x="380" y="26"/>
                      <a:pt x="381" y="28"/>
                      <a:pt x="381" y="28"/>
                    </a:cubicBezTo>
                    <a:cubicBezTo>
                      <a:pt x="382" y="28"/>
                      <a:pt x="382" y="25"/>
                      <a:pt x="383" y="25"/>
                    </a:cubicBezTo>
                    <a:cubicBezTo>
                      <a:pt x="384" y="25"/>
                      <a:pt x="385" y="27"/>
                      <a:pt x="385" y="27"/>
                    </a:cubicBezTo>
                    <a:cubicBezTo>
                      <a:pt x="385" y="26"/>
                      <a:pt x="387" y="25"/>
                      <a:pt x="387" y="25"/>
                    </a:cubicBezTo>
                    <a:cubicBezTo>
                      <a:pt x="387" y="24"/>
                      <a:pt x="385" y="24"/>
                      <a:pt x="385" y="23"/>
                    </a:cubicBezTo>
                    <a:cubicBezTo>
                      <a:pt x="385" y="22"/>
                      <a:pt x="386" y="22"/>
                      <a:pt x="386" y="21"/>
                    </a:cubicBezTo>
                    <a:cubicBezTo>
                      <a:pt x="387" y="20"/>
                      <a:pt x="388" y="19"/>
                      <a:pt x="388" y="19"/>
                    </a:cubicBezTo>
                    <a:cubicBezTo>
                      <a:pt x="388" y="18"/>
                      <a:pt x="386" y="17"/>
                      <a:pt x="386" y="17"/>
                    </a:cubicBezTo>
                    <a:cubicBezTo>
                      <a:pt x="386" y="17"/>
                      <a:pt x="387" y="15"/>
                      <a:pt x="388" y="15"/>
                    </a:cubicBezTo>
                    <a:cubicBezTo>
                      <a:pt x="388" y="15"/>
                      <a:pt x="390" y="17"/>
                      <a:pt x="390" y="16"/>
                    </a:cubicBezTo>
                    <a:cubicBezTo>
                      <a:pt x="390" y="16"/>
                      <a:pt x="392" y="14"/>
                      <a:pt x="392" y="14"/>
                    </a:cubicBezTo>
                    <a:cubicBezTo>
                      <a:pt x="392" y="14"/>
                      <a:pt x="389" y="12"/>
                      <a:pt x="389" y="12"/>
                    </a:cubicBezTo>
                    <a:cubicBezTo>
                      <a:pt x="390" y="12"/>
                      <a:pt x="391" y="10"/>
                      <a:pt x="391" y="10"/>
                    </a:cubicBezTo>
                    <a:cubicBezTo>
                      <a:pt x="392" y="10"/>
                      <a:pt x="393" y="12"/>
                      <a:pt x="393" y="12"/>
                    </a:cubicBezTo>
                    <a:cubicBezTo>
                      <a:pt x="393" y="13"/>
                      <a:pt x="391" y="14"/>
                      <a:pt x="392" y="14"/>
                    </a:cubicBezTo>
                    <a:cubicBezTo>
                      <a:pt x="392" y="15"/>
                      <a:pt x="394" y="15"/>
                      <a:pt x="394" y="16"/>
                    </a:cubicBezTo>
                    <a:cubicBezTo>
                      <a:pt x="394" y="17"/>
                      <a:pt x="396" y="17"/>
                      <a:pt x="396" y="18"/>
                    </a:cubicBezTo>
                    <a:cubicBezTo>
                      <a:pt x="396" y="18"/>
                      <a:pt x="395" y="19"/>
                      <a:pt x="394" y="20"/>
                    </a:cubicBezTo>
                    <a:cubicBezTo>
                      <a:pt x="394" y="20"/>
                      <a:pt x="392" y="18"/>
                      <a:pt x="392" y="18"/>
                    </a:cubicBezTo>
                    <a:cubicBezTo>
                      <a:pt x="392" y="18"/>
                      <a:pt x="391" y="20"/>
                      <a:pt x="390" y="20"/>
                    </a:cubicBezTo>
                    <a:cubicBezTo>
                      <a:pt x="390" y="21"/>
                      <a:pt x="389" y="22"/>
                      <a:pt x="389" y="23"/>
                    </a:cubicBezTo>
                    <a:cubicBezTo>
                      <a:pt x="389" y="23"/>
                      <a:pt x="390" y="24"/>
                      <a:pt x="391" y="24"/>
                    </a:cubicBezTo>
                    <a:cubicBezTo>
                      <a:pt x="391" y="24"/>
                      <a:pt x="392" y="22"/>
                      <a:pt x="393" y="22"/>
                    </a:cubicBezTo>
                    <a:cubicBezTo>
                      <a:pt x="393" y="22"/>
                      <a:pt x="394" y="24"/>
                      <a:pt x="395" y="24"/>
                    </a:cubicBezTo>
                    <a:cubicBezTo>
                      <a:pt x="395" y="24"/>
                      <a:pt x="396" y="22"/>
                      <a:pt x="397" y="22"/>
                    </a:cubicBezTo>
                    <a:cubicBezTo>
                      <a:pt x="397" y="21"/>
                      <a:pt x="398" y="23"/>
                      <a:pt x="399" y="23"/>
                    </a:cubicBezTo>
                    <a:cubicBezTo>
                      <a:pt x="399" y="23"/>
                      <a:pt x="400" y="22"/>
                      <a:pt x="400" y="21"/>
                    </a:cubicBezTo>
                    <a:cubicBezTo>
                      <a:pt x="401" y="20"/>
                      <a:pt x="402" y="20"/>
                      <a:pt x="402" y="19"/>
                    </a:cubicBezTo>
                    <a:cubicBezTo>
                      <a:pt x="402" y="19"/>
                      <a:pt x="404" y="17"/>
                      <a:pt x="404" y="17"/>
                    </a:cubicBezTo>
                    <a:cubicBezTo>
                      <a:pt x="404" y="17"/>
                      <a:pt x="406" y="18"/>
                      <a:pt x="406" y="18"/>
                    </a:cubicBezTo>
                    <a:cubicBezTo>
                      <a:pt x="406" y="19"/>
                      <a:pt x="404" y="20"/>
                      <a:pt x="404" y="20"/>
                    </a:cubicBezTo>
                    <a:cubicBezTo>
                      <a:pt x="405" y="21"/>
                      <a:pt x="407" y="22"/>
                      <a:pt x="407" y="22"/>
                    </a:cubicBezTo>
                    <a:cubicBezTo>
                      <a:pt x="407" y="23"/>
                      <a:pt x="405" y="24"/>
                      <a:pt x="405" y="24"/>
                    </a:cubicBezTo>
                    <a:cubicBezTo>
                      <a:pt x="405" y="25"/>
                      <a:pt x="407" y="26"/>
                      <a:pt x="407" y="26"/>
                    </a:cubicBezTo>
                    <a:cubicBezTo>
                      <a:pt x="408" y="26"/>
                      <a:pt x="408" y="24"/>
                      <a:pt x="409" y="24"/>
                    </a:cubicBezTo>
                    <a:cubicBezTo>
                      <a:pt x="409" y="23"/>
                      <a:pt x="407" y="23"/>
                      <a:pt x="407" y="22"/>
                    </a:cubicBezTo>
                    <a:cubicBezTo>
                      <a:pt x="407" y="22"/>
                      <a:pt x="408" y="20"/>
                      <a:pt x="408" y="20"/>
                    </a:cubicBezTo>
                    <a:cubicBezTo>
                      <a:pt x="409" y="19"/>
                      <a:pt x="410" y="18"/>
                      <a:pt x="410" y="18"/>
                    </a:cubicBezTo>
                    <a:cubicBezTo>
                      <a:pt x="410" y="17"/>
                      <a:pt x="408" y="17"/>
                      <a:pt x="408" y="16"/>
                    </a:cubicBezTo>
                    <a:cubicBezTo>
                      <a:pt x="408" y="16"/>
                      <a:pt x="409" y="14"/>
                      <a:pt x="410" y="14"/>
                    </a:cubicBezTo>
                    <a:cubicBezTo>
                      <a:pt x="410" y="14"/>
                      <a:pt x="412" y="15"/>
                      <a:pt x="412" y="15"/>
                    </a:cubicBezTo>
                    <a:cubicBezTo>
                      <a:pt x="412" y="16"/>
                      <a:pt x="410" y="17"/>
                      <a:pt x="410" y="18"/>
                    </a:cubicBezTo>
                    <a:cubicBezTo>
                      <a:pt x="410" y="18"/>
                      <a:pt x="412" y="19"/>
                      <a:pt x="412" y="19"/>
                    </a:cubicBezTo>
                    <a:cubicBezTo>
                      <a:pt x="412" y="20"/>
                      <a:pt x="410" y="21"/>
                      <a:pt x="411" y="22"/>
                    </a:cubicBezTo>
                    <a:cubicBezTo>
                      <a:pt x="411" y="22"/>
                      <a:pt x="413" y="23"/>
                      <a:pt x="413" y="23"/>
                    </a:cubicBezTo>
                    <a:cubicBezTo>
                      <a:pt x="413" y="24"/>
                      <a:pt x="415" y="25"/>
                      <a:pt x="415" y="25"/>
                    </a:cubicBezTo>
                    <a:cubicBezTo>
                      <a:pt x="415" y="25"/>
                      <a:pt x="416" y="23"/>
                      <a:pt x="417" y="23"/>
                    </a:cubicBezTo>
                    <a:cubicBezTo>
                      <a:pt x="417" y="22"/>
                      <a:pt x="418" y="21"/>
                      <a:pt x="418" y="21"/>
                    </a:cubicBezTo>
                    <a:cubicBezTo>
                      <a:pt x="419" y="20"/>
                      <a:pt x="420" y="19"/>
                      <a:pt x="420" y="18"/>
                    </a:cubicBezTo>
                    <a:cubicBezTo>
                      <a:pt x="420" y="18"/>
                      <a:pt x="421" y="16"/>
                      <a:pt x="422" y="16"/>
                    </a:cubicBezTo>
                    <a:cubicBezTo>
                      <a:pt x="422" y="16"/>
                      <a:pt x="424" y="18"/>
                      <a:pt x="424" y="18"/>
                    </a:cubicBezTo>
                    <a:cubicBezTo>
                      <a:pt x="425" y="18"/>
                      <a:pt x="425" y="16"/>
                      <a:pt x="426" y="16"/>
                    </a:cubicBezTo>
                    <a:cubicBezTo>
                      <a:pt x="426" y="16"/>
                      <a:pt x="428" y="17"/>
                      <a:pt x="428" y="17"/>
                    </a:cubicBezTo>
                    <a:cubicBezTo>
                      <a:pt x="428" y="18"/>
                      <a:pt x="426" y="19"/>
                      <a:pt x="426" y="20"/>
                    </a:cubicBezTo>
                    <a:cubicBezTo>
                      <a:pt x="426" y="20"/>
                      <a:pt x="428" y="21"/>
                      <a:pt x="429" y="21"/>
                    </a:cubicBezTo>
                    <a:cubicBezTo>
                      <a:pt x="429" y="21"/>
                      <a:pt x="430" y="23"/>
                      <a:pt x="431" y="23"/>
                    </a:cubicBezTo>
                    <a:cubicBezTo>
                      <a:pt x="431" y="22"/>
                      <a:pt x="433" y="21"/>
                      <a:pt x="433" y="21"/>
                    </a:cubicBezTo>
                    <a:cubicBezTo>
                      <a:pt x="432" y="20"/>
                      <a:pt x="430" y="20"/>
                      <a:pt x="430" y="19"/>
                    </a:cubicBezTo>
                    <a:cubicBezTo>
                      <a:pt x="430" y="18"/>
                      <a:pt x="432" y="18"/>
                      <a:pt x="432" y="17"/>
                    </a:cubicBezTo>
                    <a:cubicBezTo>
                      <a:pt x="432" y="16"/>
                      <a:pt x="430" y="16"/>
                      <a:pt x="430" y="15"/>
                    </a:cubicBezTo>
                    <a:cubicBezTo>
                      <a:pt x="430" y="15"/>
                      <a:pt x="431" y="13"/>
                      <a:pt x="431" y="13"/>
                    </a:cubicBezTo>
                    <a:cubicBezTo>
                      <a:pt x="432" y="12"/>
                      <a:pt x="433" y="11"/>
                      <a:pt x="433" y="11"/>
                    </a:cubicBezTo>
                    <a:cubicBezTo>
                      <a:pt x="435" y="12"/>
                      <a:pt x="436" y="13"/>
                      <a:pt x="438" y="14"/>
                    </a:cubicBezTo>
                    <a:cubicBezTo>
                      <a:pt x="438" y="15"/>
                      <a:pt x="436" y="16"/>
                      <a:pt x="436" y="16"/>
                    </a:cubicBezTo>
                    <a:cubicBezTo>
                      <a:pt x="436" y="17"/>
                      <a:pt x="438" y="17"/>
                      <a:pt x="438" y="18"/>
                    </a:cubicBezTo>
                    <a:cubicBezTo>
                      <a:pt x="438" y="18"/>
                      <a:pt x="436" y="20"/>
                      <a:pt x="436" y="20"/>
                    </a:cubicBezTo>
                    <a:cubicBezTo>
                      <a:pt x="437" y="21"/>
                      <a:pt x="438" y="21"/>
                      <a:pt x="439" y="22"/>
                    </a:cubicBezTo>
                    <a:cubicBezTo>
                      <a:pt x="439" y="22"/>
                      <a:pt x="440" y="23"/>
                      <a:pt x="441" y="24"/>
                    </a:cubicBezTo>
                    <a:cubicBezTo>
                      <a:pt x="442" y="22"/>
                      <a:pt x="443" y="21"/>
                      <a:pt x="444" y="19"/>
                    </a:cubicBezTo>
                    <a:cubicBezTo>
                      <a:pt x="444" y="18"/>
                      <a:pt x="442" y="18"/>
                      <a:pt x="442" y="17"/>
                    </a:cubicBezTo>
                    <a:cubicBezTo>
                      <a:pt x="442" y="17"/>
                      <a:pt x="444" y="16"/>
                      <a:pt x="444" y="15"/>
                    </a:cubicBezTo>
                    <a:cubicBezTo>
                      <a:pt x="444" y="14"/>
                      <a:pt x="442" y="14"/>
                      <a:pt x="442" y="13"/>
                    </a:cubicBezTo>
                    <a:cubicBezTo>
                      <a:pt x="441" y="13"/>
                      <a:pt x="443" y="12"/>
                      <a:pt x="443" y="11"/>
                    </a:cubicBezTo>
                    <a:cubicBezTo>
                      <a:pt x="443" y="11"/>
                      <a:pt x="441" y="10"/>
                      <a:pt x="441" y="10"/>
                    </a:cubicBezTo>
                    <a:cubicBezTo>
                      <a:pt x="442" y="9"/>
                      <a:pt x="442" y="8"/>
                      <a:pt x="443" y="7"/>
                    </a:cubicBezTo>
                    <a:cubicBezTo>
                      <a:pt x="443" y="7"/>
                      <a:pt x="444" y="5"/>
                      <a:pt x="444" y="5"/>
                    </a:cubicBezTo>
                    <a:cubicBezTo>
                      <a:pt x="445" y="5"/>
                      <a:pt x="447" y="7"/>
                      <a:pt x="447" y="7"/>
                    </a:cubicBezTo>
                    <a:cubicBezTo>
                      <a:pt x="447" y="7"/>
                      <a:pt x="445" y="8"/>
                      <a:pt x="445" y="9"/>
                    </a:cubicBezTo>
                    <a:cubicBezTo>
                      <a:pt x="446" y="10"/>
                      <a:pt x="446" y="10"/>
                      <a:pt x="447" y="11"/>
                    </a:cubicBezTo>
                    <a:cubicBezTo>
                      <a:pt x="448" y="11"/>
                      <a:pt x="449" y="12"/>
                      <a:pt x="449" y="12"/>
                    </a:cubicBezTo>
                    <a:cubicBezTo>
                      <a:pt x="450" y="13"/>
                      <a:pt x="448" y="14"/>
                      <a:pt x="448" y="15"/>
                    </a:cubicBezTo>
                    <a:cubicBezTo>
                      <a:pt x="447" y="15"/>
                      <a:pt x="446" y="17"/>
                      <a:pt x="446" y="17"/>
                    </a:cubicBezTo>
                    <a:cubicBezTo>
                      <a:pt x="446" y="17"/>
                      <a:pt x="448" y="18"/>
                      <a:pt x="448" y="19"/>
                    </a:cubicBezTo>
                    <a:cubicBezTo>
                      <a:pt x="449" y="19"/>
                      <a:pt x="450" y="20"/>
                      <a:pt x="450" y="20"/>
                    </a:cubicBezTo>
                    <a:cubicBezTo>
                      <a:pt x="451" y="21"/>
                      <a:pt x="449" y="22"/>
                      <a:pt x="449" y="23"/>
                    </a:cubicBezTo>
                    <a:cubicBezTo>
                      <a:pt x="449" y="23"/>
                      <a:pt x="447" y="24"/>
                      <a:pt x="447" y="25"/>
                    </a:cubicBezTo>
                    <a:cubicBezTo>
                      <a:pt x="447" y="25"/>
                      <a:pt x="449" y="26"/>
                      <a:pt x="449" y="26"/>
                    </a:cubicBezTo>
                    <a:cubicBezTo>
                      <a:pt x="449" y="27"/>
                      <a:pt x="451" y="28"/>
                      <a:pt x="452" y="28"/>
                    </a:cubicBezTo>
                    <a:cubicBezTo>
                      <a:pt x="452" y="27"/>
                      <a:pt x="453" y="27"/>
                      <a:pt x="453" y="26"/>
                    </a:cubicBezTo>
                    <a:cubicBezTo>
                      <a:pt x="453" y="26"/>
                      <a:pt x="451" y="25"/>
                      <a:pt x="451" y="24"/>
                    </a:cubicBezTo>
                    <a:cubicBezTo>
                      <a:pt x="451" y="24"/>
                      <a:pt x="452" y="23"/>
                      <a:pt x="453" y="22"/>
                    </a:cubicBezTo>
                    <a:cubicBezTo>
                      <a:pt x="453" y="21"/>
                      <a:pt x="454" y="20"/>
                      <a:pt x="454" y="20"/>
                    </a:cubicBezTo>
                    <a:cubicBezTo>
                      <a:pt x="455" y="20"/>
                      <a:pt x="456" y="22"/>
                      <a:pt x="457" y="21"/>
                    </a:cubicBezTo>
                    <a:cubicBezTo>
                      <a:pt x="457" y="21"/>
                      <a:pt x="458" y="20"/>
                      <a:pt x="458" y="19"/>
                    </a:cubicBezTo>
                    <a:cubicBezTo>
                      <a:pt x="459" y="19"/>
                      <a:pt x="460" y="18"/>
                      <a:pt x="460" y="17"/>
                    </a:cubicBezTo>
                    <a:cubicBezTo>
                      <a:pt x="461" y="16"/>
                      <a:pt x="461" y="16"/>
                      <a:pt x="462" y="15"/>
                    </a:cubicBezTo>
                    <a:cubicBezTo>
                      <a:pt x="462" y="14"/>
                      <a:pt x="464" y="13"/>
                      <a:pt x="463" y="13"/>
                    </a:cubicBezTo>
                    <a:cubicBezTo>
                      <a:pt x="463" y="12"/>
                      <a:pt x="462" y="11"/>
                      <a:pt x="461" y="11"/>
                    </a:cubicBezTo>
                    <a:cubicBezTo>
                      <a:pt x="461" y="11"/>
                      <a:pt x="459" y="9"/>
                      <a:pt x="459" y="9"/>
                    </a:cubicBezTo>
                    <a:cubicBezTo>
                      <a:pt x="459" y="9"/>
                      <a:pt x="460" y="7"/>
                      <a:pt x="461" y="7"/>
                    </a:cubicBezTo>
                    <a:cubicBezTo>
                      <a:pt x="461" y="7"/>
                      <a:pt x="462" y="9"/>
                      <a:pt x="463" y="9"/>
                    </a:cubicBezTo>
                    <a:cubicBezTo>
                      <a:pt x="463" y="8"/>
                      <a:pt x="464" y="6"/>
                      <a:pt x="465" y="6"/>
                    </a:cubicBezTo>
                    <a:cubicBezTo>
                      <a:pt x="465" y="7"/>
                      <a:pt x="466" y="8"/>
                      <a:pt x="467" y="8"/>
                    </a:cubicBezTo>
                    <a:cubicBezTo>
                      <a:pt x="467" y="8"/>
                      <a:pt x="469" y="10"/>
                      <a:pt x="469" y="10"/>
                    </a:cubicBezTo>
                    <a:cubicBezTo>
                      <a:pt x="470" y="10"/>
                      <a:pt x="471" y="12"/>
                      <a:pt x="471" y="11"/>
                    </a:cubicBezTo>
                    <a:cubicBezTo>
                      <a:pt x="472" y="11"/>
                      <a:pt x="473" y="10"/>
                      <a:pt x="473" y="9"/>
                    </a:cubicBezTo>
                    <a:cubicBezTo>
                      <a:pt x="474" y="9"/>
                      <a:pt x="474" y="8"/>
                      <a:pt x="475" y="7"/>
                    </a:cubicBezTo>
                    <a:cubicBezTo>
                      <a:pt x="475" y="6"/>
                      <a:pt x="476" y="6"/>
                      <a:pt x="476" y="5"/>
                    </a:cubicBezTo>
                    <a:cubicBezTo>
                      <a:pt x="477" y="5"/>
                      <a:pt x="479" y="6"/>
                      <a:pt x="479" y="6"/>
                    </a:cubicBezTo>
                    <a:cubicBezTo>
                      <a:pt x="479" y="7"/>
                      <a:pt x="477" y="8"/>
                      <a:pt x="477" y="9"/>
                    </a:cubicBezTo>
                    <a:cubicBezTo>
                      <a:pt x="477" y="9"/>
                      <a:pt x="479" y="10"/>
                      <a:pt x="479" y="10"/>
                    </a:cubicBezTo>
                    <a:cubicBezTo>
                      <a:pt x="479" y="11"/>
                      <a:pt x="478" y="12"/>
                      <a:pt x="478" y="13"/>
                    </a:cubicBezTo>
                    <a:cubicBezTo>
                      <a:pt x="477" y="13"/>
                      <a:pt x="476" y="14"/>
                      <a:pt x="476" y="15"/>
                    </a:cubicBezTo>
                    <a:cubicBezTo>
                      <a:pt x="476" y="15"/>
                      <a:pt x="474" y="17"/>
                      <a:pt x="474" y="17"/>
                    </a:cubicBezTo>
                    <a:cubicBezTo>
                      <a:pt x="474" y="17"/>
                      <a:pt x="476" y="19"/>
                      <a:pt x="476" y="19"/>
                    </a:cubicBezTo>
                    <a:cubicBezTo>
                      <a:pt x="477" y="19"/>
                      <a:pt x="478" y="20"/>
                      <a:pt x="479" y="21"/>
                    </a:cubicBezTo>
                    <a:cubicBezTo>
                      <a:pt x="479" y="21"/>
                      <a:pt x="481" y="22"/>
                      <a:pt x="481" y="22"/>
                    </a:cubicBezTo>
                    <a:cubicBezTo>
                      <a:pt x="481" y="22"/>
                      <a:pt x="479" y="24"/>
                      <a:pt x="479" y="24"/>
                    </a:cubicBezTo>
                    <a:cubicBezTo>
                      <a:pt x="479" y="25"/>
                      <a:pt x="477" y="26"/>
                      <a:pt x="477" y="27"/>
                    </a:cubicBezTo>
                    <a:cubicBezTo>
                      <a:pt x="478" y="27"/>
                      <a:pt x="479" y="28"/>
                      <a:pt x="480" y="28"/>
                    </a:cubicBezTo>
                    <a:cubicBezTo>
                      <a:pt x="480" y="29"/>
                      <a:pt x="481" y="29"/>
                      <a:pt x="482" y="30"/>
                    </a:cubicBezTo>
                    <a:cubicBezTo>
                      <a:pt x="482" y="29"/>
                      <a:pt x="483" y="29"/>
                      <a:pt x="484" y="28"/>
                    </a:cubicBezTo>
                    <a:cubicBezTo>
                      <a:pt x="484" y="27"/>
                      <a:pt x="485" y="26"/>
                      <a:pt x="485" y="26"/>
                    </a:cubicBezTo>
                    <a:cubicBezTo>
                      <a:pt x="485" y="25"/>
                      <a:pt x="487" y="24"/>
                      <a:pt x="487" y="23"/>
                    </a:cubicBezTo>
                    <a:cubicBezTo>
                      <a:pt x="487" y="23"/>
                      <a:pt x="485" y="22"/>
                      <a:pt x="485" y="22"/>
                    </a:cubicBezTo>
                    <a:cubicBezTo>
                      <a:pt x="485" y="21"/>
                      <a:pt x="486" y="20"/>
                      <a:pt x="486" y="19"/>
                    </a:cubicBezTo>
                    <a:cubicBezTo>
                      <a:pt x="487" y="19"/>
                      <a:pt x="488" y="18"/>
                      <a:pt x="488" y="17"/>
                    </a:cubicBezTo>
                    <a:cubicBezTo>
                      <a:pt x="488" y="17"/>
                      <a:pt x="486" y="16"/>
                      <a:pt x="486" y="16"/>
                    </a:cubicBezTo>
                    <a:cubicBezTo>
                      <a:pt x="486" y="15"/>
                      <a:pt x="487" y="13"/>
                      <a:pt x="488" y="13"/>
                    </a:cubicBezTo>
                    <a:cubicBezTo>
                      <a:pt x="488" y="13"/>
                      <a:pt x="489" y="15"/>
                      <a:pt x="490" y="15"/>
                    </a:cubicBezTo>
                    <a:cubicBezTo>
                      <a:pt x="490" y="15"/>
                      <a:pt x="491" y="13"/>
                      <a:pt x="492" y="13"/>
                    </a:cubicBezTo>
                    <a:cubicBezTo>
                      <a:pt x="492" y="12"/>
                      <a:pt x="493" y="11"/>
                      <a:pt x="493" y="11"/>
                    </a:cubicBezTo>
                    <a:cubicBezTo>
                      <a:pt x="493" y="10"/>
                      <a:pt x="491" y="9"/>
                      <a:pt x="491" y="9"/>
                    </a:cubicBezTo>
                    <a:cubicBezTo>
                      <a:pt x="492" y="7"/>
                      <a:pt x="493" y="6"/>
                      <a:pt x="494" y="4"/>
                    </a:cubicBezTo>
                    <a:cubicBezTo>
                      <a:pt x="496" y="6"/>
                      <a:pt x="497" y="7"/>
                      <a:pt x="499" y="8"/>
                    </a:cubicBezTo>
                    <a:cubicBezTo>
                      <a:pt x="499" y="8"/>
                      <a:pt x="501" y="9"/>
                      <a:pt x="501" y="9"/>
                    </a:cubicBezTo>
                    <a:cubicBezTo>
                      <a:pt x="501" y="10"/>
                      <a:pt x="499" y="11"/>
                      <a:pt x="499" y="12"/>
                    </a:cubicBezTo>
                    <a:cubicBezTo>
                      <a:pt x="500" y="12"/>
                      <a:pt x="501" y="13"/>
                      <a:pt x="502" y="13"/>
                    </a:cubicBezTo>
                    <a:cubicBezTo>
                      <a:pt x="502" y="14"/>
                      <a:pt x="500" y="15"/>
                      <a:pt x="500" y="16"/>
                    </a:cubicBezTo>
                    <a:cubicBezTo>
                      <a:pt x="500" y="16"/>
                      <a:pt x="502" y="17"/>
                      <a:pt x="502" y="17"/>
                    </a:cubicBezTo>
                    <a:cubicBezTo>
                      <a:pt x="502" y="18"/>
                      <a:pt x="500" y="19"/>
                      <a:pt x="500" y="20"/>
                    </a:cubicBezTo>
                    <a:cubicBezTo>
                      <a:pt x="501" y="20"/>
                      <a:pt x="503" y="21"/>
                      <a:pt x="503" y="21"/>
                    </a:cubicBezTo>
                    <a:cubicBezTo>
                      <a:pt x="503" y="22"/>
                      <a:pt x="501" y="23"/>
                      <a:pt x="501" y="24"/>
                    </a:cubicBezTo>
                    <a:cubicBezTo>
                      <a:pt x="501" y="24"/>
                      <a:pt x="503" y="25"/>
                      <a:pt x="503" y="25"/>
                    </a:cubicBezTo>
                    <a:cubicBezTo>
                      <a:pt x="504" y="26"/>
                      <a:pt x="505" y="26"/>
                      <a:pt x="505" y="27"/>
                    </a:cubicBezTo>
                    <a:cubicBezTo>
                      <a:pt x="506" y="26"/>
                      <a:pt x="507" y="25"/>
                      <a:pt x="507" y="25"/>
                    </a:cubicBezTo>
                    <a:cubicBezTo>
                      <a:pt x="508" y="24"/>
                      <a:pt x="509" y="23"/>
                      <a:pt x="509" y="22"/>
                    </a:cubicBezTo>
                    <a:cubicBezTo>
                      <a:pt x="509" y="22"/>
                      <a:pt x="507" y="21"/>
                      <a:pt x="507" y="21"/>
                    </a:cubicBezTo>
                    <a:cubicBezTo>
                      <a:pt x="507" y="20"/>
                      <a:pt x="508" y="19"/>
                      <a:pt x="508" y="19"/>
                    </a:cubicBezTo>
                    <a:cubicBezTo>
                      <a:pt x="509" y="18"/>
                      <a:pt x="510" y="17"/>
                      <a:pt x="510" y="16"/>
                    </a:cubicBezTo>
                    <a:cubicBezTo>
                      <a:pt x="511" y="16"/>
                      <a:pt x="511" y="15"/>
                      <a:pt x="512" y="14"/>
                    </a:cubicBezTo>
                    <a:cubicBezTo>
                      <a:pt x="513" y="13"/>
                      <a:pt x="514" y="11"/>
                      <a:pt x="515" y="10"/>
                    </a:cubicBezTo>
                    <a:cubicBezTo>
                      <a:pt x="516" y="10"/>
                      <a:pt x="517" y="11"/>
                      <a:pt x="517" y="11"/>
                    </a:cubicBezTo>
                    <a:cubicBezTo>
                      <a:pt x="518" y="12"/>
                      <a:pt x="519" y="12"/>
                      <a:pt x="520" y="13"/>
                    </a:cubicBezTo>
                    <a:cubicBezTo>
                      <a:pt x="520" y="14"/>
                      <a:pt x="521" y="14"/>
                      <a:pt x="522" y="15"/>
                    </a:cubicBezTo>
                    <a:cubicBezTo>
                      <a:pt x="522" y="14"/>
                      <a:pt x="523" y="13"/>
                      <a:pt x="524" y="12"/>
                    </a:cubicBezTo>
                    <a:cubicBezTo>
                      <a:pt x="523" y="13"/>
                      <a:pt x="526" y="14"/>
                      <a:pt x="526" y="14"/>
                    </a:cubicBezTo>
                    <a:cubicBezTo>
                      <a:pt x="526" y="14"/>
                      <a:pt x="524" y="16"/>
                      <a:pt x="524" y="16"/>
                    </a:cubicBezTo>
                    <a:cubicBezTo>
                      <a:pt x="524" y="16"/>
                      <a:pt x="522" y="15"/>
                      <a:pt x="522" y="15"/>
                    </a:cubicBezTo>
                    <a:cubicBezTo>
                      <a:pt x="522" y="15"/>
                      <a:pt x="520" y="17"/>
                      <a:pt x="520" y="17"/>
                    </a:cubicBezTo>
                    <a:cubicBezTo>
                      <a:pt x="520" y="17"/>
                      <a:pt x="522" y="19"/>
                      <a:pt x="522" y="19"/>
                    </a:cubicBezTo>
                    <a:cubicBezTo>
                      <a:pt x="522" y="19"/>
                      <a:pt x="521" y="20"/>
                      <a:pt x="521" y="21"/>
                    </a:cubicBezTo>
                    <a:cubicBezTo>
                      <a:pt x="520" y="22"/>
                      <a:pt x="520" y="22"/>
                      <a:pt x="519" y="23"/>
                    </a:cubicBezTo>
                    <a:cubicBezTo>
                      <a:pt x="518" y="24"/>
                      <a:pt x="518" y="25"/>
                      <a:pt x="517" y="25"/>
                    </a:cubicBezTo>
                    <a:cubicBezTo>
                      <a:pt x="517" y="26"/>
                      <a:pt x="516" y="27"/>
                      <a:pt x="516" y="28"/>
                    </a:cubicBezTo>
                    <a:cubicBezTo>
                      <a:pt x="515" y="28"/>
                      <a:pt x="518" y="29"/>
                      <a:pt x="518" y="29"/>
                    </a:cubicBezTo>
                    <a:cubicBezTo>
                      <a:pt x="519" y="28"/>
                      <a:pt x="520" y="26"/>
                      <a:pt x="521" y="25"/>
                    </a:cubicBezTo>
                    <a:cubicBezTo>
                      <a:pt x="522" y="24"/>
                      <a:pt x="522" y="23"/>
                      <a:pt x="523" y="23"/>
                    </a:cubicBezTo>
                    <a:cubicBezTo>
                      <a:pt x="523" y="22"/>
                      <a:pt x="525" y="24"/>
                      <a:pt x="525" y="24"/>
                    </a:cubicBezTo>
                    <a:cubicBezTo>
                      <a:pt x="526" y="24"/>
                      <a:pt x="527" y="22"/>
                      <a:pt x="527" y="22"/>
                    </a:cubicBezTo>
                    <a:cubicBezTo>
                      <a:pt x="527" y="21"/>
                      <a:pt x="528" y="21"/>
                      <a:pt x="529" y="20"/>
                    </a:cubicBezTo>
                    <a:cubicBezTo>
                      <a:pt x="529" y="19"/>
                      <a:pt x="530" y="18"/>
                      <a:pt x="530" y="18"/>
                    </a:cubicBezTo>
                    <a:cubicBezTo>
                      <a:pt x="530" y="17"/>
                      <a:pt x="528" y="16"/>
                      <a:pt x="528" y="16"/>
                    </a:cubicBezTo>
                    <a:cubicBezTo>
                      <a:pt x="528" y="15"/>
                      <a:pt x="530" y="14"/>
                      <a:pt x="530" y="14"/>
                    </a:cubicBezTo>
                    <a:cubicBezTo>
                      <a:pt x="529" y="14"/>
                      <a:pt x="528" y="12"/>
                      <a:pt x="528" y="12"/>
                    </a:cubicBezTo>
                    <a:cubicBezTo>
                      <a:pt x="528" y="12"/>
                      <a:pt x="529" y="10"/>
                      <a:pt x="529" y="10"/>
                    </a:cubicBezTo>
                    <a:cubicBezTo>
                      <a:pt x="530" y="10"/>
                      <a:pt x="531" y="11"/>
                      <a:pt x="531" y="11"/>
                    </a:cubicBezTo>
                    <a:cubicBezTo>
                      <a:pt x="532" y="12"/>
                      <a:pt x="534" y="13"/>
                      <a:pt x="534" y="13"/>
                    </a:cubicBezTo>
                    <a:cubicBezTo>
                      <a:pt x="534" y="14"/>
                      <a:pt x="532" y="15"/>
                      <a:pt x="532" y="15"/>
                    </a:cubicBezTo>
                    <a:cubicBezTo>
                      <a:pt x="532" y="16"/>
                      <a:pt x="534" y="16"/>
                      <a:pt x="534" y="17"/>
                    </a:cubicBezTo>
                    <a:cubicBezTo>
                      <a:pt x="534" y="18"/>
                      <a:pt x="532" y="19"/>
                      <a:pt x="532" y="19"/>
                    </a:cubicBezTo>
                    <a:cubicBezTo>
                      <a:pt x="533" y="20"/>
                      <a:pt x="535" y="20"/>
                      <a:pt x="535" y="21"/>
                    </a:cubicBezTo>
                    <a:cubicBezTo>
                      <a:pt x="535" y="22"/>
                      <a:pt x="537" y="22"/>
                      <a:pt x="537" y="23"/>
                    </a:cubicBezTo>
                    <a:cubicBezTo>
                      <a:pt x="537" y="22"/>
                      <a:pt x="539" y="21"/>
                      <a:pt x="539" y="20"/>
                    </a:cubicBezTo>
                    <a:cubicBezTo>
                      <a:pt x="539" y="20"/>
                      <a:pt x="536" y="19"/>
                      <a:pt x="536" y="19"/>
                    </a:cubicBezTo>
                    <a:cubicBezTo>
                      <a:pt x="536" y="18"/>
                      <a:pt x="538" y="17"/>
                      <a:pt x="538" y="17"/>
                    </a:cubicBezTo>
                    <a:cubicBezTo>
                      <a:pt x="538" y="16"/>
                      <a:pt x="539" y="14"/>
                      <a:pt x="540" y="14"/>
                    </a:cubicBezTo>
                    <a:cubicBezTo>
                      <a:pt x="540" y="14"/>
                      <a:pt x="542" y="16"/>
                      <a:pt x="542" y="16"/>
                    </a:cubicBezTo>
                    <a:cubicBezTo>
                      <a:pt x="543" y="16"/>
                      <a:pt x="543" y="14"/>
                      <a:pt x="544" y="14"/>
                    </a:cubicBezTo>
                    <a:cubicBezTo>
                      <a:pt x="545" y="14"/>
                      <a:pt x="545" y="15"/>
                      <a:pt x="546" y="15"/>
                    </a:cubicBezTo>
                    <a:cubicBezTo>
                      <a:pt x="547" y="16"/>
                      <a:pt x="548" y="17"/>
                      <a:pt x="548" y="17"/>
                    </a:cubicBezTo>
                    <a:cubicBezTo>
                      <a:pt x="548" y="18"/>
                      <a:pt x="546" y="19"/>
                      <a:pt x="547" y="19"/>
                    </a:cubicBezTo>
                    <a:cubicBezTo>
                      <a:pt x="547" y="20"/>
                      <a:pt x="549" y="21"/>
                      <a:pt x="549" y="21"/>
                    </a:cubicBezTo>
                    <a:cubicBezTo>
                      <a:pt x="549" y="21"/>
                      <a:pt x="550" y="23"/>
                      <a:pt x="551" y="23"/>
                    </a:cubicBezTo>
                    <a:cubicBezTo>
                      <a:pt x="551" y="23"/>
                      <a:pt x="552" y="21"/>
                      <a:pt x="553" y="21"/>
                    </a:cubicBezTo>
                    <a:cubicBezTo>
                      <a:pt x="553" y="20"/>
                      <a:pt x="554" y="19"/>
                      <a:pt x="554" y="18"/>
                    </a:cubicBezTo>
                    <a:cubicBezTo>
                      <a:pt x="554" y="18"/>
                      <a:pt x="552" y="17"/>
                      <a:pt x="552" y="17"/>
                    </a:cubicBezTo>
                    <a:cubicBezTo>
                      <a:pt x="553" y="16"/>
                      <a:pt x="553" y="15"/>
                      <a:pt x="554" y="14"/>
                    </a:cubicBezTo>
                    <a:cubicBezTo>
                      <a:pt x="554" y="14"/>
                      <a:pt x="556" y="16"/>
                      <a:pt x="556" y="16"/>
                    </a:cubicBezTo>
                    <a:cubicBezTo>
                      <a:pt x="557" y="17"/>
                      <a:pt x="558" y="18"/>
                      <a:pt x="558" y="18"/>
                    </a:cubicBezTo>
                    <a:cubicBezTo>
                      <a:pt x="559" y="18"/>
                      <a:pt x="560" y="20"/>
                      <a:pt x="561" y="20"/>
                    </a:cubicBezTo>
                    <a:cubicBezTo>
                      <a:pt x="561" y="20"/>
                      <a:pt x="562" y="17"/>
                      <a:pt x="562" y="17"/>
                    </a:cubicBezTo>
                    <a:cubicBezTo>
                      <a:pt x="563" y="18"/>
                      <a:pt x="564" y="19"/>
                      <a:pt x="565" y="19"/>
                    </a:cubicBezTo>
                    <a:cubicBezTo>
                      <a:pt x="565" y="20"/>
                      <a:pt x="563" y="21"/>
                      <a:pt x="563" y="21"/>
                    </a:cubicBezTo>
                    <a:cubicBezTo>
                      <a:pt x="563" y="22"/>
                      <a:pt x="561" y="23"/>
                      <a:pt x="561" y="23"/>
                    </a:cubicBezTo>
                    <a:cubicBezTo>
                      <a:pt x="561" y="24"/>
                      <a:pt x="563" y="25"/>
                      <a:pt x="563" y="25"/>
                    </a:cubicBezTo>
                    <a:cubicBezTo>
                      <a:pt x="564" y="26"/>
                      <a:pt x="565" y="26"/>
                      <a:pt x="566" y="27"/>
                    </a:cubicBezTo>
                    <a:cubicBezTo>
                      <a:pt x="567" y="25"/>
                      <a:pt x="568" y="24"/>
                      <a:pt x="569" y="22"/>
                    </a:cubicBezTo>
                    <a:cubicBezTo>
                      <a:pt x="570" y="22"/>
                      <a:pt x="570" y="21"/>
                      <a:pt x="571" y="20"/>
                    </a:cubicBezTo>
                    <a:cubicBezTo>
                      <a:pt x="572" y="19"/>
                      <a:pt x="573" y="17"/>
                      <a:pt x="574" y="16"/>
                    </a:cubicBezTo>
                    <a:cubicBezTo>
                      <a:pt x="575" y="15"/>
                      <a:pt x="575" y="14"/>
                      <a:pt x="576" y="14"/>
                    </a:cubicBezTo>
                    <a:cubicBezTo>
                      <a:pt x="577" y="14"/>
                      <a:pt x="577" y="15"/>
                      <a:pt x="578" y="15"/>
                    </a:cubicBezTo>
                    <a:cubicBezTo>
                      <a:pt x="579" y="16"/>
                      <a:pt x="580" y="16"/>
                      <a:pt x="580" y="17"/>
                    </a:cubicBezTo>
                    <a:cubicBezTo>
                      <a:pt x="580" y="17"/>
                      <a:pt x="578" y="19"/>
                      <a:pt x="579" y="19"/>
                    </a:cubicBezTo>
                    <a:cubicBezTo>
                      <a:pt x="579" y="19"/>
                      <a:pt x="581" y="21"/>
                      <a:pt x="581" y="21"/>
                    </a:cubicBezTo>
                    <a:cubicBezTo>
                      <a:pt x="581" y="21"/>
                      <a:pt x="582" y="19"/>
                      <a:pt x="582" y="19"/>
                    </a:cubicBezTo>
                    <a:cubicBezTo>
                      <a:pt x="583" y="18"/>
                      <a:pt x="584" y="17"/>
                      <a:pt x="584" y="16"/>
                    </a:cubicBezTo>
                    <a:cubicBezTo>
                      <a:pt x="584" y="16"/>
                      <a:pt x="582" y="15"/>
                      <a:pt x="582" y="15"/>
                    </a:cubicBezTo>
                    <a:cubicBezTo>
                      <a:pt x="582" y="14"/>
                      <a:pt x="583" y="13"/>
                      <a:pt x="584" y="12"/>
                    </a:cubicBezTo>
                    <a:cubicBezTo>
                      <a:pt x="584" y="12"/>
                      <a:pt x="585" y="11"/>
                      <a:pt x="585" y="10"/>
                    </a:cubicBezTo>
                    <a:cubicBezTo>
                      <a:pt x="586" y="9"/>
                      <a:pt x="587" y="9"/>
                      <a:pt x="587" y="8"/>
                    </a:cubicBezTo>
                    <a:cubicBezTo>
                      <a:pt x="587" y="8"/>
                      <a:pt x="588" y="6"/>
                      <a:pt x="589" y="6"/>
                    </a:cubicBezTo>
                    <a:cubicBezTo>
                      <a:pt x="589" y="6"/>
                      <a:pt x="591" y="7"/>
                      <a:pt x="591" y="7"/>
                    </a:cubicBezTo>
                    <a:cubicBezTo>
                      <a:pt x="591" y="8"/>
                      <a:pt x="590" y="9"/>
                      <a:pt x="589" y="10"/>
                    </a:cubicBezTo>
                    <a:cubicBezTo>
                      <a:pt x="589" y="10"/>
                      <a:pt x="588" y="12"/>
                      <a:pt x="588" y="12"/>
                    </a:cubicBezTo>
                    <a:cubicBezTo>
                      <a:pt x="588" y="12"/>
                      <a:pt x="590" y="14"/>
                      <a:pt x="590" y="14"/>
                    </a:cubicBezTo>
                    <a:cubicBezTo>
                      <a:pt x="590" y="14"/>
                      <a:pt x="591" y="11"/>
                      <a:pt x="592" y="11"/>
                    </a:cubicBezTo>
                    <a:cubicBezTo>
                      <a:pt x="592" y="11"/>
                      <a:pt x="593" y="13"/>
                      <a:pt x="594" y="13"/>
                    </a:cubicBezTo>
                    <a:cubicBezTo>
                      <a:pt x="594" y="13"/>
                      <a:pt x="595" y="11"/>
                      <a:pt x="595" y="11"/>
                    </a:cubicBezTo>
                    <a:cubicBezTo>
                      <a:pt x="596" y="11"/>
                      <a:pt x="597" y="13"/>
                      <a:pt x="598" y="13"/>
                    </a:cubicBezTo>
                    <a:cubicBezTo>
                      <a:pt x="598" y="12"/>
                      <a:pt x="599" y="11"/>
                      <a:pt x="599" y="10"/>
                    </a:cubicBezTo>
                    <a:cubicBezTo>
                      <a:pt x="600" y="10"/>
                      <a:pt x="601" y="9"/>
                      <a:pt x="601" y="8"/>
                    </a:cubicBezTo>
                    <a:cubicBezTo>
                      <a:pt x="601" y="8"/>
                      <a:pt x="603" y="6"/>
                      <a:pt x="603" y="6"/>
                    </a:cubicBezTo>
                    <a:cubicBezTo>
                      <a:pt x="603" y="6"/>
                      <a:pt x="601" y="4"/>
                      <a:pt x="601" y="4"/>
                    </a:cubicBezTo>
                    <a:cubicBezTo>
                      <a:pt x="601" y="4"/>
                      <a:pt x="602" y="2"/>
                      <a:pt x="602" y="2"/>
                    </a:cubicBezTo>
                    <a:cubicBezTo>
                      <a:pt x="603" y="2"/>
                      <a:pt x="604" y="4"/>
                      <a:pt x="605" y="4"/>
                    </a:cubicBezTo>
                    <a:cubicBezTo>
                      <a:pt x="605" y="4"/>
                      <a:pt x="607" y="5"/>
                      <a:pt x="607" y="5"/>
                    </a:cubicBezTo>
                    <a:cubicBezTo>
                      <a:pt x="607" y="6"/>
                      <a:pt x="605" y="7"/>
                      <a:pt x="605" y="8"/>
                    </a:cubicBezTo>
                    <a:cubicBezTo>
                      <a:pt x="605" y="8"/>
                      <a:pt x="603" y="9"/>
                      <a:pt x="603" y="10"/>
                    </a:cubicBezTo>
                    <a:cubicBezTo>
                      <a:pt x="603" y="10"/>
                      <a:pt x="606" y="11"/>
                      <a:pt x="606" y="12"/>
                    </a:cubicBezTo>
                    <a:cubicBezTo>
                      <a:pt x="605" y="12"/>
                      <a:pt x="604" y="14"/>
                      <a:pt x="604" y="14"/>
                    </a:cubicBezTo>
                    <a:cubicBezTo>
                      <a:pt x="603" y="14"/>
                      <a:pt x="602" y="12"/>
                      <a:pt x="602" y="12"/>
                    </a:cubicBezTo>
                    <a:cubicBezTo>
                      <a:pt x="601" y="12"/>
                      <a:pt x="600" y="14"/>
                      <a:pt x="600" y="14"/>
                    </a:cubicBezTo>
                    <a:cubicBezTo>
                      <a:pt x="600" y="15"/>
                      <a:pt x="598" y="16"/>
                      <a:pt x="598" y="16"/>
                    </a:cubicBezTo>
                    <a:cubicBezTo>
                      <a:pt x="598" y="17"/>
                      <a:pt x="601" y="18"/>
                      <a:pt x="600" y="18"/>
                    </a:cubicBezTo>
                    <a:cubicBezTo>
                      <a:pt x="600" y="19"/>
                      <a:pt x="599" y="20"/>
                      <a:pt x="599" y="20"/>
                    </a:cubicBezTo>
                    <a:cubicBezTo>
                      <a:pt x="598" y="21"/>
                      <a:pt x="597" y="22"/>
                      <a:pt x="597" y="23"/>
                    </a:cubicBezTo>
                    <a:cubicBezTo>
                      <a:pt x="597" y="23"/>
                      <a:pt x="599" y="24"/>
                      <a:pt x="599" y="24"/>
                    </a:cubicBezTo>
                    <a:cubicBezTo>
                      <a:pt x="599" y="25"/>
                      <a:pt x="598" y="26"/>
                      <a:pt x="598" y="27"/>
                    </a:cubicBezTo>
                    <a:cubicBezTo>
                      <a:pt x="597" y="27"/>
                      <a:pt x="596" y="28"/>
                      <a:pt x="596" y="29"/>
                    </a:cubicBezTo>
                    <a:cubicBezTo>
                      <a:pt x="597" y="29"/>
                      <a:pt x="597" y="31"/>
                      <a:pt x="598" y="31"/>
                    </a:cubicBezTo>
                    <a:cubicBezTo>
                      <a:pt x="598" y="30"/>
                      <a:pt x="600" y="29"/>
                      <a:pt x="600" y="28"/>
                    </a:cubicBezTo>
                    <a:cubicBezTo>
                      <a:pt x="600" y="28"/>
                      <a:pt x="601" y="27"/>
                      <a:pt x="602" y="26"/>
                    </a:cubicBezTo>
                    <a:cubicBezTo>
                      <a:pt x="602" y="25"/>
                      <a:pt x="603" y="25"/>
                      <a:pt x="603" y="24"/>
                    </a:cubicBezTo>
                    <a:cubicBezTo>
                      <a:pt x="604" y="23"/>
                      <a:pt x="604" y="22"/>
                      <a:pt x="605" y="22"/>
                    </a:cubicBezTo>
                    <a:cubicBezTo>
                      <a:pt x="605" y="21"/>
                      <a:pt x="607" y="20"/>
                      <a:pt x="607" y="19"/>
                    </a:cubicBezTo>
                    <a:cubicBezTo>
                      <a:pt x="607" y="19"/>
                      <a:pt x="604" y="18"/>
                      <a:pt x="604" y="18"/>
                    </a:cubicBezTo>
                    <a:cubicBezTo>
                      <a:pt x="605" y="17"/>
                      <a:pt x="606" y="16"/>
                      <a:pt x="606" y="15"/>
                    </a:cubicBezTo>
                    <a:cubicBezTo>
                      <a:pt x="607" y="15"/>
                      <a:pt x="607" y="14"/>
                      <a:pt x="608" y="13"/>
                    </a:cubicBezTo>
                    <a:cubicBezTo>
                      <a:pt x="608" y="13"/>
                      <a:pt x="610" y="15"/>
                      <a:pt x="610" y="15"/>
                    </a:cubicBezTo>
                    <a:cubicBezTo>
                      <a:pt x="611" y="13"/>
                      <a:pt x="612" y="12"/>
                      <a:pt x="613" y="10"/>
                    </a:cubicBezTo>
                    <a:cubicBezTo>
                      <a:pt x="614" y="11"/>
                      <a:pt x="616" y="12"/>
                      <a:pt x="616" y="12"/>
                    </a:cubicBezTo>
                    <a:cubicBezTo>
                      <a:pt x="616" y="13"/>
                      <a:pt x="614" y="14"/>
                      <a:pt x="614" y="14"/>
                    </a:cubicBezTo>
                    <a:cubicBezTo>
                      <a:pt x="614" y="15"/>
                      <a:pt x="616" y="16"/>
                      <a:pt x="616" y="16"/>
                    </a:cubicBezTo>
                    <a:cubicBezTo>
                      <a:pt x="616" y="16"/>
                      <a:pt x="618" y="14"/>
                      <a:pt x="618" y="14"/>
                    </a:cubicBezTo>
                    <a:cubicBezTo>
                      <a:pt x="618" y="14"/>
                      <a:pt x="620" y="15"/>
                      <a:pt x="620" y="16"/>
                    </a:cubicBezTo>
                    <a:cubicBezTo>
                      <a:pt x="620" y="16"/>
                      <a:pt x="618" y="18"/>
                      <a:pt x="618" y="18"/>
                    </a:cubicBezTo>
                    <a:cubicBezTo>
                      <a:pt x="619" y="18"/>
                      <a:pt x="620" y="19"/>
                      <a:pt x="621" y="19"/>
                    </a:cubicBezTo>
                    <a:cubicBezTo>
                      <a:pt x="621" y="20"/>
                      <a:pt x="622" y="17"/>
                      <a:pt x="622" y="17"/>
                    </a:cubicBezTo>
                    <a:cubicBezTo>
                      <a:pt x="623" y="17"/>
                      <a:pt x="624" y="19"/>
                      <a:pt x="625" y="19"/>
                    </a:cubicBezTo>
                    <a:cubicBezTo>
                      <a:pt x="626" y="17"/>
                      <a:pt x="627" y="16"/>
                      <a:pt x="628" y="15"/>
                    </a:cubicBezTo>
                    <a:cubicBezTo>
                      <a:pt x="629" y="14"/>
                      <a:pt x="629" y="13"/>
                      <a:pt x="630" y="12"/>
                    </a:cubicBezTo>
                    <a:cubicBezTo>
                      <a:pt x="630" y="12"/>
                      <a:pt x="631" y="11"/>
                      <a:pt x="631" y="10"/>
                    </a:cubicBezTo>
                    <a:cubicBezTo>
                      <a:pt x="632" y="10"/>
                      <a:pt x="633" y="8"/>
                      <a:pt x="633" y="8"/>
                    </a:cubicBezTo>
                    <a:cubicBezTo>
                      <a:pt x="633" y="7"/>
                      <a:pt x="631" y="6"/>
                      <a:pt x="631" y="6"/>
                    </a:cubicBezTo>
                    <a:cubicBezTo>
                      <a:pt x="631" y="5"/>
                      <a:pt x="632" y="4"/>
                      <a:pt x="633" y="4"/>
                    </a:cubicBezTo>
                    <a:cubicBezTo>
                      <a:pt x="633" y="3"/>
                      <a:pt x="634" y="2"/>
                      <a:pt x="634" y="2"/>
                    </a:cubicBezTo>
                    <a:cubicBezTo>
                      <a:pt x="636" y="3"/>
                      <a:pt x="637" y="4"/>
                      <a:pt x="639" y="5"/>
                    </a:cubicBezTo>
                    <a:cubicBezTo>
                      <a:pt x="639" y="6"/>
                      <a:pt x="637" y="7"/>
                      <a:pt x="637" y="7"/>
                    </a:cubicBezTo>
                    <a:cubicBezTo>
                      <a:pt x="637" y="8"/>
                      <a:pt x="639" y="9"/>
                      <a:pt x="639" y="9"/>
                    </a:cubicBezTo>
                    <a:cubicBezTo>
                      <a:pt x="640" y="10"/>
                      <a:pt x="641" y="10"/>
                      <a:pt x="642" y="11"/>
                    </a:cubicBezTo>
                    <a:cubicBezTo>
                      <a:pt x="642" y="11"/>
                      <a:pt x="643" y="12"/>
                      <a:pt x="644" y="12"/>
                    </a:cubicBezTo>
                    <a:cubicBezTo>
                      <a:pt x="645" y="13"/>
                      <a:pt x="645" y="14"/>
                      <a:pt x="646" y="14"/>
                    </a:cubicBezTo>
                    <a:cubicBezTo>
                      <a:pt x="646" y="14"/>
                      <a:pt x="648" y="16"/>
                      <a:pt x="648" y="16"/>
                    </a:cubicBezTo>
                    <a:cubicBezTo>
                      <a:pt x="648" y="16"/>
                      <a:pt x="647" y="18"/>
                      <a:pt x="647" y="18"/>
                    </a:cubicBezTo>
                    <a:cubicBezTo>
                      <a:pt x="646" y="19"/>
                      <a:pt x="645" y="20"/>
                      <a:pt x="645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2" y="19"/>
                      <a:pt x="642" y="21"/>
                      <a:pt x="641" y="21"/>
                    </a:cubicBezTo>
                    <a:cubicBezTo>
                      <a:pt x="642" y="22"/>
                      <a:pt x="644" y="23"/>
                      <a:pt x="645" y="24"/>
                    </a:cubicBezTo>
                    <a:cubicBezTo>
                      <a:pt x="646" y="24"/>
                      <a:pt x="646" y="22"/>
                      <a:pt x="647" y="22"/>
                    </a:cubicBezTo>
                    <a:cubicBezTo>
                      <a:pt x="647" y="22"/>
                      <a:pt x="649" y="24"/>
                      <a:pt x="649" y="24"/>
                    </a:cubicBezTo>
                    <a:cubicBezTo>
                      <a:pt x="650" y="23"/>
                      <a:pt x="651" y="22"/>
                      <a:pt x="651" y="21"/>
                    </a:cubicBezTo>
                    <a:cubicBezTo>
                      <a:pt x="652" y="21"/>
                      <a:pt x="652" y="20"/>
                      <a:pt x="653" y="19"/>
                    </a:cubicBezTo>
                    <a:cubicBezTo>
                      <a:pt x="653" y="18"/>
                      <a:pt x="654" y="18"/>
                      <a:pt x="654" y="17"/>
                    </a:cubicBezTo>
                    <a:cubicBezTo>
                      <a:pt x="655" y="16"/>
                      <a:pt x="656" y="15"/>
                      <a:pt x="656" y="15"/>
                    </a:cubicBezTo>
                    <a:cubicBezTo>
                      <a:pt x="656" y="14"/>
                      <a:pt x="658" y="13"/>
                      <a:pt x="658" y="13"/>
                    </a:cubicBezTo>
                    <a:cubicBezTo>
                      <a:pt x="658" y="12"/>
                      <a:pt x="656" y="11"/>
                      <a:pt x="656" y="11"/>
                    </a:cubicBezTo>
                    <a:cubicBezTo>
                      <a:pt x="655" y="11"/>
                      <a:pt x="653" y="9"/>
                      <a:pt x="653" y="9"/>
                    </a:cubicBezTo>
                    <a:cubicBezTo>
                      <a:pt x="654" y="9"/>
                      <a:pt x="655" y="7"/>
                      <a:pt x="655" y="7"/>
                    </a:cubicBezTo>
                    <a:cubicBezTo>
                      <a:pt x="656" y="7"/>
                      <a:pt x="657" y="8"/>
                      <a:pt x="657" y="9"/>
                    </a:cubicBezTo>
                    <a:cubicBezTo>
                      <a:pt x="658" y="9"/>
                      <a:pt x="659" y="10"/>
                      <a:pt x="660" y="10"/>
                    </a:cubicBezTo>
                    <a:cubicBezTo>
                      <a:pt x="660" y="11"/>
                      <a:pt x="661" y="12"/>
                      <a:pt x="662" y="12"/>
                    </a:cubicBezTo>
                    <a:cubicBezTo>
                      <a:pt x="662" y="12"/>
                      <a:pt x="663" y="14"/>
                      <a:pt x="664" y="14"/>
                    </a:cubicBezTo>
                    <a:cubicBezTo>
                      <a:pt x="664" y="14"/>
                      <a:pt x="665" y="12"/>
                      <a:pt x="666" y="11"/>
                    </a:cubicBezTo>
                    <a:cubicBezTo>
                      <a:pt x="666" y="11"/>
                      <a:pt x="667" y="9"/>
                      <a:pt x="667" y="9"/>
                    </a:cubicBezTo>
                    <a:cubicBezTo>
                      <a:pt x="668" y="9"/>
                      <a:pt x="669" y="11"/>
                      <a:pt x="670" y="11"/>
                    </a:cubicBezTo>
                    <a:cubicBezTo>
                      <a:pt x="670" y="11"/>
                      <a:pt x="671" y="13"/>
                      <a:pt x="672" y="13"/>
                    </a:cubicBezTo>
                    <a:cubicBezTo>
                      <a:pt x="672" y="13"/>
                      <a:pt x="673" y="11"/>
                      <a:pt x="674" y="10"/>
                    </a:cubicBezTo>
                    <a:cubicBezTo>
                      <a:pt x="674" y="10"/>
                      <a:pt x="675" y="8"/>
                      <a:pt x="675" y="8"/>
                    </a:cubicBezTo>
                    <a:cubicBezTo>
                      <a:pt x="676" y="8"/>
                      <a:pt x="677" y="9"/>
                      <a:pt x="677" y="10"/>
                    </a:cubicBezTo>
                    <a:cubicBezTo>
                      <a:pt x="678" y="10"/>
                      <a:pt x="676" y="12"/>
                      <a:pt x="676" y="12"/>
                    </a:cubicBezTo>
                    <a:cubicBezTo>
                      <a:pt x="675" y="13"/>
                      <a:pt x="674" y="14"/>
                      <a:pt x="674" y="14"/>
                    </a:cubicBezTo>
                    <a:cubicBezTo>
                      <a:pt x="674" y="15"/>
                      <a:pt x="676" y="16"/>
                      <a:pt x="676" y="16"/>
                    </a:cubicBezTo>
                    <a:cubicBezTo>
                      <a:pt x="676" y="17"/>
                      <a:pt x="675" y="18"/>
                      <a:pt x="675" y="18"/>
                    </a:cubicBezTo>
                    <a:cubicBezTo>
                      <a:pt x="675" y="19"/>
                      <a:pt x="677" y="19"/>
                      <a:pt x="677" y="20"/>
                    </a:cubicBezTo>
                    <a:cubicBezTo>
                      <a:pt x="677" y="21"/>
                      <a:pt x="675" y="22"/>
                      <a:pt x="675" y="22"/>
                    </a:cubicBezTo>
                    <a:cubicBezTo>
                      <a:pt x="675" y="23"/>
                      <a:pt x="677" y="23"/>
                      <a:pt x="677" y="24"/>
                    </a:cubicBezTo>
                    <a:cubicBezTo>
                      <a:pt x="677" y="25"/>
                      <a:pt x="676" y="26"/>
                      <a:pt x="676" y="26"/>
                    </a:cubicBezTo>
                    <a:cubicBezTo>
                      <a:pt x="676" y="27"/>
                      <a:pt x="678" y="27"/>
                      <a:pt x="678" y="28"/>
                    </a:cubicBezTo>
                    <a:cubicBezTo>
                      <a:pt x="678" y="27"/>
                      <a:pt x="679" y="26"/>
                      <a:pt x="680" y="26"/>
                    </a:cubicBezTo>
                    <a:cubicBezTo>
                      <a:pt x="680" y="25"/>
                      <a:pt x="681" y="24"/>
                      <a:pt x="681" y="23"/>
                    </a:cubicBezTo>
                    <a:cubicBezTo>
                      <a:pt x="682" y="23"/>
                      <a:pt x="683" y="22"/>
                      <a:pt x="683" y="21"/>
                    </a:cubicBezTo>
                    <a:cubicBezTo>
                      <a:pt x="683" y="21"/>
                      <a:pt x="681" y="20"/>
                      <a:pt x="681" y="19"/>
                    </a:cubicBezTo>
                    <a:cubicBezTo>
                      <a:pt x="681" y="19"/>
                      <a:pt x="683" y="18"/>
                      <a:pt x="682" y="17"/>
                    </a:cubicBezTo>
                    <a:cubicBezTo>
                      <a:pt x="682" y="17"/>
                      <a:pt x="680" y="16"/>
                      <a:pt x="680" y="16"/>
                    </a:cubicBezTo>
                    <a:cubicBezTo>
                      <a:pt x="680" y="15"/>
                      <a:pt x="682" y="14"/>
                      <a:pt x="682" y="13"/>
                    </a:cubicBezTo>
                    <a:cubicBezTo>
                      <a:pt x="682" y="13"/>
                      <a:pt x="680" y="12"/>
                      <a:pt x="680" y="12"/>
                    </a:cubicBezTo>
                    <a:cubicBezTo>
                      <a:pt x="680" y="11"/>
                      <a:pt x="681" y="9"/>
                      <a:pt x="681" y="9"/>
                    </a:cubicBezTo>
                    <a:cubicBezTo>
                      <a:pt x="682" y="9"/>
                      <a:pt x="683" y="11"/>
                      <a:pt x="684" y="11"/>
                    </a:cubicBezTo>
                    <a:cubicBezTo>
                      <a:pt x="684" y="11"/>
                      <a:pt x="685" y="13"/>
                      <a:pt x="686" y="13"/>
                    </a:cubicBezTo>
                    <a:cubicBezTo>
                      <a:pt x="686" y="13"/>
                      <a:pt x="687" y="10"/>
                      <a:pt x="688" y="11"/>
                    </a:cubicBezTo>
                    <a:cubicBezTo>
                      <a:pt x="688" y="11"/>
                      <a:pt x="689" y="12"/>
                      <a:pt x="690" y="12"/>
                    </a:cubicBezTo>
                    <a:cubicBezTo>
                      <a:pt x="691" y="13"/>
                      <a:pt x="691" y="13"/>
                      <a:pt x="692" y="14"/>
                    </a:cubicBezTo>
                    <a:cubicBezTo>
                      <a:pt x="693" y="14"/>
                      <a:pt x="694" y="15"/>
                      <a:pt x="694" y="16"/>
                    </a:cubicBezTo>
                    <a:cubicBezTo>
                      <a:pt x="695" y="16"/>
                      <a:pt x="696" y="17"/>
                      <a:pt x="697" y="17"/>
                    </a:cubicBezTo>
                    <a:cubicBezTo>
                      <a:pt x="697" y="17"/>
                      <a:pt x="698" y="15"/>
                      <a:pt x="698" y="15"/>
                    </a:cubicBezTo>
                    <a:cubicBezTo>
                      <a:pt x="699" y="15"/>
                      <a:pt x="700" y="17"/>
                      <a:pt x="700" y="17"/>
                    </a:cubicBezTo>
                    <a:cubicBezTo>
                      <a:pt x="701" y="17"/>
                      <a:pt x="702" y="15"/>
                      <a:pt x="702" y="15"/>
                    </a:cubicBezTo>
                    <a:cubicBezTo>
                      <a:pt x="702" y="14"/>
                      <a:pt x="700" y="13"/>
                      <a:pt x="700" y="13"/>
                    </a:cubicBezTo>
                    <a:cubicBezTo>
                      <a:pt x="700" y="12"/>
                      <a:pt x="701" y="11"/>
                      <a:pt x="702" y="11"/>
                    </a:cubicBezTo>
                    <a:cubicBezTo>
                      <a:pt x="702" y="10"/>
                      <a:pt x="703" y="9"/>
                      <a:pt x="703" y="8"/>
                    </a:cubicBezTo>
                    <a:cubicBezTo>
                      <a:pt x="705" y="10"/>
                      <a:pt x="706" y="11"/>
                      <a:pt x="708" y="12"/>
                    </a:cubicBezTo>
                    <a:cubicBezTo>
                      <a:pt x="707" y="13"/>
                      <a:pt x="707" y="13"/>
                      <a:pt x="706" y="14"/>
                    </a:cubicBezTo>
                    <a:cubicBezTo>
                      <a:pt x="706" y="14"/>
                      <a:pt x="704" y="16"/>
                      <a:pt x="704" y="16"/>
                    </a:cubicBezTo>
                    <a:cubicBezTo>
                      <a:pt x="704" y="17"/>
                      <a:pt x="706" y="18"/>
                      <a:pt x="707" y="18"/>
                    </a:cubicBezTo>
                    <a:cubicBezTo>
                      <a:pt x="707" y="18"/>
                      <a:pt x="709" y="19"/>
                      <a:pt x="709" y="20"/>
                    </a:cubicBezTo>
                    <a:cubicBezTo>
                      <a:pt x="709" y="20"/>
                      <a:pt x="707" y="21"/>
                      <a:pt x="707" y="22"/>
                    </a:cubicBezTo>
                    <a:cubicBezTo>
                      <a:pt x="707" y="22"/>
                      <a:pt x="709" y="23"/>
                      <a:pt x="709" y="24"/>
                    </a:cubicBezTo>
                    <a:cubicBezTo>
                      <a:pt x="709" y="24"/>
                      <a:pt x="708" y="25"/>
                      <a:pt x="708" y="26"/>
                    </a:cubicBezTo>
                    <a:cubicBezTo>
                      <a:pt x="707" y="26"/>
                      <a:pt x="706" y="28"/>
                      <a:pt x="706" y="28"/>
                    </a:cubicBezTo>
                    <a:cubicBezTo>
                      <a:pt x="706" y="29"/>
                      <a:pt x="708" y="29"/>
                      <a:pt x="708" y="30"/>
                    </a:cubicBezTo>
                    <a:cubicBezTo>
                      <a:pt x="709" y="28"/>
                      <a:pt x="710" y="27"/>
                      <a:pt x="712" y="25"/>
                    </a:cubicBezTo>
                    <a:cubicBezTo>
                      <a:pt x="712" y="25"/>
                      <a:pt x="713" y="23"/>
                      <a:pt x="713" y="23"/>
                    </a:cubicBezTo>
                    <a:cubicBezTo>
                      <a:pt x="713" y="23"/>
                      <a:pt x="711" y="22"/>
                      <a:pt x="711" y="21"/>
                    </a:cubicBezTo>
                    <a:cubicBezTo>
                      <a:pt x="711" y="21"/>
                      <a:pt x="709" y="20"/>
                      <a:pt x="709" y="20"/>
                    </a:cubicBezTo>
                    <a:cubicBezTo>
                      <a:pt x="709" y="19"/>
                      <a:pt x="710" y="18"/>
                      <a:pt x="711" y="17"/>
                    </a:cubicBezTo>
                    <a:cubicBezTo>
                      <a:pt x="711" y="17"/>
                      <a:pt x="712" y="16"/>
                      <a:pt x="712" y="15"/>
                    </a:cubicBezTo>
                    <a:cubicBezTo>
                      <a:pt x="712" y="15"/>
                      <a:pt x="710" y="14"/>
                      <a:pt x="710" y="14"/>
                    </a:cubicBezTo>
                    <a:cubicBezTo>
                      <a:pt x="711" y="12"/>
                      <a:pt x="712" y="11"/>
                      <a:pt x="713" y="9"/>
                    </a:cubicBezTo>
                    <a:cubicBezTo>
                      <a:pt x="714" y="10"/>
                      <a:pt x="715" y="10"/>
                      <a:pt x="716" y="11"/>
                    </a:cubicBezTo>
                    <a:cubicBezTo>
                      <a:pt x="716" y="11"/>
                      <a:pt x="718" y="12"/>
                      <a:pt x="718" y="12"/>
                    </a:cubicBezTo>
                    <a:cubicBezTo>
                      <a:pt x="718" y="13"/>
                      <a:pt x="716" y="14"/>
                      <a:pt x="716" y="15"/>
                    </a:cubicBezTo>
                    <a:cubicBezTo>
                      <a:pt x="716" y="15"/>
                      <a:pt x="714" y="13"/>
                      <a:pt x="714" y="13"/>
                    </a:cubicBezTo>
                    <a:cubicBezTo>
                      <a:pt x="713" y="13"/>
                      <a:pt x="713" y="15"/>
                      <a:pt x="712" y="15"/>
                    </a:cubicBezTo>
                    <a:cubicBezTo>
                      <a:pt x="714" y="16"/>
                      <a:pt x="715" y="17"/>
                      <a:pt x="717" y="19"/>
                    </a:cubicBezTo>
                    <a:cubicBezTo>
                      <a:pt x="717" y="18"/>
                      <a:pt x="718" y="17"/>
                      <a:pt x="718" y="16"/>
                    </a:cubicBezTo>
                    <a:cubicBezTo>
                      <a:pt x="719" y="16"/>
                      <a:pt x="719" y="15"/>
                      <a:pt x="720" y="14"/>
                    </a:cubicBezTo>
                    <a:cubicBezTo>
                      <a:pt x="721" y="14"/>
                      <a:pt x="721" y="12"/>
                      <a:pt x="722" y="12"/>
                    </a:cubicBezTo>
                    <a:cubicBezTo>
                      <a:pt x="722" y="12"/>
                      <a:pt x="724" y="14"/>
                      <a:pt x="724" y="14"/>
                    </a:cubicBezTo>
                    <a:cubicBezTo>
                      <a:pt x="724" y="13"/>
                      <a:pt x="726" y="12"/>
                      <a:pt x="726" y="11"/>
                    </a:cubicBezTo>
                    <a:cubicBezTo>
                      <a:pt x="726" y="11"/>
                      <a:pt x="723" y="10"/>
                      <a:pt x="724" y="10"/>
                    </a:cubicBezTo>
                    <a:cubicBezTo>
                      <a:pt x="724" y="9"/>
                      <a:pt x="725" y="8"/>
                      <a:pt x="725" y="7"/>
                    </a:cubicBezTo>
                    <a:cubicBezTo>
                      <a:pt x="726" y="7"/>
                      <a:pt x="727" y="9"/>
                      <a:pt x="727" y="9"/>
                    </a:cubicBezTo>
                    <a:cubicBezTo>
                      <a:pt x="728" y="10"/>
                      <a:pt x="730" y="10"/>
                      <a:pt x="730" y="11"/>
                    </a:cubicBezTo>
                    <a:cubicBezTo>
                      <a:pt x="730" y="11"/>
                      <a:pt x="728" y="13"/>
                      <a:pt x="728" y="13"/>
                    </a:cubicBezTo>
                    <a:cubicBezTo>
                      <a:pt x="727" y="14"/>
                      <a:pt x="727" y="15"/>
                      <a:pt x="726" y="15"/>
                    </a:cubicBezTo>
                    <a:cubicBezTo>
                      <a:pt x="726" y="15"/>
                      <a:pt x="725" y="14"/>
                      <a:pt x="724" y="14"/>
                    </a:cubicBezTo>
                    <a:cubicBezTo>
                      <a:pt x="724" y="14"/>
                      <a:pt x="722" y="16"/>
                      <a:pt x="722" y="16"/>
                    </a:cubicBezTo>
                    <a:cubicBezTo>
                      <a:pt x="722" y="16"/>
                      <a:pt x="725" y="17"/>
                      <a:pt x="725" y="18"/>
                    </a:cubicBezTo>
                    <a:cubicBezTo>
                      <a:pt x="725" y="18"/>
                      <a:pt x="723" y="19"/>
                      <a:pt x="723" y="20"/>
                    </a:cubicBezTo>
                    <a:cubicBezTo>
                      <a:pt x="724" y="20"/>
                      <a:pt x="724" y="21"/>
                      <a:pt x="725" y="22"/>
                    </a:cubicBezTo>
                    <a:cubicBezTo>
                      <a:pt x="726" y="22"/>
                      <a:pt x="727" y="23"/>
                      <a:pt x="727" y="23"/>
                    </a:cubicBezTo>
                    <a:cubicBezTo>
                      <a:pt x="728" y="23"/>
                      <a:pt x="729" y="21"/>
                      <a:pt x="729" y="21"/>
                    </a:cubicBezTo>
                    <a:cubicBezTo>
                      <a:pt x="730" y="20"/>
                      <a:pt x="730" y="19"/>
                      <a:pt x="731" y="19"/>
                    </a:cubicBezTo>
                    <a:cubicBezTo>
                      <a:pt x="731" y="18"/>
                      <a:pt x="732" y="17"/>
                      <a:pt x="732" y="17"/>
                    </a:cubicBezTo>
                    <a:cubicBezTo>
                      <a:pt x="733" y="16"/>
                      <a:pt x="734" y="14"/>
                      <a:pt x="734" y="14"/>
                    </a:cubicBezTo>
                    <a:cubicBezTo>
                      <a:pt x="735" y="14"/>
                      <a:pt x="736" y="16"/>
                      <a:pt x="736" y="16"/>
                    </a:cubicBezTo>
                    <a:cubicBezTo>
                      <a:pt x="737" y="16"/>
                      <a:pt x="738" y="17"/>
                      <a:pt x="739" y="18"/>
                    </a:cubicBezTo>
                    <a:cubicBezTo>
                      <a:pt x="739" y="18"/>
                      <a:pt x="737" y="20"/>
                      <a:pt x="737" y="20"/>
                    </a:cubicBezTo>
                    <a:cubicBezTo>
                      <a:pt x="737" y="20"/>
                      <a:pt x="739" y="22"/>
                      <a:pt x="739" y="22"/>
                    </a:cubicBezTo>
                    <a:cubicBezTo>
                      <a:pt x="739" y="21"/>
                      <a:pt x="741" y="20"/>
                      <a:pt x="741" y="19"/>
                    </a:cubicBezTo>
                    <a:cubicBezTo>
                      <a:pt x="741" y="19"/>
                      <a:pt x="739" y="18"/>
                      <a:pt x="739" y="18"/>
                    </a:cubicBezTo>
                    <a:cubicBezTo>
                      <a:pt x="739" y="17"/>
                      <a:pt x="740" y="16"/>
                      <a:pt x="740" y="15"/>
                    </a:cubicBezTo>
                    <a:cubicBezTo>
                      <a:pt x="741" y="15"/>
                      <a:pt x="742" y="14"/>
                      <a:pt x="742" y="13"/>
                    </a:cubicBezTo>
                    <a:cubicBezTo>
                      <a:pt x="742" y="13"/>
                      <a:pt x="744" y="12"/>
                      <a:pt x="744" y="11"/>
                    </a:cubicBezTo>
                    <a:cubicBezTo>
                      <a:pt x="744" y="11"/>
                      <a:pt x="741" y="10"/>
                      <a:pt x="742" y="9"/>
                    </a:cubicBezTo>
                    <a:cubicBezTo>
                      <a:pt x="742" y="9"/>
                      <a:pt x="743" y="8"/>
                      <a:pt x="743" y="7"/>
                    </a:cubicBezTo>
                    <a:cubicBezTo>
                      <a:pt x="744" y="6"/>
                      <a:pt x="744" y="5"/>
                      <a:pt x="745" y="5"/>
                    </a:cubicBezTo>
                    <a:cubicBezTo>
                      <a:pt x="745" y="5"/>
                      <a:pt x="747" y="7"/>
                      <a:pt x="747" y="7"/>
                    </a:cubicBezTo>
                    <a:cubicBezTo>
                      <a:pt x="748" y="6"/>
                      <a:pt x="748" y="5"/>
                      <a:pt x="749" y="4"/>
                    </a:cubicBezTo>
                    <a:cubicBezTo>
                      <a:pt x="750" y="5"/>
                      <a:pt x="750" y="5"/>
                      <a:pt x="751" y="6"/>
                    </a:cubicBezTo>
                    <a:cubicBezTo>
                      <a:pt x="752" y="7"/>
                      <a:pt x="753" y="7"/>
                      <a:pt x="753" y="8"/>
                    </a:cubicBezTo>
                    <a:cubicBezTo>
                      <a:pt x="754" y="8"/>
                      <a:pt x="755" y="9"/>
                      <a:pt x="756" y="9"/>
                    </a:cubicBezTo>
                    <a:cubicBezTo>
                      <a:pt x="756" y="10"/>
                      <a:pt x="754" y="11"/>
                      <a:pt x="754" y="12"/>
                    </a:cubicBezTo>
                    <a:cubicBezTo>
                      <a:pt x="754" y="12"/>
                      <a:pt x="756" y="13"/>
                      <a:pt x="756" y="13"/>
                    </a:cubicBezTo>
                    <a:cubicBezTo>
                      <a:pt x="756" y="14"/>
                      <a:pt x="758" y="15"/>
                      <a:pt x="758" y="15"/>
                    </a:cubicBezTo>
                    <a:cubicBezTo>
                      <a:pt x="758" y="15"/>
                      <a:pt x="756" y="17"/>
                      <a:pt x="757" y="17"/>
                    </a:cubicBezTo>
                    <a:cubicBezTo>
                      <a:pt x="757" y="18"/>
                      <a:pt x="758" y="19"/>
                      <a:pt x="759" y="19"/>
                    </a:cubicBezTo>
                    <a:cubicBezTo>
                      <a:pt x="759" y="19"/>
                      <a:pt x="760" y="17"/>
                      <a:pt x="761" y="17"/>
                    </a:cubicBezTo>
                    <a:cubicBezTo>
                      <a:pt x="761" y="17"/>
                      <a:pt x="762" y="18"/>
                      <a:pt x="763" y="18"/>
                    </a:cubicBezTo>
                    <a:cubicBezTo>
                      <a:pt x="763" y="18"/>
                      <a:pt x="765" y="20"/>
                      <a:pt x="765" y="20"/>
                    </a:cubicBezTo>
                    <a:cubicBezTo>
                      <a:pt x="766" y="20"/>
                      <a:pt x="766" y="19"/>
                      <a:pt x="767" y="18"/>
                    </a:cubicBezTo>
                    <a:cubicBezTo>
                      <a:pt x="767" y="17"/>
                      <a:pt x="768" y="16"/>
                      <a:pt x="768" y="16"/>
                    </a:cubicBezTo>
                    <a:cubicBezTo>
                      <a:pt x="769" y="15"/>
                      <a:pt x="770" y="14"/>
                      <a:pt x="770" y="13"/>
                    </a:cubicBezTo>
                    <a:cubicBezTo>
                      <a:pt x="771" y="13"/>
                      <a:pt x="771" y="12"/>
                      <a:pt x="772" y="11"/>
                    </a:cubicBezTo>
                    <a:cubicBezTo>
                      <a:pt x="772" y="11"/>
                      <a:pt x="774" y="13"/>
                      <a:pt x="774" y="13"/>
                    </a:cubicBezTo>
                    <a:cubicBezTo>
                      <a:pt x="775" y="13"/>
                      <a:pt x="775" y="11"/>
                      <a:pt x="776" y="11"/>
                    </a:cubicBezTo>
                    <a:cubicBezTo>
                      <a:pt x="776" y="11"/>
                      <a:pt x="778" y="13"/>
                      <a:pt x="778" y="12"/>
                    </a:cubicBezTo>
                    <a:cubicBezTo>
                      <a:pt x="779" y="12"/>
                      <a:pt x="779" y="11"/>
                      <a:pt x="780" y="10"/>
                    </a:cubicBezTo>
                    <a:cubicBezTo>
                      <a:pt x="780" y="10"/>
                      <a:pt x="781" y="8"/>
                      <a:pt x="781" y="8"/>
                    </a:cubicBezTo>
                    <a:cubicBezTo>
                      <a:pt x="782" y="8"/>
                      <a:pt x="783" y="9"/>
                      <a:pt x="784" y="10"/>
                    </a:cubicBezTo>
                    <a:cubicBezTo>
                      <a:pt x="784" y="10"/>
                      <a:pt x="785" y="11"/>
                      <a:pt x="786" y="11"/>
                    </a:cubicBezTo>
                    <a:cubicBezTo>
                      <a:pt x="786" y="11"/>
                      <a:pt x="787" y="9"/>
                      <a:pt x="788" y="9"/>
                    </a:cubicBezTo>
                    <a:cubicBezTo>
                      <a:pt x="788" y="9"/>
                      <a:pt x="790" y="11"/>
                      <a:pt x="790" y="11"/>
                    </a:cubicBezTo>
                    <a:cubicBezTo>
                      <a:pt x="790" y="11"/>
                      <a:pt x="788" y="13"/>
                      <a:pt x="788" y="13"/>
                    </a:cubicBezTo>
                    <a:cubicBezTo>
                      <a:pt x="788" y="13"/>
                      <a:pt x="786" y="11"/>
                      <a:pt x="786" y="11"/>
                    </a:cubicBezTo>
                    <a:cubicBezTo>
                      <a:pt x="785" y="11"/>
                      <a:pt x="784" y="13"/>
                      <a:pt x="784" y="14"/>
                    </a:cubicBezTo>
                    <a:cubicBezTo>
                      <a:pt x="784" y="14"/>
                      <a:pt x="783" y="15"/>
                      <a:pt x="782" y="16"/>
                    </a:cubicBezTo>
                    <a:cubicBezTo>
                      <a:pt x="782" y="17"/>
                      <a:pt x="781" y="17"/>
                      <a:pt x="781" y="18"/>
                    </a:cubicBezTo>
                    <a:cubicBezTo>
                      <a:pt x="780" y="19"/>
                      <a:pt x="780" y="20"/>
                      <a:pt x="779" y="20"/>
                    </a:cubicBezTo>
                    <a:cubicBezTo>
                      <a:pt x="781" y="21"/>
                      <a:pt x="782" y="23"/>
                      <a:pt x="784" y="24"/>
                    </a:cubicBezTo>
                    <a:cubicBezTo>
                      <a:pt x="784" y="23"/>
                      <a:pt x="785" y="22"/>
                      <a:pt x="785" y="21"/>
                    </a:cubicBezTo>
                    <a:cubicBezTo>
                      <a:pt x="785" y="21"/>
                      <a:pt x="787" y="19"/>
                      <a:pt x="787" y="19"/>
                    </a:cubicBezTo>
                    <a:cubicBezTo>
                      <a:pt x="788" y="19"/>
                      <a:pt x="789" y="21"/>
                      <a:pt x="789" y="21"/>
                    </a:cubicBezTo>
                    <a:cubicBezTo>
                      <a:pt x="790" y="21"/>
                      <a:pt x="790" y="19"/>
                      <a:pt x="791" y="19"/>
                    </a:cubicBezTo>
                    <a:cubicBezTo>
                      <a:pt x="791" y="19"/>
                      <a:pt x="793" y="21"/>
                      <a:pt x="793" y="20"/>
                    </a:cubicBezTo>
                    <a:cubicBezTo>
                      <a:pt x="794" y="20"/>
                      <a:pt x="794" y="19"/>
                      <a:pt x="795" y="18"/>
                    </a:cubicBezTo>
                    <a:cubicBezTo>
                      <a:pt x="795" y="17"/>
                      <a:pt x="796" y="17"/>
                      <a:pt x="797" y="16"/>
                    </a:cubicBezTo>
                    <a:cubicBezTo>
                      <a:pt x="797" y="15"/>
                      <a:pt x="798" y="14"/>
                      <a:pt x="798" y="14"/>
                    </a:cubicBezTo>
                    <a:cubicBezTo>
                      <a:pt x="799" y="13"/>
                      <a:pt x="799" y="12"/>
                      <a:pt x="800" y="11"/>
                    </a:cubicBezTo>
                    <a:cubicBezTo>
                      <a:pt x="800" y="11"/>
                      <a:pt x="802" y="13"/>
                      <a:pt x="802" y="13"/>
                    </a:cubicBezTo>
                    <a:cubicBezTo>
                      <a:pt x="803" y="13"/>
                      <a:pt x="803" y="11"/>
                      <a:pt x="804" y="11"/>
                    </a:cubicBezTo>
                    <a:cubicBezTo>
                      <a:pt x="805" y="12"/>
                      <a:pt x="805" y="12"/>
                      <a:pt x="806" y="13"/>
                    </a:cubicBezTo>
                    <a:cubicBezTo>
                      <a:pt x="806" y="13"/>
                      <a:pt x="808" y="14"/>
                      <a:pt x="808" y="14"/>
                    </a:cubicBezTo>
                    <a:cubicBezTo>
                      <a:pt x="808" y="15"/>
                      <a:pt x="806" y="16"/>
                      <a:pt x="807" y="17"/>
                    </a:cubicBezTo>
                    <a:cubicBezTo>
                      <a:pt x="807" y="17"/>
                      <a:pt x="808" y="18"/>
                      <a:pt x="809" y="18"/>
                    </a:cubicBezTo>
                    <a:cubicBezTo>
                      <a:pt x="810" y="19"/>
                      <a:pt x="810" y="19"/>
                      <a:pt x="811" y="20"/>
                    </a:cubicBezTo>
                    <a:cubicBezTo>
                      <a:pt x="812" y="20"/>
                      <a:pt x="812" y="18"/>
                      <a:pt x="813" y="18"/>
                    </a:cubicBezTo>
                    <a:cubicBezTo>
                      <a:pt x="813" y="18"/>
                      <a:pt x="815" y="20"/>
                      <a:pt x="815" y="19"/>
                    </a:cubicBezTo>
                    <a:cubicBezTo>
                      <a:pt x="815" y="19"/>
                      <a:pt x="817" y="17"/>
                      <a:pt x="817" y="17"/>
                    </a:cubicBezTo>
                    <a:cubicBezTo>
                      <a:pt x="817" y="17"/>
                      <a:pt x="815" y="15"/>
                      <a:pt x="814" y="16"/>
                    </a:cubicBezTo>
                    <a:cubicBezTo>
                      <a:pt x="814" y="16"/>
                      <a:pt x="813" y="18"/>
                      <a:pt x="813" y="18"/>
                    </a:cubicBezTo>
                    <a:cubicBezTo>
                      <a:pt x="812" y="17"/>
                      <a:pt x="811" y="16"/>
                      <a:pt x="811" y="16"/>
                    </a:cubicBezTo>
                    <a:cubicBezTo>
                      <a:pt x="811" y="16"/>
                      <a:pt x="812" y="14"/>
                      <a:pt x="812" y="14"/>
                    </a:cubicBezTo>
                    <a:cubicBezTo>
                      <a:pt x="813" y="13"/>
                      <a:pt x="813" y="12"/>
                      <a:pt x="814" y="12"/>
                    </a:cubicBezTo>
                    <a:cubicBezTo>
                      <a:pt x="814" y="11"/>
                      <a:pt x="815" y="9"/>
                      <a:pt x="816" y="9"/>
                    </a:cubicBezTo>
                    <a:cubicBezTo>
                      <a:pt x="816" y="9"/>
                      <a:pt x="817" y="11"/>
                      <a:pt x="818" y="11"/>
                    </a:cubicBezTo>
                    <a:cubicBezTo>
                      <a:pt x="818" y="11"/>
                      <a:pt x="816" y="13"/>
                      <a:pt x="816" y="13"/>
                    </a:cubicBezTo>
                    <a:cubicBezTo>
                      <a:pt x="816" y="14"/>
                      <a:pt x="818" y="15"/>
                      <a:pt x="818" y="15"/>
                    </a:cubicBezTo>
                    <a:cubicBezTo>
                      <a:pt x="819" y="16"/>
                      <a:pt x="820" y="16"/>
                      <a:pt x="821" y="17"/>
                    </a:cubicBezTo>
                    <a:cubicBezTo>
                      <a:pt x="821" y="16"/>
                      <a:pt x="822" y="15"/>
                      <a:pt x="822" y="14"/>
                    </a:cubicBezTo>
                    <a:cubicBezTo>
                      <a:pt x="823" y="14"/>
                      <a:pt x="824" y="13"/>
                      <a:pt x="824" y="12"/>
                    </a:cubicBezTo>
                    <a:cubicBezTo>
                      <a:pt x="824" y="12"/>
                      <a:pt x="822" y="11"/>
                      <a:pt x="822" y="11"/>
                    </a:cubicBezTo>
                    <a:cubicBezTo>
                      <a:pt x="822" y="10"/>
                      <a:pt x="823" y="9"/>
                      <a:pt x="824" y="8"/>
                    </a:cubicBezTo>
                    <a:cubicBezTo>
                      <a:pt x="824" y="8"/>
                      <a:pt x="825" y="7"/>
                      <a:pt x="825" y="6"/>
                    </a:cubicBezTo>
                    <a:cubicBezTo>
                      <a:pt x="825" y="5"/>
                      <a:pt x="827" y="4"/>
                      <a:pt x="827" y="4"/>
                    </a:cubicBezTo>
                    <a:cubicBezTo>
                      <a:pt x="827" y="5"/>
                      <a:pt x="829" y="5"/>
                      <a:pt x="829" y="6"/>
                    </a:cubicBezTo>
                    <a:cubicBezTo>
                      <a:pt x="829" y="6"/>
                      <a:pt x="827" y="7"/>
                      <a:pt x="827" y="8"/>
                    </a:cubicBezTo>
                    <a:cubicBezTo>
                      <a:pt x="828" y="8"/>
                      <a:pt x="830" y="9"/>
                      <a:pt x="830" y="9"/>
                    </a:cubicBezTo>
                    <a:cubicBezTo>
                      <a:pt x="830" y="10"/>
                      <a:pt x="828" y="11"/>
                      <a:pt x="828" y="12"/>
                    </a:cubicBezTo>
                    <a:cubicBezTo>
                      <a:pt x="827" y="12"/>
                      <a:pt x="827" y="13"/>
                      <a:pt x="826" y="14"/>
                    </a:cubicBezTo>
                    <a:cubicBezTo>
                      <a:pt x="826" y="14"/>
                      <a:pt x="825" y="16"/>
                      <a:pt x="825" y="16"/>
                    </a:cubicBezTo>
                    <a:cubicBezTo>
                      <a:pt x="825" y="16"/>
                      <a:pt x="827" y="18"/>
                      <a:pt x="827" y="18"/>
                    </a:cubicBezTo>
                    <a:cubicBezTo>
                      <a:pt x="827" y="18"/>
                      <a:pt x="828" y="16"/>
                      <a:pt x="829" y="16"/>
                    </a:cubicBezTo>
                    <a:cubicBezTo>
                      <a:pt x="829" y="16"/>
                      <a:pt x="830" y="17"/>
                      <a:pt x="831" y="17"/>
                    </a:cubicBezTo>
                    <a:cubicBezTo>
                      <a:pt x="831" y="18"/>
                      <a:pt x="832" y="18"/>
                      <a:pt x="833" y="19"/>
                    </a:cubicBezTo>
                    <a:cubicBezTo>
                      <a:pt x="833" y="19"/>
                      <a:pt x="831" y="21"/>
                      <a:pt x="831" y="21"/>
                    </a:cubicBezTo>
                    <a:cubicBezTo>
                      <a:pt x="831" y="22"/>
                      <a:pt x="834" y="22"/>
                      <a:pt x="834" y="23"/>
                    </a:cubicBezTo>
                    <a:cubicBezTo>
                      <a:pt x="833" y="24"/>
                      <a:pt x="832" y="24"/>
                      <a:pt x="832" y="25"/>
                    </a:cubicBezTo>
                    <a:cubicBezTo>
                      <a:pt x="832" y="26"/>
                      <a:pt x="834" y="26"/>
                      <a:pt x="834" y="27"/>
                    </a:cubicBezTo>
                    <a:cubicBezTo>
                      <a:pt x="834" y="27"/>
                      <a:pt x="833" y="29"/>
                      <a:pt x="832" y="29"/>
                    </a:cubicBezTo>
                    <a:cubicBezTo>
                      <a:pt x="832" y="29"/>
                      <a:pt x="831" y="31"/>
                      <a:pt x="831" y="31"/>
                    </a:cubicBezTo>
                    <a:cubicBezTo>
                      <a:pt x="831" y="32"/>
                      <a:pt x="833" y="32"/>
                      <a:pt x="833" y="33"/>
                    </a:cubicBezTo>
                    <a:cubicBezTo>
                      <a:pt x="833" y="32"/>
                      <a:pt x="834" y="32"/>
                      <a:pt x="835" y="31"/>
                    </a:cubicBezTo>
                    <a:cubicBezTo>
                      <a:pt x="835" y="30"/>
                      <a:pt x="836" y="29"/>
                      <a:pt x="836" y="29"/>
                    </a:cubicBezTo>
                    <a:cubicBezTo>
                      <a:pt x="836" y="28"/>
                      <a:pt x="838" y="27"/>
                      <a:pt x="838" y="26"/>
                    </a:cubicBezTo>
                    <a:cubicBezTo>
                      <a:pt x="838" y="26"/>
                      <a:pt x="836" y="25"/>
                      <a:pt x="836" y="25"/>
                    </a:cubicBezTo>
                    <a:cubicBezTo>
                      <a:pt x="836" y="24"/>
                      <a:pt x="837" y="23"/>
                      <a:pt x="837" y="22"/>
                    </a:cubicBezTo>
                    <a:cubicBezTo>
                      <a:pt x="838" y="22"/>
                      <a:pt x="839" y="20"/>
                      <a:pt x="839" y="20"/>
                    </a:cubicBezTo>
                    <a:cubicBezTo>
                      <a:pt x="839" y="20"/>
                      <a:pt x="841" y="22"/>
                      <a:pt x="841" y="22"/>
                    </a:cubicBezTo>
                    <a:cubicBezTo>
                      <a:pt x="842" y="21"/>
                      <a:pt x="843" y="20"/>
                      <a:pt x="843" y="20"/>
                    </a:cubicBezTo>
                    <a:cubicBezTo>
                      <a:pt x="843" y="19"/>
                      <a:pt x="841" y="19"/>
                      <a:pt x="841" y="18"/>
                    </a:cubicBezTo>
                    <a:cubicBezTo>
                      <a:pt x="841" y="17"/>
                      <a:pt x="843" y="16"/>
                      <a:pt x="843" y="16"/>
                    </a:cubicBezTo>
                    <a:cubicBezTo>
                      <a:pt x="842" y="15"/>
                      <a:pt x="840" y="15"/>
                      <a:pt x="840" y="14"/>
                    </a:cubicBezTo>
                    <a:cubicBezTo>
                      <a:pt x="840" y="14"/>
                      <a:pt x="842" y="12"/>
                      <a:pt x="842" y="12"/>
                    </a:cubicBezTo>
                    <a:cubicBezTo>
                      <a:pt x="842" y="12"/>
                      <a:pt x="844" y="10"/>
                      <a:pt x="844" y="10"/>
                    </a:cubicBezTo>
                    <a:cubicBezTo>
                      <a:pt x="844" y="9"/>
                      <a:pt x="842" y="9"/>
                      <a:pt x="842" y="8"/>
                    </a:cubicBezTo>
                    <a:cubicBezTo>
                      <a:pt x="843" y="6"/>
                      <a:pt x="844" y="5"/>
                      <a:pt x="845" y="3"/>
                    </a:cubicBezTo>
                    <a:cubicBezTo>
                      <a:pt x="846" y="5"/>
                      <a:pt x="848" y="6"/>
                      <a:pt x="849" y="7"/>
                    </a:cubicBezTo>
                    <a:cubicBezTo>
                      <a:pt x="849" y="8"/>
                      <a:pt x="848" y="8"/>
                      <a:pt x="848" y="9"/>
                    </a:cubicBezTo>
                    <a:cubicBezTo>
                      <a:pt x="848" y="10"/>
                      <a:pt x="850" y="10"/>
                      <a:pt x="850" y="11"/>
                    </a:cubicBezTo>
                    <a:cubicBezTo>
                      <a:pt x="850" y="11"/>
                      <a:pt x="848" y="13"/>
                      <a:pt x="848" y="13"/>
                    </a:cubicBezTo>
                    <a:cubicBezTo>
                      <a:pt x="848" y="14"/>
                      <a:pt x="850" y="14"/>
                      <a:pt x="850" y="15"/>
                    </a:cubicBezTo>
                    <a:cubicBezTo>
                      <a:pt x="851" y="15"/>
                      <a:pt x="852" y="16"/>
                      <a:pt x="853" y="16"/>
                    </a:cubicBezTo>
                    <a:cubicBezTo>
                      <a:pt x="853" y="17"/>
                      <a:pt x="855" y="18"/>
                      <a:pt x="855" y="18"/>
                    </a:cubicBezTo>
                    <a:cubicBezTo>
                      <a:pt x="855" y="18"/>
                      <a:pt x="853" y="20"/>
                      <a:pt x="853" y="20"/>
                    </a:cubicBezTo>
                    <a:cubicBezTo>
                      <a:pt x="853" y="21"/>
                      <a:pt x="851" y="22"/>
                      <a:pt x="851" y="23"/>
                    </a:cubicBezTo>
                    <a:cubicBezTo>
                      <a:pt x="852" y="23"/>
                      <a:pt x="853" y="24"/>
                      <a:pt x="854" y="24"/>
                    </a:cubicBezTo>
                    <a:cubicBezTo>
                      <a:pt x="854" y="24"/>
                      <a:pt x="855" y="23"/>
                      <a:pt x="855" y="22"/>
                    </a:cubicBezTo>
                    <a:cubicBezTo>
                      <a:pt x="856" y="22"/>
                      <a:pt x="857" y="20"/>
                      <a:pt x="857" y="20"/>
                    </a:cubicBezTo>
                    <a:cubicBezTo>
                      <a:pt x="857" y="19"/>
                      <a:pt x="855" y="19"/>
                      <a:pt x="855" y="18"/>
                    </a:cubicBezTo>
                    <a:cubicBezTo>
                      <a:pt x="855" y="17"/>
                      <a:pt x="857" y="17"/>
                      <a:pt x="857" y="16"/>
                    </a:cubicBezTo>
                    <a:cubicBezTo>
                      <a:pt x="857" y="15"/>
                      <a:pt x="854" y="15"/>
                      <a:pt x="854" y="14"/>
                    </a:cubicBezTo>
                    <a:cubicBezTo>
                      <a:pt x="854" y="14"/>
                      <a:pt x="856" y="13"/>
                      <a:pt x="856" y="12"/>
                    </a:cubicBezTo>
                    <a:cubicBezTo>
                      <a:pt x="856" y="11"/>
                      <a:pt x="854" y="11"/>
                      <a:pt x="854" y="10"/>
                    </a:cubicBezTo>
                    <a:cubicBezTo>
                      <a:pt x="854" y="10"/>
                      <a:pt x="856" y="9"/>
                      <a:pt x="856" y="8"/>
                    </a:cubicBezTo>
                    <a:cubicBezTo>
                      <a:pt x="855" y="7"/>
                      <a:pt x="853" y="7"/>
                      <a:pt x="853" y="6"/>
                    </a:cubicBezTo>
                    <a:cubicBezTo>
                      <a:pt x="853" y="6"/>
                      <a:pt x="855" y="4"/>
                      <a:pt x="855" y="4"/>
                    </a:cubicBezTo>
                    <a:cubicBezTo>
                      <a:pt x="856" y="4"/>
                      <a:pt x="857" y="6"/>
                      <a:pt x="857" y="6"/>
                    </a:cubicBezTo>
                    <a:cubicBezTo>
                      <a:pt x="857" y="6"/>
                      <a:pt x="859" y="7"/>
                      <a:pt x="859" y="7"/>
                    </a:cubicBezTo>
                    <a:cubicBezTo>
                      <a:pt x="860" y="8"/>
                      <a:pt x="858" y="9"/>
                      <a:pt x="858" y="10"/>
                    </a:cubicBezTo>
                    <a:cubicBezTo>
                      <a:pt x="858" y="10"/>
                      <a:pt x="860" y="11"/>
                      <a:pt x="860" y="11"/>
                    </a:cubicBezTo>
                    <a:cubicBezTo>
                      <a:pt x="860" y="12"/>
                      <a:pt x="859" y="13"/>
                      <a:pt x="858" y="14"/>
                    </a:cubicBezTo>
                    <a:cubicBezTo>
                      <a:pt x="858" y="14"/>
                      <a:pt x="857" y="16"/>
                      <a:pt x="857" y="16"/>
                    </a:cubicBezTo>
                    <a:cubicBezTo>
                      <a:pt x="857" y="16"/>
                      <a:pt x="859" y="18"/>
                      <a:pt x="859" y="18"/>
                    </a:cubicBezTo>
                    <a:cubicBezTo>
                      <a:pt x="859" y="18"/>
                      <a:pt x="860" y="16"/>
                      <a:pt x="861" y="15"/>
                    </a:cubicBezTo>
                    <a:cubicBezTo>
                      <a:pt x="861" y="15"/>
                      <a:pt x="862" y="13"/>
                      <a:pt x="862" y="13"/>
                    </a:cubicBezTo>
                    <a:cubicBezTo>
                      <a:pt x="862" y="13"/>
                      <a:pt x="864" y="15"/>
                      <a:pt x="864" y="15"/>
                    </a:cubicBezTo>
                    <a:cubicBezTo>
                      <a:pt x="865" y="15"/>
                      <a:pt x="863" y="17"/>
                      <a:pt x="863" y="17"/>
                    </a:cubicBezTo>
                    <a:cubicBezTo>
                      <a:pt x="863" y="18"/>
                      <a:pt x="865" y="18"/>
                      <a:pt x="865" y="19"/>
                    </a:cubicBezTo>
                    <a:cubicBezTo>
                      <a:pt x="865" y="19"/>
                      <a:pt x="863" y="20"/>
                      <a:pt x="863" y="21"/>
                    </a:cubicBezTo>
                    <a:cubicBezTo>
                      <a:pt x="863" y="21"/>
                      <a:pt x="865" y="22"/>
                      <a:pt x="866" y="23"/>
                    </a:cubicBezTo>
                    <a:cubicBezTo>
                      <a:pt x="866" y="23"/>
                      <a:pt x="867" y="24"/>
                      <a:pt x="868" y="24"/>
                    </a:cubicBezTo>
                    <a:cubicBezTo>
                      <a:pt x="869" y="23"/>
                      <a:pt x="870" y="21"/>
                      <a:pt x="871" y="20"/>
                    </a:cubicBezTo>
                    <a:cubicBezTo>
                      <a:pt x="872" y="19"/>
                      <a:pt x="872" y="18"/>
                      <a:pt x="873" y="18"/>
                    </a:cubicBezTo>
                    <a:cubicBezTo>
                      <a:pt x="874" y="16"/>
                      <a:pt x="875" y="15"/>
                      <a:pt x="876" y="13"/>
                    </a:cubicBezTo>
                    <a:cubicBezTo>
                      <a:pt x="877" y="12"/>
                      <a:pt x="877" y="12"/>
                      <a:pt x="878" y="11"/>
                    </a:cubicBezTo>
                    <a:cubicBezTo>
                      <a:pt x="879" y="12"/>
                      <a:pt x="881" y="13"/>
                      <a:pt x="882" y="14"/>
                    </a:cubicBezTo>
                    <a:cubicBezTo>
                      <a:pt x="882" y="15"/>
                      <a:pt x="881" y="16"/>
                      <a:pt x="881" y="17"/>
                    </a:cubicBezTo>
                    <a:cubicBezTo>
                      <a:pt x="881" y="17"/>
                      <a:pt x="879" y="19"/>
                      <a:pt x="879" y="19"/>
                    </a:cubicBezTo>
                    <a:cubicBezTo>
                      <a:pt x="879" y="19"/>
                      <a:pt x="881" y="20"/>
                      <a:pt x="881" y="21"/>
                    </a:cubicBezTo>
                    <a:cubicBezTo>
                      <a:pt x="882" y="21"/>
                      <a:pt x="883" y="22"/>
                      <a:pt x="884" y="22"/>
                    </a:cubicBezTo>
                    <a:cubicBezTo>
                      <a:pt x="884" y="22"/>
                      <a:pt x="885" y="20"/>
                      <a:pt x="885" y="20"/>
                    </a:cubicBezTo>
                    <a:cubicBezTo>
                      <a:pt x="885" y="20"/>
                      <a:pt x="887" y="22"/>
                      <a:pt x="887" y="22"/>
                    </a:cubicBezTo>
                    <a:cubicBezTo>
                      <a:pt x="888" y="21"/>
                      <a:pt x="889" y="20"/>
                      <a:pt x="889" y="20"/>
                    </a:cubicBezTo>
                    <a:cubicBezTo>
                      <a:pt x="889" y="19"/>
                      <a:pt x="887" y="18"/>
                      <a:pt x="887" y="18"/>
                    </a:cubicBezTo>
                    <a:cubicBezTo>
                      <a:pt x="887" y="17"/>
                      <a:pt x="889" y="16"/>
                      <a:pt x="889" y="16"/>
                    </a:cubicBezTo>
                    <a:cubicBezTo>
                      <a:pt x="889" y="15"/>
                      <a:pt x="886" y="14"/>
                      <a:pt x="886" y="14"/>
                    </a:cubicBezTo>
                    <a:cubicBezTo>
                      <a:pt x="886" y="14"/>
                      <a:pt x="888" y="12"/>
                      <a:pt x="888" y="12"/>
                    </a:cubicBezTo>
                    <a:cubicBezTo>
                      <a:pt x="889" y="11"/>
                      <a:pt x="889" y="10"/>
                      <a:pt x="890" y="9"/>
                    </a:cubicBezTo>
                    <a:cubicBezTo>
                      <a:pt x="890" y="10"/>
                      <a:pt x="892" y="11"/>
                      <a:pt x="892" y="11"/>
                    </a:cubicBezTo>
                    <a:cubicBezTo>
                      <a:pt x="892" y="12"/>
                      <a:pt x="890" y="13"/>
                      <a:pt x="890" y="13"/>
                    </a:cubicBezTo>
                    <a:cubicBezTo>
                      <a:pt x="891" y="14"/>
                      <a:pt x="892" y="14"/>
                      <a:pt x="893" y="15"/>
                    </a:cubicBezTo>
                    <a:cubicBezTo>
                      <a:pt x="893" y="15"/>
                      <a:pt x="891" y="17"/>
                      <a:pt x="891" y="17"/>
                    </a:cubicBezTo>
                    <a:cubicBezTo>
                      <a:pt x="891" y="17"/>
                      <a:pt x="893" y="19"/>
                      <a:pt x="893" y="19"/>
                    </a:cubicBezTo>
                    <a:cubicBezTo>
                      <a:pt x="893" y="19"/>
                      <a:pt x="895" y="17"/>
                      <a:pt x="895" y="17"/>
                    </a:cubicBezTo>
                    <a:cubicBezTo>
                      <a:pt x="895" y="17"/>
                      <a:pt x="896" y="15"/>
                      <a:pt x="896" y="15"/>
                    </a:cubicBezTo>
                    <a:cubicBezTo>
                      <a:pt x="897" y="15"/>
                      <a:pt x="898" y="16"/>
                      <a:pt x="899" y="16"/>
                    </a:cubicBezTo>
                    <a:cubicBezTo>
                      <a:pt x="899" y="17"/>
                      <a:pt x="901" y="17"/>
                      <a:pt x="901" y="18"/>
                    </a:cubicBezTo>
                    <a:cubicBezTo>
                      <a:pt x="901" y="18"/>
                      <a:pt x="899" y="20"/>
                      <a:pt x="899" y="20"/>
                    </a:cubicBezTo>
                    <a:cubicBezTo>
                      <a:pt x="899" y="20"/>
                      <a:pt x="901" y="22"/>
                      <a:pt x="901" y="22"/>
                    </a:cubicBezTo>
                    <a:cubicBezTo>
                      <a:pt x="902" y="22"/>
                      <a:pt x="903" y="20"/>
                      <a:pt x="903" y="20"/>
                    </a:cubicBezTo>
                    <a:cubicBezTo>
                      <a:pt x="903" y="19"/>
                      <a:pt x="905" y="18"/>
                      <a:pt x="905" y="17"/>
                    </a:cubicBezTo>
                    <a:cubicBezTo>
                      <a:pt x="905" y="17"/>
                      <a:pt x="903" y="16"/>
                      <a:pt x="903" y="16"/>
                    </a:cubicBezTo>
                    <a:cubicBezTo>
                      <a:pt x="903" y="15"/>
                      <a:pt x="904" y="14"/>
                      <a:pt x="904" y="13"/>
                    </a:cubicBezTo>
                    <a:cubicBezTo>
                      <a:pt x="905" y="14"/>
                      <a:pt x="906" y="15"/>
                      <a:pt x="907" y="15"/>
                    </a:cubicBezTo>
                    <a:cubicBezTo>
                      <a:pt x="907" y="15"/>
                      <a:pt x="909" y="17"/>
                      <a:pt x="909" y="17"/>
                    </a:cubicBezTo>
                    <a:cubicBezTo>
                      <a:pt x="909" y="18"/>
                      <a:pt x="907" y="18"/>
                      <a:pt x="907" y="19"/>
                    </a:cubicBezTo>
                    <a:cubicBezTo>
                      <a:pt x="907" y="20"/>
                      <a:pt x="909" y="20"/>
                      <a:pt x="909" y="21"/>
                    </a:cubicBezTo>
                    <a:cubicBezTo>
                      <a:pt x="909" y="21"/>
                      <a:pt x="908" y="22"/>
                      <a:pt x="908" y="23"/>
                    </a:cubicBezTo>
                    <a:cubicBezTo>
                      <a:pt x="908" y="24"/>
                      <a:pt x="910" y="24"/>
                      <a:pt x="910" y="25"/>
                    </a:cubicBezTo>
                    <a:cubicBezTo>
                      <a:pt x="911" y="23"/>
                      <a:pt x="912" y="22"/>
                      <a:pt x="913" y="20"/>
                    </a:cubicBezTo>
                    <a:cubicBezTo>
                      <a:pt x="914" y="20"/>
                      <a:pt x="914" y="19"/>
                      <a:pt x="915" y="18"/>
                    </a:cubicBezTo>
                    <a:cubicBezTo>
                      <a:pt x="916" y="17"/>
                      <a:pt x="916" y="17"/>
                      <a:pt x="917" y="16"/>
                    </a:cubicBezTo>
                    <a:cubicBezTo>
                      <a:pt x="917" y="16"/>
                      <a:pt x="914" y="14"/>
                      <a:pt x="914" y="14"/>
                    </a:cubicBezTo>
                    <a:cubicBezTo>
                      <a:pt x="914" y="14"/>
                      <a:pt x="916" y="12"/>
                      <a:pt x="916" y="12"/>
                    </a:cubicBezTo>
                    <a:cubicBezTo>
                      <a:pt x="917" y="12"/>
                      <a:pt x="918" y="13"/>
                      <a:pt x="918" y="14"/>
                    </a:cubicBezTo>
                    <a:cubicBezTo>
                      <a:pt x="918" y="13"/>
                      <a:pt x="920" y="12"/>
                      <a:pt x="920" y="11"/>
                    </a:cubicBezTo>
                    <a:cubicBezTo>
                      <a:pt x="920" y="12"/>
                      <a:pt x="922" y="12"/>
                      <a:pt x="922" y="13"/>
                    </a:cubicBezTo>
                    <a:cubicBezTo>
                      <a:pt x="922" y="13"/>
                      <a:pt x="921" y="15"/>
                      <a:pt x="921" y="15"/>
                    </a:cubicBezTo>
                    <a:cubicBezTo>
                      <a:pt x="920" y="16"/>
                      <a:pt x="919" y="17"/>
                      <a:pt x="919" y="18"/>
                    </a:cubicBezTo>
                    <a:cubicBezTo>
                      <a:pt x="919" y="18"/>
                      <a:pt x="921" y="19"/>
                      <a:pt x="921" y="19"/>
                    </a:cubicBezTo>
                    <a:cubicBezTo>
                      <a:pt x="921" y="20"/>
                      <a:pt x="920" y="21"/>
                      <a:pt x="919" y="21"/>
                    </a:cubicBezTo>
                    <a:cubicBezTo>
                      <a:pt x="919" y="22"/>
                      <a:pt x="918" y="23"/>
                      <a:pt x="918" y="24"/>
                    </a:cubicBezTo>
                    <a:cubicBezTo>
                      <a:pt x="918" y="24"/>
                      <a:pt x="920" y="25"/>
                      <a:pt x="920" y="25"/>
                    </a:cubicBezTo>
                    <a:cubicBezTo>
                      <a:pt x="921" y="25"/>
                      <a:pt x="921" y="24"/>
                      <a:pt x="922" y="23"/>
                    </a:cubicBezTo>
                    <a:cubicBezTo>
                      <a:pt x="922" y="23"/>
                      <a:pt x="923" y="21"/>
                      <a:pt x="923" y="21"/>
                    </a:cubicBezTo>
                    <a:cubicBezTo>
                      <a:pt x="924" y="21"/>
                      <a:pt x="925" y="22"/>
                      <a:pt x="926" y="23"/>
                    </a:cubicBezTo>
                    <a:cubicBezTo>
                      <a:pt x="926" y="23"/>
                      <a:pt x="927" y="24"/>
                      <a:pt x="928" y="24"/>
                    </a:cubicBezTo>
                    <a:cubicBezTo>
                      <a:pt x="928" y="24"/>
                      <a:pt x="929" y="22"/>
                      <a:pt x="930" y="22"/>
                    </a:cubicBezTo>
                    <a:cubicBezTo>
                      <a:pt x="930" y="22"/>
                      <a:pt x="931" y="24"/>
                      <a:pt x="932" y="24"/>
                    </a:cubicBezTo>
                    <a:cubicBezTo>
                      <a:pt x="932" y="24"/>
                      <a:pt x="934" y="22"/>
                      <a:pt x="933" y="22"/>
                    </a:cubicBezTo>
                    <a:cubicBezTo>
                      <a:pt x="933" y="21"/>
                      <a:pt x="931" y="20"/>
                      <a:pt x="931" y="20"/>
                    </a:cubicBezTo>
                    <a:cubicBezTo>
                      <a:pt x="931" y="19"/>
                      <a:pt x="933" y="18"/>
                      <a:pt x="933" y="18"/>
                    </a:cubicBezTo>
                    <a:cubicBezTo>
                      <a:pt x="933" y="17"/>
                      <a:pt x="934" y="16"/>
                      <a:pt x="935" y="15"/>
                    </a:cubicBezTo>
                    <a:cubicBezTo>
                      <a:pt x="935" y="15"/>
                      <a:pt x="936" y="17"/>
                      <a:pt x="937" y="17"/>
                    </a:cubicBezTo>
                    <a:cubicBezTo>
                      <a:pt x="937" y="17"/>
                      <a:pt x="938" y="15"/>
                      <a:pt x="939" y="15"/>
                    </a:cubicBezTo>
                    <a:cubicBezTo>
                      <a:pt x="939" y="15"/>
                      <a:pt x="940" y="16"/>
                      <a:pt x="941" y="17"/>
                    </a:cubicBezTo>
                    <a:cubicBezTo>
                      <a:pt x="941" y="16"/>
                      <a:pt x="943" y="14"/>
                      <a:pt x="943" y="14"/>
                    </a:cubicBezTo>
                    <a:cubicBezTo>
                      <a:pt x="943" y="15"/>
                      <a:pt x="945" y="16"/>
                      <a:pt x="945" y="16"/>
                    </a:cubicBezTo>
                    <a:cubicBezTo>
                      <a:pt x="945" y="16"/>
                      <a:pt x="943" y="18"/>
                      <a:pt x="943" y="18"/>
                    </a:cubicBezTo>
                    <a:cubicBezTo>
                      <a:pt x="943" y="19"/>
                      <a:pt x="942" y="20"/>
                      <a:pt x="941" y="21"/>
                    </a:cubicBezTo>
                    <a:cubicBezTo>
                      <a:pt x="941" y="21"/>
                      <a:pt x="939" y="19"/>
                      <a:pt x="939" y="19"/>
                    </a:cubicBezTo>
                    <a:cubicBezTo>
                      <a:pt x="939" y="19"/>
                      <a:pt x="938" y="21"/>
                      <a:pt x="937" y="21"/>
                    </a:cubicBezTo>
                    <a:cubicBezTo>
                      <a:pt x="937" y="22"/>
                      <a:pt x="936" y="23"/>
                      <a:pt x="936" y="23"/>
                    </a:cubicBezTo>
                    <a:cubicBezTo>
                      <a:pt x="936" y="23"/>
                      <a:pt x="937" y="25"/>
                      <a:pt x="938" y="25"/>
                    </a:cubicBezTo>
                    <a:cubicBezTo>
                      <a:pt x="938" y="25"/>
                      <a:pt x="939" y="23"/>
                      <a:pt x="940" y="23"/>
                    </a:cubicBezTo>
                    <a:cubicBezTo>
                      <a:pt x="940" y="22"/>
                      <a:pt x="941" y="21"/>
                      <a:pt x="941" y="21"/>
                    </a:cubicBezTo>
                    <a:cubicBezTo>
                      <a:pt x="942" y="20"/>
                      <a:pt x="943" y="22"/>
                      <a:pt x="944" y="22"/>
                    </a:cubicBezTo>
                    <a:cubicBezTo>
                      <a:pt x="944" y="22"/>
                      <a:pt x="945" y="20"/>
                      <a:pt x="945" y="20"/>
                    </a:cubicBezTo>
                    <a:cubicBezTo>
                      <a:pt x="946" y="20"/>
                      <a:pt x="947" y="22"/>
                      <a:pt x="948" y="22"/>
                    </a:cubicBezTo>
                    <a:cubicBezTo>
                      <a:pt x="948" y="22"/>
                      <a:pt x="949" y="20"/>
                      <a:pt x="949" y="19"/>
                    </a:cubicBezTo>
                    <a:cubicBezTo>
                      <a:pt x="950" y="19"/>
                      <a:pt x="951" y="21"/>
                      <a:pt x="951" y="21"/>
                    </a:cubicBezTo>
                    <a:cubicBezTo>
                      <a:pt x="952" y="21"/>
                      <a:pt x="953" y="19"/>
                      <a:pt x="953" y="19"/>
                    </a:cubicBezTo>
                    <a:cubicBezTo>
                      <a:pt x="954" y="19"/>
                      <a:pt x="955" y="21"/>
                      <a:pt x="955" y="21"/>
                    </a:cubicBezTo>
                    <a:cubicBezTo>
                      <a:pt x="956" y="21"/>
                      <a:pt x="957" y="18"/>
                      <a:pt x="957" y="18"/>
                    </a:cubicBezTo>
                    <a:cubicBezTo>
                      <a:pt x="957" y="18"/>
                      <a:pt x="959" y="20"/>
                      <a:pt x="959" y="20"/>
                    </a:cubicBezTo>
                    <a:cubicBezTo>
                      <a:pt x="960" y="20"/>
                      <a:pt x="961" y="18"/>
                      <a:pt x="961" y="18"/>
                    </a:cubicBezTo>
                    <a:cubicBezTo>
                      <a:pt x="962" y="17"/>
                      <a:pt x="962" y="16"/>
                      <a:pt x="963" y="16"/>
                    </a:cubicBezTo>
                    <a:cubicBezTo>
                      <a:pt x="963" y="15"/>
                      <a:pt x="965" y="14"/>
                      <a:pt x="964" y="13"/>
                    </a:cubicBezTo>
                    <a:cubicBezTo>
                      <a:pt x="964" y="13"/>
                      <a:pt x="962" y="12"/>
                      <a:pt x="962" y="12"/>
                    </a:cubicBezTo>
                    <a:cubicBezTo>
                      <a:pt x="963" y="11"/>
                      <a:pt x="964" y="10"/>
                      <a:pt x="964" y="9"/>
                    </a:cubicBezTo>
                    <a:cubicBezTo>
                      <a:pt x="965" y="9"/>
                      <a:pt x="965" y="11"/>
                      <a:pt x="966" y="11"/>
                    </a:cubicBezTo>
                    <a:cubicBezTo>
                      <a:pt x="966" y="12"/>
                      <a:pt x="968" y="12"/>
                      <a:pt x="968" y="13"/>
                    </a:cubicBezTo>
                    <a:cubicBezTo>
                      <a:pt x="968" y="13"/>
                      <a:pt x="967" y="15"/>
                      <a:pt x="967" y="15"/>
                    </a:cubicBezTo>
                    <a:cubicBezTo>
                      <a:pt x="966" y="16"/>
                      <a:pt x="965" y="17"/>
                      <a:pt x="965" y="17"/>
                    </a:cubicBezTo>
                    <a:cubicBezTo>
                      <a:pt x="965" y="18"/>
                      <a:pt x="964" y="19"/>
                      <a:pt x="963" y="20"/>
                    </a:cubicBezTo>
                    <a:cubicBezTo>
                      <a:pt x="963" y="20"/>
                      <a:pt x="962" y="21"/>
                      <a:pt x="962" y="22"/>
                    </a:cubicBezTo>
                    <a:cubicBezTo>
                      <a:pt x="962" y="22"/>
                      <a:pt x="964" y="23"/>
                      <a:pt x="964" y="24"/>
                    </a:cubicBezTo>
                    <a:cubicBezTo>
                      <a:pt x="964" y="24"/>
                      <a:pt x="962" y="25"/>
                      <a:pt x="962" y="26"/>
                    </a:cubicBezTo>
                    <a:cubicBezTo>
                      <a:pt x="962" y="26"/>
                      <a:pt x="964" y="27"/>
                      <a:pt x="964" y="27"/>
                    </a:cubicBezTo>
                    <a:cubicBezTo>
                      <a:pt x="965" y="26"/>
                      <a:pt x="967" y="24"/>
                      <a:pt x="968" y="23"/>
                    </a:cubicBezTo>
                    <a:cubicBezTo>
                      <a:pt x="968" y="22"/>
                      <a:pt x="969" y="22"/>
                      <a:pt x="969" y="21"/>
                    </a:cubicBezTo>
                    <a:cubicBezTo>
                      <a:pt x="971" y="19"/>
                      <a:pt x="972" y="18"/>
                      <a:pt x="973" y="16"/>
                    </a:cubicBezTo>
                    <a:cubicBezTo>
                      <a:pt x="974" y="17"/>
                      <a:pt x="976" y="19"/>
                      <a:pt x="977" y="20"/>
                    </a:cubicBezTo>
                    <a:cubicBezTo>
                      <a:pt x="977" y="20"/>
                      <a:pt x="976" y="21"/>
                      <a:pt x="976" y="22"/>
                    </a:cubicBezTo>
                    <a:cubicBezTo>
                      <a:pt x="976" y="22"/>
                      <a:pt x="978" y="23"/>
                      <a:pt x="978" y="24"/>
                    </a:cubicBezTo>
                    <a:cubicBezTo>
                      <a:pt x="978" y="24"/>
                      <a:pt x="976" y="26"/>
                      <a:pt x="976" y="26"/>
                    </a:cubicBezTo>
                    <a:cubicBezTo>
                      <a:pt x="976" y="26"/>
                      <a:pt x="974" y="24"/>
                      <a:pt x="974" y="24"/>
                    </a:cubicBezTo>
                    <a:cubicBezTo>
                      <a:pt x="974" y="24"/>
                      <a:pt x="972" y="26"/>
                      <a:pt x="972" y="26"/>
                    </a:cubicBezTo>
                    <a:cubicBezTo>
                      <a:pt x="972" y="27"/>
                      <a:pt x="971" y="28"/>
                      <a:pt x="971" y="29"/>
                    </a:cubicBezTo>
                    <a:cubicBezTo>
                      <a:pt x="972" y="30"/>
                      <a:pt x="973" y="31"/>
                      <a:pt x="975" y="32"/>
                    </a:cubicBezTo>
                    <a:cubicBezTo>
                      <a:pt x="976" y="33"/>
                      <a:pt x="976" y="33"/>
                      <a:pt x="977" y="34"/>
                    </a:cubicBezTo>
                    <a:cubicBezTo>
                      <a:pt x="978" y="32"/>
                      <a:pt x="979" y="31"/>
                      <a:pt x="981" y="29"/>
                    </a:cubicBezTo>
                    <a:cubicBezTo>
                      <a:pt x="981" y="29"/>
                      <a:pt x="982" y="28"/>
                      <a:pt x="982" y="27"/>
                    </a:cubicBezTo>
                    <a:cubicBezTo>
                      <a:pt x="983" y="27"/>
                      <a:pt x="984" y="25"/>
                      <a:pt x="984" y="25"/>
                    </a:cubicBezTo>
                    <a:cubicBezTo>
                      <a:pt x="984" y="25"/>
                      <a:pt x="982" y="23"/>
                      <a:pt x="982" y="23"/>
                    </a:cubicBezTo>
                    <a:cubicBezTo>
                      <a:pt x="982" y="23"/>
                      <a:pt x="983" y="21"/>
                      <a:pt x="983" y="21"/>
                    </a:cubicBezTo>
                    <a:cubicBezTo>
                      <a:pt x="984" y="21"/>
                      <a:pt x="985" y="23"/>
                      <a:pt x="986" y="23"/>
                    </a:cubicBezTo>
                    <a:cubicBezTo>
                      <a:pt x="986" y="22"/>
                      <a:pt x="987" y="21"/>
                      <a:pt x="987" y="20"/>
                    </a:cubicBezTo>
                    <a:cubicBezTo>
                      <a:pt x="989" y="19"/>
                      <a:pt x="990" y="17"/>
                      <a:pt x="991" y="16"/>
                    </a:cubicBezTo>
                    <a:cubicBezTo>
                      <a:pt x="991" y="15"/>
                      <a:pt x="992" y="14"/>
                      <a:pt x="993" y="14"/>
                    </a:cubicBezTo>
                    <a:cubicBezTo>
                      <a:pt x="993" y="13"/>
                      <a:pt x="994" y="12"/>
                      <a:pt x="994" y="11"/>
                    </a:cubicBezTo>
                    <a:cubicBezTo>
                      <a:pt x="994" y="12"/>
                      <a:pt x="996" y="12"/>
                      <a:pt x="996" y="13"/>
                    </a:cubicBezTo>
                    <a:cubicBezTo>
                      <a:pt x="997" y="14"/>
                      <a:pt x="995" y="15"/>
                      <a:pt x="995" y="15"/>
                    </a:cubicBezTo>
                    <a:cubicBezTo>
                      <a:pt x="994" y="16"/>
                      <a:pt x="994" y="17"/>
                      <a:pt x="993" y="18"/>
                    </a:cubicBezTo>
                    <a:cubicBezTo>
                      <a:pt x="993" y="18"/>
                      <a:pt x="992" y="19"/>
                      <a:pt x="991" y="20"/>
                    </a:cubicBezTo>
                    <a:cubicBezTo>
                      <a:pt x="991" y="21"/>
                      <a:pt x="990" y="21"/>
                      <a:pt x="990" y="22"/>
                    </a:cubicBezTo>
                    <a:cubicBezTo>
                      <a:pt x="989" y="23"/>
                      <a:pt x="988" y="24"/>
                      <a:pt x="988" y="24"/>
                    </a:cubicBezTo>
                    <a:cubicBezTo>
                      <a:pt x="988" y="25"/>
                      <a:pt x="990" y="26"/>
                      <a:pt x="990" y="26"/>
                    </a:cubicBezTo>
                    <a:cubicBezTo>
                      <a:pt x="990" y="26"/>
                      <a:pt x="988" y="28"/>
                      <a:pt x="988" y="28"/>
                    </a:cubicBezTo>
                    <a:cubicBezTo>
                      <a:pt x="989" y="28"/>
                      <a:pt x="990" y="30"/>
                      <a:pt x="991" y="30"/>
                    </a:cubicBezTo>
                    <a:cubicBezTo>
                      <a:pt x="991" y="30"/>
                      <a:pt x="992" y="28"/>
                      <a:pt x="992" y="28"/>
                    </a:cubicBezTo>
                    <a:cubicBezTo>
                      <a:pt x="993" y="28"/>
                      <a:pt x="994" y="29"/>
                      <a:pt x="995" y="29"/>
                    </a:cubicBezTo>
                    <a:cubicBezTo>
                      <a:pt x="995" y="30"/>
                      <a:pt x="996" y="31"/>
                      <a:pt x="997" y="31"/>
                    </a:cubicBezTo>
                    <a:cubicBezTo>
                      <a:pt x="997" y="30"/>
                      <a:pt x="998" y="30"/>
                      <a:pt x="999" y="29"/>
                    </a:cubicBezTo>
                    <a:cubicBezTo>
                      <a:pt x="999" y="29"/>
                      <a:pt x="1000" y="27"/>
                      <a:pt x="1000" y="27"/>
                    </a:cubicBezTo>
                    <a:cubicBezTo>
                      <a:pt x="1000" y="26"/>
                      <a:pt x="998" y="25"/>
                      <a:pt x="998" y="25"/>
                    </a:cubicBezTo>
                    <a:cubicBezTo>
                      <a:pt x="997" y="24"/>
                      <a:pt x="997" y="24"/>
                      <a:pt x="996" y="23"/>
                    </a:cubicBezTo>
                    <a:cubicBezTo>
                      <a:pt x="997" y="22"/>
                      <a:pt x="998" y="20"/>
                      <a:pt x="999" y="19"/>
                    </a:cubicBezTo>
                    <a:cubicBezTo>
                      <a:pt x="1000" y="18"/>
                      <a:pt x="1000" y="17"/>
                      <a:pt x="1001" y="17"/>
                    </a:cubicBezTo>
                    <a:cubicBezTo>
                      <a:pt x="1001" y="16"/>
                      <a:pt x="1002" y="14"/>
                      <a:pt x="1003" y="14"/>
                    </a:cubicBezTo>
                    <a:cubicBezTo>
                      <a:pt x="1003" y="14"/>
                      <a:pt x="1005" y="16"/>
                      <a:pt x="1005" y="16"/>
                    </a:cubicBezTo>
                    <a:cubicBezTo>
                      <a:pt x="1005" y="16"/>
                      <a:pt x="1003" y="18"/>
                      <a:pt x="1003" y="18"/>
                    </a:cubicBezTo>
                    <a:cubicBezTo>
                      <a:pt x="1003" y="19"/>
                      <a:pt x="1002" y="20"/>
                      <a:pt x="1001" y="20"/>
                    </a:cubicBezTo>
                    <a:cubicBezTo>
                      <a:pt x="1001" y="21"/>
                      <a:pt x="1000" y="22"/>
                      <a:pt x="1000" y="23"/>
                    </a:cubicBezTo>
                    <a:cubicBezTo>
                      <a:pt x="1000" y="23"/>
                      <a:pt x="1002" y="24"/>
                      <a:pt x="1002" y="24"/>
                    </a:cubicBezTo>
                    <a:cubicBezTo>
                      <a:pt x="1002" y="25"/>
                      <a:pt x="1000" y="26"/>
                      <a:pt x="1000" y="27"/>
                    </a:cubicBezTo>
                    <a:cubicBezTo>
                      <a:pt x="1001" y="27"/>
                      <a:pt x="1002" y="28"/>
                      <a:pt x="1003" y="28"/>
                    </a:cubicBezTo>
                    <a:cubicBezTo>
                      <a:pt x="1003" y="29"/>
                      <a:pt x="1005" y="30"/>
                      <a:pt x="1005" y="30"/>
                    </a:cubicBezTo>
                    <a:cubicBezTo>
                      <a:pt x="1005" y="31"/>
                      <a:pt x="1003" y="32"/>
                      <a:pt x="1003" y="32"/>
                    </a:cubicBezTo>
                    <a:cubicBezTo>
                      <a:pt x="1003" y="33"/>
                      <a:pt x="1005" y="33"/>
                      <a:pt x="1005" y="34"/>
                    </a:cubicBezTo>
                    <a:cubicBezTo>
                      <a:pt x="1005" y="35"/>
                      <a:pt x="1003" y="36"/>
                      <a:pt x="1004" y="36"/>
                    </a:cubicBezTo>
                    <a:cubicBezTo>
                      <a:pt x="1004" y="37"/>
                      <a:pt x="1006" y="37"/>
                      <a:pt x="1006" y="38"/>
                    </a:cubicBezTo>
                    <a:cubicBezTo>
                      <a:pt x="1006" y="37"/>
                      <a:pt x="1007" y="36"/>
                      <a:pt x="1008" y="36"/>
                    </a:cubicBezTo>
                    <a:cubicBezTo>
                      <a:pt x="1008" y="35"/>
                      <a:pt x="1009" y="34"/>
                      <a:pt x="1009" y="33"/>
                    </a:cubicBezTo>
                    <a:cubicBezTo>
                      <a:pt x="1009" y="33"/>
                      <a:pt x="1007" y="32"/>
                      <a:pt x="1007" y="32"/>
                    </a:cubicBezTo>
                    <a:cubicBezTo>
                      <a:pt x="1007" y="31"/>
                      <a:pt x="1005" y="31"/>
                      <a:pt x="1005" y="30"/>
                    </a:cubicBezTo>
                    <a:cubicBezTo>
                      <a:pt x="1005" y="30"/>
                      <a:pt x="1006" y="28"/>
                      <a:pt x="1006" y="28"/>
                    </a:cubicBezTo>
                    <a:cubicBezTo>
                      <a:pt x="1007" y="27"/>
                      <a:pt x="1008" y="26"/>
                      <a:pt x="1008" y="26"/>
                    </a:cubicBezTo>
                    <a:cubicBezTo>
                      <a:pt x="1009" y="26"/>
                      <a:pt x="1010" y="27"/>
                      <a:pt x="1010" y="27"/>
                    </a:cubicBezTo>
                    <a:cubicBezTo>
                      <a:pt x="1011" y="28"/>
                      <a:pt x="1012" y="29"/>
                      <a:pt x="1013" y="29"/>
                    </a:cubicBezTo>
                    <a:cubicBezTo>
                      <a:pt x="1013" y="29"/>
                      <a:pt x="1014" y="31"/>
                      <a:pt x="1015" y="31"/>
                    </a:cubicBezTo>
                    <a:cubicBezTo>
                      <a:pt x="1015" y="31"/>
                      <a:pt x="1016" y="29"/>
                      <a:pt x="1017" y="28"/>
                    </a:cubicBezTo>
                    <a:cubicBezTo>
                      <a:pt x="1017" y="28"/>
                      <a:pt x="1018" y="27"/>
                      <a:pt x="1018" y="26"/>
                    </a:cubicBezTo>
                    <a:cubicBezTo>
                      <a:pt x="1019" y="26"/>
                      <a:pt x="1020" y="28"/>
                      <a:pt x="1021" y="28"/>
                    </a:cubicBezTo>
                    <a:cubicBezTo>
                      <a:pt x="1021" y="28"/>
                      <a:pt x="1022" y="26"/>
                      <a:pt x="1022" y="26"/>
                    </a:cubicBezTo>
                    <a:cubicBezTo>
                      <a:pt x="1022" y="26"/>
                      <a:pt x="1024" y="23"/>
                      <a:pt x="1024" y="23"/>
                    </a:cubicBezTo>
                    <a:cubicBezTo>
                      <a:pt x="1024" y="24"/>
                      <a:pt x="1026" y="25"/>
                      <a:pt x="1026" y="25"/>
                    </a:cubicBezTo>
                    <a:cubicBezTo>
                      <a:pt x="1026" y="26"/>
                      <a:pt x="1024" y="27"/>
                      <a:pt x="1024" y="27"/>
                    </a:cubicBezTo>
                    <a:cubicBezTo>
                      <a:pt x="1025" y="28"/>
                      <a:pt x="1027" y="28"/>
                      <a:pt x="1027" y="29"/>
                    </a:cubicBezTo>
                    <a:cubicBezTo>
                      <a:pt x="1027" y="30"/>
                      <a:pt x="1025" y="31"/>
                      <a:pt x="1025" y="31"/>
                    </a:cubicBezTo>
                    <a:cubicBezTo>
                      <a:pt x="1025" y="32"/>
                      <a:pt x="1027" y="32"/>
                      <a:pt x="1027" y="33"/>
                    </a:cubicBezTo>
                    <a:cubicBezTo>
                      <a:pt x="1028" y="32"/>
                      <a:pt x="1028" y="32"/>
                      <a:pt x="1029" y="31"/>
                    </a:cubicBezTo>
                    <a:cubicBezTo>
                      <a:pt x="1029" y="31"/>
                      <a:pt x="1030" y="29"/>
                      <a:pt x="1031" y="29"/>
                    </a:cubicBezTo>
                    <a:cubicBezTo>
                      <a:pt x="1031" y="29"/>
                      <a:pt x="1033" y="30"/>
                      <a:pt x="1033" y="30"/>
                    </a:cubicBezTo>
                    <a:cubicBezTo>
                      <a:pt x="1033" y="30"/>
                      <a:pt x="1034" y="29"/>
                      <a:pt x="1035" y="28"/>
                    </a:cubicBezTo>
                    <a:cubicBezTo>
                      <a:pt x="1035" y="27"/>
                      <a:pt x="1036" y="27"/>
                      <a:pt x="1036" y="26"/>
                    </a:cubicBezTo>
                    <a:cubicBezTo>
                      <a:pt x="1037" y="25"/>
                      <a:pt x="1037" y="24"/>
                      <a:pt x="1038" y="24"/>
                    </a:cubicBezTo>
                    <a:cubicBezTo>
                      <a:pt x="1038" y="23"/>
                      <a:pt x="1039" y="21"/>
                      <a:pt x="1040" y="21"/>
                    </a:cubicBezTo>
                    <a:cubicBezTo>
                      <a:pt x="1040" y="21"/>
                      <a:pt x="1041" y="23"/>
                      <a:pt x="1042" y="23"/>
                    </a:cubicBezTo>
                    <a:cubicBezTo>
                      <a:pt x="1042" y="24"/>
                      <a:pt x="1044" y="24"/>
                      <a:pt x="1044" y="25"/>
                    </a:cubicBezTo>
                    <a:cubicBezTo>
                      <a:pt x="1044" y="25"/>
                      <a:pt x="1043" y="27"/>
                      <a:pt x="1042" y="27"/>
                    </a:cubicBezTo>
                    <a:cubicBezTo>
                      <a:pt x="1042" y="28"/>
                      <a:pt x="1041" y="28"/>
                      <a:pt x="1041" y="29"/>
                    </a:cubicBezTo>
                    <a:cubicBezTo>
                      <a:pt x="1040" y="29"/>
                      <a:pt x="1039" y="27"/>
                      <a:pt x="1038" y="28"/>
                    </a:cubicBezTo>
                    <a:cubicBezTo>
                      <a:pt x="1038" y="28"/>
                      <a:pt x="1037" y="29"/>
                      <a:pt x="1037" y="30"/>
                    </a:cubicBezTo>
                    <a:cubicBezTo>
                      <a:pt x="1036" y="30"/>
                      <a:pt x="1035" y="32"/>
                      <a:pt x="1035" y="32"/>
                    </a:cubicBezTo>
                    <a:cubicBezTo>
                      <a:pt x="1035" y="33"/>
                      <a:pt x="1037" y="33"/>
                      <a:pt x="1037" y="34"/>
                    </a:cubicBezTo>
                    <a:cubicBezTo>
                      <a:pt x="1037" y="34"/>
                      <a:pt x="1036" y="36"/>
                      <a:pt x="1036" y="36"/>
                    </a:cubicBezTo>
                    <a:cubicBezTo>
                      <a:pt x="1035" y="37"/>
                      <a:pt x="1034" y="37"/>
                      <a:pt x="1034" y="38"/>
                    </a:cubicBezTo>
                    <a:cubicBezTo>
                      <a:pt x="1035" y="38"/>
                      <a:pt x="1035" y="40"/>
                      <a:pt x="1036" y="40"/>
                    </a:cubicBezTo>
                    <a:cubicBezTo>
                      <a:pt x="1036" y="40"/>
                      <a:pt x="1038" y="38"/>
                      <a:pt x="1038" y="38"/>
                    </a:cubicBezTo>
                    <a:cubicBezTo>
                      <a:pt x="1038" y="37"/>
                      <a:pt x="1039" y="35"/>
                      <a:pt x="1040" y="35"/>
                    </a:cubicBezTo>
                    <a:cubicBezTo>
                      <a:pt x="1040" y="35"/>
                      <a:pt x="1041" y="37"/>
                      <a:pt x="1042" y="37"/>
                    </a:cubicBezTo>
                    <a:cubicBezTo>
                      <a:pt x="1042" y="38"/>
                      <a:pt x="1043" y="39"/>
                      <a:pt x="1044" y="39"/>
                    </a:cubicBezTo>
                    <a:cubicBezTo>
                      <a:pt x="1044" y="39"/>
                      <a:pt x="1046" y="41"/>
                      <a:pt x="1046" y="41"/>
                    </a:cubicBezTo>
                    <a:cubicBezTo>
                      <a:pt x="1047" y="40"/>
                      <a:pt x="1048" y="39"/>
                      <a:pt x="1048" y="38"/>
                    </a:cubicBezTo>
                    <a:cubicBezTo>
                      <a:pt x="1049" y="38"/>
                      <a:pt x="1049" y="37"/>
                      <a:pt x="1050" y="36"/>
                    </a:cubicBezTo>
                    <a:cubicBezTo>
                      <a:pt x="1051" y="37"/>
                      <a:pt x="1053" y="38"/>
                      <a:pt x="1054" y="39"/>
                    </a:cubicBezTo>
                    <a:cubicBezTo>
                      <a:pt x="1053" y="41"/>
                      <a:pt x="1052" y="42"/>
                      <a:pt x="1051" y="44"/>
                    </a:cubicBezTo>
                    <a:cubicBezTo>
                      <a:pt x="1050" y="44"/>
                      <a:pt x="1050" y="46"/>
                      <a:pt x="1049" y="46"/>
                    </a:cubicBezTo>
                    <a:cubicBezTo>
                      <a:pt x="1048" y="46"/>
                      <a:pt x="1047" y="44"/>
                      <a:pt x="1047" y="44"/>
                    </a:cubicBezTo>
                    <a:cubicBezTo>
                      <a:pt x="1046" y="45"/>
                      <a:pt x="1046" y="47"/>
                      <a:pt x="1045" y="47"/>
                    </a:cubicBezTo>
                    <a:cubicBezTo>
                      <a:pt x="1044" y="47"/>
                      <a:pt x="1043" y="45"/>
                      <a:pt x="1043" y="45"/>
                    </a:cubicBezTo>
                    <a:cubicBezTo>
                      <a:pt x="1042" y="45"/>
                      <a:pt x="1042" y="47"/>
                      <a:pt x="1041" y="47"/>
                    </a:cubicBezTo>
                    <a:cubicBezTo>
                      <a:pt x="1041" y="48"/>
                      <a:pt x="1043" y="48"/>
                      <a:pt x="1043" y="49"/>
                    </a:cubicBezTo>
                    <a:cubicBezTo>
                      <a:pt x="1043" y="49"/>
                      <a:pt x="1041" y="51"/>
                      <a:pt x="1042" y="51"/>
                    </a:cubicBezTo>
                    <a:cubicBezTo>
                      <a:pt x="1042" y="51"/>
                      <a:pt x="1044" y="53"/>
                      <a:pt x="1044" y="53"/>
                    </a:cubicBezTo>
                    <a:cubicBezTo>
                      <a:pt x="1044" y="53"/>
                      <a:pt x="1045" y="51"/>
                      <a:pt x="1046" y="51"/>
                    </a:cubicBezTo>
                    <a:cubicBezTo>
                      <a:pt x="1046" y="51"/>
                      <a:pt x="1047" y="52"/>
                      <a:pt x="1048" y="52"/>
                    </a:cubicBezTo>
                    <a:cubicBezTo>
                      <a:pt x="1048" y="52"/>
                      <a:pt x="1049" y="50"/>
                      <a:pt x="1050" y="50"/>
                    </a:cubicBezTo>
                    <a:cubicBezTo>
                      <a:pt x="1050" y="50"/>
                      <a:pt x="1051" y="52"/>
                      <a:pt x="1052" y="52"/>
                    </a:cubicBezTo>
                    <a:cubicBezTo>
                      <a:pt x="1052" y="52"/>
                      <a:pt x="1053" y="50"/>
                      <a:pt x="1053" y="50"/>
                    </a:cubicBezTo>
                    <a:cubicBezTo>
                      <a:pt x="1054" y="49"/>
                      <a:pt x="1055" y="48"/>
                      <a:pt x="1055" y="47"/>
                    </a:cubicBezTo>
                    <a:cubicBezTo>
                      <a:pt x="1056" y="47"/>
                      <a:pt x="1057" y="46"/>
                      <a:pt x="1057" y="45"/>
                    </a:cubicBezTo>
                    <a:cubicBezTo>
                      <a:pt x="1057" y="45"/>
                      <a:pt x="1055" y="44"/>
                      <a:pt x="1055" y="43"/>
                    </a:cubicBezTo>
                    <a:cubicBezTo>
                      <a:pt x="1055" y="43"/>
                      <a:pt x="1056" y="42"/>
                      <a:pt x="1056" y="41"/>
                    </a:cubicBezTo>
                    <a:cubicBezTo>
                      <a:pt x="1056" y="41"/>
                      <a:pt x="1054" y="40"/>
                      <a:pt x="1054" y="39"/>
                    </a:cubicBezTo>
                    <a:cubicBezTo>
                      <a:pt x="1054" y="39"/>
                      <a:pt x="1056" y="38"/>
                      <a:pt x="1056" y="37"/>
                    </a:cubicBezTo>
                    <a:cubicBezTo>
                      <a:pt x="1056" y="36"/>
                      <a:pt x="1057" y="36"/>
                      <a:pt x="1058" y="35"/>
                    </a:cubicBezTo>
                    <a:cubicBezTo>
                      <a:pt x="1058" y="35"/>
                      <a:pt x="1060" y="37"/>
                      <a:pt x="1060" y="37"/>
                    </a:cubicBezTo>
                    <a:cubicBezTo>
                      <a:pt x="1060" y="37"/>
                      <a:pt x="1062" y="38"/>
                      <a:pt x="1062" y="38"/>
                    </a:cubicBezTo>
                    <a:cubicBezTo>
                      <a:pt x="1062" y="38"/>
                      <a:pt x="1064" y="36"/>
                      <a:pt x="1064" y="36"/>
                    </a:cubicBezTo>
                    <a:cubicBezTo>
                      <a:pt x="1064" y="36"/>
                      <a:pt x="1061" y="35"/>
                      <a:pt x="1061" y="34"/>
                    </a:cubicBezTo>
                    <a:cubicBezTo>
                      <a:pt x="1061" y="34"/>
                      <a:pt x="1063" y="33"/>
                      <a:pt x="1063" y="32"/>
                    </a:cubicBezTo>
                    <a:cubicBezTo>
                      <a:pt x="1064" y="31"/>
                      <a:pt x="1065" y="29"/>
                      <a:pt x="1067" y="28"/>
                    </a:cubicBezTo>
                    <a:cubicBezTo>
                      <a:pt x="1067" y="28"/>
                      <a:pt x="1069" y="29"/>
                      <a:pt x="1069" y="29"/>
                    </a:cubicBezTo>
                    <a:cubicBezTo>
                      <a:pt x="1069" y="30"/>
                      <a:pt x="1067" y="31"/>
                      <a:pt x="1067" y="32"/>
                    </a:cubicBezTo>
                    <a:cubicBezTo>
                      <a:pt x="1067" y="32"/>
                      <a:pt x="1069" y="33"/>
                      <a:pt x="1069" y="33"/>
                    </a:cubicBezTo>
                    <a:cubicBezTo>
                      <a:pt x="1069" y="34"/>
                      <a:pt x="1068" y="35"/>
                      <a:pt x="1068" y="36"/>
                    </a:cubicBezTo>
                    <a:cubicBezTo>
                      <a:pt x="1067" y="36"/>
                      <a:pt x="1066" y="37"/>
                      <a:pt x="1066" y="38"/>
                    </a:cubicBezTo>
                    <a:cubicBezTo>
                      <a:pt x="1065" y="39"/>
                      <a:pt x="1065" y="40"/>
                      <a:pt x="1064" y="40"/>
                    </a:cubicBezTo>
                    <a:cubicBezTo>
                      <a:pt x="1064" y="40"/>
                      <a:pt x="1063" y="42"/>
                      <a:pt x="1063" y="42"/>
                    </a:cubicBezTo>
                    <a:cubicBezTo>
                      <a:pt x="1062" y="42"/>
                      <a:pt x="1060" y="41"/>
                      <a:pt x="1060" y="41"/>
                    </a:cubicBezTo>
                    <a:cubicBezTo>
                      <a:pt x="1060" y="41"/>
                      <a:pt x="1058" y="42"/>
                      <a:pt x="1059" y="43"/>
                    </a:cubicBezTo>
                    <a:cubicBezTo>
                      <a:pt x="1059" y="43"/>
                      <a:pt x="1060" y="44"/>
                      <a:pt x="1061" y="45"/>
                    </a:cubicBezTo>
                    <a:cubicBezTo>
                      <a:pt x="1061" y="45"/>
                      <a:pt x="1063" y="46"/>
                      <a:pt x="1063" y="46"/>
                    </a:cubicBezTo>
                    <a:cubicBezTo>
                      <a:pt x="1063" y="47"/>
                      <a:pt x="1062" y="48"/>
                      <a:pt x="1061" y="49"/>
                    </a:cubicBezTo>
                    <a:cubicBezTo>
                      <a:pt x="1061" y="49"/>
                      <a:pt x="1060" y="50"/>
                      <a:pt x="1060" y="51"/>
                    </a:cubicBezTo>
                    <a:cubicBezTo>
                      <a:pt x="1059" y="51"/>
                      <a:pt x="1058" y="53"/>
                      <a:pt x="1058" y="53"/>
                    </a:cubicBezTo>
                    <a:cubicBezTo>
                      <a:pt x="1058" y="54"/>
                      <a:pt x="1056" y="55"/>
                      <a:pt x="1056" y="55"/>
                    </a:cubicBezTo>
                    <a:cubicBezTo>
                      <a:pt x="1056" y="55"/>
                      <a:pt x="1058" y="57"/>
                      <a:pt x="1058" y="57"/>
                    </a:cubicBezTo>
                    <a:cubicBezTo>
                      <a:pt x="1059" y="57"/>
                      <a:pt x="1060" y="55"/>
                      <a:pt x="1060" y="55"/>
                    </a:cubicBezTo>
                    <a:cubicBezTo>
                      <a:pt x="1061" y="55"/>
                      <a:pt x="1062" y="56"/>
                      <a:pt x="1062" y="56"/>
                    </a:cubicBezTo>
                    <a:cubicBezTo>
                      <a:pt x="1063" y="57"/>
                      <a:pt x="1065" y="58"/>
                      <a:pt x="1065" y="58"/>
                    </a:cubicBezTo>
                    <a:cubicBezTo>
                      <a:pt x="1065" y="59"/>
                      <a:pt x="1063" y="60"/>
                      <a:pt x="1063" y="60"/>
                    </a:cubicBezTo>
                    <a:cubicBezTo>
                      <a:pt x="1062" y="62"/>
                      <a:pt x="1061" y="63"/>
                      <a:pt x="1060" y="65"/>
                    </a:cubicBezTo>
                    <a:cubicBezTo>
                      <a:pt x="1058" y="64"/>
                      <a:pt x="1057" y="63"/>
                      <a:pt x="1055" y="61"/>
                    </a:cubicBezTo>
                    <a:cubicBezTo>
                      <a:pt x="1055" y="61"/>
                      <a:pt x="1057" y="60"/>
                      <a:pt x="1057" y="59"/>
                    </a:cubicBezTo>
                    <a:cubicBezTo>
                      <a:pt x="1057" y="59"/>
                      <a:pt x="1054" y="58"/>
                      <a:pt x="1055" y="57"/>
                    </a:cubicBezTo>
                    <a:cubicBezTo>
                      <a:pt x="1055" y="57"/>
                      <a:pt x="1056" y="56"/>
                      <a:pt x="1056" y="55"/>
                    </a:cubicBezTo>
                    <a:cubicBezTo>
                      <a:pt x="1056" y="55"/>
                      <a:pt x="1055" y="54"/>
                      <a:pt x="1054" y="53"/>
                    </a:cubicBezTo>
                    <a:cubicBezTo>
                      <a:pt x="1053" y="53"/>
                      <a:pt x="1052" y="52"/>
                      <a:pt x="1052" y="52"/>
                    </a:cubicBezTo>
                    <a:cubicBezTo>
                      <a:pt x="1051" y="53"/>
                      <a:pt x="1049" y="55"/>
                      <a:pt x="1048" y="56"/>
                    </a:cubicBezTo>
                    <a:cubicBezTo>
                      <a:pt x="1049" y="57"/>
                      <a:pt x="1050" y="57"/>
                      <a:pt x="1051" y="58"/>
                    </a:cubicBezTo>
                    <a:cubicBezTo>
                      <a:pt x="1051" y="58"/>
                      <a:pt x="1053" y="59"/>
                      <a:pt x="1053" y="60"/>
                    </a:cubicBezTo>
                    <a:cubicBezTo>
                      <a:pt x="1053" y="60"/>
                      <a:pt x="1051" y="62"/>
                      <a:pt x="1051" y="62"/>
                    </a:cubicBezTo>
                    <a:cubicBezTo>
                      <a:pt x="1051" y="62"/>
                      <a:pt x="1049" y="64"/>
                      <a:pt x="1049" y="64"/>
                    </a:cubicBezTo>
                    <a:cubicBezTo>
                      <a:pt x="1049" y="64"/>
                      <a:pt x="1051" y="66"/>
                      <a:pt x="1052" y="66"/>
                    </a:cubicBezTo>
                    <a:cubicBezTo>
                      <a:pt x="1052" y="66"/>
                      <a:pt x="1054" y="67"/>
                      <a:pt x="1054" y="68"/>
                    </a:cubicBezTo>
                    <a:cubicBezTo>
                      <a:pt x="1054" y="68"/>
                      <a:pt x="1052" y="70"/>
                      <a:pt x="1052" y="70"/>
                    </a:cubicBezTo>
                    <a:cubicBezTo>
                      <a:pt x="1052" y="70"/>
                      <a:pt x="1050" y="68"/>
                      <a:pt x="1050" y="68"/>
                    </a:cubicBezTo>
                    <a:cubicBezTo>
                      <a:pt x="1049" y="68"/>
                      <a:pt x="1049" y="70"/>
                      <a:pt x="1048" y="70"/>
                    </a:cubicBezTo>
                    <a:cubicBezTo>
                      <a:pt x="1048" y="71"/>
                      <a:pt x="1047" y="72"/>
                      <a:pt x="1047" y="73"/>
                    </a:cubicBezTo>
                    <a:cubicBezTo>
                      <a:pt x="1047" y="73"/>
                      <a:pt x="1048" y="74"/>
                      <a:pt x="1049" y="74"/>
                    </a:cubicBezTo>
                    <a:cubicBezTo>
                      <a:pt x="1049" y="74"/>
                      <a:pt x="1047" y="76"/>
                      <a:pt x="1047" y="76"/>
                    </a:cubicBezTo>
                    <a:cubicBezTo>
                      <a:pt x="1047" y="76"/>
                      <a:pt x="1045" y="75"/>
                      <a:pt x="1045" y="75"/>
                    </a:cubicBezTo>
                    <a:cubicBezTo>
                      <a:pt x="1045" y="74"/>
                      <a:pt x="1047" y="73"/>
                      <a:pt x="1047" y="73"/>
                    </a:cubicBezTo>
                    <a:cubicBezTo>
                      <a:pt x="1046" y="72"/>
                      <a:pt x="1044" y="71"/>
                      <a:pt x="1044" y="71"/>
                    </a:cubicBezTo>
                    <a:cubicBezTo>
                      <a:pt x="1044" y="70"/>
                      <a:pt x="1046" y="69"/>
                      <a:pt x="1046" y="69"/>
                    </a:cubicBezTo>
                    <a:cubicBezTo>
                      <a:pt x="1046" y="68"/>
                      <a:pt x="1044" y="68"/>
                      <a:pt x="1044" y="67"/>
                    </a:cubicBezTo>
                    <a:cubicBezTo>
                      <a:pt x="1044" y="66"/>
                      <a:pt x="1046" y="65"/>
                      <a:pt x="1045" y="65"/>
                    </a:cubicBezTo>
                    <a:cubicBezTo>
                      <a:pt x="1045" y="64"/>
                      <a:pt x="1043" y="64"/>
                      <a:pt x="1043" y="63"/>
                    </a:cubicBezTo>
                    <a:cubicBezTo>
                      <a:pt x="1043" y="62"/>
                      <a:pt x="1045" y="61"/>
                      <a:pt x="1045" y="61"/>
                    </a:cubicBezTo>
                    <a:cubicBezTo>
                      <a:pt x="1045" y="60"/>
                      <a:pt x="1043" y="60"/>
                      <a:pt x="1043" y="59"/>
                    </a:cubicBezTo>
                    <a:cubicBezTo>
                      <a:pt x="1042" y="61"/>
                      <a:pt x="1040" y="62"/>
                      <a:pt x="1039" y="63"/>
                    </a:cubicBezTo>
                    <a:cubicBezTo>
                      <a:pt x="1039" y="64"/>
                      <a:pt x="1038" y="65"/>
                      <a:pt x="1038" y="66"/>
                    </a:cubicBezTo>
                    <a:cubicBezTo>
                      <a:pt x="1037" y="66"/>
                      <a:pt x="1036" y="68"/>
                      <a:pt x="1036" y="68"/>
                    </a:cubicBezTo>
                    <a:cubicBezTo>
                      <a:pt x="1036" y="68"/>
                      <a:pt x="1034" y="66"/>
                      <a:pt x="1034" y="66"/>
                    </a:cubicBezTo>
                    <a:cubicBezTo>
                      <a:pt x="1033" y="67"/>
                      <a:pt x="1032" y="68"/>
                      <a:pt x="1032" y="68"/>
                    </a:cubicBezTo>
                    <a:cubicBezTo>
                      <a:pt x="1032" y="69"/>
                      <a:pt x="1034" y="70"/>
                      <a:pt x="1034" y="70"/>
                    </a:cubicBezTo>
                    <a:cubicBezTo>
                      <a:pt x="1034" y="71"/>
                      <a:pt x="1033" y="72"/>
                      <a:pt x="1032" y="72"/>
                    </a:cubicBezTo>
                    <a:cubicBezTo>
                      <a:pt x="1032" y="73"/>
                      <a:pt x="1031" y="74"/>
                      <a:pt x="1031" y="75"/>
                    </a:cubicBezTo>
                    <a:cubicBezTo>
                      <a:pt x="1030" y="75"/>
                      <a:pt x="1030" y="76"/>
                      <a:pt x="1029" y="77"/>
                    </a:cubicBezTo>
                    <a:cubicBezTo>
                      <a:pt x="1028" y="76"/>
                      <a:pt x="1026" y="75"/>
                      <a:pt x="1025" y="73"/>
                    </a:cubicBezTo>
                    <a:cubicBezTo>
                      <a:pt x="1025" y="73"/>
                      <a:pt x="1026" y="72"/>
                      <a:pt x="1026" y="71"/>
                    </a:cubicBezTo>
                    <a:cubicBezTo>
                      <a:pt x="1027" y="71"/>
                      <a:pt x="1028" y="69"/>
                      <a:pt x="1028" y="69"/>
                    </a:cubicBezTo>
                    <a:cubicBezTo>
                      <a:pt x="1028" y="69"/>
                      <a:pt x="1026" y="68"/>
                      <a:pt x="1026" y="67"/>
                    </a:cubicBezTo>
                    <a:cubicBezTo>
                      <a:pt x="1025" y="67"/>
                      <a:pt x="1024" y="66"/>
                      <a:pt x="1024" y="66"/>
                    </a:cubicBezTo>
                    <a:cubicBezTo>
                      <a:pt x="1023" y="66"/>
                      <a:pt x="1022" y="68"/>
                      <a:pt x="1022" y="68"/>
                    </a:cubicBezTo>
                    <a:cubicBezTo>
                      <a:pt x="1022" y="68"/>
                      <a:pt x="1020" y="70"/>
                      <a:pt x="1020" y="70"/>
                    </a:cubicBezTo>
                    <a:cubicBezTo>
                      <a:pt x="1020" y="70"/>
                      <a:pt x="1018" y="69"/>
                      <a:pt x="1018" y="68"/>
                    </a:cubicBezTo>
                    <a:cubicBezTo>
                      <a:pt x="1018" y="68"/>
                      <a:pt x="1016" y="67"/>
                      <a:pt x="1016" y="67"/>
                    </a:cubicBezTo>
                    <a:cubicBezTo>
                      <a:pt x="1016" y="66"/>
                      <a:pt x="1018" y="65"/>
                      <a:pt x="1017" y="64"/>
                    </a:cubicBezTo>
                    <a:cubicBezTo>
                      <a:pt x="1017" y="64"/>
                      <a:pt x="1016" y="63"/>
                      <a:pt x="1015" y="63"/>
                    </a:cubicBezTo>
                    <a:cubicBezTo>
                      <a:pt x="1014" y="62"/>
                      <a:pt x="1014" y="62"/>
                      <a:pt x="1013" y="61"/>
                    </a:cubicBezTo>
                    <a:cubicBezTo>
                      <a:pt x="1013" y="62"/>
                      <a:pt x="1011" y="63"/>
                      <a:pt x="1011" y="63"/>
                    </a:cubicBezTo>
                    <a:cubicBezTo>
                      <a:pt x="1011" y="64"/>
                      <a:pt x="1013" y="65"/>
                      <a:pt x="1013" y="65"/>
                    </a:cubicBezTo>
                    <a:cubicBezTo>
                      <a:pt x="1014" y="65"/>
                      <a:pt x="1016" y="66"/>
                      <a:pt x="1016" y="67"/>
                    </a:cubicBezTo>
                    <a:cubicBezTo>
                      <a:pt x="1016" y="67"/>
                      <a:pt x="1014" y="68"/>
                      <a:pt x="1014" y="69"/>
                    </a:cubicBezTo>
                    <a:cubicBezTo>
                      <a:pt x="1014" y="69"/>
                      <a:pt x="1013" y="71"/>
                      <a:pt x="1012" y="71"/>
                    </a:cubicBezTo>
                    <a:cubicBezTo>
                      <a:pt x="1012" y="71"/>
                      <a:pt x="1010" y="69"/>
                      <a:pt x="1010" y="69"/>
                    </a:cubicBezTo>
                    <a:cubicBezTo>
                      <a:pt x="1009" y="70"/>
                      <a:pt x="1009" y="71"/>
                      <a:pt x="1008" y="72"/>
                    </a:cubicBezTo>
                    <a:cubicBezTo>
                      <a:pt x="1009" y="72"/>
                      <a:pt x="1010" y="73"/>
                      <a:pt x="1011" y="73"/>
                    </a:cubicBezTo>
                    <a:cubicBezTo>
                      <a:pt x="1010" y="73"/>
                      <a:pt x="1009" y="76"/>
                      <a:pt x="1009" y="76"/>
                    </a:cubicBezTo>
                    <a:cubicBezTo>
                      <a:pt x="1008" y="76"/>
                      <a:pt x="1007" y="74"/>
                      <a:pt x="1007" y="74"/>
                    </a:cubicBezTo>
                    <a:cubicBezTo>
                      <a:pt x="1006" y="74"/>
                      <a:pt x="1004" y="72"/>
                      <a:pt x="1004" y="72"/>
                    </a:cubicBezTo>
                    <a:cubicBezTo>
                      <a:pt x="1004" y="72"/>
                      <a:pt x="1006" y="70"/>
                      <a:pt x="1006" y="70"/>
                    </a:cubicBezTo>
                    <a:cubicBezTo>
                      <a:pt x="1006" y="70"/>
                      <a:pt x="1008" y="68"/>
                      <a:pt x="1008" y="68"/>
                    </a:cubicBezTo>
                    <a:cubicBezTo>
                      <a:pt x="1008" y="67"/>
                      <a:pt x="1006" y="67"/>
                      <a:pt x="1006" y="66"/>
                    </a:cubicBezTo>
                    <a:cubicBezTo>
                      <a:pt x="1005" y="65"/>
                      <a:pt x="1007" y="64"/>
                      <a:pt x="1007" y="64"/>
                    </a:cubicBezTo>
                    <a:cubicBezTo>
                      <a:pt x="1007" y="63"/>
                      <a:pt x="1009" y="62"/>
                      <a:pt x="1009" y="62"/>
                    </a:cubicBezTo>
                    <a:cubicBezTo>
                      <a:pt x="1009" y="61"/>
                      <a:pt x="1007" y="60"/>
                      <a:pt x="1007" y="60"/>
                    </a:cubicBezTo>
                    <a:cubicBezTo>
                      <a:pt x="1007" y="59"/>
                      <a:pt x="1005" y="59"/>
                      <a:pt x="1005" y="58"/>
                    </a:cubicBezTo>
                    <a:cubicBezTo>
                      <a:pt x="1003" y="60"/>
                      <a:pt x="1002" y="61"/>
                      <a:pt x="1001" y="63"/>
                    </a:cubicBezTo>
                    <a:cubicBezTo>
                      <a:pt x="1001" y="63"/>
                      <a:pt x="1000" y="64"/>
                      <a:pt x="999" y="65"/>
                    </a:cubicBezTo>
                    <a:cubicBezTo>
                      <a:pt x="999" y="65"/>
                      <a:pt x="998" y="67"/>
                      <a:pt x="998" y="67"/>
                    </a:cubicBezTo>
                    <a:cubicBezTo>
                      <a:pt x="998" y="68"/>
                      <a:pt x="1000" y="68"/>
                      <a:pt x="1000" y="69"/>
                    </a:cubicBezTo>
                    <a:cubicBezTo>
                      <a:pt x="1000" y="70"/>
                      <a:pt x="998" y="70"/>
                      <a:pt x="998" y="71"/>
                    </a:cubicBezTo>
                    <a:cubicBezTo>
                      <a:pt x="997" y="70"/>
                      <a:pt x="997" y="70"/>
                      <a:pt x="996" y="69"/>
                    </a:cubicBezTo>
                    <a:cubicBezTo>
                      <a:pt x="996" y="69"/>
                      <a:pt x="994" y="68"/>
                      <a:pt x="994" y="68"/>
                    </a:cubicBezTo>
                    <a:cubicBezTo>
                      <a:pt x="994" y="67"/>
                      <a:pt x="996" y="66"/>
                      <a:pt x="995" y="65"/>
                    </a:cubicBezTo>
                    <a:cubicBezTo>
                      <a:pt x="995" y="65"/>
                      <a:pt x="994" y="64"/>
                      <a:pt x="993" y="64"/>
                    </a:cubicBezTo>
                    <a:cubicBezTo>
                      <a:pt x="993" y="63"/>
                      <a:pt x="991" y="62"/>
                      <a:pt x="991" y="62"/>
                    </a:cubicBezTo>
                    <a:cubicBezTo>
                      <a:pt x="991" y="61"/>
                      <a:pt x="993" y="60"/>
                      <a:pt x="993" y="60"/>
                    </a:cubicBezTo>
                    <a:cubicBezTo>
                      <a:pt x="993" y="59"/>
                      <a:pt x="991" y="59"/>
                      <a:pt x="990" y="58"/>
                    </a:cubicBezTo>
                    <a:cubicBezTo>
                      <a:pt x="990" y="57"/>
                      <a:pt x="992" y="56"/>
                      <a:pt x="992" y="56"/>
                    </a:cubicBezTo>
                    <a:cubicBezTo>
                      <a:pt x="992" y="55"/>
                      <a:pt x="990" y="55"/>
                      <a:pt x="990" y="54"/>
                    </a:cubicBezTo>
                    <a:cubicBezTo>
                      <a:pt x="990" y="55"/>
                      <a:pt x="988" y="56"/>
                      <a:pt x="988" y="56"/>
                    </a:cubicBezTo>
                    <a:cubicBezTo>
                      <a:pt x="988" y="57"/>
                      <a:pt x="991" y="58"/>
                      <a:pt x="990" y="58"/>
                    </a:cubicBezTo>
                    <a:cubicBezTo>
                      <a:pt x="990" y="59"/>
                      <a:pt x="989" y="60"/>
                      <a:pt x="989" y="60"/>
                    </a:cubicBezTo>
                    <a:cubicBezTo>
                      <a:pt x="988" y="61"/>
                      <a:pt x="987" y="62"/>
                      <a:pt x="987" y="62"/>
                    </a:cubicBezTo>
                    <a:cubicBezTo>
                      <a:pt x="987" y="63"/>
                      <a:pt x="985" y="64"/>
                      <a:pt x="985" y="65"/>
                    </a:cubicBezTo>
                    <a:cubicBezTo>
                      <a:pt x="985" y="65"/>
                      <a:pt x="988" y="66"/>
                      <a:pt x="988" y="66"/>
                    </a:cubicBezTo>
                    <a:cubicBezTo>
                      <a:pt x="987" y="67"/>
                      <a:pt x="986" y="68"/>
                      <a:pt x="986" y="69"/>
                    </a:cubicBezTo>
                    <a:cubicBezTo>
                      <a:pt x="985" y="69"/>
                      <a:pt x="985" y="70"/>
                      <a:pt x="984" y="71"/>
                    </a:cubicBezTo>
                    <a:cubicBezTo>
                      <a:pt x="984" y="71"/>
                      <a:pt x="982" y="69"/>
                      <a:pt x="982" y="69"/>
                    </a:cubicBezTo>
                    <a:cubicBezTo>
                      <a:pt x="981" y="69"/>
                      <a:pt x="981" y="71"/>
                      <a:pt x="980" y="71"/>
                    </a:cubicBezTo>
                    <a:cubicBezTo>
                      <a:pt x="979" y="71"/>
                      <a:pt x="979" y="70"/>
                      <a:pt x="978" y="70"/>
                    </a:cubicBezTo>
                    <a:cubicBezTo>
                      <a:pt x="977" y="70"/>
                      <a:pt x="977" y="71"/>
                      <a:pt x="976" y="72"/>
                    </a:cubicBezTo>
                    <a:cubicBezTo>
                      <a:pt x="976" y="72"/>
                      <a:pt x="974" y="70"/>
                      <a:pt x="974" y="70"/>
                    </a:cubicBezTo>
                    <a:cubicBezTo>
                      <a:pt x="974" y="70"/>
                      <a:pt x="976" y="68"/>
                      <a:pt x="976" y="68"/>
                    </a:cubicBezTo>
                    <a:cubicBezTo>
                      <a:pt x="976" y="68"/>
                      <a:pt x="977" y="66"/>
                      <a:pt x="977" y="66"/>
                    </a:cubicBezTo>
                    <a:cubicBezTo>
                      <a:pt x="978" y="66"/>
                      <a:pt x="980" y="68"/>
                      <a:pt x="980" y="67"/>
                    </a:cubicBezTo>
                    <a:cubicBezTo>
                      <a:pt x="980" y="67"/>
                      <a:pt x="981" y="66"/>
                      <a:pt x="981" y="65"/>
                    </a:cubicBezTo>
                    <a:cubicBezTo>
                      <a:pt x="982" y="64"/>
                      <a:pt x="983" y="64"/>
                      <a:pt x="983" y="63"/>
                    </a:cubicBezTo>
                    <a:cubicBezTo>
                      <a:pt x="983" y="63"/>
                      <a:pt x="985" y="61"/>
                      <a:pt x="985" y="61"/>
                    </a:cubicBezTo>
                    <a:cubicBezTo>
                      <a:pt x="985" y="61"/>
                      <a:pt x="983" y="59"/>
                      <a:pt x="983" y="59"/>
                    </a:cubicBezTo>
                    <a:cubicBezTo>
                      <a:pt x="982" y="59"/>
                      <a:pt x="981" y="61"/>
                      <a:pt x="981" y="61"/>
                    </a:cubicBezTo>
                    <a:cubicBezTo>
                      <a:pt x="980" y="61"/>
                      <a:pt x="979" y="60"/>
                      <a:pt x="979" y="60"/>
                    </a:cubicBezTo>
                    <a:cubicBezTo>
                      <a:pt x="978" y="59"/>
                      <a:pt x="977" y="58"/>
                      <a:pt x="976" y="58"/>
                    </a:cubicBezTo>
                    <a:cubicBezTo>
                      <a:pt x="976" y="58"/>
                      <a:pt x="975" y="56"/>
                      <a:pt x="974" y="56"/>
                    </a:cubicBezTo>
                    <a:cubicBezTo>
                      <a:pt x="974" y="56"/>
                      <a:pt x="973" y="58"/>
                      <a:pt x="972" y="58"/>
                    </a:cubicBezTo>
                    <a:cubicBezTo>
                      <a:pt x="972" y="58"/>
                      <a:pt x="971" y="57"/>
                      <a:pt x="970" y="57"/>
                    </a:cubicBezTo>
                    <a:cubicBezTo>
                      <a:pt x="970" y="57"/>
                      <a:pt x="969" y="58"/>
                      <a:pt x="969" y="59"/>
                    </a:cubicBezTo>
                    <a:cubicBezTo>
                      <a:pt x="968" y="60"/>
                      <a:pt x="967" y="60"/>
                      <a:pt x="967" y="61"/>
                    </a:cubicBezTo>
                    <a:cubicBezTo>
                      <a:pt x="966" y="62"/>
                      <a:pt x="966" y="63"/>
                      <a:pt x="965" y="63"/>
                    </a:cubicBezTo>
                    <a:cubicBezTo>
                      <a:pt x="965" y="64"/>
                      <a:pt x="964" y="65"/>
                      <a:pt x="963" y="66"/>
                    </a:cubicBezTo>
                    <a:cubicBezTo>
                      <a:pt x="963" y="66"/>
                      <a:pt x="962" y="68"/>
                      <a:pt x="962" y="68"/>
                    </a:cubicBezTo>
                    <a:cubicBezTo>
                      <a:pt x="961" y="68"/>
                      <a:pt x="961" y="70"/>
                      <a:pt x="960" y="70"/>
                    </a:cubicBezTo>
                    <a:cubicBezTo>
                      <a:pt x="960" y="70"/>
                      <a:pt x="958" y="69"/>
                      <a:pt x="958" y="68"/>
                    </a:cubicBezTo>
                    <a:cubicBezTo>
                      <a:pt x="958" y="68"/>
                      <a:pt x="959" y="67"/>
                      <a:pt x="960" y="66"/>
                    </a:cubicBezTo>
                    <a:cubicBezTo>
                      <a:pt x="960" y="65"/>
                      <a:pt x="961" y="65"/>
                      <a:pt x="961" y="64"/>
                    </a:cubicBezTo>
                    <a:cubicBezTo>
                      <a:pt x="962" y="63"/>
                      <a:pt x="962" y="62"/>
                      <a:pt x="963" y="62"/>
                    </a:cubicBezTo>
                    <a:cubicBezTo>
                      <a:pt x="962" y="61"/>
                      <a:pt x="961" y="61"/>
                      <a:pt x="961" y="60"/>
                    </a:cubicBezTo>
                    <a:cubicBezTo>
                      <a:pt x="960" y="60"/>
                      <a:pt x="959" y="58"/>
                      <a:pt x="958" y="58"/>
                    </a:cubicBezTo>
                    <a:cubicBezTo>
                      <a:pt x="958" y="58"/>
                      <a:pt x="957" y="60"/>
                      <a:pt x="957" y="61"/>
                    </a:cubicBezTo>
                    <a:cubicBezTo>
                      <a:pt x="956" y="61"/>
                      <a:pt x="955" y="59"/>
                      <a:pt x="955" y="59"/>
                    </a:cubicBezTo>
                    <a:cubicBezTo>
                      <a:pt x="954" y="59"/>
                      <a:pt x="953" y="61"/>
                      <a:pt x="953" y="61"/>
                    </a:cubicBezTo>
                    <a:cubicBezTo>
                      <a:pt x="952" y="61"/>
                      <a:pt x="951" y="60"/>
                      <a:pt x="951" y="59"/>
                    </a:cubicBezTo>
                    <a:cubicBezTo>
                      <a:pt x="950" y="59"/>
                      <a:pt x="949" y="58"/>
                      <a:pt x="948" y="58"/>
                    </a:cubicBezTo>
                    <a:cubicBezTo>
                      <a:pt x="948" y="58"/>
                      <a:pt x="947" y="56"/>
                      <a:pt x="946" y="56"/>
                    </a:cubicBezTo>
                    <a:cubicBezTo>
                      <a:pt x="946" y="56"/>
                      <a:pt x="945" y="58"/>
                      <a:pt x="944" y="58"/>
                    </a:cubicBezTo>
                    <a:cubicBezTo>
                      <a:pt x="944" y="58"/>
                      <a:pt x="943" y="56"/>
                      <a:pt x="942" y="56"/>
                    </a:cubicBezTo>
                    <a:cubicBezTo>
                      <a:pt x="942" y="57"/>
                      <a:pt x="941" y="59"/>
                      <a:pt x="940" y="59"/>
                    </a:cubicBezTo>
                    <a:cubicBezTo>
                      <a:pt x="940" y="59"/>
                      <a:pt x="939" y="57"/>
                      <a:pt x="938" y="57"/>
                    </a:cubicBezTo>
                    <a:cubicBezTo>
                      <a:pt x="938" y="57"/>
                      <a:pt x="937" y="59"/>
                      <a:pt x="937" y="59"/>
                    </a:cubicBezTo>
                    <a:cubicBezTo>
                      <a:pt x="936" y="59"/>
                      <a:pt x="935" y="57"/>
                      <a:pt x="934" y="58"/>
                    </a:cubicBezTo>
                    <a:cubicBezTo>
                      <a:pt x="934" y="58"/>
                      <a:pt x="933" y="60"/>
                      <a:pt x="933" y="60"/>
                    </a:cubicBezTo>
                    <a:cubicBezTo>
                      <a:pt x="932" y="60"/>
                      <a:pt x="931" y="58"/>
                      <a:pt x="930" y="58"/>
                    </a:cubicBezTo>
                    <a:cubicBezTo>
                      <a:pt x="930" y="58"/>
                      <a:pt x="929" y="60"/>
                      <a:pt x="929" y="60"/>
                    </a:cubicBezTo>
                    <a:cubicBezTo>
                      <a:pt x="929" y="61"/>
                      <a:pt x="931" y="61"/>
                      <a:pt x="931" y="62"/>
                    </a:cubicBezTo>
                    <a:cubicBezTo>
                      <a:pt x="931" y="62"/>
                      <a:pt x="929" y="64"/>
                      <a:pt x="929" y="64"/>
                    </a:cubicBezTo>
                    <a:cubicBezTo>
                      <a:pt x="929" y="64"/>
                      <a:pt x="927" y="62"/>
                      <a:pt x="927" y="63"/>
                    </a:cubicBezTo>
                    <a:cubicBezTo>
                      <a:pt x="926" y="63"/>
                      <a:pt x="926" y="65"/>
                      <a:pt x="925" y="65"/>
                    </a:cubicBezTo>
                    <a:cubicBezTo>
                      <a:pt x="925" y="64"/>
                      <a:pt x="923" y="64"/>
                      <a:pt x="923" y="63"/>
                    </a:cubicBezTo>
                    <a:cubicBezTo>
                      <a:pt x="923" y="63"/>
                      <a:pt x="925" y="61"/>
                      <a:pt x="925" y="61"/>
                    </a:cubicBezTo>
                    <a:cubicBezTo>
                      <a:pt x="925" y="60"/>
                      <a:pt x="926" y="59"/>
                      <a:pt x="926" y="59"/>
                    </a:cubicBezTo>
                    <a:cubicBezTo>
                      <a:pt x="927" y="58"/>
                      <a:pt x="928" y="57"/>
                      <a:pt x="928" y="56"/>
                    </a:cubicBezTo>
                    <a:cubicBezTo>
                      <a:pt x="928" y="56"/>
                      <a:pt x="926" y="55"/>
                      <a:pt x="926" y="55"/>
                    </a:cubicBezTo>
                    <a:cubicBezTo>
                      <a:pt x="926" y="54"/>
                      <a:pt x="928" y="53"/>
                      <a:pt x="928" y="52"/>
                    </a:cubicBezTo>
                    <a:cubicBezTo>
                      <a:pt x="928" y="52"/>
                      <a:pt x="925" y="51"/>
                      <a:pt x="925" y="51"/>
                    </a:cubicBezTo>
                    <a:cubicBezTo>
                      <a:pt x="926" y="50"/>
                      <a:pt x="927" y="49"/>
                      <a:pt x="927" y="48"/>
                    </a:cubicBezTo>
                    <a:cubicBezTo>
                      <a:pt x="928" y="48"/>
                      <a:pt x="928" y="47"/>
                      <a:pt x="929" y="46"/>
                    </a:cubicBezTo>
                    <a:cubicBezTo>
                      <a:pt x="929" y="46"/>
                      <a:pt x="930" y="44"/>
                      <a:pt x="930" y="44"/>
                    </a:cubicBezTo>
                    <a:cubicBezTo>
                      <a:pt x="930" y="44"/>
                      <a:pt x="929" y="42"/>
                      <a:pt x="928" y="42"/>
                    </a:cubicBezTo>
                    <a:cubicBezTo>
                      <a:pt x="928" y="42"/>
                      <a:pt x="927" y="44"/>
                      <a:pt x="927" y="45"/>
                    </a:cubicBezTo>
                    <a:cubicBezTo>
                      <a:pt x="926" y="45"/>
                      <a:pt x="924" y="43"/>
                      <a:pt x="924" y="43"/>
                    </a:cubicBezTo>
                    <a:cubicBezTo>
                      <a:pt x="924" y="43"/>
                      <a:pt x="923" y="45"/>
                      <a:pt x="923" y="45"/>
                    </a:cubicBezTo>
                    <a:cubicBezTo>
                      <a:pt x="923" y="46"/>
                      <a:pt x="925" y="46"/>
                      <a:pt x="925" y="47"/>
                    </a:cubicBezTo>
                    <a:cubicBezTo>
                      <a:pt x="925" y="47"/>
                      <a:pt x="923" y="48"/>
                      <a:pt x="923" y="49"/>
                    </a:cubicBezTo>
                    <a:cubicBezTo>
                      <a:pt x="923" y="50"/>
                      <a:pt x="925" y="50"/>
                      <a:pt x="925" y="51"/>
                    </a:cubicBezTo>
                    <a:cubicBezTo>
                      <a:pt x="925" y="51"/>
                      <a:pt x="924" y="52"/>
                      <a:pt x="924" y="53"/>
                    </a:cubicBezTo>
                    <a:cubicBezTo>
                      <a:pt x="924" y="53"/>
                      <a:pt x="926" y="54"/>
                      <a:pt x="926" y="55"/>
                    </a:cubicBezTo>
                    <a:cubicBezTo>
                      <a:pt x="926" y="55"/>
                      <a:pt x="925" y="56"/>
                      <a:pt x="924" y="57"/>
                    </a:cubicBezTo>
                    <a:cubicBezTo>
                      <a:pt x="924" y="57"/>
                      <a:pt x="923" y="59"/>
                      <a:pt x="923" y="59"/>
                    </a:cubicBezTo>
                    <a:cubicBezTo>
                      <a:pt x="922" y="59"/>
                      <a:pt x="920" y="58"/>
                      <a:pt x="920" y="57"/>
                    </a:cubicBezTo>
                    <a:cubicBezTo>
                      <a:pt x="920" y="57"/>
                      <a:pt x="919" y="56"/>
                      <a:pt x="918" y="56"/>
                    </a:cubicBezTo>
                    <a:cubicBezTo>
                      <a:pt x="918" y="56"/>
                      <a:pt x="916" y="54"/>
                      <a:pt x="916" y="54"/>
                    </a:cubicBezTo>
                    <a:cubicBezTo>
                      <a:pt x="915" y="54"/>
                      <a:pt x="914" y="56"/>
                      <a:pt x="914" y="56"/>
                    </a:cubicBezTo>
                    <a:cubicBezTo>
                      <a:pt x="914" y="57"/>
                      <a:pt x="913" y="58"/>
                      <a:pt x="912" y="58"/>
                    </a:cubicBezTo>
                    <a:cubicBezTo>
                      <a:pt x="912" y="59"/>
                      <a:pt x="910" y="57"/>
                      <a:pt x="910" y="57"/>
                    </a:cubicBezTo>
                    <a:cubicBezTo>
                      <a:pt x="910" y="57"/>
                      <a:pt x="908" y="55"/>
                      <a:pt x="908" y="55"/>
                    </a:cubicBezTo>
                    <a:cubicBezTo>
                      <a:pt x="908" y="55"/>
                      <a:pt x="906" y="57"/>
                      <a:pt x="906" y="57"/>
                    </a:cubicBezTo>
                    <a:cubicBezTo>
                      <a:pt x="906" y="57"/>
                      <a:pt x="905" y="60"/>
                      <a:pt x="905" y="60"/>
                    </a:cubicBezTo>
                    <a:cubicBezTo>
                      <a:pt x="904" y="59"/>
                      <a:pt x="903" y="58"/>
                      <a:pt x="902" y="58"/>
                    </a:cubicBezTo>
                    <a:cubicBezTo>
                      <a:pt x="902" y="57"/>
                      <a:pt x="901" y="57"/>
                      <a:pt x="900" y="56"/>
                    </a:cubicBezTo>
                    <a:cubicBezTo>
                      <a:pt x="900" y="56"/>
                      <a:pt x="898" y="55"/>
                      <a:pt x="898" y="54"/>
                    </a:cubicBezTo>
                    <a:cubicBezTo>
                      <a:pt x="898" y="54"/>
                      <a:pt x="899" y="52"/>
                      <a:pt x="900" y="52"/>
                    </a:cubicBezTo>
                    <a:cubicBezTo>
                      <a:pt x="899" y="52"/>
                      <a:pt x="898" y="50"/>
                      <a:pt x="897" y="50"/>
                    </a:cubicBezTo>
                    <a:cubicBezTo>
                      <a:pt x="897" y="51"/>
                      <a:pt x="896" y="52"/>
                      <a:pt x="896" y="53"/>
                    </a:cubicBezTo>
                    <a:cubicBezTo>
                      <a:pt x="895" y="53"/>
                      <a:pt x="895" y="54"/>
                      <a:pt x="894" y="55"/>
                    </a:cubicBezTo>
                    <a:cubicBezTo>
                      <a:pt x="893" y="56"/>
                      <a:pt x="893" y="56"/>
                      <a:pt x="892" y="57"/>
                    </a:cubicBezTo>
                    <a:cubicBezTo>
                      <a:pt x="892" y="58"/>
                      <a:pt x="891" y="59"/>
                      <a:pt x="890" y="59"/>
                    </a:cubicBezTo>
                    <a:cubicBezTo>
                      <a:pt x="890" y="59"/>
                      <a:pt x="889" y="58"/>
                      <a:pt x="888" y="58"/>
                    </a:cubicBezTo>
                    <a:cubicBezTo>
                      <a:pt x="888" y="58"/>
                      <a:pt x="886" y="56"/>
                      <a:pt x="886" y="56"/>
                    </a:cubicBezTo>
                    <a:cubicBezTo>
                      <a:pt x="886" y="56"/>
                      <a:pt x="888" y="54"/>
                      <a:pt x="888" y="54"/>
                    </a:cubicBezTo>
                    <a:cubicBezTo>
                      <a:pt x="887" y="54"/>
                      <a:pt x="886" y="52"/>
                      <a:pt x="885" y="52"/>
                    </a:cubicBezTo>
                    <a:cubicBezTo>
                      <a:pt x="885" y="52"/>
                      <a:pt x="884" y="54"/>
                      <a:pt x="884" y="54"/>
                    </a:cubicBezTo>
                    <a:cubicBezTo>
                      <a:pt x="883" y="55"/>
                      <a:pt x="883" y="56"/>
                      <a:pt x="882" y="57"/>
                    </a:cubicBezTo>
                    <a:cubicBezTo>
                      <a:pt x="882" y="57"/>
                      <a:pt x="881" y="59"/>
                      <a:pt x="880" y="59"/>
                    </a:cubicBezTo>
                    <a:cubicBezTo>
                      <a:pt x="880" y="59"/>
                      <a:pt x="878" y="57"/>
                      <a:pt x="878" y="57"/>
                    </a:cubicBezTo>
                    <a:cubicBezTo>
                      <a:pt x="878" y="57"/>
                      <a:pt x="876" y="59"/>
                      <a:pt x="876" y="59"/>
                    </a:cubicBezTo>
                    <a:cubicBezTo>
                      <a:pt x="877" y="60"/>
                      <a:pt x="879" y="61"/>
                      <a:pt x="879" y="61"/>
                    </a:cubicBezTo>
                    <a:cubicBezTo>
                      <a:pt x="879" y="62"/>
                      <a:pt x="877" y="63"/>
                      <a:pt x="877" y="63"/>
                    </a:cubicBezTo>
                    <a:cubicBezTo>
                      <a:pt x="876" y="64"/>
                      <a:pt x="876" y="65"/>
                      <a:pt x="875" y="65"/>
                    </a:cubicBezTo>
                    <a:cubicBezTo>
                      <a:pt x="875" y="66"/>
                      <a:pt x="874" y="68"/>
                      <a:pt x="874" y="68"/>
                    </a:cubicBezTo>
                    <a:cubicBezTo>
                      <a:pt x="873" y="68"/>
                      <a:pt x="872" y="66"/>
                      <a:pt x="871" y="66"/>
                    </a:cubicBezTo>
                    <a:cubicBezTo>
                      <a:pt x="871" y="66"/>
                      <a:pt x="870" y="68"/>
                      <a:pt x="870" y="68"/>
                    </a:cubicBezTo>
                    <a:cubicBezTo>
                      <a:pt x="868" y="67"/>
                      <a:pt x="867" y="66"/>
                      <a:pt x="865" y="65"/>
                    </a:cubicBezTo>
                    <a:cubicBezTo>
                      <a:pt x="866" y="64"/>
                      <a:pt x="866" y="63"/>
                      <a:pt x="867" y="63"/>
                    </a:cubicBezTo>
                    <a:cubicBezTo>
                      <a:pt x="867" y="62"/>
                      <a:pt x="869" y="61"/>
                      <a:pt x="869" y="60"/>
                    </a:cubicBezTo>
                    <a:cubicBezTo>
                      <a:pt x="869" y="60"/>
                      <a:pt x="866" y="59"/>
                      <a:pt x="866" y="59"/>
                    </a:cubicBezTo>
                    <a:cubicBezTo>
                      <a:pt x="867" y="58"/>
                      <a:pt x="868" y="56"/>
                      <a:pt x="868" y="56"/>
                    </a:cubicBezTo>
                    <a:cubicBezTo>
                      <a:pt x="869" y="56"/>
                      <a:pt x="870" y="58"/>
                      <a:pt x="870" y="58"/>
                    </a:cubicBezTo>
                    <a:cubicBezTo>
                      <a:pt x="871" y="58"/>
                      <a:pt x="872" y="59"/>
                      <a:pt x="873" y="60"/>
                    </a:cubicBezTo>
                    <a:cubicBezTo>
                      <a:pt x="873" y="60"/>
                      <a:pt x="874" y="61"/>
                      <a:pt x="875" y="62"/>
                    </a:cubicBezTo>
                    <a:cubicBezTo>
                      <a:pt x="875" y="61"/>
                      <a:pt x="877" y="60"/>
                      <a:pt x="876" y="59"/>
                    </a:cubicBezTo>
                    <a:cubicBezTo>
                      <a:pt x="876" y="59"/>
                      <a:pt x="874" y="58"/>
                      <a:pt x="874" y="58"/>
                    </a:cubicBezTo>
                    <a:cubicBezTo>
                      <a:pt x="874" y="57"/>
                      <a:pt x="876" y="56"/>
                      <a:pt x="876" y="55"/>
                    </a:cubicBezTo>
                    <a:cubicBezTo>
                      <a:pt x="876" y="55"/>
                      <a:pt x="874" y="54"/>
                      <a:pt x="874" y="54"/>
                    </a:cubicBezTo>
                    <a:cubicBezTo>
                      <a:pt x="874" y="53"/>
                      <a:pt x="876" y="52"/>
                      <a:pt x="875" y="51"/>
                    </a:cubicBezTo>
                    <a:cubicBezTo>
                      <a:pt x="875" y="51"/>
                      <a:pt x="874" y="50"/>
                      <a:pt x="873" y="50"/>
                    </a:cubicBezTo>
                    <a:cubicBezTo>
                      <a:pt x="873" y="50"/>
                      <a:pt x="872" y="52"/>
                      <a:pt x="871" y="52"/>
                    </a:cubicBezTo>
                    <a:cubicBezTo>
                      <a:pt x="871" y="52"/>
                      <a:pt x="870" y="50"/>
                      <a:pt x="869" y="50"/>
                    </a:cubicBezTo>
                    <a:cubicBezTo>
                      <a:pt x="869" y="51"/>
                      <a:pt x="868" y="52"/>
                      <a:pt x="868" y="52"/>
                    </a:cubicBezTo>
                    <a:cubicBezTo>
                      <a:pt x="867" y="53"/>
                      <a:pt x="866" y="55"/>
                      <a:pt x="866" y="55"/>
                    </a:cubicBezTo>
                    <a:cubicBezTo>
                      <a:pt x="865" y="55"/>
                      <a:pt x="864" y="53"/>
                      <a:pt x="864" y="53"/>
                    </a:cubicBezTo>
                    <a:cubicBezTo>
                      <a:pt x="863" y="52"/>
                      <a:pt x="862" y="52"/>
                      <a:pt x="861" y="51"/>
                    </a:cubicBezTo>
                    <a:cubicBezTo>
                      <a:pt x="861" y="51"/>
                      <a:pt x="859" y="50"/>
                      <a:pt x="859" y="50"/>
                    </a:cubicBezTo>
                    <a:cubicBezTo>
                      <a:pt x="859" y="50"/>
                      <a:pt x="858" y="51"/>
                      <a:pt x="857" y="52"/>
                    </a:cubicBezTo>
                    <a:cubicBezTo>
                      <a:pt x="857" y="53"/>
                      <a:pt x="856" y="53"/>
                      <a:pt x="856" y="54"/>
                    </a:cubicBezTo>
                    <a:cubicBezTo>
                      <a:pt x="855" y="55"/>
                      <a:pt x="855" y="56"/>
                      <a:pt x="854" y="56"/>
                    </a:cubicBezTo>
                    <a:cubicBezTo>
                      <a:pt x="853" y="57"/>
                      <a:pt x="853" y="58"/>
                      <a:pt x="852" y="59"/>
                    </a:cubicBezTo>
                    <a:cubicBezTo>
                      <a:pt x="852" y="59"/>
                      <a:pt x="851" y="61"/>
                      <a:pt x="851" y="61"/>
                    </a:cubicBezTo>
                    <a:cubicBezTo>
                      <a:pt x="850" y="61"/>
                      <a:pt x="849" y="59"/>
                      <a:pt x="848" y="59"/>
                    </a:cubicBezTo>
                    <a:cubicBezTo>
                      <a:pt x="848" y="58"/>
                      <a:pt x="847" y="58"/>
                      <a:pt x="846" y="57"/>
                    </a:cubicBezTo>
                    <a:cubicBezTo>
                      <a:pt x="846" y="57"/>
                      <a:pt x="844" y="56"/>
                      <a:pt x="844" y="56"/>
                    </a:cubicBezTo>
                    <a:cubicBezTo>
                      <a:pt x="843" y="56"/>
                      <a:pt x="842" y="54"/>
                      <a:pt x="842" y="54"/>
                    </a:cubicBezTo>
                    <a:cubicBezTo>
                      <a:pt x="841" y="54"/>
                      <a:pt x="840" y="56"/>
                      <a:pt x="840" y="56"/>
                    </a:cubicBezTo>
                    <a:cubicBezTo>
                      <a:pt x="840" y="57"/>
                      <a:pt x="839" y="58"/>
                      <a:pt x="838" y="58"/>
                    </a:cubicBezTo>
                    <a:cubicBezTo>
                      <a:pt x="838" y="59"/>
                      <a:pt x="837" y="57"/>
                      <a:pt x="836" y="57"/>
                    </a:cubicBezTo>
                    <a:cubicBezTo>
                      <a:pt x="835" y="57"/>
                      <a:pt x="835" y="59"/>
                      <a:pt x="834" y="59"/>
                    </a:cubicBezTo>
                    <a:cubicBezTo>
                      <a:pt x="834" y="59"/>
                      <a:pt x="833" y="57"/>
                      <a:pt x="832" y="57"/>
                    </a:cubicBezTo>
                    <a:cubicBezTo>
                      <a:pt x="832" y="57"/>
                      <a:pt x="831" y="59"/>
                      <a:pt x="830" y="59"/>
                    </a:cubicBezTo>
                    <a:cubicBezTo>
                      <a:pt x="830" y="60"/>
                      <a:pt x="829" y="62"/>
                      <a:pt x="829" y="62"/>
                    </a:cubicBezTo>
                    <a:cubicBezTo>
                      <a:pt x="828" y="62"/>
                      <a:pt x="827" y="60"/>
                      <a:pt x="826" y="60"/>
                    </a:cubicBezTo>
                    <a:cubicBezTo>
                      <a:pt x="826" y="60"/>
                      <a:pt x="825" y="62"/>
                      <a:pt x="825" y="62"/>
                    </a:cubicBezTo>
                    <a:cubicBezTo>
                      <a:pt x="824" y="62"/>
                      <a:pt x="823" y="60"/>
                      <a:pt x="823" y="61"/>
                    </a:cubicBezTo>
                    <a:cubicBezTo>
                      <a:pt x="822" y="61"/>
                      <a:pt x="822" y="62"/>
                      <a:pt x="821" y="63"/>
                    </a:cubicBezTo>
                    <a:cubicBezTo>
                      <a:pt x="820" y="63"/>
                      <a:pt x="820" y="64"/>
                      <a:pt x="819" y="65"/>
                    </a:cubicBezTo>
                    <a:cubicBezTo>
                      <a:pt x="819" y="65"/>
                      <a:pt x="817" y="63"/>
                      <a:pt x="817" y="63"/>
                    </a:cubicBezTo>
                    <a:cubicBezTo>
                      <a:pt x="817" y="63"/>
                      <a:pt x="818" y="61"/>
                      <a:pt x="819" y="61"/>
                    </a:cubicBezTo>
                    <a:cubicBezTo>
                      <a:pt x="819" y="61"/>
                      <a:pt x="820" y="59"/>
                      <a:pt x="820" y="59"/>
                    </a:cubicBezTo>
                    <a:cubicBezTo>
                      <a:pt x="821" y="59"/>
                      <a:pt x="822" y="61"/>
                      <a:pt x="823" y="61"/>
                    </a:cubicBezTo>
                    <a:cubicBezTo>
                      <a:pt x="823" y="60"/>
                      <a:pt x="824" y="59"/>
                      <a:pt x="824" y="58"/>
                    </a:cubicBezTo>
                    <a:cubicBezTo>
                      <a:pt x="825" y="58"/>
                      <a:pt x="825" y="57"/>
                      <a:pt x="826" y="56"/>
                    </a:cubicBezTo>
                    <a:cubicBezTo>
                      <a:pt x="826" y="55"/>
                      <a:pt x="827" y="55"/>
                      <a:pt x="828" y="54"/>
                    </a:cubicBezTo>
                    <a:cubicBezTo>
                      <a:pt x="828" y="53"/>
                      <a:pt x="829" y="52"/>
                      <a:pt x="829" y="52"/>
                    </a:cubicBezTo>
                    <a:cubicBezTo>
                      <a:pt x="830" y="52"/>
                      <a:pt x="831" y="53"/>
                      <a:pt x="832" y="53"/>
                    </a:cubicBezTo>
                    <a:cubicBezTo>
                      <a:pt x="832" y="53"/>
                      <a:pt x="834" y="55"/>
                      <a:pt x="834" y="55"/>
                    </a:cubicBezTo>
                    <a:cubicBezTo>
                      <a:pt x="834" y="54"/>
                      <a:pt x="835" y="53"/>
                      <a:pt x="836" y="53"/>
                    </a:cubicBezTo>
                    <a:cubicBezTo>
                      <a:pt x="836" y="53"/>
                      <a:pt x="837" y="51"/>
                      <a:pt x="837" y="51"/>
                    </a:cubicBezTo>
                    <a:cubicBezTo>
                      <a:pt x="837" y="50"/>
                      <a:pt x="835" y="49"/>
                      <a:pt x="835" y="49"/>
                    </a:cubicBezTo>
                    <a:cubicBezTo>
                      <a:pt x="835" y="48"/>
                      <a:pt x="836" y="47"/>
                      <a:pt x="837" y="47"/>
                    </a:cubicBezTo>
                    <a:cubicBezTo>
                      <a:pt x="837" y="46"/>
                      <a:pt x="838" y="45"/>
                      <a:pt x="838" y="44"/>
                    </a:cubicBezTo>
                    <a:cubicBezTo>
                      <a:pt x="839" y="44"/>
                      <a:pt x="840" y="43"/>
                      <a:pt x="840" y="42"/>
                    </a:cubicBezTo>
                    <a:cubicBezTo>
                      <a:pt x="839" y="41"/>
                      <a:pt x="837" y="40"/>
                      <a:pt x="836" y="39"/>
                    </a:cubicBezTo>
                    <a:cubicBezTo>
                      <a:pt x="835" y="38"/>
                      <a:pt x="834" y="38"/>
                      <a:pt x="833" y="37"/>
                    </a:cubicBezTo>
                    <a:cubicBezTo>
                      <a:pt x="833" y="38"/>
                      <a:pt x="832" y="39"/>
                      <a:pt x="832" y="39"/>
                    </a:cubicBezTo>
                    <a:cubicBezTo>
                      <a:pt x="832" y="40"/>
                      <a:pt x="834" y="40"/>
                      <a:pt x="834" y="41"/>
                    </a:cubicBezTo>
                    <a:cubicBezTo>
                      <a:pt x="834" y="42"/>
                      <a:pt x="832" y="43"/>
                      <a:pt x="832" y="43"/>
                    </a:cubicBezTo>
                    <a:cubicBezTo>
                      <a:pt x="832" y="43"/>
                      <a:pt x="834" y="45"/>
                      <a:pt x="834" y="45"/>
                    </a:cubicBezTo>
                    <a:cubicBezTo>
                      <a:pt x="834" y="45"/>
                      <a:pt x="833" y="47"/>
                      <a:pt x="833" y="47"/>
                    </a:cubicBezTo>
                    <a:cubicBezTo>
                      <a:pt x="832" y="47"/>
                      <a:pt x="831" y="46"/>
                      <a:pt x="831" y="45"/>
                    </a:cubicBezTo>
                    <a:cubicBezTo>
                      <a:pt x="830" y="45"/>
                      <a:pt x="829" y="44"/>
                      <a:pt x="828" y="44"/>
                    </a:cubicBezTo>
                    <a:cubicBezTo>
                      <a:pt x="828" y="44"/>
                      <a:pt x="827" y="46"/>
                      <a:pt x="827" y="46"/>
                    </a:cubicBezTo>
                    <a:cubicBezTo>
                      <a:pt x="826" y="46"/>
                      <a:pt x="825" y="44"/>
                      <a:pt x="824" y="44"/>
                    </a:cubicBezTo>
                    <a:cubicBezTo>
                      <a:pt x="824" y="44"/>
                      <a:pt x="823" y="46"/>
                      <a:pt x="823" y="46"/>
                    </a:cubicBezTo>
                    <a:cubicBezTo>
                      <a:pt x="822" y="47"/>
                      <a:pt x="821" y="49"/>
                      <a:pt x="821" y="49"/>
                    </a:cubicBezTo>
                    <a:cubicBezTo>
                      <a:pt x="821" y="49"/>
                      <a:pt x="819" y="47"/>
                      <a:pt x="819" y="47"/>
                    </a:cubicBezTo>
                    <a:cubicBezTo>
                      <a:pt x="818" y="47"/>
                      <a:pt x="817" y="49"/>
                      <a:pt x="817" y="49"/>
                    </a:cubicBezTo>
                    <a:cubicBezTo>
                      <a:pt x="816" y="50"/>
                      <a:pt x="816" y="51"/>
                      <a:pt x="815" y="51"/>
                    </a:cubicBezTo>
                    <a:cubicBezTo>
                      <a:pt x="815" y="52"/>
                      <a:pt x="814" y="53"/>
                      <a:pt x="814" y="54"/>
                    </a:cubicBezTo>
                    <a:cubicBezTo>
                      <a:pt x="813" y="54"/>
                      <a:pt x="812" y="56"/>
                      <a:pt x="812" y="56"/>
                    </a:cubicBezTo>
                    <a:cubicBezTo>
                      <a:pt x="811" y="56"/>
                      <a:pt x="810" y="54"/>
                      <a:pt x="810" y="54"/>
                    </a:cubicBezTo>
                    <a:cubicBezTo>
                      <a:pt x="809" y="54"/>
                      <a:pt x="809" y="56"/>
                      <a:pt x="808" y="56"/>
                    </a:cubicBezTo>
                    <a:cubicBezTo>
                      <a:pt x="808" y="57"/>
                      <a:pt x="806" y="55"/>
                      <a:pt x="806" y="55"/>
                    </a:cubicBezTo>
                    <a:cubicBezTo>
                      <a:pt x="805" y="55"/>
                      <a:pt x="804" y="53"/>
                      <a:pt x="803" y="53"/>
                    </a:cubicBezTo>
                    <a:cubicBezTo>
                      <a:pt x="803" y="53"/>
                      <a:pt x="805" y="51"/>
                      <a:pt x="805" y="51"/>
                    </a:cubicBezTo>
                    <a:cubicBezTo>
                      <a:pt x="806" y="50"/>
                      <a:pt x="806" y="49"/>
                      <a:pt x="807" y="49"/>
                    </a:cubicBezTo>
                    <a:cubicBezTo>
                      <a:pt x="807" y="48"/>
                      <a:pt x="808" y="47"/>
                      <a:pt x="809" y="46"/>
                    </a:cubicBezTo>
                    <a:cubicBezTo>
                      <a:pt x="808" y="46"/>
                      <a:pt x="807" y="45"/>
                      <a:pt x="806" y="45"/>
                    </a:cubicBezTo>
                    <a:cubicBezTo>
                      <a:pt x="806" y="45"/>
                      <a:pt x="805" y="47"/>
                      <a:pt x="805" y="47"/>
                    </a:cubicBezTo>
                    <a:cubicBezTo>
                      <a:pt x="804" y="47"/>
                      <a:pt x="803" y="45"/>
                      <a:pt x="802" y="45"/>
                    </a:cubicBezTo>
                    <a:cubicBezTo>
                      <a:pt x="802" y="45"/>
                      <a:pt x="801" y="47"/>
                      <a:pt x="801" y="47"/>
                    </a:cubicBezTo>
                    <a:cubicBezTo>
                      <a:pt x="800" y="48"/>
                      <a:pt x="800" y="49"/>
                      <a:pt x="799" y="50"/>
                    </a:cubicBezTo>
                    <a:cubicBezTo>
                      <a:pt x="798" y="50"/>
                      <a:pt x="798" y="51"/>
                      <a:pt x="797" y="52"/>
                    </a:cubicBezTo>
                    <a:cubicBezTo>
                      <a:pt x="797" y="51"/>
                      <a:pt x="796" y="51"/>
                      <a:pt x="795" y="50"/>
                    </a:cubicBezTo>
                    <a:cubicBezTo>
                      <a:pt x="795" y="50"/>
                      <a:pt x="793" y="48"/>
                      <a:pt x="793" y="48"/>
                    </a:cubicBezTo>
                    <a:cubicBezTo>
                      <a:pt x="792" y="49"/>
                      <a:pt x="792" y="50"/>
                      <a:pt x="791" y="51"/>
                    </a:cubicBezTo>
                    <a:cubicBezTo>
                      <a:pt x="793" y="52"/>
                      <a:pt x="794" y="53"/>
                      <a:pt x="796" y="54"/>
                    </a:cubicBezTo>
                    <a:cubicBezTo>
                      <a:pt x="796" y="55"/>
                      <a:pt x="797" y="55"/>
                      <a:pt x="798" y="56"/>
                    </a:cubicBezTo>
                    <a:cubicBezTo>
                      <a:pt x="799" y="56"/>
                      <a:pt x="799" y="57"/>
                      <a:pt x="800" y="58"/>
                    </a:cubicBezTo>
                    <a:cubicBezTo>
                      <a:pt x="800" y="58"/>
                      <a:pt x="802" y="59"/>
                      <a:pt x="802" y="59"/>
                    </a:cubicBezTo>
                    <a:cubicBezTo>
                      <a:pt x="802" y="59"/>
                      <a:pt x="804" y="57"/>
                      <a:pt x="804" y="57"/>
                    </a:cubicBezTo>
                    <a:cubicBezTo>
                      <a:pt x="804" y="57"/>
                      <a:pt x="806" y="58"/>
                      <a:pt x="806" y="59"/>
                    </a:cubicBezTo>
                    <a:cubicBezTo>
                      <a:pt x="806" y="59"/>
                      <a:pt x="805" y="61"/>
                      <a:pt x="805" y="61"/>
                    </a:cubicBezTo>
                    <a:cubicBezTo>
                      <a:pt x="804" y="61"/>
                      <a:pt x="803" y="63"/>
                      <a:pt x="803" y="63"/>
                    </a:cubicBezTo>
                    <a:cubicBezTo>
                      <a:pt x="802" y="63"/>
                      <a:pt x="801" y="62"/>
                      <a:pt x="801" y="61"/>
                    </a:cubicBezTo>
                    <a:cubicBezTo>
                      <a:pt x="800" y="62"/>
                      <a:pt x="799" y="63"/>
                      <a:pt x="799" y="64"/>
                    </a:cubicBezTo>
                    <a:cubicBezTo>
                      <a:pt x="799" y="64"/>
                      <a:pt x="797" y="66"/>
                      <a:pt x="797" y="66"/>
                    </a:cubicBezTo>
                    <a:cubicBezTo>
                      <a:pt x="796" y="66"/>
                      <a:pt x="796" y="64"/>
                      <a:pt x="795" y="64"/>
                    </a:cubicBezTo>
                    <a:cubicBezTo>
                      <a:pt x="795" y="64"/>
                      <a:pt x="793" y="67"/>
                      <a:pt x="793" y="66"/>
                    </a:cubicBezTo>
                    <a:cubicBezTo>
                      <a:pt x="793" y="66"/>
                      <a:pt x="791" y="65"/>
                      <a:pt x="791" y="65"/>
                    </a:cubicBezTo>
                    <a:cubicBezTo>
                      <a:pt x="791" y="64"/>
                      <a:pt x="793" y="63"/>
                      <a:pt x="793" y="63"/>
                    </a:cubicBezTo>
                    <a:cubicBezTo>
                      <a:pt x="793" y="62"/>
                      <a:pt x="795" y="60"/>
                      <a:pt x="794" y="60"/>
                    </a:cubicBezTo>
                    <a:cubicBezTo>
                      <a:pt x="794" y="60"/>
                      <a:pt x="792" y="59"/>
                      <a:pt x="792" y="59"/>
                    </a:cubicBezTo>
                    <a:cubicBezTo>
                      <a:pt x="792" y="59"/>
                      <a:pt x="791" y="61"/>
                      <a:pt x="791" y="61"/>
                    </a:cubicBezTo>
                    <a:cubicBezTo>
                      <a:pt x="790" y="61"/>
                      <a:pt x="789" y="60"/>
                      <a:pt x="788" y="59"/>
                    </a:cubicBezTo>
                    <a:cubicBezTo>
                      <a:pt x="788" y="59"/>
                      <a:pt x="786" y="58"/>
                      <a:pt x="786" y="57"/>
                    </a:cubicBezTo>
                    <a:cubicBezTo>
                      <a:pt x="786" y="57"/>
                      <a:pt x="788" y="55"/>
                      <a:pt x="788" y="55"/>
                    </a:cubicBezTo>
                    <a:cubicBezTo>
                      <a:pt x="788" y="54"/>
                      <a:pt x="789" y="54"/>
                      <a:pt x="789" y="53"/>
                    </a:cubicBezTo>
                    <a:cubicBezTo>
                      <a:pt x="790" y="52"/>
                      <a:pt x="791" y="51"/>
                      <a:pt x="791" y="51"/>
                    </a:cubicBezTo>
                    <a:cubicBezTo>
                      <a:pt x="791" y="50"/>
                      <a:pt x="789" y="49"/>
                      <a:pt x="789" y="49"/>
                    </a:cubicBezTo>
                    <a:cubicBezTo>
                      <a:pt x="789" y="48"/>
                      <a:pt x="791" y="47"/>
                      <a:pt x="791" y="47"/>
                    </a:cubicBezTo>
                    <a:cubicBezTo>
                      <a:pt x="791" y="46"/>
                      <a:pt x="788" y="46"/>
                      <a:pt x="788" y="45"/>
                    </a:cubicBezTo>
                    <a:cubicBezTo>
                      <a:pt x="788" y="46"/>
                      <a:pt x="787" y="47"/>
                      <a:pt x="787" y="47"/>
                    </a:cubicBezTo>
                    <a:cubicBezTo>
                      <a:pt x="786" y="48"/>
                      <a:pt x="785" y="49"/>
                      <a:pt x="785" y="50"/>
                    </a:cubicBezTo>
                    <a:cubicBezTo>
                      <a:pt x="785" y="50"/>
                      <a:pt x="787" y="51"/>
                      <a:pt x="787" y="51"/>
                    </a:cubicBezTo>
                    <a:cubicBezTo>
                      <a:pt x="787" y="52"/>
                      <a:pt x="786" y="53"/>
                      <a:pt x="786" y="53"/>
                    </a:cubicBezTo>
                    <a:cubicBezTo>
                      <a:pt x="785" y="54"/>
                      <a:pt x="784" y="52"/>
                      <a:pt x="783" y="52"/>
                    </a:cubicBezTo>
                    <a:cubicBezTo>
                      <a:pt x="782" y="53"/>
                      <a:pt x="781" y="55"/>
                      <a:pt x="780" y="56"/>
                    </a:cubicBezTo>
                    <a:cubicBezTo>
                      <a:pt x="778" y="55"/>
                      <a:pt x="777" y="54"/>
                      <a:pt x="775" y="53"/>
                    </a:cubicBezTo>
                    <a:cubicBezTo>
                      <a:pt x="777" y="51"/>
                      <a:pt x="778" y="50"/>
                      <a:pt x="779" y="48"/>
                    </a:cubicBezTo>
                    <a:cubicBezTo>
                      <a:pt x="779" y="48"/>
                      <a:pt x="780" y="50"/>
                      <a:pt x="781" y="50"/>
                    </a:cubicBezTo>
                    <a:cubicBezTo>
                      <a:pt x="781" y="50"/>
                      <a:pt x="783" y="48"/>
                      <a:pt x="783" y="48"/>
                    </a:cubicBezTo>
                    <a:cubicBezTo>
                      <a:pt x="783" y="48"/>
                      <a:pt x="781" y="46"/>
                      <a:pt x="781" y="46"/>
                    </a:cubicBezTo>
                    <a:cubicBezTo>
                      <a:pt x="780" y="46"/>
                      <a:pt x="782" y="44"/>
                      <a:pt x="782" y="44"/>
                    </a:cubicBezTo>
                    <a:cubicBezTo>
                      <a:pt x="782" y="43"/>
                      <a:pt x="780" y="43"/>
                      <a:pt x="780" y="42"/>
                    </a:cubicBezTo>
                    <a:cubicBezTo>
                      <a:pt x="779" y="44"/>
                      <a:pt x="778" y="45"/>
                      <a:pt x="777" y="47"/>
                    </a:cubicBezTo>
                    <a:cubicBezTo>
                      <a:pt x="776" y="47"/>
                      <a:pt x="776" y="48"/>
                      <a:pt x="775" y="49"/>
                    </a:cubicBezTo>
                    <a:cubicBezTo>
                      <a:pt x="775" y="49"/>
                      <a:pt x="773" y="47"/>
                      <a:pt x="773" y="47"/>
                    </a:cubicBezTo>
                    <a:cubicBezTo>
                      <a:pt x="772" y="47"/>
                      <a:pt x="771" y="49"/>
                      <a:pt x="771" y="49"/>
                    </a:cubicBezTo>
                    <a:cubicBezTo>
                      <a:pt x="771" y="50"/>
                      <a:pt x="770" y="52"/>
                      <a:pt x="769" y="52"/>
                    </a:cubicBezTo>
                    <a:cubicBezTo>
                      <a:pt x="769" y="52"/>
                      <a:pt x="767" y="50"/>
                      <a:pt x="767" y="50"/>
                    </a:cubicBezTo>
                    <a:cubicBezTo>
                      <a:pt x="767" y="50"/>
                      <a:pt x="765" y="48"/>
                      <a:pt x="765" y="48"/>
                    </a:cubicBezTo>
                    <a:cubicBezTo>
                      <a:pt x="765" y="48"/>
                      <a:pt x="763" y="50"/>
                      <a:pt x="763" y="50"/>
                    </a:cubicBezTo>
                    <a:cubicBezTo>
                      <a:pt x="763" y="51"/>
                      <a:pt x="765" y="52"/>
                      <a:pt x="765" y="52"/>
                    </a:cubicBezTo>
                    <a:cubicBezTo>
                      <a:pt x="765" y="53"/>
                      <a:pt x="764" y="54"/>
                      <a:pt x="764" y="54"/>
                    </a:cubicBezTo>
                    <a:cubicBezTo>
                      <a:pt x="763" y="55"/>
                      <a:pt x="763" y="56"/>
                      <a:pt x="762" y="57"/>
                    </a:cubicBezTo>
                    <a:cubicBezTo>
                      <a:pt x="762" y="57"/>
                      <a:pt x="760" y="55"/>
                      <a:pt x="760" y="55"/>
                    </a:cubicBezTo>
                    <a:cubicBezTo>
                      <a:pt x="759" y="55"/>
                      <a:pt x="758" y="57"/>
                      <a:pt x="758" y="57"/>
                    </a:cubicBezTo>
                    <a:cubicBezTo>
                      <a:pt x="758" y="58"/>
                      <a:pt x="756" y="59"/>
                      <a:pt x="756" y="59"/>
                    </a:cubicBezTo>
                    <a:cubicBezTo>
                      <a:pt x="756" y="60"/>
                      <a:pt x="759" y="61"/>
                      <a:pt x="758" y="61"/>
                    </a:cubicBezTo>
                    <a:cubicBezTo>
                      <a:pt x="758" y="62"/>
                      <a:pt x="757" y="63"/>
                      <a:pt x="757" y="63"/>
                    </a:cubicBezTo>
                    <a:cubicBezTo>
                      <a:pt x="756" y="64"/>
                      <a:pt x="756" y="65"/>
                      <a:pt x="755" y="66"/>
                    </a:cubicBezTo>
                    <a:cubicBezTo>
                      <a:pt x="755" y="66"/>
                      <a:pt x="753" y="64"/>
                      <a:pt x="753" y="64"/>
                    </a:cubicBezTo>
                    <a:cubicBezTo>
                      <a:pt x="753" y="64"/>
                      <a:pt x="754" y="62"/>
                      <a:pt x="755" y="62"/>
                    </a:cubicBezTo>
                    <a:cubicBezTo>
                      <a:pt x="755" y="61"/>
                      <a:pt x="756" y="60"/>
                      <a:pt x="756" y="59"/>
                    </a:cubicBezTo>
                    <a:cubicBezTo>
                      <a:pt x="756" y="59"/>
                      <a:pt x="754" y="58"/>
                      <a:pt x="754" y="58"/>
                    </a:cubicBezTo>
                    <a:cubicBezTo>
                      <a:pt x="754" y="57"/>
                      <a:pt x="756" y="56"/>
                      <a:pt x="756" y="55"/>
                    </a:cubicBezTo>
                    <a:cubicBezTo>
                      <a:pt x="756" y="55"/>
                      <a:pt x="754" y="54"/>
                      <a:pt x="753" y="54"/>
                    </a:cubicBezTo>
                    <a:cubicBezTo>
                      <a:pt x="753" y="53"/>
                      <a:pt x="752" y="53"/>
                      <a:pt x="751" y="52"/>
                    </a:cubicBezTo>
                    <a:cubicBezTo>
                      <a:pt x="751" y="53"/>
                      <a:pt x="749" y="54"/>
                      <a:pt x="750" y="54"/>
                    </a:cubicBezTo>
                    <a:cubicBezTo>
                      <a:pt x="750" y="55"/>
                      <a:pt x="752" y="55"/>
                      <a:pt x="752" y="56"/>
                    </a:cubicBezTo>
                    <a:cubicBezTo>
                      <a:pt x="752" y="56"/>
                      <a:pt x="750" y="58"/>
                      <a:pt x="750" y="58"/>
                    </a:cubicBezTo>
                    <a:cubicBezTo>
                      <a:pt x="750" y="58"/>
                      <a:pt x="748" y="56"/>
                      <a:pt x="748" y="57"/>
                    </a:cubicBezTo>
                    <a:cubicBezTo>
                      <a:pt x="747" y="57"/>
                      <a:pt x="747" y="59"/>
                      <a:pt x="746" y="59"/>
                    </a:cubicBezTo>
                    <a:cubicBezTo>
                      <a:pt x="747" y="59"/>
                      <a:pt x="748" y="61"/>
                      <a:pt x="748" y="60"/>
                    </a:cubicBezTo>
                    <a:cubicBezTo>
                      <a:pt x="748" y="61"/>
                      <a:pt x="747" y="63"/>
                      <a:pt x="747" y="63"/>
                    </a:cubicBezTo>
                    <a:cubicBezTo>
                      <a:pt x="746" y="63"/>
                      <a:pt x="745" y="61"/>
                      <a:pt x="744" y="61"/>
                    </a:cubicBezTo>
                    <a:cubicBezTo>
                      <a:pt x="744" y="61"/>
                      <a:pt x="742" y="60"/>
                      <a:pt x="742" y="59"/>
                    </a:cubicBezTo>
                    <a:cubicBezTo>
                      <a:pt x="742" y="59"/>
                      <a:pt x="744" y="58"/>
                      <a:pt x="744" y="57"/>
                    </a:cubicBezTo>
                    <a:cubicBezTo>
                      <a:pt x="744" y="56"/>
                      <a:pt x="742" y="56"/>
                      <a:pt x="742" y="55"/>
                    </a:cubicBezTo>
                    <a:cubicBezTo>
                      <a:pt x="742" y="55"/>
                      <a:pt x="744" y="54"/>
                      <a:pt x="743" y="53"/>
                    </a:cubicBezTo>
                    <a:cubicBezTo>
                      <a:pt x="743" y="52"/>
                      <a:pt x="742" y="52"/>
                      <a:pt x="741" y="51"/>
                    </a:cubicBezTo>
                    <a:cubicBezTo>
                      <a:pt x="740" y="53"/>
                      <a:pt x="739" y="54"/>
                      <a:pt x="738" y="56"/>
                    </a:cubicBezTo>
                    <a:cubicBezTo>
                      <a:pt x="737" y="57"/>
                      <a:pt x="736" y="57"/>
                      <a:pt x="736" y="58"/>
                    </a:cubicBezTo>
                    <a:cubicBezTo>
                      <a:pt x="736" y="58"/>
                      <a:pt x="738" y="59"/>
                      <a:pt x="738" y="60"/>
                    </a:cubicBezTo>
                    <a:cubicBezTo>
                      <a:pt x="738" y="60"/>
                      <a:pt x="737" y="62"/>
                      <a:pt x="737" y="62"/>
                    </a:cubicBezTo>
                    <a:cubicBezTo>
                      <a:pt x="736" y="63"/>
                      <a:pt x="735" y="64"/>
                      <a:pt x="735" y="64"/>
                    </a:cubicBezTo>
                    <a:cubicBezTo>
                      <a:pt x="732" y="62"/>
                      <a:pt x="729" y="60"/>
                      <a:pt x="726" y="57"/>
                    </a:cubicBezTo>
                    <a:cubicBezTo>
                      <a:pt x="727" y="57"/>
                      <a:pt x="727" y="55"/>
                      <a:pt x="728" y="55"/>
                    </a:cubicBezTo>
                    <a:cubicBezTo>
                      <a:pt x="728" y="55"/>
                      <a:pt x="729" y="57"/>
                      <a:pt x="730" y="57"/>
                    </a:cubicBezTo>
                    <a:cubicBezTo>
                      <a:pt x="730" y="57"/>
                      <a:pt x="731" y="55"/>
                      <a:pt x="732" y="55"/>
                    </a:cubicBezTo>
                    <a:cubicBezTo>
                      <a:pt x="732" y="54"/>
                      <a:pt x="733" y="53"/>
                      <a:pt x="733" y="52"/>
                    </a:cubicBezTo>
                    <a:cubicBezTo>
                      <a:pt x="734" y="52"/>
                      <a:pt x="734" y="51"/>
                      <a:pt x="735" y="50"/>
                    </a:cubicBezTo>
                    <a:cubicBezTo>
                      <a:pt x="735" y="50"/>
                      <a:pt x="737" y="49"/>
                      <a:pt x="737" y="48"/>
                    </a:cubicBezTo>
                    <a:cubicBezTo>
                      <a:pt x="737" y="48"/>
                      <a:pt x="735" y="47"/>
                      <a:pt x="734" y="46"/>
                    </a:cubicBezTo>
                    <a:cubicBezTo>
                      <a:pt x="734" y="47"/>
                      <a:pt x="733" y="48"/>
                      <a:pt x="733" y="49"/>
                    </a:cubicBezTo>
                    <a:cubicBezTo>
                      <a:pt x="733" y="49"/>
                      <a:pt x="731" y="51"/>
                      <a:pt x="731" y="51"/>
                    </a:cubicBezTo>
                    <a:cubicBezTo>
                      <a:pt x="731" y="51"/>
                      <a:pt x="729" y="49"/>
                      <a:pt x="729" y="49"/>
                    </a:cubicBezTo>
                    <a:cubicBezTo>
                      <a:pt x="729" y="49"/>
                      <a:pt x="731" y="47"/>
                      <a:pt x="731" y="47"/>
                    </a:cubicBezTo>
                    <a:cubicBezTo>
                      <a:pt x="730" y="47"/>
                      <a:pt x="729" y="45"/>
                      <a:pt x="728" y="45"/>
                    </a:cubicBezTo>
                    <a:cubicBezTo>
                      <a:pt x="728" y="45"/>
                      <a:pt x="727" y="47"/>
                      <a:pt x="727" y="47"/>
                    </a:cubicBezTo>
                    <a:cubicBezTo>
                      <a:pt x="726" y="47"/>
                      <a:pt x="725" y="46"/>
                      <a:pt x="724" y="46"/>
                    </a:cubicBezTo>
                    <a:cubicBezTo>
                      <a:pt x="724" y="46"/>
                      <a:pt x="723" y="44"/>
                      <a:pt x="722" y="44"/>
                    </a:cubicBezTo>
                    <a:cubicBezTo>
                      <a:pt x="722" y="44"/>
                      <a:pt x="721" y="46"/>
                      <a:pt x="720" y="46"/>
                    </a:cubicBezTo>
                    <a:cubicBezTo>
                      <a:pt x="720" y="46"/>
                      <a:pt x="719" y="44"/>
                      <a:pt x="718" y="44"/>
                    </a:cubicBezTo>
                    <a:cubicBezTo>
                      <a:pt x="718" y="45"/>
                      <a:pt x="717" y="47"/>
                      <a:pt x="716" y="47"/>
                    </a:cubicBezTo>
                    <a:cubicBezTo>
                      <a:pt x="716" y="47"/>
                      <a:pt x="715" y="45"/>
                      <a:pt x="714" y="45"/>
                    </a:cubicBezTo>
                    <a:cubicBezTo>
                      <a:pt x="714" y="45"/>
                      <a:pt x="713" y="47"/>
                      <a:pt x="713" y="47"/>
                    </a:cubicBezTo>
                    <a:cubicBezTo>
                      <a:pt x="713" y="48"/>
                      <a:pt x="715" y="48"/>
                      <a:pt x="715" y="49"/>
                    </a:cubicBezTo>
                    <a:cubicBezTo>
                      <a:pt x="715" y="50"/>
                      <a:pt x="713" y="50"/>
                      <a:pt x="713" y="51"/>
                    </a:cubicBezTo>
                    <a:cubicBezTo>
                      <a:pt x="715" y="52"/>
                      <a:pt x="716" y="53"/>
                      <a:pt x="718" y="55"/>
                    </a:cubicBezTo>
                    <a:cubicBezTo>
                      <a:pt x="718" y="55"/>
                      <a:pt x="719" y="56"/>
                      <a:pt x="720" y="56"/>
                    </a:cubicBezTo>
                    <a:cubicBezTo>
                      <a:pt x="719" y="58"/>
                      <a:pt x="717" y="59"/>
                      <a:pt x="716" y="61"/>
                    </a:cubicBezTo>
                    <a:cubicBezTo>
                      <a:pt x="715" y="60"/>
                      <a:pt x="713" y="58"/>
                      <a:pt x="712" y="57"/>
                    </a:cubicBezTo>
                    <a:cubicBezTo>
                      <a:pt x="712" y="57"/>
                      <a:pt x="714" y="56"/>
                      <a:pt x="714" y="55"/>
                    </a:cubicBezTo>
                    <a:cubicBezTo>
                      <a:pt x="714" y="55"/>
                      <a:pt x="712" y="54"/>
                      <a:pt x="711" y="53"/>
                    </a:cubicBezTo>
                    <a:cubicBezTo>
                      <a:pt x="711" y="53"/>
                      <a:pt x="710" y="52"/>
                      <a:pt x="709" y="52"/>
                    </a:cubicBezTo>
                    <a:cubicBezTo>
                      <a:pt x="708" y="53"/>
                      <a:pt x="707" y="55"/>
                      <a:pt x="706" y="56"/>
                    </a:cubicBezTo>
                    <a:cubicBezTo>
                      <a:pt x="705" y="57"/>
                      <a:pt x="705" y="58"/>
                      <a:pt x="704" y="58"/>
                    </a:cubicBezTo>
                    <a:cubicBezTo>
                      <a:pt x="704" y="58"/>
                      <a:pt x="702" y="57"/>
                      <a:pt x="702" y="57"/>
                    </a:cubicBezTo>
                    <a:cubicBezTo>
                      <a:pt x="702" y="56"/>
                      <a:pt x="700" y="55"/>
                      <a:pt x="700" y="55"/>
                    </a:cubicBezTo>
                    <a:cubicBezTo>
                      <a:pt x="699" y="55"/>
                      <a:pt x="698" y="57"/>
                      <a:pt x="698" y="57"/>
                    </a:cubicBezTo>
                    <a:cubicBezTo>
                      <a:pt x="698" y="57"/>
                      <a:pt x="696" y="56"/>
                      <a:pt x="696" y="56"/>
                    </a:cubicBezTo>
                    <a:cubicBezTo>
                      <a:pt x="696" y="55"/>
                      <a:pt x="697" y="53"/>
                      <a:pt x="697" y="53"/>
                    </a:cubicBezTo>
                    <a:cubicBezTo>
                      <a:pt x="698" y="53"/>
                      <a:pt x="699" y="55"/>
                      <a:pt x="700" y="55"/>
                    </a:cubicBezTo>
                    <a:cubicBezTo>
                      <a:pt x="700" y="54"/>
                      <a:pt x="701" y="53"/>
                      <a:pt x="701" y="53"/>
                    </a:cubicBezTo>
                    <a:cubicBezTo>
                      <a:pt x="701" y="52"/>
                      <a:pt x="699" y="51"/>
                      <a:pt x="699" y="51"/>
                    </a:cubicBezTo>
                    <a:cubicBezTo>
                      <a:pt x="699" y="50"/>
                      <a:pt x="697" y="50"/>
                      <a:pt x="697" y="49"/>
                    </a:cubicBezTo>
                    <a:cubicBezTo>
                      <a:pt x="696" y="49"/>
                      <a:pt x="695" y="48"/>
                      <a:pt x="695" y="48"/>
                    </a:cubicBezTo>
                    <a:cubicBezTo>
                      <a:pt x="694" y="47"/>
                      <a:pt x="693" y="47"/>
                      <a:pt x="692" y="46"/>
                    </a:cubicBezTo>
                    <a:cubicBezTo>
                      <a:pt x="692" y="47"/>
                      <a:pt x="691" y="47"/>
                      <a:pt x="691" y="48"/>
                    </a:cubicBezTo>
                    <a:cubicBezTo>
                      <a:pt x="690" y="48"/>
                      <a:pt x="689" y="50"/>
                      <a:pt x="689" y="50"/>
                    </a:cubicBezTo>
                    <a:cubicBezTo>
                      <a:pt x="689" y="51"/>
                      <a:pt x="691" y="52"/>
                      <a:pt x="691" y="52"/>
                    </a:cubicBezTo>
                    <a:cubicBezTo>
                      <a:pt x="691" y="52"/>
                      <a:pt x="690" y="54"/>
                      <a:pt x="689" y="54"/>
                    </a:cubicBezTo>
                    <a:cubicBezTo>
                      <a:pt x="689" y="54"/>
                      <a:pt x="688" y="53"/>
                      <a:pt x="687" y="53"/>
                    </a:cubicBezTo>
                    <a:cubicBezTo>
                      <a:pt x="686" y="52"/>
                      <a:pt x="686" y="51"/>
                      <a:pt x="685" y="51"/>
                    </a:cubicBezTo>
                    <a:cubicBezTo>
                      <a:pt x="685" y="51"/>
                      <a:pt x="683" y="49"/>
                      <a:pt x="683" y="49"/>
                    </a:cubicBezTo>
                    <a:cubicBezTo>
                      <a:pt x="682" y="49"/>
                      <a:pt x="681" y="51"/>
                      <a:pt x="681" y="51"/>
                    </a:cubicBezTo>
                    <a:cubicBezTo>
                      <a:pt x="680" y="52"/>
                      <a:pt x="680" y="53"/>
                      <a:pt x="679" y="54"/>
                    </a:cubicBezTo>
                    <a:cubicBezTo>
                      <a:pt x="679" y="54"/>
                      <a:pt x="678" y="56"/>
                      <a:pt x="678" y="56"/>
                    </a:cubicBezTo>
                    <a:cubicBezTo>
                      <a:pt x="677" y="56"/>
                      <a:pt x="676" y="54"/>
                      <a:pt x="675" y="54"/>
                    </a:cubicBezTo>
                    <a:cubicBezTo>
                      <a:pt x="675" y="54"/>
                      <a:pt x="674" y="53"/>
                      <a:pt x="673" y="53"/>
                    </a:cubicBezTo>
                    <a:cubicBezTo>
                      <a:pt x="673" y="52"/>
                      <a:pt x="672" y="55"/>
                      <a:pt x="671" y="55"/>
                    </a:cubicBezTo>
                    <a:cubicBezTo>
                      <a:pt x="671" y="55"/>
                      <a:pt x="670" y="53"/>
                      <a:pt x="669" y="53"/>
                    </a:cubicBezTo>
                    <a:cubicBezTo>
                      <a:pt x="669" y="54"/>
                      <a:pt x="668" y="55"/>
                      <a:pt x="668" y="55"/>
                    </a:cubicBezTo>
                    <a:cubicBezTo>
                      <a:pt x="668" y="55"/>
                      <a:pt x="665" y="54"/>
                      <a:pt x="665" y="54"/>
                    </a:cubicBezTo>
                    <a:cubicBezTo>
                      <a:pt x="665" y="53"/>
                      <a:pt x="667" y="52"/>
                      <a:pt x="667" y="51"/>
                    </a:cubicBezTo>
                    <a:cubicBezTo>
                      <a:pt x="667" y="51"/>
                      <a:pt x="668" y="50"/>
                      <a:pt x="669" y="49"/>
                    </a:cubicBezTo>
                    <a:cubicBezTo>
                      <a:pt x="669" y="49"/>
                      <a:pt x="670" y="47"/>
                      <a:pt x="670" y="47"/>
                    </a:cubicBezTo>
                    <a:cubicBezTo>
                      <a:pt x="670" y="46"/>
                      <a:pt x="668" y="46"/>
                      <a:pt x="668" y="45"/>
                    </a:cubicBezTo>
                    <a:cubicBezTo>
                      <a:pt x="668" y="45"/>
                      <a:pt x="670" y="43"/>
                      <a:pt x="670" y="43"/>
                    </a:cubicBezTo>
                    <a:cubicBezTo>
                      <a:pt x="670" y="42"/>
                      <a:pt x="668" y="42"/>
                      <a:pt x="668" y="41"/>
                    </a:cubicBezTo>
                    <a:cubicBezTo>
                      <a:pt x="668" y="41"/>
                      <a:pt x="666" y="40"/>
                      <a:pt x="665" y="40"/>
                    </a:cubicBezTo>
                    <a:cubicBezTo>
                      <a:pt x="665" y="40"/>
                      <a:pt x="664" y="41"/>
                      <a:pt x="664" y="42"/>
                    </a:cubicBezTo>
                    <a:cubicBezTo>
                      <a:pt x="664" y="42"/>
                      <a:pt x="666" y="43"/>
                      <a:pt x="666" y="43"/>
                    </a:cubicBezTo>
                    <a:cubicBezTo>
                      <a:pt x="666" y="44"/>
                      <a:pt x="665" y="45"/>
                      <a:pt x="664" y="46"/>
                    </a:cubicBezTo>
                    <a:cubicBezTo>
                      <a:pt x="664" y="46"/>
                      <a:pt x="663" y="47"/>
                      <a:pt x="663" y="48"/>
                    </a:cubicBezTo>
                    <a:cubicBezTo>
                      <a:pt x="662" y="48"/>
                      <a:pt x="665" y="49"/>
                      <a:pt x="665" y="50"/>
                    </a:cubicBezTo>
                    <a:cubicBezTo>
                      <a:pt x="665" y="50"/>
                      <a:pt x="663" y="51"/>
                      <a:pt x="663" y="52"/>
                    </a:cubicBezTo>
                    <a:cubicBezTo>
                      <a:pt x="663" y="53"/>
                      <a:pt x="661" y="53"/>
                      <a:pt x="661" y="54"/>
                    </a:cubicBezTo>
                    <a:cubicBezTo>
                      <a:pt x="661" y="55"/>
                      <a:pt x="663" y="55"/>
                      <a:pt x="664" y="56"/>
                    </a:cubicBezTo>
                    <a:cubicBezTo>
                      <a:pt x="662" y="57"/>
                      <a:pt x="661" y="59"/>
                      <a:pt x="660" y="60"/>
                    </a:cubicBezTo>
                    <a:cubicBezTo>
                      <a:pt x="660" y="61"/>
                      <a:pt x="659" y="62"/>
                      <a:pt x="659" y="63"/>
                    </a:cubicBezTo>
                    <a:cubicBezTo>
                      <a:pt x="657" y="61"/>
                      <a:pt x="656" y="60"/>
                      <a:pt x="654" y="59"/>
                    </a:cubicBezTo>
                    <a:cubicBezTo>
                      <a:pt x="655" y="58"/>
                      <a:pt x="655" y="58"/>
                      <a:pt x="656" y="57"/>
                    </a:cubicBezTo>
                    <a:cubicBezTo>
                      <a:pt x="656" y="56"/>
                      <a:pt x="657" y="55"/>
                      <a:pt x="657" y="55"/>
                    </a:cubicBezTo>
                    <a:cubicBezTo>
                      <a:pt x="657" y="54"/>
                      <a:pt x="655" y="53"/>
                      <a:pt x="655" y="53"/>
                    </a:cubicBezTo>
                    <a:cubicBezTo>
                      <a:pt x="655" y="53"/>
                      <a:pt x="653" y="52"/>
                      <a:pt x="653" y="51"/>
                    </a:cubicBezTo>
                    <a:cubicBezTo>
                      <a:pt x="653" y="51"/>
                      <a:pt x="655" y="50"/>
                      <a:pt x="655" y="49"/>
                    </a:cubicBezTo>
                    <a:cubicBezTo>
                      <a:pt x="654" y="48"/>
                      <a:pt x="653" y="48"/>
                      <a:pt x="652" y="47"/>
                    </a:cubicBezTo>
                    <a:cubicBezTo>
                      <a:pt x="652" y="47"/>
                      <a:pt x="651" y="46"/>
                      <a:pt x="650" y="46"/>
                    </a:cubicBezTo>
                    <a:cubicBezTo>
                      <a:pt x="650" y="46"/>
                      <a:pt x="649" y="47"/>
                      <a:pt x="649" y="48"/>
                    </a:cubicBezTo>
                    <a:cubicBezTo>
                      <a:pt x="648" y="48"/>
                      <a:pt x="647" y="50"/>
                      <a:pt x="647" y="50"/>
                    </a:cubicBezTo>
                    <a:cubicBezTo>
                      <a:pt x="647" y="50"/>
                      <a:pt x="649" y="51"/>
                      <a:pt x="649" y="52"/>
                    </a:cubicBezTo>
                    <a:cubicBezTo>
                      <a:pt x="649" y="52"/>
                      <a:pt x="648" y="53"/>
                      <a:pt x="647" y="54"/>
                    </a:cubicBezTo>
                    <a:cubicBezTo>
                      <a:pt x="647" y="54"/>
                      <a:pt x="646" y="56"/>
                      <a:pt x="646" y="56"/>
                    </a:cubicBezTo>
                    <a:cubicBezTo>
                      <a:pt x="646" y="57"/>
                      <a:pt x="648" y="57"/>
                      <a:pt x="648" y="58"/>
                    </a:cubicBezTo>
                    <a:cubicBezTo>
                      <a:pt x="648" y="59"/>
                      <a:pt x="646" y="59"/>
                      <a:pt x="646" y="60"/>
                    </a:cubicBezTo>
                    <a:cubicBezTo>
                      <a:pt x="646" y="60"/>
                      <a:pt x="644" y="59"/>
                      <a:pt x="644" y="58"/>
                    </a:cubicBezTo>
                    <a:cubicBezTo>
                      <a:pt x="644" y="58"/>
                      <a:pt x="646" y="57"/>
                      <a:pt x="646" y="56"/>
                    </a:cubicBezTo>
                    <a:cubicBezTo>
                      <a:pt x="645" y="56"/>
                      <a:pt x="644" y="55"/>
                      <a:pt x="643" y="55"/>
                    </a:cubicBezTo>
                    <a:cubicBezTo>
                      <a:pt x="643" y="54"/>
                      <a:pt x="642" y="53"/>
                      <a:pt x="641" y="53"/>
                    </a:cubicBezTo>
                    <a:cubicBezTo>
                      <a:pt x="641" y="53"/>
                      <a:pt x="639" y="51"/>
                      <a:pt x="639" y="51"/>
                    </a:cubicBezTo>
                    <a:cubicBezTo>
                      <a:pt x="638" y="51"/>
                      <a:pt x="638" y="53"/>
                      <a:pt x="637" y="53"/>
                    </a:cubicBezTo>
                    <a:cubicBezTo>
                      <a:pt x="637" y="53"/>
                      <a:pt x="636" y="51"/>
                      <a:pt x="635" y="52"/>
                    </a:cubicBezTo>
                    <a:cubicBezTo>
                      <a:pt x="634" y="52"/>
                      <a:pt x="634" y="54"/>
                      <a:pt x="633" y="54"/>
                    </a:cubicBezTo>
                    <a:cubicBezTo>
                      <a:pt x="634" y="55"/>
                      <a:pt x="635" y="55"/>
                      <a:pt x="636" y="56"/>
                    </a:cubicBezTo>
                    <a:cubicBezTo>
                      <a:pt x="636" y="56"/>
                      <a:pt x="634" y="57"/>
                      <a:pt x="634" y="58"/>
                    </a:cubicBezTo>
                    <a:cubicBezTo>
                      <a:pt x="633" y="58"/>
                      <a:pt x="632" y="59"/>
                      <a:pt x="632" y="60"/>
                    </a:cubicBezTo>
                    <a:cubicBezTo>
                      <a:pt x="632" y="60"/>
                      <a:pt x="634" y="61"/>
                      <a:pt x="634" y="62"/>
                    </a:cubicBezTo>
                    <a:cubicBezTo>
                      <a:pt x="634" y="62"/>
                      <a:pt x="633" y="64"/>
                      <a:pt x="633" y="64"/>
                    </a:cubicBezTo>
                    <a:cubicBezTo>
                      <a:pt x="632" y="65"/>
                      <a:pt x="631" y="65"/>
                      <a:pt x="631" y="66"/>
                    </a:cubicBezTo>
                    <a:cubicBezTo>
                      <a:pt x="631" y="66"/>
                      <a:pt x="629" y="65"/>
                      <a:pt x="629" y="64"/>
                    </a:cubicBezTo>
                    <a:cubicBezTo>
                      <a:pt x="629" y="64"/>
                      <a:pt x="631" y="63"/>
                      <a:pt x="630" y="62"/>
                    </a:cubicBezTo>
                    <a:cubicBezTo>
                      <a:pt x="630" y="62"/>
                      <a:pt x="628" y="61"/>
                      <a:pt x="628" y="61"/>
                    </a:cubicBezTo>
                    <a:cubicBezTo>
                      <a:pt x="628" y="60"/>
                      <a:pt x="626" y="60"/>
                      <a:pt x="626" y="59"/>
                    </a:cubicBezTo>
                    <a:cubicBezTo>
                      <a:pt x="626" y="58"/>
                      <a:pt x="628" y="57"/>
                      <a:pt x="628" y="57"/>
                    </a:cubicBezTo>
                    <a:cubicBezTo>
                      <a:pt x="628" y="56"/>
                      <a:pt x="629" y="55"/>
                      <a:pt x="629" y="54"/>
                    </a:cubicBezTo>
                    <a:cubicBezTo>
                      <a:pt x="629" y="54"/>
                      <a:pt x="627" y="53"/>
                      <a:pt x="627" y="53"/>
                    </a:cubicBezTo>
                    <a:cubicBezTo>
                      <a:pt x="627" y="52"/>
                      <a:pt x="629" y="51"/>
                      <a:pt x="629" y="50"/>
                    </a:cubicBezTo>
                    <a:cubicBezTo>
                      <a:pt x="629" y="50"/>
                      <a:pt x="627" y="49"/>
                      <a:pt x="627" y="49"/>
                    </a:cubicBezTo>
                    <a:cubicBezTo>
                      <a:pt x="626" y="48"/>
                      <a:pt x="625" y="48"/>
                      <a:pt x="624" y="47"/>
                    </a:cubicBezTo>
                    <a:cubicBezTo>
                      <a:pt x="624" y="48"/>
                      <a:pt x="623" y="49"/>
                      <a:pt x="623" y="49"/>
                    </a:cubicBezTo>
                    <a:cubicBezTo>
                      <a:pt x="623" y="50"/>
                      <a:pt x="625" y="51"/>
                      <a:pt x="625" y="51"/>
                    </a:cubicBezTo>
                    <a:cubicBezTo>
                      <a:pt x="625" y="52"/>
                      <a:pt x="624" y="53"/>
                      <a:pt x="623" y="53"/>
                    </a:cubicBezTo>
                    <a:cubicBezTo>
                      <a:pt x="623" y="54"/>
                      <a:pt x="622" y="55"/>
                      <a:pt x="621" y="55"/>
                    </a:cubicBezTo>
                    <a:cubicBezTo>
                      <a:pt x="621" y="56"/>
                      <a:pt x="624" y="57"/>
                      <a:pt x="624" y="57"/>
                    </a:cubicBezTo>
                    <a:cubicBezTo>
                      <a:pt x="624" y="58"/>
                      <a:pt x="622" y="59"/>
                      <a:pt x="622" y="59"/>
                    </a:cubicBezTo>
                    <a:cubicBezTo>
                      <a:pt x="622" y="60"/>
                      <a:pt x="621" y="61"/>
                      <a:pt x="620" y="62"/>
                    </a:cubicBezTo>
                    <a:cubicBezTo>
                      <a:pt x="620" y="62"/>
                      <a:pt x="618" y="60"/>
                      <a:pt x="618" y="60"/>
                    </a:cubicBezTo>
                    <a:cubicBezTo>
                      <a:pt x="618" y="60"/>
                      <a:pt x="620" y="58"/>
                      <a:pt x="620" y="58"/>
                    </a:cubicBezTo>
                    <a:cubicBezTo>
                      <a:pt x="619" y="57"/>
                      <a:pt x="618" y="56"/>
                      <a:pt x="618" y="56"/>
                    </a:cubicBezTo>
                    <a:cubicBezTo>
                      <a:pt x="617" y="56"/>
                      <a:pt x="616" y="54"/>
                      <a:pt x="615" y="54"/>
                    </a:cubicBezTo>
                    <a:cubicBezTo>
                      <a:pt x="615" y="54"/>
                      <a:pt x="614" y="56"/>
                      <a:pt x="614" y="57"/>
                    </a:cubicBezTo>
                    <a:cubicBezTo>
                      <a:pt x="613" y="57"/>
                      <a:pt x="612" y="58"/>
                      <a:pt x="612" y="59"/>
                    </a:cubicBezTo>
                    <a:cubicBezTo>
                      <a:pt x="612" y="59"/>
                      <a:pt x="614" y="60"/>
                      <a:pt x="614" y="60"/>
                    </a:cubicBezTo>
                    <a:cubicBezTo>
                      <a:pt x="614" y="61"/>
                      <a:pt x="616" y="62"/>
                      <a:pt x="616" y="62"/>
                    </a:cubicBezTo>
                    <a:cubicBezTo>
                      <a:pt x="616" y="62"/>
                      <a:pt x="615" y="64"/>
                      <a:pt x="615" y="64"/>
                    </a:cubicBezTo>
                    <a:cubicBezTo>
                      <a:pt x="614" y="64"/>
                      <a:pt x="613" y="62"/>
                      <a:pt x="612" y="63"/>
                    </a:cubicBezTo>
                    <a:cubicBezTo>
                      <a:pt x="612" y="63"/>
                      <a:pt x="611" y="65"/>
                      <a:pt x="611" y="65"/>
                    </a:cubicBezTo>
                    <a:cubicBezTo>
                      <a:pt x="610" y="64"/>
                      <a:pt x="609" y="64"/>
                      <a:pt x="609" y="63"/>
                    </a:cubicBezTo>
                    <a:cubicBezTo>
                      <a:pt x="608" y="63"/>
                      <a:pt x="606" y="62"/>
                      <a:pt x="606" y="62"/>
                    </a:cubicBezTo>
                    <a:cubicBezTo>
                      <a:pt x="606" y="61"/>
                      <a:pt x="608" y="60"/>
                      <a:pt x="608" y="59"/>
                    </a:cubicBezTo>
                    <a:cubicBezTo>
                      <a:pt x="608" y="59"/>
                      <a:pt x="606" y="58"/>
                      <a:pt x="606" y="58"/>
                    </a:cubicBezTo>
                    <a:cubicBezTo>
                      <a:pt x="606" y="57"/>
                      <a:pt x="608" y="56"/>
                      <a:pt x="607" y="55"/>
                    </a:cubicBezTo>
                    <a:cubicBezTo>
                      <a:pt x="607" y="55"/>
                      <a:pt x="605" y="54"/>
                      <a:pt x="605" y="54"/>
                    </a:cubicBezTo>
                    <a:cubicBezTo>
                      <a:pt x="605" y="53"/>
                      <a:pt x="607" y="52"/>
                      <a:pt x="607" y="51"/>
                    </a:cubicBezTo>
                    <a:cubicBezTo>
                      <a:pt x="607" y="51"/>
                      <a:pt x="609" y="49"/>
                      <a:pt x="609" y="49"/>
                    </a:cubicBezTo>
                    <a:cubicBezTo>
                      <a:pt x="609" y="49"/>
                      <a:pt x="606" y="48"/>
                      <a:pt x="606" y="47"/>
                    </a:cubicBezTo>
                    <a:cubicBezTo>
                      <a:pt x="607" y="47"/>
                      <a:pt x="608" y="46"/>
                      <a:pt x="608" y="45"/>
                    </a:cubicBezTo>
                    <a:cubicBezTo>
                      <a:pt x="609" y="44"/>
                      <a:pt x="609" y="44"/>
                      <a:pt x="610" y="43"/>
                    </a:cubicBezTo>
                    <a:cubicBezTo>
                      <a:pt x="609" y="43"/>
                      <a:pt x="608" y="41"/>
                      <a:pt x="608" y="41"/>
                    </a:cubicBezTo>
                    <a:cubicBezTo>
                      <a:pt x="607" y="41"/>
                      <a:pt x="607" y="43"/>
                      <a:pt x="606" y="44"/>
                    </a:cubicBezTo>
                    <a:cubicBezTo>
                      <a:pt x="605" y="44"/>
                      <a:pt x="604" y="42"/>
                      <a:pt x="604" y="42"/>
                    </a:cubicBezTo>
                    <a:cubicBezTo>
                      <a:pt x="603" y="42"/>
                      <a:pt x="602" y="44"/>
                      <a:pt x="602" y="44"/>
                    </a:cubicBezTo>
                    <a:cubicBezTo>
                      <a:pt x="602" y="44"/>
                      <a:pt x="604" y="46"/>
                      <a:pt x="604" y="46"/>
                    </a:cubicBezTo>
                    <a:cubicBezTo>
                      <a:pt x="604" y="46"/>
                      <a:pt x="603" y="48"/>
                      <a:pt x="602" y="48"/>
                    </a:cubicBezTo>
                    <a:cubicBezTo>
                      <a:pt x="602" y="49"/>
                      <a:pt x="601" y="50"/>
                      <a:pt x="601" y="50"/>
                    </a:cubicBezTo>
                    <a:cubicBezTo>
                      <a:pt x="600" y="51"/>
                      <a:pt x="600" y="52"/>
                      <a:pt x="599" y="52"/>
                    </a:cubicBezTo>
                    <a:cubicBezTo>
                      <a:pt x="599" y="53"/>
                      <a:pt x="597" y="51"/>
                      <a:pt x="597" y="51"/>
                    </a:cubicBezTo>
                    <a:cubicBezTo>
                      <a:pt x="596" y="51"/>
                      <a:pt x="596" y="53"/>
                      <a:pt x="595" y="53"/>
                    </a:cubicBezTo>
                    <a:cubicBezTo>
                      <a:pt x="594" y="53"/>
                      <a:pt x="594" y="55"/>
                      <a:pt x="593" y="55"/>
                    </a:cubicBezTo>
                    <a:cubicBezTo>
                      <a:pt x="593" y="55"/>
                      <a:pt x="591" y="53"/>
                      <a:pt x="591" y="54"/>
                    </a:cubicBezTo>
                    <a:cubicBezTo>
                      <a:pt x="591" y="54"/>
                      <a:pt x="590" y="55"/>
                      <a:pt x="589" y="56"/>
                    </a:cubicBezTo>
                    <a:cubicBezTo>
                      <a:pt x="589" y="56"/>
                      <a:pt x="588" y="57"/>
                      <a:pt x="588" y="58"/>
                    </a:cubicBezTo>
                    <a:cubicBezTo>
                      <a:pt x="587" y="59"/>
                      <a:pt x="587" y="59"/>
                      <a:pt x="586" y="60"/>
                    </a:cubicBezTo>
                    <a:cubicBezTo>
                      <a:pt x="586" y="61"/>
                      <a:pt x="585" y="62"/>
                      <a:pt x="584" y="62"/>
                    </a:cubicBezTo>
                    <a:cubicBezTo>
                      <a:pt x="584" y="62"/>
                      <a:pt x="586" y="64"/>
                      <a:pt x="587" y="64"/>
                    </a:cubicBezTo>
                    <a:cubicBezTo>
                      <a:pt x="587" y="64"/>
                      <a:pt x="588" y="62"/>
                      <a:pt x="588" y="62"/>
                    </a:cubicBezTo>
                    <a:cubicBezTo>
                      <a:pt x="588" y="62"/>
                      <a:pt x="590" y="63"/>
                      <a:pt x="591" y="64"/>
                    </a:cubicBezTo>
                    <a:cubicBezTo>
                      <a:pt x="591" y="64"/>
                      <a:pt x="589" y="66"/>
                      <a:pt x="589" y="66"/>
                    </a:cubicBezTo>
                    <a:cubicBezTo>
                      <a:pt x="589" y="66"/>
                      <a:pt x="587" y="64"/>
                      <a:pt x="587" y="64"/>
                    </a:cubicBezTo>
                    <a:cubicBezTo>
                      <a:pt x="586" y="64"/>
                      <a:pt x="586" y="66"/>
                      <a:pt x="585" y="66"/>
                    </a:cubicBezTo>
                    <a:cubicBezTo>
                      <a:pt x="584" y="66"/>
                      <a:pt x="583" y="65"/>
                      <a:pt x="583" y="65"/>
                    </a:cubicBezTo>
                    <a:cubicBezTo>
                      <a:pt x="582" y="64"/>
                      <a:pt x="580" y="63"/>
                      <a:pt x="580" y="63"/>
                    </a:cubicBezTo>
                    <a:cubicBezTo>
                      <a:pt x="580" y="63"/>
                      <a:pt x="582" y="61"/>
                      <a:pt x="582" y="61"/>
                    </a:cubicBezTo>
                    <a:cubicBezTo>
                      <a:pt x="582" y="61"/>
                      <a:pt x="584" y="59"/>
                      <a:pt x="584" y="59"/>
                    </a:cubicBezTo>
                    <a:cubicBezTo>
                      <a:pt x="584" y="58"/>
                      <a:pt x="582" y="57"/>
                      <a:pt x="582" y="57"/>
                    </a:cubicBezTo>
                    <a:cubicBezTo>
                      <a:pt x="581" y="57"/>
                      <a:pt x="580" y="59"/>
                      <a:pt x="580" y="59"/>
                    </a:cubicBezTo>
                    <a:cubicBezTo>
                      <a:pt x="579" y="59"/>
                      <a:pt x="578" y="58"/>
                      <a:pt x="578" y="57"/>
                    </a:cubicBezTo>
                    <a:cubicBezTo>
                      <a:pt x="577" y="57"/>
                      <a:pt x="576" y="56"/>
                      <a:pt x="575" y="56"/>
                    </a:cubicBezTo>
                    <a:cubicBezTo>
                      <a:pt x="575" y="55"/>
                      <a:pt x="577" y="54"/>
                      <a:pt x="577" y="53"/>
                    </a:cubicBezTo>
                    <a:cubicBezTo>
                      <a:pt x="577" y="53"/>
                      <a:pt x="579" y="51"/>
                      <a:pt x="579" y="51"/>
                    </a:cubicBezTo>
                    <a:cubicBezTo>
                      <a:pt x="579" y="50"/>
                      <a:pt x="577" y="50"/>
                      <a:pt x="577" y="49"/>
                    </a:cubicBezTo>
                    <a:cubicBezTo>
                      <a:pt x="576" y="49"/>
                      <a:pt x="575" y="48"/>
                      <a:pt x="574" y="48"/>
                    </a:cubicBezTo>
                    <a:cubicBezTo>
                      <a:pt x="573" y="49"/>
                      <a:pt x="572" y="51"/>
                      <a:pt x="571" y="52"/>
                    </a:cubicBezTo>
                    <a:cubicBezTo>
                      <a:pt x="570" y="54"/>
                      <a:pt x="569" y="55"/>
                      <a:pt x="568" y="57"/>
                    </a:cubicBezTo>
                    <a:cubicBezTo>
                      <a:pt x="566" y="58"/>
                      <a:pt x="565" y="60"/>
                      <a:pt x="564" y="61"/>
                    </a:cubicBezTo>
                    <a:cubicBezTo>
                      <a:pt x="564" y="62"/>
                      <a:pt x="563" y="63"/>
                      <a:pt x="562" y="63"/>
                    </a:cubicBezTo>
                    <a:cubicBezTo>
                      <a:pt x="562" y="64"/>
                      <a:pt x="561" y="65"/>
                      <a:pt x="561" y="66"/>
                    </a:cubicBezTo>
                    <a:cubicBezTo>
                      <a:pt x="561" y="66"/>
                      <a:pt x="559" y="64"/>
                      <a:pt x="559" y="64"/>
                    </a:cubicBezTo>
                    <a:cubicBezTo>
                      <a:pt x="558" y="63"/>
                      <a:pt x="560" y="62"/>
                      <a:pt x="560" y="62"/>
                    </a:cubicBezTo>
                    <a:cubicBezTo>
                      <a:pt x="559" y="61"/>
                      <a:pt x="559" y="60"/>
                      <a:pt x="558" y="60"/>
                    </a:cubicBezTo>
                    <a:cubicBezTo>
                      <a:pt x="557" y="60"/>
                      <a:pt x="556" y="58"/>
                      <a:pt x="556" y="58"/>
                    </a:cubicBezTo>
                    <a:cubicBezTo>
                      <a:pt x="555" y="58"/>
                      <a:pt x="555" y="61"/>
                      <a:pt x="554" y="60"/>
                    </a:cubicBezTo>
                    <a:cubicBezTo>
                      <a:pt x="553" y="60"/>
                      <a:pt x="553" y="59"/>
                      <a:pt x="552" y="59"/>
                    </a:cubicBezTo>
                    <a:cubicBezTo>
                      <a:pt x="551" y="59"/>
                      <a:pt x="551" y="61"/>
                      <a:pt x="550" y="61"/>
                    </a:cubicBezTo>
                    <a:cubicBezTo>
                      <a:pt x="550" y="61"/>
                      <a:pt x="548" y="60"/>
                      <a:pt x="548" y="59"/>
                    </a:cubicBezTo>
                    <a:cubicBezTo>
                      <a:pt x="547" y="59"/>
                      <a:pt x="546" y="58"/>
                      <a:pt x="546" y="58"/>
                    </a:cubicBezTo>
                    <a:cubicBezTo>
                      <a:pt x="546" y="58"/>
                      <a:pt x="547" y="56"/>
                      <a:pt x="547" y="55"/>
                    </a:cubicBezTo>
                    <a:cubicBezTo>
                      <a:pt x="548" y="55"/>
                      <a:pt x="549" y="54"/>
                      <a:pt x="549" y="53"/>
                    </a:cubicBezTo>
                    <a:cubicBezTo>
                      <a:pt x="549" y="53"/>
                      <a:pt x="547" y="51"/>
                      <a:pt x="547" y="51"/>
                    </a:cubicBezTo>
                    <a:cubicBezTo>
                      <a:pt x="546" y="51"/>
                      <a:pt x="546" y="54"/>
                      <a:pt x="545" y="54"/>
                    </a:cubicBezTo>
                    <a:cubicBezTo>
                      <a:pt x="544" y="54"/>
                      <a:pt x="544" y="52"/>
                      <a:pt x="543" y="52"/>
                    </a:cubicBezTo>
                    <a:cubicBezTo>
                      <a:pt x="541" y="51"/>
                      <a:pt x="540" y="50"/>
                      <a:pt x="538" y="49"/>
                    </a:cubicBezTo>
                    <a:cubicBezTo>
                      <a:pt x="538" y="49"/>
                      <a:pt x="537" y="50"/>
                      <a:pt x="537" y="51"/>
                    </a:cubicBezTo>
                    <a:cubicBezTo>
                      <a:pt x="537" y="51"/>
                      <a:pt x="539" y="52"/>
                      <a:pt x="539" y="53"/>
                    </a:cubicBezTo>
                    <a:cubicBezTo>
                      <a:pt x="539" y="53"/>
                      <a:pt x="541" y="54"/>
                      <a:pt x="541" y="54"/>
                    </a:cubicBezTo>
                    <a:cubicBezTo>
                      <a:pt x="541" y="55"/>
                      <a:pt x="540" y="56"/>
                      <a:pt x="539" y="56"/>
                    </a:cubicBezTo>
                    <a:cubicBezTo>
                      <a:pt x="540" y="57"/>
                      <a:pt x="541" y="58"/>
                      <a:pt x="542" y="58"/>
                    </a:cubicBezTo>
                    <a:cubicBezTo>
                      <a:pt x="542" y="58"/>
                      <a:pt x="540" y="60"/>
                      <a:pt x="540" y="60"/>
                    </a:cubicBezTo>
                    <a:cubicBezTo>
                      <a:pt x="540" y="60"/>
                      <a:pt x="538" y="59"/>
                      <a:pt x="538" y="59"/>
                    </a:cubicBezTo>
                    <a:cubicBezTo>
                      <a:pt x="537" y="58"/>
                      <a:pt x="536" y="57"/>
                      <a:pt x="536" y="57"/>
                    </a:cubicBezTo>
                    <a:cubicBezTo>
                      <a:pt x="535" y="56"/>
                      <a:pt x="534" y="56"/>
                      <a:pt x="533" y="55"/>
                    </a:cubicBezTo>
                    <a:cubicBezTo>
                      <a:pt x="533" y="55"/>
                      <a:pt x="531" y="53"/>
                      <a:pt x="531" y="54"/>
                    </a:cubicBezTo>
                    <a:cubicBezTo>
                      <a:pt x="531" y="54"/>
                      <a:pt x="529" y="56"/>
                      <a:pt x="529" y="56"/>
                    </a:cubicBezTo>
                    <a:cubicBezTo>
                      <a:pt x="529" y="56"/>
                      <a:pt x="532" y="57"/>
                      <a:pt x="532" y="57"/>
                    </a:cubicBezTo>
                    <a:cubicBezTo>
                      <a:pt x="532" y="58"/>
                      <a:pt x="530" y="59"/>
                      <a:pt x="530" y="60"/>
                    </a:cubicBezTo>
                    <a:cubicBezTo>
                      <a:pt x="530" y="60"/>
                      <a:pt x="529" y="61"/>
                      <a:pt x="528" y="62"/>
                    </a:cubicBezTo>
                    <a:cubicBezTo>
                      <a:pt x="528" y="63"/>
                      <a:pt x="527" y="63"/>
                      <a:pt x="526" y="64"/>
                    </a:cubicBezTo>
                    <a:cubicBezTo>
                      <a:pt x="526" y="64"/>
                      <a:pt x="525" y="66"/>
                      <a:pt x="525" y="66"/>
                    </a:cubicBezTo>
                    <a:cubicBezTo>
                      <a:pt x="525" y="66"/>
                      <a:pt x="523" y="65"/>
                      <a:pt x="523" y="65"/>
                    </a:cubicBezTo>
                    <a:cubicBezTo>
                      <a:pt x="522" y="64"/>
                      <a:pt x="524" y="63"/>
                      <a:pt x="524" y="62"/>
                    </a:cubicBezTo>
                    <a:cubicBezTo>
                      <a:pt x="524" y="62"/>
                      <a:pt x="526" y="61"/>
                      <a:pt x="526" y="60"/>
                    </a:cubicBezTo>
                    <a:cubicBezTo>
                      <a:pt x="526" y="60"/>
                      <a:pt x="524" y="59"/>
                      <a:pt x="524" y="59"/>
                    </a:cubicBezTo>
                    <a:cubicBezTo>
                      <a:pt x="523" y="58"/>
                      <a:pt x="522" y="57"/>
                      <a:pt x="522" y="57"/>
                    </a:cubicBezTo>
                    <a:cubicBezTo>
                      <a:pt x="521" y="57"/>
                      <a:pt x="520" y="59"/>
                      <a:pt x="520" y="59"/>
                    </a:cubicBezTo>
                    <a:cubicBezTo>
                      <a:pt x="519" y="60"/>
                      <a:pt x="519" y="61"/>
                      <a:pt x="518" y="61"/>
                    </a:cubicBezTo>
                    <a:cubicBezTo>
                      <a:pt x="517" y="63"/>
                      <a:pt x="516" y="64"/>
                      <a:pt x="515" y="66"/>
                    </a:cubicBezTo>
                    <a:cubicBezTo>
                      <a:pt x="513" y="65"/>
                      <a:pt x="512" y="64"/>
                      <a:pt x="510" y="62"/>
                    </a:cubicBezTo>
                    <a:cubicBezTo>
                      <a:pt x="511" y="61"/>
                      <a:pt x="512" y="59"/>
                      <a:pt x="514" y="58"/>
                    </a:cubicBezTo>
                    <a:cubicBezTo>
                      <a:pt x="515" y="56"/>
                      <a:pt x="516" y="55"/>
                      <a:pt x="517" y="53"/>
                    </a:cubicBezTo>
                    <a:cubicBezTo>
                      <a:pt x="516" y="53"/>
                      <a:pt x="515" y="52"/>
                      <a:pt x="515" y="52"/>
                    </a:cubicBezTo>
                    <a:cubicBezTo>
                      <a:pt x="514" y="52"/>
                      <a:pt x="514" y="54"/>
                      <a:pt x="513" y="54"/>
                    </a:cubicBezTo>
                    <a:cubicBezTo>
                      <a:pt x="512" y="54"/>
                      <a:pt x="512" y="52"/>
                      <a:pt x="511" y="52"/>
                    </a:cubicBezTo>
                    <a:cubicBezTo>
                      <a:pt x="510" y="52"/>
                      <a:pt x="510" y="54"/>
                      <a:pt x="509" y="54"/>
                    </a:cubicBezTo>
                    <a:cubicBezTo>
                      <a:pt x="509" y="55"/>
                      <a:pt x="508" y="53"/>
                      <a:pt x="507" y="53"/>
                    </a:cubicBezTo>
                    <a:cubicBezTo>
                      <a:pt x="506" y="53"/>
                      <a:pt x="506" y="55"/>
                      <a:pt x="505" y="55"/>
                    </a:cubicBezTo>
                    <a:cubicBezTo>
                      <a:pt x="505" y="55"/>
                      <a:pt x="503" y="53"/>
                      <a:pt x="503" y="53"/>
                    </a:cubicBezTo>
                    <a:cubicBezTo>
                      <a:pt x="502" y="54"/>
                      <a:pt x="502" y="55"/>
                      <a:pt x="501" y="56"/>
                    </a:cubicBezTo>
                    <a:cubicBezTo>
                      <a:pt x="501" y="56"/>
                      <a:pt x="500" y="57"/>
                      <a:pt x="500" y="58"/>
                    </a:cubicBezTo>
                    <a:cubicBezTo>
                      <a:pt x="499" y="57"/>
                      <a:pt x="498" y="57"/>
                      <a:pt x="497" y="56"/>
                    </a:cubicBezTo>
                    <a:cubicBezTo>
                      <a:pt x="497" y="56"/>
                      <a:pt x="495" y="55"/>
                      <a:pt x="495" y="54"/>
                    </a:cubicBezTo>
                    <a:cubicBezTo>
                      <a:pt x="495" y="54"/>
                      <a:pt x="497" y="53"/>
                      <a:pt x="497" y="52"/>
                    </a:cubicBezTo>
                    <a:cubicBezTo>
                      <a:pt x="497" y="52"/>
                      <a:pt x="495" y="51"/>
                      <a:pt x="495" y="50"/>
                    </a:cubicBezTo>
                    <a:cubicBezTo>
                      <a:pt x="495" y="50"/>
                      <a:pt x="496" y="49"/>
                      <a:pt x="496" y="48"/>
                    </a:cubicBezTo>
                    <a:cubicBezTo>
                      <a:pt x="496" y="47"/>
                      <a:pt x="494" y="47"/>
                      <a:pt x="494" y="47"/>
                    </a:cubicBezTo>
                    <a:cubicBezTo>
                      <a:pt x="493" y="48"/>
                      <a:pt x="492" y="49"/>
                      <a:pt x="491" y="51"/>
                    </a:cubicBezTo>
                    <a:cubicBezTo>
                      <a:pt x="491" y="52"/>
                      <a:pt x="492" y="52"/>
                      <a:pt x="493" y="53"/>
                    </a:cubicBezTo>
                    <a:cubicBezTo>
                      <a:pt x="493" y="53"/>
                      <a:pt x="495" y="54"/>
                      <a:pt x="495" y="54"/>
                    </a:cubicBezTo>
                    <a:cubicBezTo>
                      <a:pt x="495" y="55"/>
                      <a:pt x="493" y="56"/>
                      <a:pt x="493" y="57"/>
                    </a:cubicBezTo>
                    <a:cubicBezTo>
                      <a:pt x="493" y="57"/>
                      <a:pt x="496" y="58"/>
                      <a:pt x="496" y="58"/>
                    </a:cubicBezTo>
                    <a:cubicBezTo>
                      <a:pt x="496" y="59"/>
                      <a:pt x="494" y="61"/>
                      <a:pt x="494" y="61"/>
                    </a:cubicBezTo>
                    <a:cubicBezTo>
                      <a:pt x="493" y="61"/>
                      <a:pt x="492" y="59"/>
                      <a:pt x="492" y="59"/>
                    </a:cubicBezTo>
                    <a:cubicBezTo>
                      <a:pt x="492" y="58"/>
                      <a:pt x="490" y="58"/>
                      <a:pt x="489" y="57"/>
                    </a:cubicBezTo>
                    <a:cubicBezTo>
                      <a:pt x="489" y="57"/>
                      <a:pt x="491" y="55"/>
                      <a:pt x="491" y="55"/>
                    </a:cubicBezTo>
                    <a:cubicBezTo>
                      <a:pt x="491" y="54"/>
                      <a:pt x="490" y="54"/>
                      <a:pt x="489" y="53"/>
                    </a:cubicBezTo>
                    <a:cubicBezTo>
                      <a:pt x="489" y="53"/>
                      <a:pt x="487" y="51"/>
                      <a:pt x="487" y="52"/>
                    </a:cubicBezTo>
                    <a:cubicBezTo>
                      <a:pt x="486" y="52"/>
                      <a:pt x="485" y="54"/>
                      <a:pt x="485" y="54"/>
                    </a:cubicBezTo>
                    <a:cubicBezTo>
                      <a:pt x="484" y="54"/>
                      <a:pt x="483" y="52"/>
                      <a:pt x="483" y="52"/>
                    </a:cubicBezTo>
                    <a:cubicBezTo>
                      <a:pt x="482" y="52"/>
                      <a:pt x="481" y="51"/>
                      <a:pt x="481" y="50"/>
                    </a:cubicBezTo>
                    <a:cubicBezTo>
                      <a:pt x="481" y="50"/>
                      <a:pt x="482" y="48"/>
                      <a:pt x="482" y="48"/>
                    </a:cubicBezTo>
                    <a:cubicBezTo>
                      <a:pt x="483" y="47"/>
                      <a:pt x="483" y="47"/>
                      <a:pt x="484" y="46"/>
                    </a:cubicBezTo>
                    <a:cubicBezTo>
                      <a:pt x="484" y="45"/>
                      <a:pt x="486" y="44"/>
                      <a:pt x="486" y="44"/>
                    </a:cubicBezTo>
                    <a:cubicBezTo>
                      <a:pt x="486" y="43"/>
                      <a:pt x="484" y="42"/>
                      <a:pt x="483" y="42"/>
                    </a:cubicBezTo>
                    <a:cubicBezTo>
                      <a:pt x="483" y="43"/>
                      <a:pt x="482" y="43"/>
                      <a:pt x="482" y="44"/>
                    </a:cubicBezTo>
                    <a:cubicBezTo>
                      <a:pt x="481" y="44"/>
                      <a:pt x="480" y="46"/>
                      <a:pt x="480" y="46"/>
                    </a:cubicBezTo>
                    <a:cubicBezTo>
                      <a:pt x="480" y="46"/>
                      <a:pt x="478" y="45"/>
                      <a:pt x="478" y="45"/>
                    </a:cubicBezTo>
                    <a:cubicBezTo>
                      <a:pt x="478" y="45"/>
                      <a:pt x="476" y="43"/>
                      <a:pt x="476" y="43"/>
                    </a:cubicBezTo>
                    <a:cubicBezTo>
                      <a:pt x="475" y="43"/>
                      <a:pt x="474" y="45"/>
                      <a:pt x="474" y="45"/>
                    </a:cubicBezTo>
                    <a:cubicBezTo>
                      <a:pt x="473" y="46"/>
                      <a:pt x="473" y="47"/>
                      <a:pt x="472" y="47"/>
                    </a:cubicBezTo>
                    <a:cubicBezTo>
                      <a:pt x="472" y="48"/>
                      <a:pt x="471" y="49"/>
                      <a:pt x="470" y="50"/>
                    </a:cubicBezTo>
                    <a:cubicBezTo>
                      <a:pt x="470" y="50"/>
                      <a:pt x="473" y="51"/>
                      <a:pt x="473" y="51"/>
                    </a:cubicBezTo>
                    <a:cubicBezTo>
                      <a:pt x="473" y="52"/>
                      <a:pt x="471" y="53"/>
                      <a:pt x="471" y="54"/>
                    </a:cubicBezTo>
                    <a:cubicBezTo>
                      <a:pt x="470" y="54"/>
                      <a:pt x="470" y="55"/>
                      <a:pt x="469" y="56"/>
                    </a:cubicBezTo>
                    <a:cubicBezTo>
                      <a:pt x="469" y="57"/>
                      <a:pt x="468" y="57"/>
                      <a:pt x="468" y="58"/>
                    </a:cubicBezTo>
                    <a:cubicBezTo>
                      <a:pt x="467" y="58"/>
                      <a:pt x="466" y="60"/>
                      <a:pt x="466" y="60"/>
                    </a:cubicBezTo>
                    <a:cubicBezTo>
                      <a:pt x="466" y="60"/>
                      <a:pt x="464" y="59"/>
                      <a:pt x="464" y="59"/>
                    </a:cubicBezTo>
                    <a:cubicBezTo>
                      <a:pt x="464" y="58"/>
                      <a:pt x="466" y="57"/>
                      <a:pt x="465" y="56"/>
                    </a:cubicBezTo>
                    <a:cubicBezTo>
                      <a:pt x="465" y="56"/>
                      <a:pt x="463" y="55"/>
                      <a:pt x="463" y="55"/>
                    </a:cubicBezTo>
                    <a:cubicBezTo>
                      <a:pt x="464" y="54"/>
                      <a:pt x="464" y="53"/>
                      <a:pt x="465" y="52"/>
                    </a:cubicBezTo>
                    <a:cubicBezTo>
                      <a:pt x="465" y="52"/>
                      <a:pt x="466" y="51"/>
                      <a:pt x="467" y="50"/>
                    </a:cubicBezTo>
                    <a:cubicBezTo>
                      <a:pt x="467" y="50"/>
                      <a:pt x="468" y="48"/>
                      <a:pt x="468" y="48"/>
                    </a:cubicBezTo>
                    <a:cubicBezTo>
                      <a:pt x="468" y="48"/>
                      <a:pt x="466" y="47"/>
                      <a:pt x="466" y="46"/>
                    </a:cubicBezTo>
                    <a:cubicBezTo>
                      <a:pt x="465" y="46"/>
                      <a:pt x="464" y="45"/>
                      <a:pt x="464" y="45"/>
                    </a:cubicBezTo>
                    <a:cubicBezTo>
                      <a:pt x="464" y="45"/>
                      <a:pt x="462" y="46"/>
                      <a:pt x="462" y="47"/>
                    </a:cubicBezTo>
                    <a:cubicBezTo>
                      <a:pt x="462" y="47"/>
                      <a:pt x="464" y="48"/>
                      <a:pt x="464" y="49"/>
                    </a:cubicBezTo>
                    <a:cubicBezTo>
                      <a:pt x="464" y="49"/>
                      <a:pt x="463" y="51"/>
                      <a:pt x="463" y="51"/>
                    </a:cubicBezTo>
                    <a:cubicBezTo>
                      <a:pt x="462" y="51"/>
                      <a:pt x="460" y="49"/>
                      <a:pt x="460" y="49"/>
                    </a:cubicBezTo>
                    <a:cubicBezTo>
                      <a:pt x="460" y="49"/>
                      <a:pt x="459" y="51"/>
                      <a:pt x="459" y="51"/>
                    </a:cubicBezTo>
                    <a:cubicBezTo>
                      <a:pt x="459" y="52"/>
                      <a:pt x="461" y="52"/>
                      <a:pt x="461" y="53"/>
                    </a:cubicBezTo>
                    <a:cubicBezTo>
                      <a:pt x="461" y="54"/>
                      <a:pt x="459" y="54"/>
                      <a:pt x="459" y="55"/>
                    </a:cubicBezTo>
                    <a:cubicBezTo>
                      <a:pt x="458" y="57"/>
                      <a:pt x="457" y="58"/>
                      <a:pt x="456" y="60"/>
                    </a:cubicBezTo>
                    <a:cubicBezTo>
                      <a:pt x="455" y="60"/>
                      <a:pt x="454" y="62"/>
                      <a:pt x="454" y="62"/>
                    </a:cubicBezTo>
                    <a:cubicBezTo>
                      <a:pt x="454" y="62"/>
                      <a:pt x="452" y="60"/>
                      <a:pt x="452" y="60"/>
                    </a:cubicBezTo>
                    <a:cubicBezTo>
                      <a:pt x="452" y="60"/>
                      <a:pt x="453" y="58"/>
                      <a:pt x="454" y="58"/>
                    </a:cubicBezTo>
                    <a:cubicBezTo>
                      <a:pt x="454" y="57"/>
                      <a:pt x="455" y="56"/>
                      <a:pt x="455" y="56"/>
                    </a:cubicBezTo>
                    <a:cubicBezTo>
                      <a:pt x="456" y="55"/>
                      <a:pt x="456" y="54"/>
                      <a:pt x="457" y="53"/>
                    </a:cubicBezTo>
                    <a:cubicBezTo>
                      <a:pt x="456" y="53"/>
                      <a:pt x="455" y="52"/>
                      <a:pt x="455" y="52"/>
                    </a:cubicBezTo>
                    <a:cubicBezTo>
                      <a:pt x="454" y="52"/>
                      <a:pt x="453" y="50"/>
                      <a:pt x="452" y="50"/>
                    </a:cubicBezTo>
                    <a:cubicBezTo>
                      <a:pt x="452" y="50"/>
                      <a:pt x="454" y="48"/>
                      <a:pt x="454" y="48"/>
                    </a:cubicBezTo>
                    <a:cubicBezTo>
                      <a:pt x="455" y="47"/>
                      <a:pt x="455" y="46"/>
                      <a:pt x="456" y="46"/>
                    </a:cubicBezTo>
                    <a:cubicBezTo>
                      <a:pt x="456" y="45"/>
                      <a:pt x="457" y="44"/>
                      <a:pt x="458" y="43"/>
                    </a:cubicBezTo>
                    <a:cubicBezTo>
                      <a:pt x="458" y="43"/>
                      <a:pt x="455" y="42"/>
                      <a:pt x="455" y="42"/>
                    </a:cubicBezTo>
                    <a:cubicBezTo>
                      <a:pt x="455" y="41"/>
                      <a:pt x="457" y="40"/>
                      <a:pt x="457" y="39"/>
                    </a:cubicBezTo>
                    <a:cubicBezTo>
                      <a:pt x="457" y="39"/>
                      <a:pt x="455" y="38"/>
                      <a:pt x="455" y="38"/>
                    </a:cubicBezTo>
                    <a:cubicBezTo>
                      <a:pt x="455" y="38"/>
                      <a:pt x="453" y="39"/>
                      <a:pt x="453" y="40"/>
                    </a:cubicBezTo>
                    <a:cubicBezTo>
                      <a:pt x="453" y="41"/>
                      <a:pt x="455" y="41"/>
                      <a:pt x="455" y="42"/>
                    </a:cubicBezTo>
                    <a:cubicBezTo>
                      <a:pt x="455" y="42"/>
                      <a:pt x="454" y="43"/>
                      <a:pt x="454" y="44"/>
                    </a:cubicBezTo>
                    <a:cubicBezTo>
                      <a:pt x="453" y="45"/>
                      <a:pt x="453" y="45"/>
                      <a:pt x="452" y="46"/>
                    </a:cubicBezTo>
                    <a:cubicBezTo>
                      <a:pt x="452" y="46"/>
                      <a:pt x="451" y="48"/>
                      <a:pt x="450" y="48"/>
                    </a:cubicBezTo>
                    <a:cubicBezTo>
                      <a:pt x="450" y="48"/>
                      <a:pt x="448" y="47"/>
                      <a:pt x="448" y="47"/>
                    </a:cubicBezTo>
                    <a:cubicBezTo>
                      <a:pt x="448" y="47"/>
                      <a:pt x="446" y="49"/>
                      <a:pt x="446" y="49"/>
                    </a:cubicBezTo>
                    <a:cubicBezTo>
                      <a:pt x="446" y="49"/>
                      <a:pt x="449" y="50"/>
                      <a:pt x="449" y="51"/>
                    </a:cubicBezTo>
                    <a:cubicBezTo>
                      <a:pt x="448" y="51"/>
                      <a:pt x="447" y="52"/>
                      <a:pt x="447" y="53"/>
                    </a:cubicBezTo>
                    <a:cubicBezTo>
                      <a:pt x="447" y="53"/>
                      <a:pt x="445" y="55"/>
                      <a:pt x="445" y="55"/>
                    </a:cubicBezTo>
                    <a:cubicBezTo>
                      <a:pt x="445" y="55"/>
                      <a:pt x="443" y="53"/>
                      <a:pt x="443" y="53"/>
                    </a:cubicBezTo>
                    <a:cubicBezTo>
                      <a:pt x="443" y="54"/>
                      <a:pt x="441" y="55"/>
                      <a:pt x="441" y="56"/>
                    </a:cubicBezTo>
                    <a:cubicBezTo>
                      <a:pt x="441" y="56"/>
                      <a:pt x="443" y="57"/>
                      <a:pt x="443" y="57"/>
                    </a:cubicBezTo>
                    <a:cubicBezTo>
                      <a:pt x="444" y="58"/>
                      <a:pt x="442" y="59"/>
                      <a:pt x="442" y="60"/>
                    </a:cubicBezTo>
                    <a:cubicBezTo>
                      <a:pt x="442" y="60"/>
                      <a:pt x="444" y="61"/>
                      <a:pt x="444" y="61"/>
                    </a:cubicBezTo>
                    <a:cubicBezTo>
                      <a:pt x="444" y="62"/>
                      <a:pt x="443" y="63"/>
                      <a:pt x="442" y="63"/>
                    </a:cubicBezTo>
                    <a:cubicBezTo>
                      <a:pt x="442" y="64"/>
                      <a:pt x="441" y="62"/>
                      <a:pt x="440" y="62"/>
                    </a:cubicBezTo>
                    <a:cubicBezTo>
                      <a:pt x="439" y="62"/>
                      <a:pt x="439" y="64"/>
                      <a:pt x="438" y="64"/>
                    </a:cubicBezTo>
                    <a:cubicBezTo>
                      <a:pt x="438" y="64"/>
                      <a:pt x="437" y="62"/>
                      <a:pt x="436" y="62"/>
                    </a:cubicBezTo>
                    <a:cubicBezTo>
                      <a:pt x="436" y="62"/>
                      <a:pt x="435" y="64"/>
                      <a:pt x="434" y="65"/>
                    </a:cubicBezTo>
                    <a:cubicBezTo>
                      <a:pt x="434" y="65"/>
                      <a:pt x="432" y="63"/>
                      <a:pt x="432" y="63"/>
                    </a:cubicBezTo>
                    <a:cubicBezTo>
                      <a:pt x="432" y="63"/>
                      <a:pt x="434" y="61"/>
                      <a:pt x="434" y="61"/>
                    </a:cubicBezTo>
                    <a:cubicBezTo>
                      <a:pt x="434" y="60"/>
                      <a:pt x="432" y="59"/>
                      <a:pt x="432" y="59"/>
                    </a:cubicBezTo>
                    <a:cubicBezTo>
                      <a:pt x="432" y="59"/>
                      <a:pt x="430" y="61"/>
                      <a:pt x="430" y="61"/>
                    </a:cubicBezTo>
                    <a:cubicBezTo>
                      <a:pt x="430" y="62"/>
                      <a:pt x="432" y="62"/>
                      <a:pt x="432" y="63"/>
                    </a:cubicBezTo>
                    <a:cubicBezTo>
                      <a:pt x="432" y="63"/>
                      <a:pt x="430" y="64"/>
                      <a:pt x="430" y="65"/>
                    </a:cubicBezTo>
                    <a:cubicBezTo>
                      <a:pt x="430" y="65"/>
                      <a:pt x="433" y="67"/>
                      <a:pt x="433" y="67"/>
                    </a:cubicBezTo>
                    <a:cubicBezTo>
                      <a:pt x="432" y="67"/>
                      <a:pt x="432" y="69"/>
                      <a:pt x="431" y="69"/>
                    </a:cubicBezTo>
                    <a:cubicBezTo>
                      <a:pt x="430" y="69"/>
                      <a:pt x="429" y="67"/>
                      <a:pt x="429" y="67"/>
                    </a:cubicBezTo>
                    <a:cubicBezTo>
                      <a:pt x="429" y="67"/>
                      <a:pt x="427" y="66"/>
                      <a:pt x="427" y="66"/>
                    </a:cubicBezTo>
                    <a:cubicBezTo>
                      <a:pt x="426" y="65"/>
                      <a:pt x="428" y="64"/>
                      <a:pt x="428" y="63"/>
                    </a:cubicBezTo>
                    <a:cubicBezTo>
                      <a:pt x="428" y="63"/>
                      <a:pt x="426" y="62"/>
                      <a:pt x="426" y="62"/>
                    </a:cubicBezTo>
                    <a:cubicBezTo>
                      <a:pt x="426" y="61"/>
                      <a:pt x="428" y="60"/>
                      <a:pt x="428" y="59"/>
                    </a:cubicBezTo>
                    <a:cubicBezTo>
                      <a:pt x="428" y="59"/>
                      <a:pt x="426" y="58"/>
                      <a:pt x="425" y="58"/>
                    </a:cubicBezTo>
                    <a:cubicBezTo>
                      <a:pt x="425" y="58"/>
                      <a:pt x="423" y="56"/>
                      <a:pt x="423" y="56"/>
                    </a:cubicBezTo>
                    <a:cubicBezTo>
                      <a:pt x="423" y="56"/>
                      <a:pt x="425" y="54"/>
                      <a:pt x="425" y="54"/>
                    </a:cubicBezTo>
                    <a:cubicBezTo>
                      <a:pt x="425" y="53"/>
                      <a:pt x="423" y="52"/>
                      <a:pt x="423" y="52"/>
                    </a:cubicBezTo>
                    <a:cubicBezTo>
                      <a:pt x="422" y="52"/>
                      <a:pt x="421" y="51"/>
                      <a:pt x="420" y="50"/>
                    </a:cubicBezTo>
                    <a:cubicBezTo>
                      <a:pt x="420" y="50"/>
                      <a:pt x="418" y="49"/>
                      <a:pt x="418" y="49"/>
                    </a:cubicBezTo>
                    <a:cubicBezTo>
                      <a:pt x="418" y="48"/>
                      <a:pt x="420" y="47"/>
                      <a:pt x="420" y="46"/>
                    </a:cubicBezTo>
                    <a:cubicBezTo>
                      <a:pt x="420" y="46"/>
                      <a:pt x="418" y="45"/>
                      <a:pt x="418" y="45"/>
                    </a:cubicBezTo>
                    <a:cubicBezTo>
                      <a:pt x="417" y="45"/>
                      <a:pt x="416" y="47"/>
                      <a:pt x="416" y="47"/>
                    </a:cubicBezTo>
                    <a:cubicBezTo>
                      <a:pt x="416" y="47"/>
                      <a:pt x="418" y="48"/>
                      <a:pt x="418" y="49"/>
                    </a:cubicBezTo>
                    <a:cubicBezTo>
                      <a:pt x="418" y="49"/>
                      <a:pt x="417" y="50"/>
                      <a:pt x="417" y="51"/>
                    </a:cubicBezTo>
                    <a:cubicBezTo>
                      <a:pt x="416" y="51"/>
                      <a:pt x="415" y="52"/>
                      <a:pt x="415" y="53"/>
                    </a:cubicBezTo>
                    <a:cubicBezTo>
                      <a:pt x="415" y="54"/>
                      <a:pt x="413" y="55"/>
                      <a:pt x="413" y="55"/>
                    </a:cubicBezTo>
                    <a:cubicBezTo>
                      <a:pt x="413" y="56"/>
                      <a:pt x="415" y="57"/>
                      <a:pt x="415" y="57"/>
                    </a:cubicBezTo>
                    <a:cubicBezTo>
                      <a:pt x="415" y="58"/>
                      <a:pt x="414" y="59"/>
                      <a:pt x="414" y="59"/>
                    </a:cubicBezTo>
                    <a:cubicBezTo>
                      <a:pt x="413" y="60"/>
                      <a:pt x="413" y="61"/>
                      <a:pt x="412" y="62"/>
                    </a:cubicBezTo>
                    <a:cubicBezTo>
                      <a:pt x="411" y="63"/>
                      <a:pt x="410" y="65"/>
                      <a:pt x="409" y="66"/>
                    </a:cubicBezTo>
                    <a:cubicBezTo>
                      <a:pt x="407" y="65"/>
                      <a:pt x="406" y="64"/>
                      <a:pt x="404" y="63"/>
                    </a:cubicBezTo>
                    <a:cubicBezTo>
                      <a:pt x="404" y="62"/>
                      <a:pt x="402" y="62"/>
                      <a:pt x="402" y="61"/>
                    </a:cubicBezTo>
                    <a:cubicBezTo>
                      <a:pt x="402" y="60"/>
                      <a:pt x="404" y="59"/>
                      <a:pt x="404" y="59"/>
                    </a:cubicBezTo>
                    <a:cubicBezTo>
                      <a:pt x="403" y="58"/>
                      <a:pt x="401" y="58"/>
                      <a:pt x="401" y="57"/>
                    </a:cubicBezTo>
                    <a:cubicBezTo>
                      <a:pt x="401" y="57"/>
                      <a:pt x="403" y="55"/>
                      <a:pt x="403" y="55"/>
                    </a:cubicBezTo>
                    <a:cubicBezTo>
                      <a:pt x="403" y="54"/>
                      <a:pt x="401" y="53"/>
                      <a:pt x="401" y="53"/>
                    </a:cubicBezTo>
                    <a:cubicBezTo>
                      <a:pt x="400" y="53"/>
                      <a:pt x="399" y="55"/>
                      <a:pt x="399" y="55"/>
                    </a:cubicBezTo>
                    <a:cubicBezTo>
                      <a:pt x="399" y="55"/>
                      <a:pt x="398" y="58"/>
                      <a:pt x="397" y="57"/>
                    </a:cubicBezTo>
                    <a:cubicBezTo>
                      <a:pt x="397" y="57"/>
                      <a:pt x="395" y="56"/>
                      <a:pt x="395" y="56"/>
                    </a:cubicBezTo>
                    <a:cubicBezTo>
                      <a:pt x="395" y="55"/>
                      <a:pt x="397" y="54"/>
                      <a:pt x="397" y="54"/>
                    </a:cubicBezTo>
                    <a:cubicBezTo>
                      <a:pt x="397" y="53"/>
                      <a:pt x="395" y="53"/>
                      <a:pt x="395" y="52"/>
                    </a:cubicBezTo>
                    <a:cubicBezTo>
                      <a:pt x="393" y="53"/>
                      <a:pt x="392" y="55"/>
                      <a:pt x="391" y="56"/>
                    </a:cubicBezTo>
                    <a:cubicBezTo>
                      <a:pt x="391" y="57"/>
                      <a:pt x="390" y="58"/>
                      <a:pt x="390" y="59"/>
                    </a:cubicBezTo>
                    <a:cubicBezTo>
                      <a:pt x="389" y="59"/>
                      <a:pt x="392" y="60"/>
                      <a:pt x="392" y="60"/>
                    </a:cubicBezTo>
                    <a:cubicBezTo>
                      <a:pt x="392" y="61"/>
                      <a:pt x="390" y="62"/>
                      <a:pt x="390" y="62"/>
                    </a:cubicBezTo>
                    <a:cubicBezTo>
                      <a:pt x="390" y="63"/>
                      <a:pt x="389" y="65"/>
                      <a:pt x="388" y="65"/>
                    </a:cubicBezTo>
                    <a:cubicBezTo>
                      <a:pt x="388" y="65"/>
                      <a:pt x="386" y="63"/>
                      <a:pt x="386" y="63"/>
                    </a:cubicBezTo>
                    <a:cubicBezTo>
                      <a:pt x="386" y="62"/>
                      <a:pt x="388" y="61"/>
                      <a:pt x="388" y="61"/>
                    </a:cubicBezTo>
                    <a:cubicBezTo>
                      <a:pt x="387" y="60"/>
                      <a:pt x="386" y="60"/>
                      <a:pt x="386" y="59"/>
                    </a:cubicBezTo>
                    <a:cubicBezTo>
                      <a:pt x="385" y="59"/>
                      <a:pt x="383" y="58"/>
                      <a:pt x="383" y="57"/>
                    </a:cubicBezTo>
                    <a:cubicBezTo>
                      <a:pt x="383" y="57"/>
                      <a:pt x="385" y="55"/>
                      <a:pt x="385" y="55"/>
                    </a:cubicBezTo>
                    <a:cubicBezTo>
                      <a:pt x="385" y="55"/>
                      <a:pt x="383" y="54"/>
                      <a:pt x="383" y="53"/>
                    </a:cubicBezTo>
                    <a:cubicBezTo>
                      <a:pt x="382" y="53"/>
                      <a:pt x="381" y="52"/>
                      <a:pt x="381" y="52"/>
                    </a:cubicBezTo>
                    <a:cubicBezTo>
                      <a:pt x="381" y="51"/>
                      <a:pt x="382" y="50"/>
                      <a:pt x="382" y="49"/>
                    </a:cubicBezTo>
                    <a:cubicBezTo>
                      <a:pt x="383" y="49"/>
                      <a:pt x="384" y="48"/>
                      <a:pt x="384" y="47"/>
                    </a:cubicBezTo>
                    <a:cubicBezTo>
                      <a:pt x="384" y="47"/>
                      <a:pt x="382" y="46"/>
                      <a:pt x="382" y="46"/>
                    </a:cubicBezTo>
                    <a:cubicBezTo>
                      <a:pt x="382" y="45"/>
                      <a:pt x="383" y="44"/>
                      <a:pt x="383" y="43"/>
                    </a:cubicBezTo>
                    <a:cubicBezTo>
                      <a:pt x="384" y="43"/>
                      <a:pt x="381" y="42"/>
                      <a:pt x="381" y="42"/>
                    </a:cubicBezTo>
                    <a:cubicBezTo>
                      <a:pt x="381" y="42"/>
                      <a:pt x="379" y="43"/>
                      <a:pt x="380" y="44"/>
                    </a:cubicBezTo>
                    <a:cubicBezTo>
                      <a:pt x="380" y="44"/>
                      <a:pt x="382" y="45"/>
                      <a:pt x="382" y="46"/>
                    </a:cubicBezTo>
                    <a:cubicBezTo>
                      <a:pt x="382" y="46"/>
                      <a:pt x="380" y="47"/>
                      <a:pt x="380" y="48"/>
                    </a:cubicBezTo>
                    <a:cubicBezTo>
                      <a:pt x="380" y="49"/>
                      <a:pt x="379" y="49"/>
                      <a:pt x="378" y="50"/>
                    </a:cubicBezTo>
                    <a:cubicBezTo>
                      <a:pt x="378" y="51"/>
                      <a:pt x="377" y="52"/>
                      <a:pt x="377" y="52"/>
                    </a:cubicBezTo>
                    <a:cubicBezTo>
                      <a:pt x="376" y="54"/>
                      <a:pt x="374" y="55"/>
                      <a:pt x="373" y="57"/>
                    </a:cubicBezTo>
                    <a:cubicBezTo>
                      <a:pt x="372" y="58"/>
                      <a:pt x="371" y="60"/>
                      <a:pt x="370" y="61"/>
                    </a:cubicBezTo>
                    <a:cubicBezTo>
                      <a:pt x="369" y="62"/>
                      <a:pt x="369" y="63"/>
                      <a:pt x="368" y="63"/>
                    </a:cubicBezTo>
                    <a:cubicBezTo>
                      <a:pt x="368" y="64"/>
                      <a:pt x="367" y="65"/>
                      <a:pt x="366" y="66"/>
                    </a:cubicBezTo>
                    <a:cubicBezTo>
                      <a:pt x="366" y="66"/>
                      <a:pt x="364" y="64"/>
                      <a:pt x="364" y="64"/>
                    </a:cubicBezTo>
                    <a:cubicBezTo>
                      <a:pt x="364" y="64"/>
                      <a:pt x="362" y="62"/>
                      <a:pt x="362" y="62"/>
                    </a:cubicBezTo>
                    <a:cubicBezTo>
                      <a:pt x="361" y="62"/>
                      <a:pt x="361" y="64"/>
                      <a:pt x="360" y="64"/>
                    </a:cubicBezTo>
                    <a:cubicBezTo>
                      <a:pt x="360" y="64"/>
                      <a:pt x="359" y="63"/>
                      <a:pt x="358" y="63"/>
                    </a:cubicBezTo>
                    <a:cubicBezTo>
                      <a:pt x="358" y="63"/>
                      <a:pt x="356" y="65"/>
                      <a:pt x="356" y="65"/>
                    </a:cubicBezTo>
                    <a:cubicBezTo>
                      <a:pt x="356" y="65"/>
                      <a:pt x="354" y="64"/>
                      <a:pt x="354" y="63"/>
                    </a:cubicBezTo>
                    <a:cubicBezTo>
                      <a:pt x="354" y="63"/>
                      <a:pt x="356" y="62"/>
                      <a:pt x="356" y="61"/>
                    </a:cubicBezTo>
                    <a:cubicBezTo>
                      <a:pt x="356" y="60"/>
                      <a:pt x="357" y="59"/>
                      <a:pt x="357" y="59"/>
                    </a:cubicBezTo>
                    <a:cubicBezTo>
                      <a:pt x="358" y="58"/>
                      <a:pt x="359" y="57"/>
                      <a:pt x="359" y="57"/>
                    </a:cubicBezTo>
                    <a:cubicBezTo>
                      <a:pt x="360" y="56"/>
                      <a:pt x="360" y="55"/>
                      <a:pt x="361" y="54"/>
                    </a:cubicBezTo>
                    <a:cubicBezTo>
                      <a:pt x="361" y="54"/>
                      <a:pt x="362" y="52"/>
                      <a:pt x="363" y="52"/>
                    </a:cubicBezTo>
                    <a:cubicBezTo>
                      <a:pt x="363" y="52"/>
                      <a:pt x="365" y="54"/>
                      <a:pt x="365" y="54"/>
                    </a:cubicBezTo>
                    <a:cubicBezTo>
                      <a:pt x="365" y="53"/>
                      <a:pt x="367" y="52"/>
                      <a:pt x="367" y="52"/>
                    </a:cubicBezTo>
                    <a:cubicBezTo>
                      <a:pt x="366" y="51"/>
                      <a:pt x="365" y="51"/>
                      <a:pt x="364" y="50"/>
                    </a:cubicBezTo>
                    <a:cubicBezTo>
                      <a:pt x="364" y="49"/>
                      <a:pt x="362" y="49"/>
                      <a:pt x="362" y="48"/>
                    </a:cubicBezTo>
                    <a:cubicBezTo>
                      <a:pt x="362" y="48"/>
                      <a:pt x="364" y="47"/>
                      <a:pt x="364" y="46"/>
                    </a:cubicBezTo>
                    <a:cubicBezTo>
                      <a:pt x="363" y="46"/>
                      <a:pt x="362" y="44"/>
                      <a:pt x="362" y="44"/>
                    </a:cubicBezTo>
                    <a:cubicBezTo>
                      <a:pt x="361" y="44"/>
                      <a:pt x="360" y="46"/>
                      <a:pt x="360" y="46"/>
                    </a:cubicBezTo>
                    <a:cubicBezTo>
                      <a:pt x="360" y="47"/>
                      <a:pt x="358" y="48"/>
                      <a:pt x="358" y="49"/>
                    </a:cubicBezTo>
                    <a:cubicBezTo>
                      <a:pt x="358" y="49"/>
                      <a:pt x="360" y="50"/>
                      <a:pt x="360" y="50"/>
                    </a:cubicBezTo>
                    <a:cubicBezTo>
                      <a:pt x="360" y="51"/>
                      <a:pt x="359" y="53"/>
                      <a:pt x="359" y="53"/>
                    </a:cubicBezTo>
                    <a:cubicBezTo>
                      <a:pt x="358" y="53"/>
                      <a:pt x="357" y="51"/>
                      <a:pt x="356" y="51"/>
                    </a:cubicBezTo>
                    <a:cubicBezTo>
                      <a:pt x="356" y="51"/>
                      <a:pt x="355" y="53"/>
                      <a:pt x="355" y="53"/>
                    </a:cubicBezTo>
                    <a:cubicBezTo>
                      <a:pt x="354" y="54"/>
                      <a:pt x="354" y="55"/>
                      <a:pt x="353" y="55"/>
                    </a:cubicBezTo>
                    <a:cubicBezTo>
                      <a:pt x="353" y="56"/>
                      <a:pt x="352" y="58"/>
                      <a:pt x="351" y="58"/>
                    </a:cubicBezTo>
                    <a:cubicBezTo>
                      <a:pt x="351" y="58"/>
                      <a:pt x="349" y="56"/>
                      <a:pt x="349" y="56"/>
                    </a:cubicBezTo>
                    <a:cubicBezTo>
                      <a:pt x="348" y="56"/>
                      <a:pt x="348" y="58"/>
                      <a:pt x="347" y="58"/>
                    </a:cubicBezTo>
                    <a:cubicBezTo>
                      <a:pt x="347" y="59"/>
                      <a:pt x="346" y="60"/>
                      <a:pt x="346" y="60"/>
                    </a:cubicBezTo>
                    <a:cubicBezTo>
                      <a:pt x="346" y="60"/>
                      <a:pt x="343" y="59"/>
                      <a:pt x="343" y="59"/>
                    </a:cubicBezTo>
                    <a:cubicBezTo>
                      <a:pt x="343" y="58"/>
                      <a:pt x="345" y="57"/>
                      <a:pt x="345" y="56"/>
                    </a:cubicBezTo>
                    <a:cubicBezTo>
                      <a:pt x="345" y="56"/>
                      <a:pt x="343" y="55"/>
                      <a:pt x="343" y="55"/>
                    </a:cubicBezTo>
                    <a:cubicBezTo>
                      <a:pt x="342" y="55"/>
                      <a:pt x="342" y="57"/>
                      <a:pt x="341" y="57"/>
                    </a:cubicBezTo>
                    <a:cubicBezTo>
                      <a:pt x="341" y="57"/>
                      <a:pt x="340" y="55"/>
                      <a:pt x="339" y="55"/>
                    </a:cubicBezTo>
                    <a:cubicBezTo>
                      <a:pt x="338" y="55"/>
                      <a:pt x="338" y="57"/>
                      <a:pt x="337" y="58"/>
                    </a:cubicBezTo>
                    <a:cubicBezTo>
                      <a:pt x="337" y="58"/>
                      <a:pt x="336" y="56"/>
                      <a:pt x="335" y="56"/>
                    </a:cubicBezTo>
                    <a:cubicBezTo>
                      <a:pt x="334" y="56"/>
                      <a:pt x="334" y="58"/>
                      <a:pt x="333" y="58"/>
                    </a:cubicBezTo>
                    <a:cubicBezTo>
                      <a:pt x="332" y="57"/>
                      <a:pt x="330" y="56"/>
                      <a:pt x="329" y="55"/>
                    </a:cubicBezTo>
                    <a:cubicBezTo>
                      <a:pt x="330" y="53"/>
                      <a:pt x="331" y="52"/>
                      <a:pt x="332" y="50"/>
                    </a:cubicBezTo>
                    <a:cubicBezTo>
                      <a:pt x="333" y="49"/>
                      <a:pt x="333" y="49"/>
                      <a:pt x="334" y="48"/>
                    </a:cubicBezTo>
                    <a:cubicBezTo>
                      <a:pt x="334" y="48"/>
                      <a:pt x="336" y="46"/>
                      <a:pt x="336" y="46"/>
                    </a:cubicBezTo>
                    <a:cubicBezTo>
                      <a:pt x="336" y="46"/>
                      <a:pt x="334" y="44"/>
                      <a:pt x="333" y="44"/>
                    </a:cubicBezTo>
                    <a:cubicBezTo>
                      <a:pt x="333" y="44"/>
                      <a:pt x="332" y="46"/>
                      <a:pt x="332" y="46"/>
                    </a:cubicBezTo>
                    <a:cubicBezTo>
                      <a:pt x="331" y="47"/>
                      <a:pt x="331" y="48"/>
                      <a:pt x="330" y="48"/>
                    </a:cubicBezTo>
                    <a:cubicBezTo>
                      <a:pt x="329" y="49"/>
                      <a:pt x="329" y="50"/>
                      <a:pt x="328" y="51"/>
                    </a:cubicBezTo>
                    <a:cubicBezTo>
                      <a:pt x="328" y="51"/>
                      <a:pt x="327" y="52"/>
                      <a:pt x="327" y="53"/>
                    </a:cubicBezTo>
                    <a:cubicBezTo>
                      <a:pt x="326" y="54"/>
                      <a:pt x="325" y="55"/>
                      <a:pt x="325" y="55"/>
                    </a:cubicBezTo>
                    <a:cubicBezTo>
                      <a:pt x="325" y="56"/>
                      <a:pt x="327" y="57"/>
                      <a:pt x="327" y="57"/>
                    </a:cubicBezTo>
                    <a:cubicBezTo>
                      <a:pt x="328" y="57"/>
                      <a:pt x="329" y="58"/>
                      <a:pt x="329" y="59"/>
                    </a:cubicBezTo>
                    <a:cubicBezTo>
                      <a:pt x="330" y="59"/>
                      <a:pt x="328" y="60"/>
                      <a:pt x="328" y="61"/>
                    </a:cubicBezTo>
                    <a:cubicBezTo>
                      <a:pt x="327" y="60"/>
                      <a:pt x="326" y="60"/>
                      <a:pt x="325" y="59"/>
                    </a:cubicBezTo>
                    <a:cubicBezTo>
                      <a:pt x="325" y="59"/>
                      <a:pt x="324" y="57"/>
                      <a:pt x="323" y="57"/>
                    </a:cubicBezTo>
                    <a:cubicBezTo>
                      <a:pt x="323" y="57"/>
                      <a:pt x="322" y="59"/>
                      <a:pt x="322" y="60"/>
                    </a:cubicBezTo>
                    <a:cubicBezTo>
                      <a:pt x="321" y="60"/>
                      <a:pt x="320" y="61"/>
                      <a:pt x="320" y="62"/>
                    </a:cubicBezTo>
                    <a:cubicBezTo>
                      <a:pt x="320" y="61"/>
                      <a:pt x="318" y="61"/>
                      <a:pt x="318" y="60"/>
                    </a:cubicBezTo>
                    <a:cubicBezTo>
                      <a:pt x="318" y="60"/>
                      <a:pt x="319" y="58"/>
                      <a:pt x="319" y="58"/>
                    </a:cubicBezTo>
                    <a:cubicBezTo>
                      <a:pt x="320" y="57"/>
                      <a:pt x="320" y="56"/>
                      <a:pt x="321" y="56"/>
                    </a:cubicBezTo>
                    <a:cubicBezTo>
                      <a:pt x="322" y="55"/>
                      <a:pt x="322" y="54"/>
                      <a:pt x="323" y="53"/>
                    </a:cubicBezTo>
                    <a:cubicBezTo>
                      <a:pt x="323" y="53"/>
                      <a:pt x="324" y="52"/>
                      <a:pt x="324" y="51"/>
                    </a:cubicBezTo>
                    <a:cubicBezTo>
                      <a:pt x="324" y="51"/>
                      <a:pt x="323" y="49"/>
                      <a:pt x="322" y="50"/>
                    </a:cubicBezTo>
                    <a:cubicBezTo>
                      <a:pt x="322" y="50"/>
                      <a:pt x="321" y="52"/>
                      <a:pt x="320" y="52"/>
                    </a:cubicBezTo>
                    <a:cubicBezTo>
                      <a:pt x="320" y="52"/>
                      <a:pt x="319" y="50"/>
                      <a:pt x="318" y="50"/>
                    </a:cubicBezTo>
                    <a:cubicBezTo>
                      <a:pt x="318" y="50"/>
                      <a:pt x="317" y="52"/>
                      <a:pt x="317" y="52"/>
                    </a:cubicBezTo>
                    <a:cubicBezTo>
                      <a:pt x="316" y="53"/>
                      <a:pt x="315" y="54"/>
                      <a:pt x="315" y="55"/>
                    </a:cubicBezTo>
                    <a:cubicBezTo>
                      <a:pt x="315" y="55"/>
                      <a:pt x="314" y="57"/>
                      <a:pt x="313" y="57"/>
                    </a:cubicBezTo>
                    <a:cubicBezTo>
                      <a:pt x="313" y="57"/>
                      <a:pt x="311" y="55"/>
                      <a:pt x="311" y="55"/>
                    </a:cubicBezTo>
                    <a:cubicBezTo>
                      <a:pt x="310" y="55"/>
                      <a:pt x="310" y="57"/>
                      <a:pt x="309" y="57"/>
                    </a:cubicBezTo>
                    <a:cubicBezTo>
                      <a:pt x="309" y="57"/>
                      <a:pt x="308" y="56"/>
                      <a:pt x="307" y="56"/>
                    </a:cubicBezTo>
                    <a:cubicBezTo>
                      <a:pt x="306" y="56"/>
                      <a:pt x="306" y="58"/>
                      <a:pt x="305" y="58"/>
                    </a:cubicBezTo>
                    <a:cubicBezTo>
                      <a:pt x="305" y="58"/>
                      <a:pt x="304" y="56"/>
                      <a:pt x="303" y="56"/>
                    </a:cubicBezTo>
                    <a:cubicBezTo>
                      <a:pt x="302" y="56"/>
                      <a:pt x="302" y="58"/>
                      <a:pt x="301" y="58"/>
                    </a:cubicBezTo>
                    <a:cubicBezTo>
                      <a:pt x="301" y="58"/>
                      <a:pt x="300" y="57"/>
                      <a:pt x="299" y="57"/>
                    </a:cubicBezTo>
                    <a:cubicBezTo>
                      <a:pt x="299" y="57"/>
                      <a:pt x="298" y="59"/>
                      <a:pt x="297" y="59"/>
                    </a:cubicBezTo>
                    <a:cubicBezTo>
                      <a:pt x="297" y="59"/>
                      <a:pt x="295" y="57"/>
                      <a:pt x="295" y="57"/>
                    </a:cubicBezTo>
                    <a:cubicBezTo>
                      <a:pt x="295" y="57"/>
                      <a:pt x="294" y="59"/>
                      <a:pt x="293" y="59"/>
                    </a:cubicBezTo>
                    <a:cubicBezTo>
                      <a:pt x="293" y="60"/>
                      <a:pt x="292" y="61"/>
                      <a:pt x="292" y="62"/>
                    </a:cubicBezTo>
                    <a:cubicBezTo>
                      <a:pt x="291" y="61"/>
                      <a:pt x="290" y="61"/>
                      <a:pt x="290" y="60"/>
                    </a:cubicBezTo>
                    <a:cubicBezTo>
                      <a:pt x="289" y="60"/>
                      <a:pt x="287" y="59"/>
                      <a:pt x="287" y="58"/>
                    </a:cubicBezTo>
                    <a:cubicBezTo>
                      <a:pt x="287" y="58"/>
                      <a:pt x="289" y="56"/>
                      <a:pt x="289" y="56"/>
                    </a:cubicBezTo>
                    <a:cubicBezTo>
                      <a:pt x="290" y="55"/>
                      <a:pt x="290" y="55"/>
                      <a:pt x="291" y="54"/>
                    </a:cubicBezTo>
                    <a:cubicBezTo>
                      <a:pt x="291" y="54"/>
                      <a:pt x="292" y="55"/>
                      <a:pt x="293" y="55"/>
                    </a:cubicBezTo>
                    <a:cubicBezTo>
                      <a:pt x="293" y="56"/>
                      <a:pt x="295" y="57"/>
                      <a:pt x="295" y="57"/>
                    </a:cubicBezTo>
                    <a:cubicBezTo>
                      <a:pt x="296" y="57"/>
                      <a:pt x="296" y="55"/>
                      <a:pt x="297" y="55"/>
                    </a:cubicBezTo>
                    <a:cubicBezTo>
                      <a:pt x="298" y="55"/>
                      <a:pt x="298" y="57"/>
                      <a:pt x="299" y="57"/>
                    </a:cubicBezTo>
                    <a:cubicBezTo>
                      <a:pt x="300" y="57"/>
                      <a:pt x="300" y="54"/>
                      <a:pt x="301" y="54"/>
                    </a:cubicBezTo>
                    <a:cubicBezTo>
                      <a:pt x="301" y="54"/>
                      <a:pt x="303" y="56"/>
                      <a:pt x="303" y="56"/>
                    </a:cubicBezTo>
                    <a:cubicBezTo>
                      <a:pt x="304" y="56"/>
                      <a:pt x="304" y="54"/>
                      <a:pt x="305" y="54"/>
                    </a:cubicBezTo>
                    <a:cubicBezTo>
                      <a:pt x="304" y="53"/>
                      <a:pt x="303" y="53"/>
                      <a:pt x="303" y="52"/>
                    </a:cubicBezTo>
                    <a:cubicBezTo>
                      <a:pt x="302" y="52"/>
                      <a:pt x="300" y="51"/>
                      <a:pt x="300" y="50"/>
                    </a:cubicBezTo>
                    <a:cubicBezTo>
                      <a:pt x="300" y="50"/>
                      <a:pt x="302" y="49"/>
                      <a:pt x="302" y="48"/>
                    </a:cubicBezTo>
                    <a:cubicBezTo>
                      <a:pt x="303" y="48"/>
                      <a:pt x="303" y="47"/>
                      <a:pt x="304" y="46"/>
                    </a:cubicBezTo>
                    <a:cubicBezTo>
                      <a:pt x="304" y="45"/>
                      <a:pt x="305" y="45"/>
                      <a:pt x="305" y="44"/>
                    </a:cubicBezTo>
                    <a:cubicBezTo>
                      <a:pt x="305" y="44"/>
                      <a:pt x="304" y="42"/>
                      <a:pt x="303" y="42"/>
                    </a:cubicBezTo>
                    <a:cubicBezTo>
                      <a:pt x="303" y="42"/>
                      <a:pt x="302" y="44"/>
                      <a:pt x="301" y="44"/>
                    </a:cubicBezTo>
                    <a:cubicBezTo>
                      <a:pt x="301" y="45"/>
                      <a:pt x="300" y="46"/>
                      <a:pt x="300" y="47"/>
                    </a:cubicBezTo>
                    <a:cubicBezTo>
                      <a:pt x="299" y="47"/>
                      <a:pt x="299" y="48"/>
                      <a:pt x="298" y="49"/>
                    </a:cubicBezTo>
                    <a:cubicBezTo>
                      <a:pt x="298" y="49"/>
                      <a:pt x="297" y="51"/>
                      <a:pt x="296" y="51"/>
                    </a:cubicBezTo>
                    <a:cubicBezTo>
                      <a:pt x="296" y="51"/>
                      <a:pt x="295" y="49"/>
                      <a:pt x="294" y="49"/>
                    </a:cubicBezTo>
                    <a:cubicBezTo>
                      <a:pt x="294" y="49"/>
                      <a:pt x="293" y="52"/>
                      <a:pt x="292" y="52"/>
                    </a:cubicBezTo>
                    <a:cubicBezTo>
                      <a:pt x="292" y="52"/>
                      <a:pt x="290" y="50"/>
                      <a:pt x="290" y="50"/>
                    </a:cubicBezTo>
                    <a:cubicBezTo>
                      <a:pt x="290" y="50"/>
                      <a:pt x="289" y="51"/>
                      <a:pt x="288" y="52"/>
                    </a:cubicBezTo>
                    <a:cubicBezTo>
                      <a:pt x="288" y="53"/>
                      <a:pt x="287" y="54"/>
                      <a:pt x="287" y="54"/>
                    </a:cubicBezTo>
                    <a:cubicBezTo>
                      <a:pt x="286" y="55"/>
                      <a:pt x="286" y="56"/>
                      <a:pt x="285" y="57"/>
                    </a:cubicBezTo>
                    <a:cubicBezTo>
                      <a:pt x="284" y="57"/>
                      <a:pt x="284" y="58"/>
                      <a:pt x="283" y="59"/>
                    </a:cubicBezTo>
                    <a:cubicBezTo>
                      <a:pt x="283" y="60"/>
                      <a:pt x="282" y="60"/>
                      <a:pt x="282" y="61"/>
                    </a:cubicBezTo>
                    <a:cubicBezTo>
                      <a:pt x="281" y="62"/>
                      <a:pt x="280" y="63"/>
                      <a:pt x="280" y="63"/>
                    </a:cubicBezTo>
                    <a:cubicBezTo>
                      <a:pt x="280" y="64"/>
                      <a:pt x="282" y="65"/>
                      <a:pt x="282" y="65"/>
                    </a:cubicBezTo>
                    <a:cubicBezTo>
                      <a:pt x="282" y="65"/>
                      <a:pt x="281" y="67"/>
                      <a:pt x="280" y="67"/>
                    </a:cubicBezTo>
                    <a:cubicBezTo>
                      <a:pt x="280" y="67"/>
                      <a:pt x="279" y="69"/>
                      <a:pt x="279" y="69"/>
                    </a:cubicBezTo>
                    <a:cubicBezTo>
                      <a:pt x="278" y="69"/>
                      <a:pt x="277" y="68"/>
                      <a:pt x="277" y="68"/>
                    </a:cubicBezTo>
                    <a:cubicBezTo>
                      <a:pt x="276" y="68"/>
                      <a:pt x="275" y="70"/>
                      <a:pt x="275" y="70"/>
                    </a:cubicBezTo>
                    <a:cubicBezTo>
                      <a:pt x="275" y="70"/>
                      <a:pt x="273" y="68"/>
                      <a:pt x="273" y="68"/>
                    </a:cubicBezTo>
                    <a:cubicBezTo>
                      <a:pt x="273" y="67"/>
                      <a:pt x="274" y="67"/>
                      <a:pt x="274" y="66"/>
                    </a:cubicBezTo>
                    <a:cubicBezTo>
                      <a:pt x="275" y="65"/>
                      <a:pt x="276" y="64"/>
                      <a:pt x="276" y="64"/>
                    </a:cubicBezTo>
                    <a:cubicBezTo>
                      <a:pt x="276" y="63"/>
                      <a:pt x="274" y="62"/>
                      <a:pt x="274" y="62"/>
                    </a:cubicBezTo>
                    <a:cubicBezTo>
                      <a:pt x="274" y="62"/>
                      <a:pt x="275" y="60"/>
                      <a:pt x="275" y="60"/>
                    </a:cubicBezTo>
                    <a:cubicBezTo>
                      <a:pt x="276" y="59"/>
                      <a:pt x="277" y="58"/>
                      <a:pt x="277" y="58"/>
                    </a:cubicBezTo>
                    <a:cubicBezTo>
                      <a:pt x="278" y="57"/>
                      <a:pt x="278" y="56"/>
                      <a:pt x="279" y="55"/>
                    </a:cubicBezTo>
                    <a:cubicBezTo>
                      <a:pt x="279" y="55"/>
                      <a:pt x="280" y="54"/>
                      <a:pt x="281" y="53"/>
                    </a:cubicBezTo>
                    <a:cubicBezTo>
                      <a:pt x="281" y="54"/>
                      <a:pt x="282" y="54"/>
                      <a:pt x="283" y="55"/>
                    </a:cubicBezTo>
                    <a:cubicBezTo>
                      <a:pt x="283" y="55"/>
                      <a:pt x="285" y="53"/>
                      <a:pt x="285" y="53"/>
                    </a:cubicBezTo>
                    <a:cubicBezTo>
                      <a:pt x="285" y="52"/>
                      <a:pt x="282" y="51"/>
                      <a:pt x="282" y="51"/>
                    </a:cubicBezTo>
                    <a:cubicBezTo>
                      <a:pt x="282" y="51"/>
                      <a:pt x="281" y="53"/>
                      <a:pt x="281" y="53"/>
                    </a:cubicBezTo>
                    <a:cubicBezTo>
                      <a:pt x="280" y="53"/>
                      <a:pt x="279" y="51"/>
                      <a:pt x="278" y="51"/>
                    </a:cubicBezTo>
                    <a:cubicBezTo>
                      <a:pt x="278" y="51"/>
                      <a:pt x="277" y="54"/>
                      <a:pt x="277" y="54"/>
                    </a:cubicBezTo>
                    <a:cubicBezTo>
                      <a:pt x="276" y="54"/>
                      <a:pt x="274" y="52"/>
                      <a:pt x="274" y="52"/>
                    </a:cubicBezTo>
                    <a:cubicBezTo>
                      <a:pt x="274" y="51"/>
                      <a:pt x="276" y="50"/>
                      <a:pt x="276" y="50"/>
                    </a:cubicBezTo>
                    <a:cubicBezTo>
                      <a:pt x="276" y="50"/>
                      <a:pt x="274" y="48"/>
                      <a:pt x="274" y="48"/>
                    </a:cubicBezTo>
                    <a:cubicBezTo>
                      <a:pt x="274" y="48"/>
                      <a:pt x="272" y="50"/>
                      <a:pt x="272" y="50"/>
                    </a:cubicBezTo>
                    <a:cubicBezTo>
                      <a:pt x="272" y="51"/>
                      <a:pt x="275" y="52"/>
                      <a:pt x="274" y="52"/>
                    </a:cubicBezTo>
                    <a:cubicBezTo>
                      <a:pt x="274" y="52"/>
                      <a:pt x="273" y="54"/>
                      <a:pt x="273" y="54"/>
                    </a:cubicBezTo>
                    <a:cubicBezTo>
                      <a:pt x="272" y="54"/>
                      <a:pt x="271" y="52"/>
                      <a:pt x="270" y="52"/>
                    </a:cubicBezTo>
                    <a:cubicBezTo>
                      <a:pt x="270" y="53"/>
                      <a:pt x="269" y="55"/>
                      <a:pt x="269" y="55"/>
                    </a:cubicBezTo>
                    <a:cubicBezTo>
                      <a:pt x="268" y="55"/>
                      <a:pt x="267" y="53"/>
                      <a:pt x="267" y="53"/>
                    </a:cubicBezTo>
                    <a:cubicBezTo>
                      <a:pt x="266" y="54"/>
                      <a:pt x="265" y="54"/>
                      <a:pt x="265" y="55"/>
                    </a:cubicBezTo>
                    <a:cubicBezTo>
                      <a:pt x="265" y="56"/>
                      <a:pt x="263" y="57"/>
                      <a:pt x="263" y="57"/>
                    </a:cubicBezTo>
                    <a:cubicBezTo>
                      <a:pt x="263" y="58"/>
                      <a:pt x="265" y="59"/>
                      <a:pt x="265" y="59"/>
                    </a:cubicBezTo>
                    <a:cubicBezTo>
                      <a:pt x="265" y="60"/>
                      <a:pt x="264" y="61"/>
                      <a:pt x="264" y="61"/>
                    </a:cubicBezTo>
                    <a:cubicBezTo>
                      <a:pt x="264" y="62"/>
                      <a:pt x="266" y="63"/>
                      <a:pt x="266" y="63"/>
                    </a:cubicBezTo>
                    <a:cubicBezTo>
                      <a:pt x="266" y="64"/>
                      <a:pt x="264" y="65"/>
                      <a:pt x="264" y="65"/>
                    </a:cubicBezTo>
                    <a:cubicBezTo>
                      <a:pt x="264" y="66"/>
                      <a:pt x="262" y="67"/>
                      <a:pt x="262" y="68"/>
                    </a:cubicBezTo>
                    <a:cubicBezTo>
                      <a:pt x="262" y="67"/>
                      <a:pt x="260" y="67"/>
                      <a:pt x="260" y="66"/>
                    </a:cubicBezTo>
                    <a:cubicBezTo>
                      <a:pt x="260" y="65"/>
                      <a:pt x="262" y="64"/>
                      <a:pt x="262" y="64"/>
                    </a:cubicBezTo>
                    <a:cubicBezTo>
                      <a:pt x="262" y="63"/>
                      <a:pt x="260" y="63"/>
                      <a:pt x="260" y="62"/>
                    </a:cubicBezTo>
                    <a:cubicBezTo>
                      <a:pt x="260" y="62"/>
                      <a:pt x="262" y="60"/>
                      <a:pt x="261" y="60"/>
                    </a:cubicBezTo>
                    <a:cubicBezTo>
                      <a:pt x="261" y="59"/>
                      <a:pt x="259" y="58"/>
                      <a:pt x="259" y="58"/>
                    </a:cubicBezTo>
                    <a:cubicBezTo>
                      <a:pt x="259" y="58"/>
                      <a:pt x="258" y="60"/>
                      <a:pt x="257" y="60"/>
                    </a:cubicBezTo>
                    <a:cubicBezTo>
                      <a:pt x="257" y="60"/>
                      <a:pt x="256" y="59"/>
                      <a:pt x="255" y="59"/>
                    </a:cubicBezTo>
                    <a:cubicBezTo>
                      <a:pt x="254" y="60"/>
                      <a:pt x="253" y="62"/>
                      <a:pt x="252" y="63"/>
                    </a:cubicBezTo>
                    <a:cubicBezTo>
                      <a:pt x="251" y="64"/>
                      <a:pt x="251" y="64"/>
                      <a:pt x="250" y="65"/>
                    </a:cubicBezTo>
                    <a:cubicBezTo>
                      <a:pt x="249" y="64"/>
                      <a:pt x="247" y="63"/>
                      <a:pt x="246" y="62"/>
                    </a:cubicBezTo>
                    <a:cubicBezTo>
                      <a:pt x="246" y="61"/>
                      <a:pt x="247" y="60"/>
                      <a:pt x="247" y="60"/>
                    </a:cubicBezTo>
                    <a:cubicBezTo>
                      <a:pt x="247" y="59"/>
                      <a:pt x="245" y="58"/>
                      <a:pt x="245" y="58"/>
                    </a:cubicBezTo>
                    <a:cubicBezTo>
                      <a:pt x="245" y="57"/>
                      <a:pt x="247" y="56"/>
                      <a:pt x="247" y="56"/>
                    </a:cubicBezTo>
                    <a:cubicBezTo>
                      <a:pt x="247" y="55"/>
                      <a:pt x="248" y="53"/>
                      <a:pt x="249" y="53"/>
                    </a:cubicBezTo>
                    <a:cubicBezTo>
                      <a:pt x="249" y="53"/>
                      <a:pt x="250" y="55"/>
                      <a:pt x="251" y="55"/>
                    </a:cubicBezTo>
                    <a:cubicBezTo>
                      <a:pt x="251" y="55"/>
                      <a:pt x="253" y="57"/>
                      <a:pt x="253" y="57"/>
                    </a:cubicBezTo>
                    <a:cubicBezTo>
                      <a:pt x="253" y="56"/>
                      <a:pt x="255" y="55"/>
                      <a:pt x="255" y="55"/>
                    </a:cubicBezTo>
                    <a:cubicBezTo>
                      <a:pt x="255" y="54"/>
                      <a:pt x="253" y="54"/>
                      <a:pt x="253" y="53"/>
                    </a:cubicBezTo>
                    <a:cubicBezTo>
                      <a:pt x="252" y="52"/>
                      <a:pt x="254" y="51"/>
                      <a:pt x="254" y="51"/>
                    </a:cubicBezTo>
                    <a:cubicBezTo>
                      <a:pt x="254" y="50"/>
                      <a:pt x="252" y="49"/>
                      <a:pt x="252" y="49"/>
                    </a:cubicBezTo>
                    <a:cubicBezTo>
                      <a:pt x="252" y="49"/>
                      <a:pt x="251" y="51"/>
                      <a:pt x="250" y="51"/>
                    </a:cubicBezTo>
                    <a:cubicBezTo>
                      <a:pt x="250" y="51"/>
                      <a:pt x="249" y="50"/>
                      <a:pt x="248" y="49"/>
                    </a:cubicBezTo>
                    <a:cubicBezTo>
                      <a:pt x="248" y="49"/>
                      <a:pt x="250" y="48"/>
                      <a:pt x="250" y="47"/>
                    </a:cubicBezTo>
                    <a:cubicBezTo>
                      <a:pt x="250" y="47"/>
                      <a:pt x="247" y="46"/>
                      <a:pt x="248" y="46"/>
                    </a:cubicBezTo>
                    <a:cubicBezTo>
                      <a:pt x="247" y="46"/>
                      <a:pt x="246" y="47"/>
                      <a:pt x="246" y="48"/>
                    </a:cubicBezTo>
                    <a:cubicBezTo>
                      <a:pt x="246" y="48"/>
                      <a:pt x="248" y="49"/>
                      <a:pt x="248" y="49"/>
                    </a:cubicBezTo>
                    <a:cubicBezTo>
                      <a:pt x="248" y="50"/>
                      <a:pt x="247" y="51"/>
                      <a:pt x="246" y="52"/>
                    </a:cubicBezTo>
                    <a:cubicBezTo>
                      <a:pt x="246" y="52"/>
                      <a:pt x="245" y="53"/>
                      <a:pt x="245" y="54"/>
                    </a:cubicBezTo>
                    <a:cubicBezTo>
                      <a:pt x="244" y="55"/>
                      <a:pt x="244" y="56"/>
                      <a:pt x="243" y="56"/>
                    </a:cubicBezTo>
                    <a:cubicBezTo>
                      <a:pt x="243" y="56"/>
                      <a:pt x="241" y="54"/>
                      <a:pt x="241" y="54"/>
                    </a:cubicBezTo>
                    <a:cubicBezTo>
                      <a:pt x="240" y="55"/>
                      <a:pt x="240" y="56"/>
                      <a:pt x="239" y="57"/>
                    </a:cubicBezTo>
                    <a:cubicBezTo>
                      <a:pt x="239" y="57"/>
                      <a:pt x="241" y="58"/>
                      <a:pt x="241" y="58"/>
                    </a:cubicBezTo>
                    <a:cubicBezTo>
                      <a:pt x="241" y="59"/>
                      <a:pt x="240" y="61"/>
                      <a:pt x="240" y="61"/>
                    </a:cubicBezTo>
                    <a:cubicBezTo>
                      <a:pt x="239" y="61"/>
                      <a:pt x="237" y="59"/>
                      <a:pt x="237" y="59"/>
                    </a:cubicBezTo>
                    <a:cubicBezTo>
                      <a:pt x="237" y="59"/>
                      <a:pt x="239" y="57"/>
                      <a:pt x="239" y="57"/>
                    </a:cubicBezTo>
                    <a:cubicBezTo>
                      <a:pt x="239" y="56"/>
                      <a:pt x="237" y="55"/>
                      <a:pt x="237" y="55"/>
                    </a:cubicBezTo>
                    <a:cubicBezTo>
                      <a:pt x="236" y="54"/>
                      <a:pt x="235" y="54"/>
                      <a:pt x="235" y="53"/>
                    </a:cubicBezTo>
                    <a:cubicBezTo>
                      <a:pt x="234" y="53"/>
                      <a:pt x="233" y="52"/>
                      <a:pt x="232" y="52"/>
                    </a:cubicBezTo>
                    <a:cubicBezTo>
                      <a:pt x="231" y="53"/>
                      <a:pt x="230" y="55"/>
                      <a:pt x="229" y="56"/>
                    </a:cubicBezTo>
                    <a:cubicBezTo>
                      <a:pt x="228" y="57"/>
                      <a:pt x="228" y="58"/>
                      <a:pt x="227" y="58"/>
                    </a:cubicBezTo>
                    <a:cubicBezTo>
                      <a:pt x="227" y="58"/>
                      <a:pt x="225" y="57"/>
                      <a:pt x="225" y="57"/>
                    </a:cubicBezTo>
                    <a:cubicBezTo>
                      <a:pt x="224" y="57"/>
                      <a:pt x="224" y="59"/>
                      <a:pt x="223" y="59"/>
                    </a:cubicBezTo>
                    <a:cubicBezTo>
                      <a:pt x="222" y="59"/>
                      <a:pt x="222" y="57"/>
                      <a:pt x="221" y="57"/>
                    </a:cubicBezTo>
                    <a:cubicBezTo>
                      <a:pt x="220" y="57"/>
                      <a:pt x="219" y="55"/>
                      <a:pt x="219" y="55"/>
                    </a:cubicBezTo>
                    <a:cubicBezTo>
                      <a:pt x="218" y="55"/>
                      <a:pt x="218" y="57"/>
                      <a:pt x="217" y="58"/>
                    </a:cubicBezTo>
                    <a:cubicBezTo>
                      <a:pt x="216" y="57"/>
                      <a:pt x="216" y="57"/>
                      <a:pt x="215" y="56"/>
                    </a:cubicBezTo>
                    <a:cubicBezTo>
                      <a:pt x="214" y="56"/>
                      <a:pt x="213" y="55"/>
                      <a:pt x="213" y="54"/>
                    </a:cubicBezTo>
                    <a:cubicBezTo>
                      <a:pt x="213" y="54"/>
                      <a:pt x="214" y="52"/>
                      <a:pt x="214" y="52"/>
                    </a:cubicBezTo>
                    <a:cubicBezTo>
                      <a:pt x="215" y="52"/>
                      <a:pt x="216" y="54"/>
                      <a:pt x="217" y="54"/>
                    </a:cubicBezTo>
                    <a:cubicBezTo>
                      <a:pt x="217" y="53"/>
                      <a:pt x="218" y="52"/>
                      <a:pt x="218" y="51"/>
                    </a:cubicBezTo>
                    <a:cubicBezTo>
                      <a:pt x="217" y="50"/>
                      <a:pt x="215" y="49"/>
                      <a:pt x="214" y="48"/>
                    </a:cubicBezTo>
                    <a:cubicBezTo>
                      <a:pt x="213" y="49"/>
                      <a:pt x="213" y="50"/>
                      <a:pt x="212" y="50"/>
                    </a:cubicBezTo>
                    <a:cubicBezTo>
                      <a:pt x="212" y="51"/>
                      <a:pt x="211" y="53"/>
                      <a:pt x="210" y="53"/>
                    </a:cubicBezTo>
                    <a:cubicBezTo>
                      <a:pt x="210" y="53"/>
                      <a:pt x="208" y="51"/>
                      <a:pt x="208" y="51"/>
                    </a:cubicBezTo>
                    <a:cubicBezTo>
                      <a:pt x="208" y="51"/>
                      <a:pt x="207" y="52"/>
                      <a:pt x="206" y="53"/>
                    </a:cubicBezTo>
                    <a:cubicBezTo>
                      <a:pt x="206" y="54"/>
                      <a:pt x="205" y="55"/>
                      <a:pt x="205" y="55"/>
                    </a:cubicBezTo>
                    <a:cubicBezTo>
                      <a:pt x="205" y="56"/>
                      <a:pt x="203" y="57"/>
                      <a:pt x="203" y="58"/>
                    </a:cubicBezTo>
                    <a:cubicBezTo>
                      <a:pt x="203" y="58"/>
                      <a:pt x="205" y="59"/>
                      <a:pt x="205" y="59"/>
                    </a:cubicBezTo>
                    <a:cubicBezTo>
                      <a:pt x="205" y="59"/>
                      <a:pt x="204" y="61"/>
                      <a:pt x="204" y="61"/>
                    </a:cubicBezTo>
                    <a:cubicBezTo>
                      <a:pt x="203" y="62"/>
                      <a:pt x="202" y="60"/>
                      <a:pt x="201" y="60"/>
                    </a:cubicBezTo>
                    <a:cubicBezTo>
                      <a:pt x="201" y="60"/>
                      <a:pt x="199" y="58"/>
                      <a:pt x="199" y="58"/>
                    </a:cubicBezTo>
                    <a:cubicBezTo>
                      <a:pt x="199" y="57"/>
                      <a:pt x="201" y="56"/>
                      <a:pt x="201" y="56"/>
                    </a:cubicBezTo>
                    <a:cubicBezTo>
                      <a:pt x="201" y="55"/>
                      <a:pt x="203" y="54"/>
                      <a:pt x="203" y="54"/>
                    </a:cubicBezTo>
                    <a:cubicBezTo>
                      <a:pt x="202" y="53"/>
                      <a:pt x="200" y="53"/>
                      <a:pt x="200" y="52"/>
                    </a:cubicBezTo>
                    <a:cubicBezTo>
                      <a:pt x="200" y="51"/>
                      <a:pt x="202" y="50"/>
                      <a:pt x="202" y="50"/>
                    </a:cubicBezTo>
                    <a:cubicBezTo>
                      <a:pt x="202" y="49"/>
                      <a:pt x="200" y="49"/>
                      <a:pt x="200" y="48"/>
                    </a:cubicBezTo>
                    <a:cubicBezTo>
                      <a:pt x="199" y="49"/>
                      <a:pt x="197" y="51"/>
                      <a:pt x="196" y="52"/>
                    </a:cubicBezTo>
                    <a:cubicBezTo>
                      <a:pt x="197" y="53"/>
                      <a:pt x="198" y="53"/>
                      <a:pt x="199" y="54"/>
                    </a:cubicBezTo>
                    <a:cubicBezTo>
                      <a:pt x="199" y="54"/>
                      <a:pt x="197" y="56"/>
                      <a:pt x="197" y="56"/>
                    </a:cubicBezTo>
                    <a:cubicBezTo>
                      <a:pt x="196" y="57"/>
                      <a:pt x="196" y="58"/>
                      <a:pt x="195" y="59"/>
                    </a:cubicBezTo>
                    <a:cubicBezTo>
                      <a:pt x="195" y="59"/>
                      <a:pt x="194" y="60"/>
                      <a:pt x="193" y="61"/>
                    </a:cubicBezTo>
                    <a:cubicBezTo>
                      <a:pt x="193" y="61"/>
                      <a:pt x="192" y="63"/>
                      <a:pt x="192" y="63"/>
                    </a:cubicBezTo>
                    <a:cubicBezTo>
                      <a:pt x="192" y="63"/>
                      <a:pt x="190" y="61"/>
                      <a:pt x="190" y="61"/>
                    </a:cubicBezTo>
                    <a:cubicBezTo>
                      <a:pt x="189" y="61"/>
                      <a:pt x="188" y="60"/>
                      <a:pt x="187" y="60"/>
                    </a:cubicBezTo>
                    <a:cubicBezTo>
                      <a:pt x="187" y="60"/>
                      <a:pt x="186" y="62"/>
                      <a:pt x="186" y="62"/>
                    </a:cubicBezTo>
                    <a:cubicBezTo>
                      <a:pt x="185" y="63"/>
                      <a:pt x="184" y="63"/>
                      <a:pt x="184" y="64"/>
                    </a:cubicBezTo>
                    <a:cubicBezTo>
                      <a:pt x="183" y="65"/>
                      <a:pt x="183" y="66"/>
                      <a:pt x="182" y="66"/>
                    </a:cubicBezTo>
                    <a:cubicBezTo>
                      <a:pt x="182" y="67"/>
                      <a:pt x="181" y="68"/>
                      <a:pt x="180" y="69"/>
                    </a:cubicBezTo>
                    <a:cubicBezTo>
                      <a:pt x="180" y="69"/>
                      <a:pt x="179" y="67"/>
                      <a:pt x="178" y="67"/>
                    </a:cubicBezTo>
                    <a:cubicBezTo>
                      <a:pt x="178" y="67"/>
                      <a:pt x="177" y="69"/>
                      <a:pt x="177" y="69"/>
                    </a:cubicBezTo>
                    <a:cubicBezTo>
                      <a:pt x="176" y="69"/>
                      <a:pt x="174" y="68"/>
                      <a:pt x="174" y="67"/>
                    </a:cubicBezTo>
                    <a:cubicBezTo>
                      <a:pt x="174" y="67"/>
                      <a:pt x="176" y="65"/>
                      <a:pt x="176" y="65"/>
                    </a:cubicBezTo>
                    <a:cubicBezTo>
                      <a:pt x="176" y="65"/>
                      <a:pt x="178" y="67"/>
                      <a:pt x="178" y="67"/>
                    </a:cubicBezTo>
                    <a:cubicBezTo>
                      <a:pt x="179" y="66"/>
                      <a:pt x="179" y="65"/>
                      <a:pt x="180" y="65"/>
                    </a:cubicBezTo>
                    <a:cubicBezTo>
                      <a:pt x="181" y="64"/>
                      <a:pt x="181" y="63"/>
                      <a:pt x="182" y="62"/>
                    </a:cubicBezTo>
                    <a:cubicBezTo>
                      <a:pt x="182" y="62"/>
                      <a:pt x="183" y="61"/>
                      <a:pt x="183" y="60"/>
                    </a:cubicBezTo>
                    <a:cubicBezTo>
                      <a:pt x="184" y="59"/>
                      <a:pt x="184" y="59"/>
                      <a:pt x="185" y="58"/>
                    </a:cubicBezTo>
                    <a:cubicBezTo>
                      <a:pt x="185" y="58"/>
                      <a:pt x="187" y="60"/>
                      <a:pt x="187" y="60"/>
                    </a:cubicBezTo>
                    <a:cubicBezTo>
                      <a:pt x="188" y="60"/>
                      <a:pt x="189" y="58"/>
                      <a:pt x="189" y="57"/>
                    </a:cubicBezTo>
                    <a:cubicBezTo>
                      <a:pt x="190" y="57"/>
                      <a:pt x="190" y="56"/>
                      <a:pt x="191" y="55"/>
                    </a:cubicBezTo>
                    <a:cubicBezTo>
                      <a:pt x="191" y="55"/>
                      <a:pt x="192" y="53"/>
                      <a:pt x="192" y="53"/>
                    </a:cubicBezTo>
                    <a:cubicBezTo>
                      <a:pt x="192" y="52"/>
                      <a:pt x="190" y="52"/>
                      <a:pt x="190" y="51"/>
                    </a:cubicBezTo>
                    <a:cubicBezTo>
                      <a:pt x="190" y="51"/>
                      <a:pt x="192" y="50"/>
                      <a:pt x="192" y="49"/>
                    </a:cubicBezTo>
                    <a:cubicBezTo>
                      <a:pt x="192" y="49"/>
                      <a:pt x="190" y="48"/>
                      <a:pt x="190" y="47"/>
                    </a:cubicBezTo>
                    <a:cubicBezTo>
                      <a:pt x="189" y="49"/>
                      <a:pt x="187" y="50"/>
                      <a:pt x="186" y="52"/>
                    </a:cubicBezTo>
                    <a:cubicBezTo>
                      <a:pt x="186" y="52"/>
                      <a:pt x="185" y="54"/>
                      <a:pt x="185" y="54"/>
                    </a:cubicBezTo>
                    <a:cubicBezTo>
                      <a:pt x="184" y="54"/>
                      <a:pt x="183" y="52"/>
                      <a:pt x="182" y="52"/>
                    </a:cubicBezTo>
                    <a:cubicBezTo>
                      <a:pt x="182" y="52"/>
                      <a:pt x="181" y="55"/>
                      <a:pt x="181" y="55"/>
                    </a:cubicBezTo>
                    <a:cubicBezTo>
                      <a:pt x="180" y="55"/>
                      <a:pt x="178" y="53"/>
                      <a:pt x="178" y="53"/>
                    </a:cubicBezTo>
                    <a:cubicBezTo>
                      <a:pt x="178" y="53"/>
                      <a:pt x="177" y="55"/>
                      <a:pt x="177" y="55"/>
                    </a:cubicBezTo>
                    <a:cubicBezTo>
                      <a:pt x="177" y="56"/>
                      <a:pt x="179" y="56"/>
                      <a:pt x="179" y="57"/>
                    </a:cubicBezTo>
                    <a:cubicBezTo>
                      <a:pt x="179" y="57"/>
                      <a:pt x="177" y="58"/>
                      <a:pt x="177" y="59"/>
                    </a:cubicBezTo>
                    <a:cubicBezTo>
                      <a:pt x="177" y="60"/>
                      <a:pt x="176" y="61"/>
                      <a:pt x="175" y="61"/>
                    </a:cubicBezTo>
                    <a:cubicBezTo>
                      <a:pt x="175" y="62"/>
                      <a:pt x="174" y="63"/>
                      <a:pt x="174" y="63"/>
                    </a:cubicBezTo>
                    <a:cubicBezTo>
                      <a:pt x="174" y="64"/>
                      <a:pt x="172" y="62"/>
                      <a:pt x="172" y="62"/>
                    </a:cubicBezTo>
                    <a:cubicBezTo>
                      <a:pt x="171" y="62"/>
                      <a:pt x="171" y="64"/>
                      <a:pt x="170" y="64"/>
                    </a:cubicBezTo>
                    <a:cubicBezTo>
                      <a:pt x="169" y="64"/>
                      <a:pt x="168" y="62"/>
                      <a:pt x="168" y="62"/>
                    </a:cubicBezTo>
                    <a:cubicBezTo>
                      <a:pt x="167" y="62"/>
                      <a:pt x="167" y="64"/>
                      <a:pt x="166" y="65"/>
                    </a:cubicBezTo>
                    <a:cubicBezTo>
                      <a:pt x="164" y="63"/>
                      <a:pt x="163" y="62"/>
                      <a:pt x="161" y="61"/>
                    </a:cubicBezTo>
                    <a:cubicBezTo>
                      <a:pt x="162" y="60"/>
                      <a:pt x="163" y="60"/>
                      <a:pt x="163" y="59"/>
                    </a:cubicBezTo>
                    <a:cubicBezTo>
                      <a:pt x="163" y="59"/>
                      <a:pt x="165" y="57"/>
                      <a:pt x="165" y="57"/>
                    </a:cubicBezTo>
                    <a:cubicBezTo>
                      <a:pt x="165" y="57"/>
                      <a:pt x="167" y="58"/>
                      <a:pt x="167" y="58"/>
                    </a:cubicBezTo>
                    <a:cubicBezTo>
                      <a:pt x="167" y="58"/>
                      <a:pt x="169" y="56"/>
                      <a:pt x="169" y="56"/>
                    </a:cubicBezTo>
                    <a:cubicBezTo>
                      <a:pt x="169" y="56"/>
                      <a:pt x="167" y="55"/>
                      <a:pt x="167" y="54"/>
                    </a:cubicBezTo>
                    <a:cubicBezTo>
                      <a:pt x="167" y="54"/>
                      <a:pt x="168" y="53"/>
                      <a:pt x="168" y="52"/>
                    </a:cubicBezTo>
                    <a:cubicBezTo>
                      <a:pt x="168" y="52"/>
                      <a:pt x="170" y="51"/>
                      <a:pt x="170" y="50"/>
                    </a:cubicBezTo>
                    <a:cubicBezTo>
                      <a:pt x="170" y="49"/>
                      <a:pt x="168" y="49"/>
                      <a:pt x="168" y="48"/>
                    </a:cubicBezTo>
                    <a:cubicBezTo>
                      <a:pt x="168" y="47"/>
                      <a:pt x="169" y="47"/>
                      <a:pt x="169" y="46"/>
                    </a:cubicBezTo>
                    <a:cubicBezTo>
                      <a:pt x="169" y="45"/>
                      <a:pt x="171" y="44"/>
                      <a:pt x="171" y="44"/>
                    </a:cubicBezTo>
                    <a:cubicBezTo>
                      <a:pt x="171" y="43"/>
                      <a:pt x="169" y="43"/>
                      <a:pt x="169" y="42"/>
                    </a:cubicBezTo>
                    <a:cubicBezTo>
                      <a:pt x="169" y="41"/>
                      <a:pt x="167" y="41"/>
                      <a:pt x="167" y="40"/>
                    </a:cubicBezTo>
                    <a:cubicBezTo>
                      <a:pt x="167" y="40"/>
                      <a:pt x="169" y="39"/>
                      <a:pt x="168" y="38"/>
                    </a:cubicBezTo>
                    <a:cubicBezTo>
                      <a:pt x="168" y="38"/>
                      <a:pt x="166" y="37"/>
                      <a:pt x="166" y="36"/>
                    </a:cubicBezTo>
                    <a:cubicBezTo>
                      <a:pt x="166" y="36"/>
                      <a:pt x="168" y="35"/>
                      <a:pt x="168" y="34"/>
                    </a:cubicBezTo>
                    <a:cubicBezTo>
                      <a:pt x="168" y="34"/>
                      <a:pt x="166" y="33"/>
                      <a:pt x="166" y="32"/>
                    </a:cubicBezTo>
                    <a:cubicBezTo>
                      <a:pt x="165" y="32"/>
                      <a:pt x="164" y="31"/>
                      <a:pt x="163" y="31"/>
                    </a:cubicBezTo>
                    <a:cubicBezTo>
                      <a:pt x="163" y="31"/>
                      <a:pt x="162" y="32"/>
                      <a:pt x="162" y="33"/>
                    </a:cubicBezTo>
                    <a:cubicBezTo>
                      <a:pt x="162" y="34"/>
                      <a:pt x="164" y="34"/>
                      <a:pt x="164" y="35"/>
                    </a:cubicBezTo>
                    <a:cubicBezTo>
                      <a:pt x="164" y="35"/>
                      <a:pt x="162" y="36"/>
                      <a:pt x="162" y="37"/>
                    </a:cubicBezTo>
                    <a:cubicBezTo>
                      <a:pt x="162" y="38"/>
                      <a:pt x="164" y="38"/>
                      <a:pt x="164" y="39"/>
                    </a:cubicBezTo>
                    <a:cubicBezTo>
                      <a:pt x="165" y="39"/>
                      <a:pt x="167" y="40"/>
                      <a:pt x="167" y="40"/>
                    </a:cubicBezTo>
                    <a:cubicBezTo>
                      <a:pt x="167" y="41"/>
                      <a:pt x="165" y="42"/>
                      <a:pt x="165" y="43"/>
                    </a:cubicBezTo>
                    <a:cubicBezTo>
                      <a:pt x="165" y="43"/>
                      <a:pt x="167" y="44"/>
                      <a:pt x="167" y="44"/>
                    </a:cubicBezTo>
                    <a:cubicBezTo>
                      <a:pt x="167" y="45"/>
                      <a:pt x="166" y="46"/>
                      <a:pt x="166" y="47"/>
                    </a:cubicBezTo>
                    <a:cubicBezTo>
                      <a:pt x="165" y="47"/>
                      <a:pt x="164" y="48"/>
                      <a:pt x="164" y="49"/>
                    </a:cubicBezTo>
                    <a:cubicBezTo>
                      <a:pt x="164" y="49"/>
                      <a:pt x="166" y="50"/>
                      <a:pt x="166" y="50"/>
                    </a:cubicBezTo>
                    <a:cubicBezTo>
                      <a:pt x="166" y="51"/>
                      <a:pt x="165" y="53"/>
                      <a:pt x="164" y="53"/>
                    </a:cubicBezTo>
                    <a:cubicBezTo>
                      <a:pt x="164" y="53"/>
                      <a:pt x="163" y="51"/>
                      <a:pt x="162" y="51"/>
                    </a:cubicBezTo>
                    <a:cubicBezTo>
                      <a:pt x="162" y="51"/>
                      <a:pt x="161" y="53"/>
                      <a:pt x="160" y="53"/>
                    </a:cubicBezTo>
                    <a:cubicBezTo>
                      <a:pt x="160" y="54"/>
                      <a:pt x="159" y="55"/>
                      <a:pt x="159" y="55"/>
                    </a:cubicBezTo>
                    <a:cubicBezTo>
                      <a:pt x="158" y="56"/>
                      <a:pt x="157" y="57"/>
                      <a:pt x="157" y="58"/>
                    </a:cubicBezTo>
                    <a:cubicBezTo>
                      <a:pt x="157" y="58"/>
                      <a:pt x="159" y="59"/>
                      <a:pt x="159" y="59"/>
                    </a:cubicBezTo>
                    <a:cubicBezTo>
                      <a:pt x="159" y="60"/>
                      <a:pt x="158" y="61"/>
                      <a:pt x="158" y="62"/>
                    </a:cubicBezTo>
                    <a:cubicBezTo>
                      <a:pt x="157" y="62"/>
                      <a:pt x="160" y="63"/>
                      <a:pt x="160" y="63"/>
                    </a:cubicBezTo>
                    <a:cubicBezTo>
                      <a:pt x="160" y="64"/>
                      <a:pt x="158" y="65"/>
                      <a:pt x="158" y="66"/>
                    </a:cubicBezTo>
                    <a:cubicBezTo>
                      <a:pt x="158" y="66"/>
                      <a:pt x="157" y="67"/>
                      <a:pt x="156" y="68"/>
                    </a:cubicBezTo>
                    <a:cubicBezTo>
                      <a:pt x="156" y="68"/>
                      <a:pt x="154" y="66"/>
                      <a:pt x="154" y="66"/>
                    </a:cubicBezTo>
                    <a:cubicBezTo>
                      <a:pt x="154" y="65"/>
                      <a:pt x="156" y="65"/>
                      <a:pt x="156" y="64"/>
                    </a:cubicBezTo>
                    <a:cubicBezTo>
                      <a:pt x="156" y="63"/>
                      <a:pt x="154" y="63"/>
                      <a:pt x="154" y="62"/>
                    </a:cubicBezTo>
                    <a:cubicBezTo>
                      <a:pt x="154" y="62"/>
                      <a:pt x="155" y="60"/>
                      <a:pt x="155" y="60"/>
                    </a:cubicBezTo>
                    <a:cubicBezTo>
                      <a:pt x="155" y="59"/>
                      <a:pt x="154" y="59"/>
                      <a:pt x="153" y="58"/>
                    </a:cubicBezTo>
                    <a:cubicBezTo>
                      <a:pt x="153" y="58"/>
                      <a:pt x="151" y="57"/>
                      <a:pt x="151" y="57"/>
                    </a:cubicBezTo>
                    <a:cubicBezTo>
                      <a:pt x="151" y="56"/>
                      <a:pt x="152" y="55"/>
                      <a:pt x="153" y="54"/>
                    </a:cubicBezTo>
                    <a:cubicBezTo>
                      <a:pt x="153" y="54"/>
                      <a:pt x="154" y="53"/>
                      <a:pt x="154" y="52"/>
                    </a:cubicBezTo>
                    <a:cubicBezTo>
                      <a:pt x="154" y="52"/>
                      <a:pt x="156" y="50"/>
                      <a:pt x="156" y="50"/>
                    </a:cubicBezTo>
                    <a:cubicBezTo>
                      <a:pt x="156" y="49"/>
                      <a:pt x="154" y="49"/>
                      <a:pt x="154" y="48"/>
                    </a:cubicBezTo>
                    <a:cubicBezTo>
                      <a:pt x="154" y="48"/>
                      <a:pt x="152" y="47"/>
                      <a:pt x="151" y="46"/>
                    </a:cubicBezTo>
                    <a:cubicBezTo>
                      <a:pt x="151" y="47"/>
                      <a:pt x="150" y="48"/>
                      <a:pt x="150" y="49"/>
                    </a:cubicBezTo>
                    <a:cubicBezTo>
                      <a:pt x="150" y="49"/>
                      <a:pt x="148" y="51"/>
                      <a:pt x="148" y="51"/>
                    </a:cubicBezTo>
                    <a:cubicBezTo>
                      <a:pt x="148" y="51"/>
                      <a:pt x="150" y="52"/>
                      <a:pt x="150" y="53"/>
                    </a:cubicBezTo>
                    <a:cubicBezTo>
                      <a:pt x="150" y="53"/>
                      <a:pt x="149" y="54"/>
                      <a:pt x="149" y="55"/>
                    </a:cubicBezTo>
                    <a:cubicBezTo>
                      <a:pt x="148" y="56"/>
                      <a:pt x="147" y="56"/>
                      <a:pt x="147" y="57"/>
                    </a:cubicBezTo>
                    <a:cubicBezTo>
                      <a:pt x="146" y="58"/>
                      <a:pt x="146" y="59"/>
                      <a:pt x="145" y="59"/>
                    </a:cubicBezTo>
                    <a:cubicBezTo>
                      <a:pt x="145" y="59"/>
                      <a:pt x="143" y="58"/>
                      <a:pt x="143" y="58"/>
                    </a:cubicBezTo>
                    <a:cubicBezTo>
                      <a:pt x="143" y="57"/>
                      <a:pt x="145" y="56"/>
                      <a:pt x="145" y="55"/>
                    </a:cubicBezTo>
                    <a:cubicBezTo>
                      <a:pt x="144" y="55"/>
                      <a:pt x="143" y="54"/>
                      <a:pt x="142" y="54"/>
                    </a:cubicBezTo>
                    <a:cubicBezTo>
                      <a:pt x="142" y="54"/>
                      <a:pt x="141" y="56"/>
                      <a:pt x="141" y="56"/>
                    </a:cubicBezTo>
                    <a:cubicBezTo>
                      <a:pt x="140" y="56"/>
                      <a:pt x="139" y="54"/>
                      <a:pt x="138" y="54"/>
                    </a:cubicBezTo>
                    <a:cubicBezTo>
                      <a:pt x="138" y="54"/>
                      <a:pt x="137" y="56"/>
                      <a:pt x="137" y="56"/>
                    </a:cubicBezTo>
                    <a:cubicBezTo>
                      <a:pt x="136" y="57"/>
                      <a:pt x="136" y="58"/>
                      <a:pt x="135" y="59"/>
                    </a:cubicBezTo>
                    <a:cubicBezTo>
                      <a:pt x="134" y="60"/>
                      <a:pt x="133" y="62"/>
                      <a:pt x="132" y="63"/>
                    </a:cubicBezTo>
                    <a:cubicBezTo>
                      <a:pt x="130" y="62"/>
                      <a:pt x="129" y="61"/>
                      <a:pt x="127" y="60"/>
                    </a:cubicBezTo>
                    <a:cubicBezTo>
                      <a:pt x="128" y="59"/>
                      <a:pt x="128" y="58"/>
                      <a:pt x="129" y="57"/>
                    </a:cubicBezTo>
                    <a:cubicBezTo>
                      <a:pt x="129" y="57"/>
                      <a:pt x="131" y="56"/>
                      <a:pt x="131" y="55"/>
                    </a:cubicBezTo>
                    <a:cubicBezTo>
                      <a:pt x="131" y="55"/>
                      <a:pt x="128" y="54"/>
                      <a:pt x="128" y="54"/>
                    </a:cubicBezTo>
                    <a:cubicBezTo>
                      <a:pt x="129" y="53"/>
                      <a:pt x="130" y="51"/>
                      <a:pt x="130" y="51"/>
                    </a:cubicBezTo>
                    <a:cubicBezTo>
                      <a:pt x="130" y="51"/>
                      <a:pt x="132" y="53"/>
                      <a:pt x="132" y="53"/>
                    </a:cubicBezTo>
                    <a:cubicBezTo>
                      <a:pt x="133" y="53"/>
                      <a:pt x="134" y="51"/>
                      <a:pt x="134" y="51"/>
                    </a:cubicBezTo>
                    <a:cubicBezTo>
                      <a:pt x="135" y="50"/>
                      <a:pt x="135" y="49"/>
                      <a:pt x="136" y="49"/>
                    </a:cubicBezTo>
                    <a:cubicBezTo>
                      <a:pt x="136" y="48"/>
                      <a:pt x="137" y="47"/>
                      <a:pt x="137" y="46"/>
                    </a:cubicBezTo>
                    <a:cubicBezTo>
                      <a:pt x="138" y="46"/>
                      <a:pt x="139" y="45"/>
                      <a:pt x="139" y="44"/>
                    </a:cubicBezTo>
                    <a:cubicBezTo>
                      <a:pt x="140" y="43"/>
                      <a:pt x="140" y="43"/>
                      <a:pt x="141" y="42"/>
                    </a:cubicBezTo>
                    <a:cubicBezTo>
                      <a:pt x="141" y="42"/>
                      <a:pt x="139" y="40"/>
                      <a:pt x="139" y="40"/>
                    </a:cubicBezTo>
                    <a:cubicBezTo>
                      <a:pt x="138" y="40"/>
                      <a:pt x="138" y="42"/>
                      <a:pt x="137" y="42"/>
                    </a:cubicBezTo>
                    <a:cubicBezTo>
                      <a:pt x="136" y="42"/>
                      <a:pt x="135" y="40"/>
                      <a:pt x="135" y="41"/>
                    </a:cubicBezTo>
                    <a:cubicBezTo>
                      <a:pt x="134" y="41"/>
                      <a:pt x="133" y="42"/>
                      <a:pt x="133" y="43"/>
                    </a:cubicBezTo>
                    <a:cubicBezTo>
                      <a:pt x="133" y="43"/>
                      <a:pt x="135" y="44"/>
                      <a:pt x="135" y="45"/>
                    </a:cubicBezTo>
                    <a:cubicBezTo>
                      <a:pt x="135" y="45"/>
                      <a:pt x="134" y="47"/>
                      <a:pt x="133" y="47"/>
                    </a:cubicBezTo>
                    <a:cubicBezTo>
                      <a:pt x="133" y="47"/>
                      <a:pt x="131" y="45"/>
                      <a:pt x="131" y="45"/>
                    </a:cubicBezTo>
                    <a:cubicBezTo>
                      <a:pt x="131" y="46"/>
                      <a:pt x="130" y="47"/>
                      <a:pt x="130" y="47"/>
                    </a:cubicBezTo>
                    <a:cubicBezTo>
                      <a:pt x="129" y="48"/>
                      <a:pt x="128" y="49"/>
                      <a:pt x="128" y="50"/>
                    </a:cubicBezTo>
                    <a:cubicBezTo>
                      <a:pt x="127" y="50"/>
                      <a:pt x="127" y="51"/>
                      <a:pt x="126" y="52"/>
                    </a:cubicBezTo>
                    <a:cubicBezTo>
                      <a:pt x="126" y="52"/>
                      <a:pt x="125" y="54"/>
                      <a:pt x="124" y="54"/>
                    </a:cubicBezTo>
                    <a:cubicBezTo>
                      <a:pt x="124" y="54"/>
                      <a:pt x="122" y="52"/>
                      <a:pt x="122" y="52"/>
                    </a:cubicBezTo>
                    <a:cubicBezTo>
                      <a:pt x="122" y="52"/>
                      <a:pt x="121" y="54"/>
                      <a:pt x="121" y="55"/>
                    </a:cubicBezTo>
                    <a:cubicBezTo>
                      <a:pt x="120" y="55"/>
                      <a:pt x="119" y="56"/>
                      <a:pt x="119" y="57"/>
                    </a:cubicBezTo>
                    <a:cubicBezTo>
                      <a:pt x="118" y="57"/>
                      <a:pt x="118" y="59"/>
                      <a:pt x="117" y="59"/>
                    </a:cubicBezTo>
                    <a:cubicBezTo>
                      <a:pt x="117" y="59"/>
                      <a:pt x="115" y="57"/>
                      <a:pt x="115" y="57"/>
                    </a:cubicBezTo>
                    <a:cubicBezTo>
                      <a:pt x="114" y="57"/>
                      <a:pt x="114" y="59"/>
                      <a:pt x="113" y="60"/>
                    </a:cubicBezTo>
                    <a:cubicBezTo>
                      <a:pt x="113" y="60"/>
                      <a:pt x="112" y="58"/>
                      <a:pt x="111" y="58"/>
                    </a:cubicBezTo>
                    <a:cubicBezTo>
                      <a:pt x="111" y="58"/>
                      <a:pt x="110" y="60"/>
                      <a:pt x="109" y="60"/>
                    </a:cubicBezTo>
                    <a:cubicBezTo>
                      <a:pt x="109" y="60"/>
                      <a:pt x="108" y="59"/>
                      <a:pt x="107" y="58"/>
                    </a:cubicBezTo>
                    <a:cubicBezTo>
                      <a:pt x="106" y="58"/>
                      <a:pt x="106" y="57"/>
                      <a:pt x="105" y="57"/>
                    </a:cubicBezTo>
                    <a:cubicBezTo>
                      <a:pt x="104" y="56"/>
                      <a:pt x="103" y="55"/>
                      <a:pt x="103" y="55"/>
                    </a:cubicBezTo>
                    <a:cubicBezTo>
                      <a:pt x="102" y="55"/>
                      <a:pt x="101" y="57"/>
                      <a:pt x="101" y="57"/>
                    </a:cubicBezTo>
                    <a:cubicBezTo>
                      <a:pt x="101" y="57"/>
                      <a:pt x="103" y="59"/>
                      <a:pt x="103" y="59"/>
                    </a:cubicBezTo>
                    <a:cubicBezTo>
                      <a:pt x="103" y="59"/>
                      <a:pt x="102" y="61"/>
                      <a:pt x="101" y="61"/>
                    </a:cubicBezTo>
                    <a:cubicBezTo>
                      <a:pt x="101" y="61"/>
                      <a:pt x="99" y="60"/>
                      <a:pt x="99" y="59"/>
                    </a:cubicBezTo>
                    <a:cubicBezTo>
                      <a:pt x="99" y="59"/>
                      <a:pt x="101" y="57"/>
                      <a:pt x="101" y="57"/>
                    </a:cubicBezTo>
                    <a:cubicBezTo>
                      <a:pt x="101" y="57"/>
                      <a:pt x="99" y="56"/>
                      <a:pt x="99" y="56"/>
                    </a:cubicBezTo>
                    <a:cubicBezTo>
                      <a:pt x="98" y="55"/>
                      <a:pt x="97" y="54"/>
                      <a:pt x="96" y="54"/>
                    </a:cubicBezTo>
                    <a:cubicBezTo>
                      <a:pt x="96" y="53"/>
                      <a:pt x="95" y="53"/>
                      <a:pt x="94" y="52"/>
                    </a:cubicBezTo>
                    <a:cubicBezTo>
                      <a:pt x="93" y="52"/>
                      <a:pt x="93" y="51"/>
                      <a:pt x="92" y="50"/>
                    </a:cubicBezTo>
                    <a:cubicBezTo>
                      <a:pt x="91" y="50"/>
                      <a:pt x="90" y="49"/>
                      <a:pt x="90" y="49"/>
                    </a:cubicBezTo>
                    <a:cubicBezTo>
                      <a:pt x="89" y="49"/>
                      <a:pt x="89" y="50"/>
                      <a:pt x="88" y="51"/>
                    </a:cubicBezTo>
                    <a:cubicBezTo>
                      <a:pt x="88" y="51"/>
                      <a:pt x="87" y="53"/>
                      <a:pt x="86" y="53"/>
                    </a:cubicBezTo>
                    <a:cubicBezTo>
                      <a:pt x="86" y="53"/>
                      <a:pt x="84" y="51"/>
                      <a:pt x="84" y="51"/>
                    </a:cubicBezTo>
                    <a:cubicBezTo>
                      <a:pt x="83" y="52"/>
                      <a:pt x="83" y="53"/>
                      <a:pt x="82" y="54"/>
                    </a:cubicBezTo>
                    <a:cubicBezTo>
                      <a:pt x="82" y="54"/>
                      <a:pt x="81" y="55"/>
                      <a:pt x="81" y="56"/>
                    </a:cubicBezTo>
                    <a:cubicBezTo>
                      <a:pt x="80" y="57"/>
                      <a:pt x="79" y="57"/>
                      <a:pt x="79" y="58"/>
                    </a:cubicBezTo>
                    <a:cubicBezTo>
                      <a:pt x="78" y="59"/>
                      <a:pt x="78" y="60"/>
                      <a:pt x="77" y="60"/>
                    </a:cubicBezTo>
                    <a:cubicBezTo>
                      <a:pt x="77" y="61"/>
                      <a:pt x="76" y="63"/>
                      <a:pt x="76" y="63"/>
                    </a:cubicBezTo>
                    <a:cubicBezTo>
                      <a:pt x="75" y="63"/>
                      <a:pt x="73" y="61"/>
                      <a:pt x="73" y="61"/>
                    </a:cubicBezTo>
                    <a:cubicBezTo>
                      <a:pt x="73" y="61"/>
                      <a:pt x="75" y="59"/>
                      <a:pt x="75" y="59"/>
                    </a:cubicBezTo>
                    <a:cubicBezTo>
                      <a:pt x="75" y="58"/>
                      <a:pt x="73" y="57"/>
                      <a:pt x="73" y="57"/>
                    </a:cubicBezTo>
                    <a:cubicBezTo>
                      <a:pt x="72" y="57"/>
                      <a:pt x="71" y="59"/>
                      <a:pt x="71" y="59"/>
                    </a:cubicBezTo>
                    <a:cubicBezTo>
                      <a:pt x="70" y="59"/>
                      <a:pt x="69" y="58"/>
                      <a:pt x="69" y="58"/>
                    </a:cubicBezTo>
                    <a:cubicBezTo>
                      <a:pt x="68" y="57"/>
                      <a:pt x="67" y="56"/>
                      <a:pt x="67" y="56"/>
                    </a:cubicBezTo>
                    <a:cubicBezTo>
                      <a:pt x="66" y="55"/>
                      <a:pt x="65" y="55"/>
                      <a:pt x="64" y="54"/>
                    </a:cubicBezTo>
                    <a:cubicBezTo>
                      <a:pt x="64" y="55"/>
                      <a:pt x="63" y="56"/>
                      <a:pt x="63" y="56"/>
                    </a:cubicBezTo>
                    <a:close/>
                    <a:moveTo>
                      <a:pt x="163" y="13"/>
                    </a:moveTo>
                    <a:cubicBezTo>
                      <a:pt x="163" y="13"/>
                      <a:pt x="162" y="15"/>
                      <a:pt x="161" y="15"/>
                    </a:cubicBezTo>
                    <a:cubicBezTo>
                      <a:pt x="161" y="16"/>
                      <a:pt x="160" y="17"/>
                      <a:pt x="160" y="17"/>
                    </a:cubicBezTo>
                    <a:cubicBezTo>
                      <a:pt x="159" y="18"/>
                      <a:pt x="162" y="19"/>
                      <a:pt x="162" y="19"/>
                    </a:cubicBezTo>
                    <a:cubicBezTo>
                      <a:pt x="162" y="19"/>
                      <a:pt x="160" y="21"/>
                      <a:pt x="160" y="21"/>
                    </a:cubicBezTo>
                    <a:cubicBezTo>
                      <a:pt x="160" y="21"/>
                      <a:pt x="162" y="23"/>
                      <a:pt x="162" y="23"/>
                    </a:cubicBezTo>
                    <a:cubicBezTo>
                      <a:pt x="163" y="23"/>
                      <a:pt x="164" y="21"/>
                      <a:pt x="164" y="21"/>
                    </a:cubicBezTo>
                    <a:cubicBezTo>
                      <a:pt x="165" y="20"/>
                      <a:pt x="165" y="19"/>
                      <a:pt x="166" y="18"/>
                    </a:cubicBezTo>
                    <a:cubicBezTo>
                      <a:pt x="166" y="18"/>
                      <a:pt x="164" y="17"/>
                      <a:pt x="164" y="17"/>
                    </a:cubicBezTo>
                    <a:cubicBezTo>
                      <a:pt x="163" y="16"/>
                      <a:pt x="165" y="15"/>
                      <a:pt x="165" y="15"/>
                    </a:cubicBezTo>
                    <a:cubicBezTo>
                      <a:pt x="165" y="15"/>
                      <a:pt x="163" y="13"/>
                      <a:pt x="163" y="13"/>
                    </a:cubicBezTo>
                    <a:close/>
                    <a:moveTo>
                      <a:pt x="367" y="24"/>
                    </a:moveTo>
                    <a:cubicBezTo>
                      <a:pt x="367" y="24"/>
                      <a:pt x="368" y="21"/>
                      <a:pt x="368" y="21"/>
                    </a:cubicBezTo>
                    <a:cubicBezTo>
                      <a:pt x="368" y="21"/>
                      <a:pt x="367" y="20"/>
                      <a:pt x="366" y="20"/>
                    </a:cubicBezTo>
                    <a:cubicBezTo>
                      <a:pt x="366" y="19"/>
                      <a:pt x="364" y="18"/>
                      <a:pt x="364" y="18"/>
                    </a:cubicBezTo>
                    <a:cubicBezTo>
                      <a:pt x="364" y="18"/>
                      <a:pt x="363" y="20"/>
                      <a:pt x="362" y="20"/>
                    </a:cubicBezTo>
                    <a:cubicBezTo>
                      <a:pt x="362" y="21"/>
                      <a:pt x="361" y="22"/>
                      <a:pt x="361" y="22"/>
                    </a:cubicBezTo>
                    <a:cubicBezTo>
                      <a:pt x="360" y="23"/>
                      <a:pt x="359" y="24"/>
                      <a:pt x="359" y="25"/>
                    </a:cubicBezTo>
                    <a:cubicBezTo>
                      <a:pt x="359" y="25"/>
                      <a:pt x="357" y="26"/>
                      <a:pt x="357" y="27"/>
                    </a:cubicBezTo>
                    <a:cubicBezTo>
                      <a:pt x="357" y="27"/>
                      <a:pt x="359" y="29"/>
                      <a:pt x="359" y="29"/>
                    </a:cubicBezTo>
                    <a:cubicBezTo>
                      <a:pt x="360" y="28"/>
                      <a:pt x="361" y="27"/>
                      <a:pt x="361" y="26"/>
                    </a:cubicBezTo>
                    <a:cubicBezTo>
                      <a:pt x="362" y="25"/>
                      <a:pt x="363" y="23"/>
                      <a:pt x="365" y="22"/>
                    </a:cubicBezTo>
                    <a:cubicBezTo>
                      <a:pt x="365" y="22"/>
                      <a:pt x="366" y="24"/>
                      <a:pt x="367" y="24"/>
                    </a:cubicBezTo>
                    <a:close/>
                    <a:moveTo>
                      <a:pt x="592" y="15"/>
                    </a:moveTo>
                    <a:cubicBezTo>
                      <a:pt x="592" y="16"/>
                      <a:pt x="591" y="17"/>
                      <a:pt x="590" y="18"/>
                    </a:cubicBezTo>
                    <a:cubicBezTo>
                      <a:pt x="590" y="18"/>
                      <a:pt x="593" y="19"/>
                      <a:pt x="593" y="19"/>
                    </a:cubicBezTo>
                    <a:cubicBezTo>
                      <a:pt x="593" y="20"/>
                      <a:pt x="591" y="21"/>
                      <a:pt x="591" y="21"/>
                    </a:cubicBezTo>
                    <a:cubicBezTo>
                      <a:pt x="591" y="22"/>
                      <a:pt x="590" y="23"/>
                      <a:pt x="589" y="24"/>
                    </a:cubicBezTo>
                    <a:cubicBezTo>
                      <a:pt x="589" y="24"/>
                      <a:pt x="588" y="25"/>
                      <a:pt x="587" y="26"/>
                    </a:cubicBezTo>
                    <a:cubicBezTo>
                      <a:pt x="588" y="26"/>
                      <a:pt x="589" y="28"/>
                      <a:pt x="590" y="28"/>
                    </a:cubicBezTo>
                    <a:cubicBezTo>
                      <a:pt x="590" y="27"/>
                      <a:pt x="591" y="26"/>
                      <a:pt x="591" y="25"/>
                    </a:cubicBezTo>
                    <a:cubicBezTo>
                      <a:pt x="592" y="25"/>
                      <a:pt x="593" y="24"/>
                      <a:pt x="593" y="23"/>
                    </a:cubicBezTo>
                    <a:cubicBezTo>
                      <a:pt x="594" y="22"/>
                      <a:pt x="594" y="22"/>
                      <a:pt x="595" y="21"/>
                    </a:cubicBezTo>
                    <a:cubicBezTo>
                      <a:pt x="596" y="19"/>
                      <a:pt x="597" y="18"/>
                      <a:pt x="598" y="16"/>
                    </a:cubicBezTo>
                    <a:cubicBezTo>
                      <a:pt x="597" y="15"/>
                      <a:pt x="595" y="14"/>
                      <a:pt x="594" y="13"/>
                    </a:cubicBezTo>
                    <a:cubicBezTo>
                      <a:pt x="593" y="14"/>
                      <a:pt x="593" y="15"/>
                      <a:pt x="592" y="15"/>
                    </a:cubicBezTo>
                    <a:close/>
                    <a:moveTo>
                      <a:pt x="554" y="57"/>
                    </a:moveTo>
                    <a:cubicBezTo>
                      <a:pt x="554" y="56"/>
                      <a:pt x="555" y="55"/>
                      <a:pt x="555" y="54"/>
                    </a:cubicBezTo>
                    <a:cubicBezTo>
                      <a:pt x="555" y="54"/>
                      <a:pt x="553" y="53"/>
                      <a:pt x="553" y="53"/>
                    </a:cubicBezTo>
                    <a:cubicBezTo>
                      <a:pt x="553" y="52"/>
                      <a:pt x="555" y="51"/>
                      <a:pt x="555" y="50"/>
                    </a:cubicBezTo>
                    <a:cubicBezTo>
                      <a:pt x="555" y="50"/>
                      <a:pt x="553" y="49"/>
                      <a:pt x="552" y="49"/>
                    </a:cubicBezTo>
                    <a:cubicBezTo>
                      <a:pt x="552" y="48"/>
                      <a:pt x="554" y="47"/>
                      <a:pt x="554" y="46"/>
                    </a:cubicBezTo>
                    <a:cubicBezTo>
                      <a:pt x="554" y="46"/>
                      <a:pt x="556" y="45"/>
                      <a:pt x="556" y="44"/>
                    </a:cubicBezTo>
                    <a:cubicBezTo>
                      <a:pt x="556" y="44"/>
                      <a:pt x="554" y="43"/>
                      <a:pt x="554" y="43"/>
                    </a:cubicBezTo>
                    <a:cubicBezTo>
                      <a:pt x="553" y="43"/>
                      <a:pt x="553" y="44"/>
                      <a:pt x="552" y="45"/>
                    </a:cubicBezTo>
                    <a:cubicBezTo>
                      <a:pt x="551" y="45"/>
                      <a:pt x="551" y="46"/>
                      <a:pt x="550" y="47"/>
                    </a:cubicBezTo>
                    <a:cubicBezTo>
                      <a:pt x="550" y="48"/>
                      <a:pt x="549" y="49"/>
                      <a:pt x="549" y="49"/>
                    </a:cubicBezTo>
                    <a:cubicBezTo>
                      <a:pt x="548" y="50"/>
                      <a:pt x="551" y="50"/>
                      <a:pt x="551" y="51"/>
                    </a:cubicBezTo>
                    <a:cubicBezTo>
                      <a:pt x="551" y="52"/>
                      <a:pt x="549" y="52"/>
                      <a:pt x="549" y="53"/>
                    </a:cubicBezTo>
                    <a:cubicBezTo>
                      <a:pt x="549" y="54"/>
                      <a:pt x="551" y="54"/>
                      <a:pt x="551" y="55"/>
                    </a:cubicBezTo>
                    <a:cubicBezTo>
                      <a:pt x="551" y="55"/>
                      <a:pt x="550" y="57"/>
                      <a:pt x="550" y="57"/>
                    </a:cubicBezTo>
                    <a:cubicBezTo>
                      <a:pt x="550" y="58"/>
                      <a:pt x="552" y="58"/>
                      <a:pt x="552" y="59"/>
                    </a:cubicBezTo>
                    <a:cubicBezTo>
                      <a:pt x="552" y="58"/>
                      <a:pt x="553" y="57"/>
                      <a:pt x="554" y="57"/>
                    </a:cubicBezTo>
                    <a:close/>
                    <a:moveTo>
                      <a:pt x="352" y="51"/>
                    </a:moveTo>
                    <a:cubicBezTo>
                      <a:pt x="351" y="50"/>
                      <a:pt x="350" y="49"/>
                      <a:pt x="348" y="48"/>
                    </a:cubicBezTo>
                    <a:cubicBezTo>
                      <a:pt x="347" y="50"/>
                      <a:pt x="346" y="51"/>
                      <a:pt x="345" y="53"/>
                    </a:cubicBezTo>
                    <a:cubicBezTo>
                      <a:pt x="346" y="54"/>
                      <a:pt x="348" y="55"/>
                      <a:pt x="349" y="56"/>
                    </a:cubicBezTo>
                    <a:cubicBezTo>
                      <a:pt x="350" y="54"/>
                      <a:pt x="351" y="53"/>
                      <a:pt x="352" y="51"/>
                    </a:cubicBezTo>
                    <a:close/>
                    <a:moveTo>
                      <a:pt x="11" y="45"/>
                    </a:moveTo>
                    <a:cubicBezTo>
                      <a:pt x="11" y="45"/>
                      <a:pt x="13" y="47"/>
                      <a:pt x="13" y="47"/>
                    </a:cubicBezTo>
                    <a:cubicBezTo>
                      <a:pt x="14" y="47"/>
                      <a:pt x="15" y="45"/>
                      <a:pt x="15" y="45"/>
                    </a:cubicBezTo>
                    <a:cubicBezTo>
                      <a:pt x="15" y="44"/>
                      <a:pt x="13" y="43"/>
                      <a:pt x="13" y="43"/>
                    </a:cubicBezTo>
                    <a:cubicBezTo>
                      <a:pt x="12" y="43"/>
                      <a:pt x="11" y="41"/>
                      <a:pt x="11" y="41"/>
                    </a:cubicBezTo>
                    <a:cubicBezTo>
                      <a:pt x="10" y="41"/>
                      <a:pt x="9" y="43"/>
                      <a:pt x="9" y="44"/>
                    </a:cubicBezTo>
                    <a:cubicBezTo>
                      <a:pt x="9" y="44"/>
                      <a:pt x="7" y="45"/>
                      <a:pt x="7" y="46"/>
                    </a:cubicBezTo>
                    <a:cubicBezTo>
                      <a:pt x="7" y="46"/>
                      <a:pt x="9" y="47"/>
                      <a:pt x="9" y="47"/>
                    </a:cubicBezTo>
                    <a:cubicBezTo>
                      <a:pt x="10" y="47"/>
                      <a:pt x="10" y="45"/>
                      <a:pt x="11" y="45"/>
                    </a:cubicBezTo>
                    <a:close/>
                    <a:moveTo>
                      <a:pt x="51" y="44"/>
                    </a:moveTo>
                    <a:cubicBezTo>
                      <a:pt x="51" y="44"/>
                      <a:pt x="52" y="42"/>
                      <a:pt x="53" y="42"/>
                    </a:cubicBezTo>
                    <a:cubicBezTo>
                      <a:pt x="53" y="42"/>
                      <a:pt x="55" y="44"/>
                      <a:pt x="55" y="43"/>
                    </a:cubicBezTo>
                    <a:cubicBezTo>
                      <a:pt x="55" y="43"/>
                      <a:pt x="56" y="42"/>
                      <a:pt x="57" y="41"/>
                    </a:cubicBezTo>
                    <a:cubicBezTo>
                      <a:pt x="57" y="40"/>
                      <a:pt x="58" y="40"/>
                      <a:pt x="58" y="39"/>
                    </a:cubicBezTo>
                    <a:cubicBezTo>
                      <a:pt x="57" y="39"/>
                      <a:pt x="57" y="37"/>
                      <a:pt x="56" y="37"/>
                    </a:cubicBezTo>
                    <a:cubicBezTo>
                      <a:pt x="56" y="37"/>
                      <a:pt x="55" y="39"/>
                      <a:pt x="54" y="39"/>
                    </a:cubicBezTo>
                    <a:cubicBezTo>
                      <a:pt x="54" y="39"/>
                      <a:pt x="52" y="38"/>
                      <a:pt x="52" y="38"/>
                    </a:cubicBezTo>
                    <a:cubicBezTo>
                      <a:pt x="52" y="38"/>
                      <a:pt x="51" y="39"/>
                      <a:pt x="50" y="40"/>
                    </a:cubicBezTo>
                    <a:cubicBezTo>
                      <a:pt x="50" y="41"/>
                      <a:pt x="49" y="41"/>
                      <a:pt x="49" y="42"/>
                    </a:cubicBezTo>
                    <a:cubicBezTo>
                      <a:pt x="50" y="42"/>
                      <a:pt x="50" y="44"/>
                      <a:pt x="51" y="44"/>
                    </a:cubicBezTo>
                    <a:close/>
                    <a:moveTo>
                      <a:pt x="63" y="28"/>
                    </a:moveTo>
                    <a:cubicBezTo>
                      <a:pt x="63" y="28"/>
                      <a:pt x="61" y="27"/>
                      <a:pt x="61" y="27"/>
                    </a:cubicBezTo>
                    <a:cubicBezTo>
                      <a:pt x="60" y="26"/>
                      <a:pt x="59" y="25"/>
                      <a:pt x="58" y="25"/>
                    </a:cubicBezTo>
                    <a:cubicBezTo>
                      <a:pt x="58" y="25"/>
                      <a:pt x="57" y="27"/>
                      <a:pt x="57" y="27"/>
                    </a:cubicBezTo>
                    <a:cubicBezTo>
                      <a:pt x="56" y="27"/>
                      <a:pt x="55" y="29"/>
                      <a:pt x="55" y="29"/>
                    </a:cubicBezTo>
                    <a:cubicBezTo>
                      <a:pt x="55" y="30"/>
                      <a:pt x="57" y="31"/>
                      <a:pt x="57" y="31"/>
                    </a:cubicBezTo>
                    <a:cubicBezTo>
                      <a:pt x="58" y="31"/>
                      <a:pt x="59" y="33"/>
                      <a:pt x="59" y="33"/>
                    </a:cubicBezTo>
                    <a:cubicBezTo>
                      <a:pt x="60" y="33"/>
                      <a:pt x="61" y="31"/>
                      <a:pt x="61" y="30"/>
                    </a:cubicBezTo>
                    <a:cubicBezTo>
                      <a:pt x="61" y="30"/>
                      <a:pt x="63" y="29"/>
                      <a:pt x="63" y="28"/>
                    </a:cubicBezTo>
                    <a:close/>
                    <a:moveTo>
                      <a:pt x="108" y="48"/>
                    </a:moveTo>
                    <a:cubicBezTo>
                      <a:pt x="108" y="48"/>
                      <a:pt x="106" y="47"/>
                      <a:pt x="105" y="47"/>
                    </a:cubicBezTo>
                    <a:cubicBezTo>
                      <a:pt x="105" y="46"/>
                      <a:pt x="103" y="45"/>
                      <a:pt x="103" y="45"/>
                    </a:cubicBezTo>
                    <a:cubicBezTo>
                      <a:pt x="103" y="45"/>
                      <a:pt x="102" y="47"/>
                      <a:pt x="101" y="47"/>
                    </a:cubicBezTo>
                    <a:cubicBezTo>
                      <a:pt x="101" y="47"/>
                      <a:pt x="100" y="49"/>
                      <a:pt x="100" y="49"/>
                    </a:cubicBezTo>
                    <a:cubicBezTo>
                      <a:pt x="100" y="50"/>
                      <a:pt x="102" y="51"/>
                      <a:pt x="102" y="51"/>
                    </a:cubicBezTo>
                    <a:cubicBezTo>
                      <a:pt x="102" y="51"/>
                      <a:pt x="104" y="53"/>
                      <a:pt x="104" y="53"/>
                    </a:cubicBezTo>
                    <a:cubicBezTo>
                      <a:pt x="105" y="53"/>
                      <a:pt x="106" y="51"/>
                      <a:pt x="106" y="51"/>
                    </a:cubicBezTo>
                    <a:cubicBezTo>
                      <a:pt x="106" y="50"/>
                      <a:pt x="108" y="49"/>
                      <a:pt x="108" y="48"/>
                    </a:cubicBezTo>
                    <a:close/>
                    <a:moveTo>
                      <a:pt x="116" y="51"/>
                    </a:moveTo>
                    <a:cubicBezTo>
                      <a:pt x="116" y="51"/>
                      <a:pt x="117" y="49"/>
                      <a:pt x="118" y="49"/>
                    </a:cubicBezTo>
                    <a:cubicBezTo>
                      <a:pt x="118" y="48"/>
                      <a:pt x="119" y="47"/>
                      <a:pt x="119" y="47"/>
                    </a:cubicBezTo>
                    <a:cubicBezTo>
                      <a:pt x="120" y="46"/>
                      <a:pt x="121" y="45"/>
                      <a:pt x="121" y="44"/>
                    </a:cubicBezTo>
                    <a:cubicBezTo>
                      <a:pt x="121" y="44"/>
                      <a:pt x="119" y="43"/>
                      <a:pt x="119" y="43"/>
                    </a:cubicBezTo>
                    <a:cubicBezTo>
                      <a:pt x="119" y="43"/>
                      <a:pt x="117" y="41"/>
                      <a:pt x="117" y="41"/>
                    </a:cubicBezTo>
                    <a:cubicBezTo>
                      <a:pt x="116" y="41"/>
                      <a:pt x="115" y="43"/>
                      <a:pt x="115" y="43"/>
                    </a:cubicBezTo>
                    <a:cubicBezTo>
                      <a:pt x="114" y="44"/>
                      <a:pt x="114" y="45"/>
                      <a:pt x="113" y="46"/>
                    </a:cubicBezTo>
                    <a:cubicBezTo>
                      <a:pt x="113" y="46"/>
                      <a:pt x="115" y="47"/>
                      <a:pt x="116" y="47"/>
                    </a:cubicBezTo>
                    <a:cubicBezTo>
                      <a:pt x="116" y="48"/>
                      <a:pt x="114" y="49"/>
                      <a:pt x="114" y="49"/>
                    </a:cubicBezTo>
                    <a:cubicBezTo>
                      <a:pt x="114" y="49"/>
                      <a:pt x="116" y="51"/>
                      <a:pt x="116" y="51"/>
                    </a:cubicBezTo>
                    <a:close/>
                    <a:moveTo>
                      <a:pt x="177" y="27"/>
                    </a:moveTo>
                    <a:cubicBezTo>
                      <a:pt x="178" y="27"/>
                      <a:pt x="178" y="29"/>
                      <a:pt x="179" y="29"/>
                    </a:cubicBezTo>
                    <a:cubicBezTo>
                      <a:pt x="180" y="29"/>
                      <a:pt x="180" y="27"/>
                      <a:pt x="181" y="26"/>
                    </a:cubicBezTo>
                    <a:cubicBezTo>
                      <a:pt x="181" y="26"/>
                      <a:pt x="182" y="24"/>
                      <a:pt x="183" y="24"/>
                    </a:cubicBezTo>
                    <a:cubicBezTo>
                      <a:pt x="183" y="24"/>
                      <a:pt x="185" y="26"/>
                      <a:pt x="185" y="26"/>
                    </a:cubicBezTo>
                    <a:cubicBezTo>
                      <a:pt x="185" y="25"/>
                      <a:pt x="186" y="24"/>
                      <a:pt x="186" y="24"/>
                    </a:cubicBezTo>
                    <a:cubicBezTo>
                      <a:pt x="188" y="22"/>
                      <a:pt x="189" y="21"/>
                      <a:pt x="190" y="19"/>
                    </a:cubicBezTo>
                    <a:cubicBezTo>
                      <a:pt x="191" y="19"/>
                      <a:pt x="191" y="21"/>
                      <a:pt x="192" y="21"/>
                    </a:cubicBezTo>
                    <a:cubicBezTo>
                      <a:pt x="192" y="21"/>
                      <a:pt x="194" y="19"/>
                      <a:pt x="194" y="19"/>
                    </a:cubicBezTo>
                    <a:cubicBezTo>
                      <a:pt x="194" y="19"/>
                      <a:pt x="192" y="17"/>
                      <a:pt x="192" y="17"/>
                    </a:cubicBezTo>
                    <a:cubicBezTo>
                      <a:pt x="191" y="17"/>
                      <a:pt x="190" y="19"/>
                      <a:pt x="190" y="19"/>
                    </a:cubicBezTo>
                    <a:cubicBezTo>
                      <a:pt x="189" y="19"/>
                      <a:pt x="188" y="17"/>
                      <a:pt x="188" y="18"/>
                    </a:cubicBezTo>
                    <a:cubicBezTo>
                      <a:pt x="187" y="18"/>
                      <a:pt x="186" y="20"/>
                      <a:pt x="186" y="20"/>
                    </a:cubicBezTo>
                    <a:cubicBezTo>
                      <a:pt x="185" y="20"/>
                      <a:pt x="184" y="18"/>
                      <a:pt x="184" y="18"/>
                    </a:cubicBezTo>
                    <a:cubicBezTo>
                      <a:pt x="183" y="18"/>
                      <a:pt x="182" y="16"/>
                      <a:pt x="181" y="16"/>
                    </a:cubicBezTo>
                    <a:cubicBezTo>
                      <a:pt x="181" y="17"/>
                      <a:pt x="180" y="18"/>
                      <a:pt x="180" y="19"/>
                    </a:cubicBezTo>
                    <a:cubicBezTo>
                      <a:pt x="179" y="19"/>
                      <a:pt x="179" y="20"/>
                      <a:pt x="178" y="21"/>
                    </a:cubicBezTo>
                    <a:cubicBezTo>
                      <a:pt x="178" y="22"/>
                      <a:pt x="177" y="22"/>
                      <a:pt x="176" y="23"/>
                    </a:cubicBezTo>
                    <a:cubicBezTo>
                      <a:pt x="176" y="24"/>
                      <a:pt x="175" y="25"/>
                      <a:pt x="175" y="25"/>
                    </a:cubicBezTo>
                    <a:cubicBezTo>
                      <a:pt x="174" y="26"/>
                      <a:pt x="173" y="27"/>
                      <a:pt x="173" y="27"/>
                    </a:cubicBezTo>
                    <a:cubicBezTo>
                      <a:pt x="173" y="28"/>
                      <a:pt x="175" y="29"/>
                      <a:pt x="175" y="29"/>
                    </a:cubicBezTo>
                    <a:cubicBezTo>
                      <a:pt x="176" y="28"/>
                      <a:pt x="176" y="28"/>
                      <a:pt x="177" y="27"/>
                    </a:cubicBezTo>
                    <a:close/>
                    <a:moveTo>
                      <a:pt x="206" y="49"/>
                    </a:moveTo>
                    <a:cubicBezTo>
                      <a:pt x="206" y="49"/>
                      <a:pt x="207" y="47"/>
                      <a:pt x="208" y="47"/>
                    </a:cubicBezTo>
                    <a:cubicBezTo>
                      <a:pt x="208" y="47"/>
                      <a:pt x="205" y="45"/>
                      <a:pt x="205" y="45"/>
                    </a:cubicBezTo>
                    <a:cubicBezTo>
                      <a:pt x="205" y="45"/>
                      <a:pt x="207" y="44"/>
                      <a:pt x="207" y="43"/>
                    </a:cubicBezTo>
                    <a:cubicBezTo>
                      <a:pt x="207" y="42"/>
                      <a:pt x="208" y="41"/>
                      <a:pt x="209" y="41"/>
                    </a:cubicBezTo>
                    <a:cubicBezTo>
                      <a:pt x="209" y="40"/>
                      <a:pt x="210" y="39"/>
                      <a:pt x="211" y="38"/>
                    </a:cubicBezTo>
                    <a:cubicBezTo>
                      <a:pt x="211" y="38"/>
                      <a:pt x="208" y="37"/>
                      <a:pt x="208" y="37"/>
                    </a:cubicBezTo>
                    <a:cubicBezTo>
                      <a:pt x="208" y="36"/>
                      <a:pt x="210" y="35"/>
                      <a:pt x="210" y="35"/>
                    </a:cubicBezTo>
                    <a:cubicBezTo>
                      <a:pt x="210" y="35"/>
                      <a:pt x="208" y="33"/>
                      <a:pt x="208" y="33"/>
                    </a:cubicBezTo>
                    <a:cubicBezTo>
                      <a:pt x="207" y="33"/>
                      <a:pt x="207" y="34"/>
                      <a:pt x="206" y="35"/>
                    </a:cubicBezTo>
                    <a:cubicBezTo>
                      <a:pt x="206" y="35"/>
                      <a:pt x="204" y="37"/>
                      <a:pt x="204" y="37"/>
                    </a:cubicBezTo>
                    <a:cubicBezTo>
                      <a:pt x="204" y="38"/>
                      <a:pt x="207" y="39"/>
                      <a:pt x="207" y="39"/>
                    </a:cubicBezTo>
                    <a:cubicBezTo>
                      <a:pt x="206" y="40"/>
                      <a:pt x="205" y="41"/>
                      <a:pt x="205" y="41"/>
                    </a:cubicBezTo>
                    <a:cubicBezTo>
                      <a:pt x="204" y="42"/>
                      <a:pt x="203" y="43"/>
                      <a:pt x="203" y="43"/>
                    </a:cubicBezTo>
                    <a:cubicBezTo>
                      <a:pt x="203" y="44"/>
                      <a:pt x="201" y="45"/>
                      <a:pt x="201" y="46"/>
                    </a:cubicBezTo>
                    <a:cubicBezTo>
                      <a:pt x="202" y="46"/>
                      <a:pt x="203" y="47"/>
                      <a:pt x="204" y="47"/>
                    </a:cubicBezTo>
                    <a:cubicBezTo>
                      <a:pt x="204" y="47"/>
                      <a:pt x="205" y="49"/>
                      <a:pt x="206" y="49"/>
                    </a:cubicBezTo>
                    <a:close/>
                    <a:moveTo>
                      <a:pt x="240" y="51"/>
                    </a:moveTo>
                    <a:cubicBezTo>
                      <a:pt x="240" y="50"/>
                      <a:pt x="242" y="52"/>
                      <a:pt x="242" y="52"/>
                    </a:cubicBezTo>
                    <a:cubicBezTo>
                      <a:pt x="243" y="52"/>
                      <a:pt x="244" y="50"/>
                      <a:pt x="244" y="50"/>
                    </a:cubicBezTo>
                    <a:cubicBezTo>
                      <a:pt x="244" y="50"/>
                      <a:pt x="242" y="48"/>
                      <a:pt x="242" y="48"/>
                    </a:cubicBezTo>
                    <a:cubicBezTo>
                      <a:pt x="241" y="48"/>
                      <a:pt x="240" y="47"/>
                      <a:pt x="240" y="47"/>
                    </a:cubicBezTo>
                    <a:cubicBezTo>
                      <a:pt x="239" y="47"/>
                      <a:pt x="238" y="49"/>
                      <a:pt x="238" y="49"/>
                    </a:cubicBezTo>
                    <a:cubicBezTo>
                      <a:pt x="238" y="49"/>
                      <a:pt x="236" y="51"/>
                      <a:pt x="236" y="51"/>
                    </a:cubicBezTo>
                    <a:cubicBezTo>
                      <a:pt x="236" y="52"/>
                      <a:pt x="238" y="52"/>
                      <a:pt x="238" y="53"/>
                    </a:cubicBezTo>
                    <a:cubicBezTo>
                      <a:pt x="239" y="53"/>
                      <a:pt x="240" y="51"/>
                      <a:pt x="240" y="51"/>
                    </a:cubicBezTo>
                    <a:close/>
                    <a:moveTo>
                      <a:pt x="233" y="45"/>
                    </a:moveTo>
                    <a:cubicBezTo>
                      <a:pt x="234" y="46"/>
                      <a:pt x="235" y="43"/>
                      <a:pt x="235" y="43"/>
                    </a:cubicBezTo>
                    <a:cubicBezTo>
                      <a:pt x="236" y="43"/>
                      <a:pt x="237" y="45"/>
                      <a:pt x="237" y="45"/>
                    </a:cubicBezTo>
                    <a:cubicBezTo>
                      <a:pt x="238" y="45"/>
                      <a:pt x="239" y="43"/>
                      <a:pt x="239" y="43"/>
                    </a:cubicBezTo>
                    <a:cubicBezTo>
                      <a:pt x="240" y="42"/>
                      <a:pt x="240" y="41"/>
                      <a:pt x="241" y="40"/>
                    </a:cubicBezTo>
                    <a:cubicBezTo>
                      <a:pt x="240" y="40"/>
                      <a:pt x="239" y="39"/>
                      <a:pt x="239" y="39"/>
                    </a:cubicBezTo>
                    <a:cubicBezTo>
                      <a:pt x="238" y="39"/>
                      <a:pt x="237" y="41"/>
                      <a:pt x="237" y="41"/>
                    </a:cubicBezTo>
                    <a:cubicBezTo>
                      <a:pt x="236" y="41"/>
                      <a:pt x="235" y="39"/>
                      <a:pt x="235" y="39"/>
                    </a:cubicBezTo>
                    <a:cubicBezTo>
                      <a:pt x="234" y="40"/>
                      <a:pt x="233" y="41"/>
                      <a:pt x="233" y="41"/>
                    </a:cubicBezTo>
                    <a:cubicBezTo>
                      <a:pt x="232" y="42"/>
                      <a:pt x="232" y="43"/>
                      <a:pt x="231" y="44"/>
                    </a:cubicBezTo>
                    <a:cubicBezTo>
                      <a:pt x="232" y="44"/>
                      <a:pt x="233" y="45"/>
                      <a:pt x="233" y="45"/>
                    </a:cubicBezTo>
                    <a:close/>
                    <a:moveTo>
                      <a:pt x="241" y="30"/>
                    </a:moveTo>
                    <a:cubicBezTo>
                      <a:pt x="242" y="30"/>
                      <a:pt x="243" y="32"/>
                      <a:pt x="244" y="32"/>
                    </a:cubicBezTo>
                    <a:cubicBezTo>
                      <a:pt x="244" y="32"/>
                      <a:pt x="245" y="30"/>
                      <a:pt x="245" y="30"/>
                    </a:cubicBezTo>
                    <a:cubicBezTo>
                      <a:pt x="246" y="30"/>
                      <a:pt x="247" y="32"/>
                      <a:pt x="248" y="32"/>
                    </a:cubicBezTo>
                    <a:cubicBezTo>
                      <a:pt x="248" y="31"/>
                      <a:pt x="249" y="29"/>
                      <a:pt x="249" y="29"/>
                    </a:cubicBezTo>
                    <a:cubicBezTo>
                      <a:pt x="248" y="28"/>
                      <a:pt x="246" y="27"/>
                      <a:pt x="245" y="26"/>
                    </a:cubicBezTo>
                    <a:cubicBezTo>
                      <a:pt x="244" y="25"/>
                      <a:pt x="243" y="25"/>
                      <a:pt x="243" y="24"/>
                    </a:cubicBezTo>
                    <a:cubicBezTo>
                      <a:pt x="242" y="25"/>
                      <a:pt x="242" y="26"/>
                      <a:pt x="241" y="26"/>
                    </a:cubicBezTo>
                    <a:cubicBezTo>
                      <a:pt x="240" y="27"/>
                      <a:pt x="240" y="28"/>
                      <a:pt x="239" y="29"/>
                    </a:cubicBezTo>
                    <a:cubicBezTo>
                      <a:pt x="239" y="29"/>
                      <a:pt x="237" y="30"/>
                      <a:pt x="238" y="31"/>
                    </a:cubicBezTo>
                    <a:cubicBezTo>
                      <a:pt x="238" y="32"/>
                      <a:pt x="240" y="32"/>
                      <a:pt x="240" y="33"/>
                    </a:cubicBezTo>
                    <a:cubicBezTo>
                      <a:pt x="240" y="32"/>
                      <a:pt x="241" y="30"/>
                      <a:pt x="241" y="30"/>
                    </a:cubicBezTo>
                    <a:close/>
                    <a:moveTo>
                      <a:pt x="283" y="41"/>
                    </a:moveTo>
                    <a:cubicBezTo>
                      <a:pt x="284" y="40"/>
                      <a:pt x="284" y="39"/>
                      <a:pt x="285" y="39"/>
                    </a:cubicBezTo>
                    <a:cubicBezTo>
                      <a:pt x="285" y="38"/>
                      <a:pt x="286" y="37"/>
                      <a:pt x="286" y="36"/>
                    </a:cubicBezTo>
                    <a:cubicBezTo>
                      <a:pt x="286" y="36"/>
                      <a:pt x="284" y="35"/>
                      <a:pt x="284" y="35"/>
                    </a:cubicBezTo>
                    <a:cubicBezTo>
                      <a:pt x="284" y="34"/>
                      <a:pt x="286" y="33"/>
                      <a:pt x="286" y="32"/>
                    </a:cubicBezTo>
                    <a:cubicBezTo>
                      <a:pt x="286" y="32"/>
                      <a:pt x="287" y="31"/>
                      <a:pt x="288" y="30"/>
                    </a:cubicBezTo>
                    <a:cubicBezTo>
                      <a:pt x="288" y="30"/>
                      <a:pt x="285" y="29"/>
                      <a:pt x="285" y="28"/>
                    </a:cubicBezTo>
                    <a:cubicBezTo>
                      <a:pt x="285" y="28"/>
                      <a:pt x="287" y="27"/>
                      <a:pt x="287" y="26"/>
                    </a:cubicBezTo>
                    <a:cubicBezTo>
                      <a:pt x="287" y="26"/>
                      <a:pt x="289" y="25"/>
                      <a:pt x="289" y="24"/>
                    </a:cubicBezTo>
                    <a:cubicBezTo>
                      <a:pt x="289" y="23"/>
                      <a:pt x="287" y="23"/>
                      <a:pt x="286" y="22"/>
                    </a:cubicBezTo>
                    <a:cubicBezTo>
                      <a:pt x="286" y="23"/>
                      <a:pt x="285" y="24"/>
                      <a:pt x="285" y="25"/>
                    </a:cubicBezTo>
                    <a:cubicBezTo>
                      <a:pt x="285" y="25"/>
                      <a:pt x="283" y="26"/>
                      <a:pt x="283" y="27"/>
                    </a:cubicBezTo>
                    <a:cubicBezTo>
                      <a:pt x="283" y="27"/>
                      <a:pt x="285" y="28"/>
                      <a:pt x="285" y="28"/>
                    </a:cubicBezTo>
                    <a:cubicBezTo>
                      <a:pt x="285" y="29"/>
                      <a:pt x="284" y="30"/>
                      <a:pt x="284" y="31"/>
                    </a:cubicBezTo>
                    <a:cubicBezTo>
                      <a:pt x="283" y="31"/>
                      <a:pt x="282" y="32"/>
                      <a:pt x="282" y="33"/>
                    </a:cubicBezTo>
                    <a:cubicBezTo>
                      <a:pt x="282" y="33"/>
                      <a:pt x="284" y="34"/>
                      <a:pt x="284" y="35"/>
                    </a:cubicBezTo>
                    <a:cubicBezTo>
                      <a:pt x="284" y="35"/>
                      <a:pt x="283" y="37"/>
                      <a:pt x="282" y="37"/>
                    </a:cubicBezTo>
                    <a:cubicBezTo>
                      <a:pt x="282" y="37"/>
                      <a:pt x="281" y="38"/>
                      <a:pt x="281" y="39"/>
                    </a:cubicBezTo>
                    <a:cubicBezTo>
                      <a:pt x="281" y="40"/>
                      <a:pt x="279" y="41"/>
                      <a:pt x="279" y="41"/>
                    </a:cubicBezTo>
                    <a:cubicBezTo>
                      <a:pt x="279" y="42"/>
                      <a:pt x="281" y="42"/>
                      <a:pt x="281" y="43"/>
                    </a:cubicBezTo>
                    <a:cubicBezTo>
                      <a:pt x="282" y="42"/>
                      <a:pt x="282" y="42"/>
                      <a:pt x="283" y="41"/>
                    </a:cubicBezTo>
                    <a:close/>
                    <a:moveTo>
                      <a:pt x="270" y="34"/>
                    </a:moveTo>
                    <a:cubicBezTo>
                      <a:pt x="270" y="35"/>
                      <a:pt x="271" y="32"/>
                      <a:pt x="272" y="32"/>
                    </a:cubicBezTo>
                    <a:cubicBezTo>
                      <a:pt x="272" y="32"/>
                      <a:pt x="274" y="34"/>
                      <a:pt x="274" y="34"/>
                    </a:cubicBezTo>
                    <a:cubicBezTo>
                      <a:pt x="275" y="34"/>
                      <a:pt x="275" y="32"/>
                      <a:pt x="276" y="32"/>
                    </a:cubicBezTo>
                    <a:cubicBezTo>
                      <a:pt x="276" y="31"/>
                      <a:pt x="277" y="30"/>
                      <a:pt x="277" y="30"/>
                    </a:cubicBezTo>
                    <a:cubicBezTo>
                      <a:pt x="277" y="29"/>
                      <a:pt x="276" y="28"/>
                      <a:pt x="275" y="28"/>
                    </a:cubicBezTo>
                    <a:cubicBezTo>
                      <a:pt x="275" y="28"/>
                      <a:pt x="273" y="26"/>
                      <a:pt x="273" y="26"/>
                    </a:cubicBezTo>
                    <a:cubicBezTo>
                      <a:pt x="273" y="26"/>
                      <a:pt x="271" y="28"/>
                      <a:pt x="271" y="28"/>
                    </a:cubicBezTo>
                    <a:cubicBezTo>
                      <a:pt x="271" y="29"/>
                      <a:pt x="270" y="30"/>
                      <a:pt x="270" y="31"/>
                    </a:cubicBezTo>
                    <a:cubicBezTo>
                      <a:pt x="269" y="31"/>
                      <a:pt x="268" y="32"/>
                      <a:pt x="268" y="33"/>
                    </a:cubicBezTo>
                    <a:cubicBezTo>
                      <a:pt x="269" y="33"/>
                      <a:pt x="269" y="34"/>
                      <a:pt x="270" y="34"/>
                    </a:cubicBezTo>
                    <a:close/>
                    <a:moveTo>
                      <a:pt x="295" y="25"/>
                    </a:moveTo>
                    <a:cubicBezTo>
                      <a:pt x="295" y="25"/>
                      <a:pt x="293" y="27"/>
                      <a:pt x="293" y="27"/>
                    </a:cubicBezTo>
                    <a:cubicBezTo>
                      <a:pt x="293" y="28"/>
                      <a:pt x="295" y="29"/>
                      <a:pt x="295" y="29"/>
                    </a:cubicBezTo>
                    <a:cubicBezTo>
                      <a:pt x="296" y="29"/>
                      <a:pt x="297" y="31"/>
                      <a:pt x="298" y="31"/>
                    </a:cubicBezTo>
                    <a:cubicBezTo>
                      <a:pt x="298" y="31"/>
                      <a:pt x="299" y="29"/>
                      <a:pt x="299" y="29"/>
                    </a:cubicBezTo>
                    <a:cubicBezTo>
                      <a:pt x="300" y="28"/>
                      <a:pt x="301" y="27"/>
                      <a:pt x="301" y="26"/>
                    </a:cubicBezTo>
                    <a:cubicBezTo>
                      <a:pt x="301" y="26"/>
                      <a:pt x="303" y="25"/>
                      <a:pt x="303" y="24"/>
                    </a:cubicBezTo>
                    <a:cubicBezTo>
                      <a:pt x="303" y="23"/>
                      <a:pt x="301" y="23"/>
                      <a:pt x="301" y="22"/>
                    </a:cubicBezTo>
                    <a:cubicBezTo>
                      <a:pt x="299" y="24"/>
                      <a:pt x="298" y="25"/>
                      <a:pt x="297" y="27"/>
                    </a:cubicBezTo>
                    <a:cubicBezTo>
                      <a:pt x="296" y="27"/>
                      <a:pt x="296" y="25"/>
                      <a:pt x="295" y="25"/>
                    </a:cubicBezTo>
                    <a:close/>
                    <a:moveTo>
                      <a:pt x="373" y="39"/>
                    </a:moveTo>
                    <a:cubicBezTo>
                      <a:pt x="373" y="38"/>
                      <a:pt x="374" y="37"/>
                      <a:pt x="375" y="37"/>
                    </a:cubicBezTo>
                    <a:cubicBezTo>
                      <a:pt x="375" y="36"/>
                      <a:pt x="376" y="38"/>
                      <a:pt x="377" y="38"/>
                    </a:cubicBezTo>
                    <a:cubicBezTo>
                      <a:pt x="377" y="38"/>
                      <a:pt x="378" y="36"/>
                      <a:pt x="378" y="36"/>
                    </a:cubicBezTo>
                    <a:cubicBezTo>
                      <a:pt x="379" y="36"/>
                      <a:pt x="380" y="37"/>
                      <a:pt x="381" y="38"/>
                    </a:cubicBezTo>
                    <a:cubicBezTo>
                      <a:pt x="381" y="38"/>
                      <a:pt x="383" y="39"/>
                      <a:pt x="383" y="39"/>
                    </a:cubicBezTo>
                    <a:cubicBezTo>
                      <a:pt x="384" y="39"/>
                      <a:pt x="384" y="37"/>
                      <a:pt x="385" y="37"/>
                    </a:cubicBezTo>
                    <a:cubicBezTo>
                      <a:pt x="384" y="37"/>
                      <a:pt x="383" y="36"/>
                      <a:pt x="382" y="35"/>
                    </a:cubicBezTo>
                    <a:cubicBezTo>
                      <a:pt x="382" y="35"/>
                      <a:pt x="381" y="34"/>
                      <a:pt x="380" y="34"/>
                    </a:cubicBezTo>
                    <a:cubicBezTo>
                      <a:pt x="380" y="33"/>
                      <a:pt x="379" y="32"/>
                      <a:pt x="378" y="32"/>
                    </a:cubicBezTo>
                    <a:cubicBezTo>
                      <a:pt x="378" y="32"/>
                      <a:pt x="377" y="34"/>
                      <a:pt x="376" y="34"/>
                    </a:cubicBezTo>
                    <a:cubicBezTo>
                      <a:pt x="376" y="34"/>
                      <a:pt x="374" y="32"/>
                      <a:pt x="374" y="33"/>
                    </a:cubicBezTo>
                    <a:cubicBezTo>
                      <a:pt x="373" y="33"/>
                      <a:pt x="373" y="34"/>
                      <a:pt x="372" y="35"/>
                    </a:cubicBezTo>
                    <a:cubicBezTo>
                      <a:pt x="372" y="35"/>
                      <a:pt x="371" y="36"/>
                      <a:pt x="371" y="37"/>
                    </a:cubicBezTo>
                    <a:cubicBezTo>
                      <a:pt x="370" y="38"/>
                      <a:pt x="369" y="39"/>
                      <a:pt x="369" y="39"/>
                    </a:cubicBezTo>
                    <a:cubicBezTo>
                      <a:pt x="369" y="40"/>
                      <a:pt x="371" y="40"/>
                      <a:pt x="371" y="41"/>
                    </a:cubicBezTo>
                    <a:cubicBezTo>
                      <a:pt x="372" y="40"/>
                      <a:pt x="372" y="39"/>
                      <a:pt x="373" y="39"/>
                    </a:cubicBezTo>
                    <a:close/>
                    <a:moveTo>
                      <a:pt x="410" y="50"/>
                    </a:moveTo>
                    <a:cubicBezTo>
                      <a:pt x="411" y="49"/>
                      <a:pt x="412" y="48"/>
                      <a:pt x="412" y="47"/>
                    </a:cubicBezTo>
                    <a:cubicBezTo>
                      <a:pt x="412" y="47"/>
                      <a:pt x="410" y="46"/>
                      <a:pt x="410" y="46"/>
                    </a:cubicBezTo>
                    <a:cubicBezTo>
                      <a:pt x="410" y="46"/>
                      <a:pt x="408" y="44"/>
                      <a:pt x="408" y="44"/>
                    </a:cubicBezTo>
                    <a:cubicBezTo>
                      <a:pt x="407" y="44"/>
                      <a:pt x="406" y="46"/>
                      <a:pt x="406" y="46"/>
                    </a:cubicBezTo>
                    <a:cubicBezTo>
                      <a:pt x="405" y="47"/>
                      <a:pt x="405" y="48"/>
                      <a:pt x="404" y="49"/>
                    </a:cubicBezTo>
                    <a:cubicBezTo>
                      <a:pt x="404" y="49"/>
                      <a:pt x="402" y="50"/>
                      <a:pt x="402" y="51"/>
                    </a:cubicBezTo>
                    <a:cubicBezTo>
                      <a:pt x="402" y="51"/>
                      <a:pt x="404" y="52"/>
                      <a:pt x="405" y="52"/>
                    </a:cubicBezTo>
                    <a:cubicBezTo>
                      <a:pt x="405" y="53"/>
                      <a:pt x="406" y="54"/>
                      <a:pt x="407" y="54"/>
                    </a:cubicBezTo>
                    <a:cubicBezTo>
                      <a:pt x="408" y="53"/>
                      <a:pt x="409" y="51"/>
                      <a:pt x="410" y="50"/>
                    </a:cubicBezTo>
                    <a:close/>
                    <a:moveTo>
                      <a:pt x="399" y="41"/>
                    </a:moveTo>
                    <a:cubicBezTo>
                      <a:pt x="400" y="40"/>
                      <a:pt x="400" y="40"/>
                      <a:pt x="401" y="39"/>
                    </a:cubicBezTo>
                    <a:cubicBezTo>
                      <a:pt x="402" y="37"/>
                      <a:pt x="403" y="36"/>
                      <a:pt x="404" y="35"/>
                    </a:cubicBezTo>
                    <a:cubicBezTo>
                      <a:pt x="403" y="33"/>
                      <a:pt x="401" y="32"/>
                      <a:pt x="400" y="31"/>
                    </a:cubicBezTo>
                    <a:cubicBezTo>
                      <a:pt x="399" y="32"/>
                      <a:pt x="399" y="33"/>
                      <a:pt x="398" y="33"/>
                    </a:cubicBezTo>
                    <a:cubicBezTo>
                      <a:pt x="397" y="35"/>
                      <a:pt x="396" y="36"/>
                      <a:pt x="395" y="38"/>
                    </a:cubicBezTo>
                    <a:cubicBezTo>
                      <a:pt x="394" y="39"/>
                      <a:pt x="392" y="41"/>
                      <a:pt x="391" y="42"/>
                    </a:cubicBezTo>
                    <a:cubicBezTo>
                      <a:pt x="393" y="43"/>
                      <a:pt x="394" y="45"/>
                      <a:pt x="396" y="46"/>
                    </a:cubicBezTo>
                    <a:cubicBezTo>
                      <a:pt x="397" y="44"/>
                      <a:pt x="398" y="43"/>
                      <a:pt x="399" y="41"/>
                    </a:cubicBezTo>
                    <a:close/>
                    <a:moveTo>
                      <a:pt x="433" y="53"/>
                    </a:moveTo>
                    <a:cubicBezTo>
                      <a:pt x="434" y="53"/>
                      <a:pt x="434" y="54"/>
                      <a:pt x="435" y="54"/>
                    </a:cubicBezTo>
                    <a:cubicBezTo>
                      <a:pt x="436" y="55"/>
                      <a:pt x="437" y="56"/>
                      <a:pt x="437" y="56"/>
                    </a:cubicBezTo>
                    <a:cubicBezTo>
                      <a:pt x="438" y="56"/>
                      <a:pt x="439" y="54"/>
                      <a:pt x="439" y="54"/>
                    </a:cubicBezTo>
                    <a:cubicBezTo>
                      <a:pt x="440" y="53"/>
                      <a:pt x="440" y="52"/>
                      <a:pt x="441" y="52"/>
                    </a:cubicBezTo>
                    <a:cubicBezTo>
                      <a:pt x="441" y="51"/>
                      <a:pt x="442" y="50"/>
                      <a:pt x="442" y="49"/>
                    </a:cubicBezTo>
                    <a:cubicBezTo>
                      <a:pt x="442" y="49"/>
                      <a:pt x="440" y="48"/>
                      <a:pt x="440" y="48"/>
                    </a:cubicBezTo>
                    <a:cubicBezTo>
                      <a:pt x="440" y="48"/>
                      <a:pt x="439" y="50"/>
                      <a:pt x="438" y="50"/>
                    </a:cubicBezTo>
                    <a:cubicBezTo>
                      <a:pt x="438" y="50"/>
                      <a:pt x="437" y="48"/>
                      <a:pt x="436" y="48"/>
                    </a:cubicBezTo>
                    <a:cubicBezTo>
                      <a:pt x="436" y="48"/>
                      <a:pt x="435" y="46"/>
                      <a:pt x="434" y="47"/>
                    </a:cubicBezTo>
                    <a:cubicBezTo>
                      <a:pt x="433" y="47"/>
                      <a:pt x="433" y="48"/>
                      <a:pt x="432" y="49"/>
                    </a:cubicBezTo>
                    <a:cubicBezTo>
                      <a:pt x="432" y="49"/>
                      <a:pt x="431" y="50"/>
                      <a:pt x="431" y="51"/>
                    </a:cubicBezTo>
                    <a:cubicBezTo>
                      <a:pt x="430" y="51"/>
                      <a:pt x="429" y="53"/>
                      <a:pt x="429" y="53"/>
                    </a:cubicBezTo>
                    <a:cubicBezTo>
                      <a:pt x="429" y="54"/>
                      <a:pt x="431" y="54"/>
                      <a:pt x="431" y="55"/>
                    </a:cubicBezTo>
                    <a:cubicBezTo>
                      <a:pt x="432" y="54"/>
                      <a:pt x="432" y="53"/>
                      <a:pt x="433" y="53"/>
                    </a:cubicBezTo>
                    <a:close/>
                    <a:moveTo>
                      <a:pt x="464" y="31"/>
                    </a:moveTo>
                    <a:cubicBezTo>
                      <a:pt x="464" y="30"/>
                      <a:pt x="466" y="32"/>
                      <a:pt x="466" y="32"/>
                    </a:cubicBezTo>
                    <a:cubicBezTo>
                      <a:pt x="466" y="32"/>
                      <a:pt x="468" y="30"/>
                      <a:pt x="468" y="30"/>
                    </a:cubicBezTo>
                    <a:cubicBezTo>
                      <a:pt x="468" y="30"/>
                      <a:pt x="466" y="28"/>
                      <a:pt x="466" y="28"/>
                    </a:cubicBezTo>
                    <a:cubicBezTo>
                      <a:pt x="465" y="28"/>
                      <a:pt x="463" y="27"/>
                      <a:pt x="463" y="27"/>
                    </a:cubicBezTo>
                    <a:cubicBezTo>
                      <a:pt x="463" y="26"/>
                      <a:pt x="465" y="25"/>
                      <a:pt x="465" y="24"/>
                    </a:cubicBezTo>
                    <a:cubicBezTo>
                      <a:pt x="465" y="24"/>
                      <a:pt x="466" y="23"/>
                      <a:pt x="467" y="22"/>
                    </a:cubicBezTo>
                    <a:cubicBezTo>
                      <a:pt x="467" y="22"/>
                      <a:pt x="469" y="20"/>
                      <a:pt x="468" y="20"/>
                    </a:cubicBezTo>
                    <a:cubicBezTo>
                      <a:pt x="468" y="19"/>
                      <a:pt x="467" y="19"/>
                      <a:pt x="466" y="18"/>
                    </a:cubicBezTo>
                    <a:cubicBezTo>
                      <a:pt x="466" y="18"/>
                      <a:pt x="465" y="20"/>
                      <a:pt x="465" y="20"/>
                    </a:cubicBezTo>
                    <a:cubicBezTo>
                      <a:pt x="464" y="21"/>
                      <a:pt x="463" y="19"/>
                      <a:pt x="462" y="19"/>
                    </a:cubicBezTo>
                    <a:cubicBezTo>
                      <a:pt x="462" y="19"/>
                      <a:pt x="461" y="20"/>
                      <a:pt x="461" y="21"/>
                    </a:cubicBezTo>
                    <a:cubicBezTo>
                      <a:pt x="461" y="21"/>
                      <a:pt x="463" y="22"/>
                      <a:pt x="463" y="23"/>
                    </a:cubicBezTo>
                    <a:cubicBezTo>
                      <a:pt x="463" y="23"/>
                      <a:pt x="461" y="24"/>
                      <a:pt x="461" y="25"/>
                    </a:cubicBezTo>
                    <a:cubicBezTo>
                      <a:pt x="461" y="25"/>
                      <a:pt x="463" y="26"/>
                      <a:pt x="463" y="27"/>
                    </a:cubicBezTo>
                    <a:cubicBezTo>
                      <a:pt x="463" y="27"/>
                      <a:pt x="462" y="28"/>
                      <a:pt x="462" y="29"/>
                    </a:cubicBezTo>
                    <a:cubicBezTo>
                      <a:pt x="462" y="29"/>
                      <a:pt x="460" y="30"/>
                      <a:pt x="460" y="31"/>
                    </a:cubicBezTo>
                    <a:cubicBezTo>
                      <a:pt x="460" y="32"/>
                      <a:pt x="462" y="32"/>
                      <a:pt x="462" y="33"/>
                    </a:cubicBezTo>
                    <a:cubicBezTo>
                      <a:pt x="463" y="32"/>
                      <a:pt x="463" y="31"/>
                      <a:pt x="464" y="31"/>
                    </a:cubicBezTo>
                    <a:close/>
                    <a:moveTo>
                      <a:pt x="483" y="38"/>
                    </a:moveTo>
                    <a:cubicBezTo>
                      <a:pt x="483" y="38"/>
                      <a:pt x="485" y="40"/>
                      <a:pt x="485" y="40"/>
                    </a:cubicBezTo>
                    <a:cubicBezTo>
                      <a:pt x="485" y="39"/>
                      <a:pt x="487" y="38"/>
                      <a:pt x="487" y="37"/>
                    </a:cubicBezTo>
                    <a:cubicBezTo>
                      <a:pt x="487" y="37"/>
                      <a:pt x="485" y="36"/>
                      <a:pt x="485" y="36"/>
                    </a:cubicBezTo>
                    <a:cubicBezTo>
                      <a:pt x="484" y="36"/>
                      <a:pt x="483" y="34"/>
                      <a:pt x="482" y="34"/>
                    </a:cubicBezTo>
                    <a:cubicBezTo>
                      <a:pt x="482" y="34"/>
                      <a:pt x="481" y="36"/>
                      <a:pt x="481" y="36"/>
                    </a:cubicBezTo>
                    <a:cubicBezTo>
                      <a:pt x="480" y="37"/>
                      <a:pt x="479" y="38"/>
                      <a:pt x="479" y="39"/>
                    </a:cubicBezTo>
                    <a:cubicBezTo>
                      <a:pt x="479" y="39"/>
                      <a:pt x="481" y="40"/>
                      <a:pt x="481" y="40"/>
                    </a:cubicBezTo>
                    <a:cubicBezTo>
                      <a:pt x="482" y="40"/>
                      <a:pt x="482" y="38"/>
                      <a:pt x="483" y="38"/>
                    </a:cubicBezTo>
                    <a:close/>
                    <a:moveTo>
                      <a:pt x="498" y="32"/>
                    </a:moveTo>
                    <a:cubicBezTo>
                      <a:pt x="499" y="32"/>
                      <a:pt x="500" y="34"/>
                      <a:pt x="500" y="34"/>
                    </a:cubicBezTo>
                    <a:cubicBezTo>
                      <a:pt x="501" y="34"/>
                      <a:pt x="502" y="32"/>
                      <a:pt x="502" y="31"/>
                    </a:cubicBezTo>
                    <a:cubicBezTo>
                      <a:pt x="502" y="31"/>
                      <a:pt x="500" y="30"/>
                      <a:pt x="500" y="30"/>
                    </a:cubicBezTo>
                    <a:cubicBezTo>
                      <a:pt x="500" y="29"/>
                      <a:pt x="501" y="28"/>
                      <a:pt x="502" y="27"/>
                    </a:cubicBezTo>
                    <a:cubicBezTo>
                      <a:pt x="501" y="27"/>
                      <a:pt x="500" y="26"/>
                      <a:pt x="499" y="26"/>
                    </a:cubicBezTo>
                    <a:cubicBezTo>
                      <a:pt x="499" y="26"/>
                      <a:pt x="498" y="28"/>
                      <a:pt x="498" y="28"/>
                    </a:cubicBezTo>
                    <a:cubicBezTo>
                      <a:pt x="497" y="29"/>
                      <a:pt x="496" y="29"/>
                      <a:pt x="496" y="30"/>
                    </a:cubicBezTo>
                    <a:cubicBezTo>
                      <a:pt x="496" y="31"/>
                      <a:pt x="494" y="32"/>
                      <a:pt x="494" y="32"/>
                    </a:cubicBezTo>
                    <a:cubicBezTo>
                      <a:pt x="494" y="33"/>
                      <a:pt x="496" y="34"/>
                      <a:pt x="496" y="34"/>
                    </a:cubicBezTo>
                    <a:cubicBezTo>
                      <a:pt x="497" y="34"/>
                      <a:pt x="497" y="32"/>
                      <a:pt x="498" y="32"/>
                    </a:cubicBezTo>
                    <a:close/>
                    <a:moveTo>
                      <a:pt x="527" y="36"/>
                    </a:moveTo>
                    <a:cubicBezTo>
                      <a:pt x="526" y="36"/>
                      <a:pt x="525" y="34"/>
                      <a:pt x="525" y="34"/>
                    </a:cubicBezTo>
                    <a:cubicBezTo>
                      <a:pt x="524" y="34"/>
                      <a:pt x="523" y="36"/>
                      <a:pt x="523" y="37"/>
                    </a:cubicBezTo>
                    <a:cubicBezTo>
                      <a:pt x="523" y="37"/>
                      <a:pt x="525" y="38"/>
                      <a:pt x="525" y="38"/>
                    </a:cubicBezTo>
                    <a:cubicBezTo>
                      <a:pt x="525" y="39"/>
                      <a:pt x="527" y="40"/>
                      <a:pt x="527" y="40"/>
                    </a:cubicBezTo>
                    <a:cubicBezTo>
                      <a:pt x="528" y="40"/>
                      <a:pt x="529" y="38"/>
                      <a:pt x="529" y="38"/>
                    </a:cubicBezTo>
                    <a:cubicBezTo>
                      <a:pt x="530" y="37"/>
                      <a:pt x="530" y="36"/>
                      <a:pt x="531" y="36"/>
                    </a:cubicBezTo>
                    <a:cubicBezTo>
                      <a:pt x="530" y="35"/>
                      <a:pt x="529" y="35"/>
                      <a:pt x="528" y="34"/>
                    </a:cubicBezTo>
                    <a:cubicBezTo>
                      <a:pt x="528" y="34"/>
                      <a:pt x="530" y="32"/>
                      <a:pt x="530" y="32"/>
                    </a:cubicBezTo>
                    <a:cubicBezTo>
                      <a:pt x="530" y="31"/>
                      <a:pt x="528" y="30"/>
                      <a:pt x="528" y="30"/>
                    </a:cubicBezTo>
                    <a:cubicBezTo>
                      <a:pt x="528" y="30"/>
                      <a:pt x="526" y="32"/>
                      <a:pt x="526" y="32"/>
                    </a:cubicBezTo>
                    <a:cubicBezTo>
                      <a:pt x="526" y="33"/>
                      <a:pt x="528" y="33"/>
                      <a:pt x="528" y="34"/>
                    </a:cubicBezTo>
                    <a:cubicBezTo>
                      <a:pt x="528" y="34"/>
                      <a:pt x="527" y="36"/>
                      <a:pt x="527" y="36"/>
                    </a:cubicBezTo>
                    <a:close/>
                    <a:moveTo>
                      <a:pt x="567" y="49"/>
                    </a:moveTo>
                    <a:cubicBezTo>
                      <a:pt x="567" y="49"/>
                      <a:pt x="568" y="47"/>
                      <a:pt x="568" y="47"/>
                    </a:cubicBezTo>
                    <a:cubicBezTo>
                      <a:pt x="569" y="46"/>
                      <a:pt x="569" y="45"/>
                      <a:pt x="570" y="44"/>
                    </a:cubicBezTo>
                    <a:cubicBezTo>
                      <a:pt x="571" y="43"/>
                      <a:pt x="572" y="41"/>
                      <a:pt x="573" y="40"/>
                    </a:cubicBezTo>
                    <a:cubicBezTo>
                      <a:pt x="573" y="40"/>
                      <a:pt x="572" y="38"/>
                      <a:pt x="571" y="38"/>
                    </a:cubicBezTo>
                    <a:cubicBezTo>
                      <a:pt x="571" y="38"/>
                      <a:pt x="570" y="40"/>
                      <a:pt x="569" y="40"/>
                    </a:cubicBezTo>
                    <a:cubicBezTo>
                      <a:pt x="569" y="41"/>
                      <a:pt x="568" y="42"/>
                      <a:pt x="568" y="43"/>
                    </a:cubicBezTo>
                    <a:cubicBezTo>
                      <a:pt x="567" y="44"/>
                      <a:pt x="565" y="46"/>
                      <a:pt x="564" y="47"/>
                    </a:cubicBezTo>
                    <a:cubicBezTo>
                      <a:pt x="565" y="47"/>
                      <a:pt x="566" y="49"/>
                      <a:pt x="567" y="49"/>
                    </a:cubicBezTo>
                    <a:close/>
                    <a:moveTo>
                      <a:pt x="614" y="28"/>
                    </a:moveTo>
                    <a:cubicBezTo>
                      <a:pt x="614" y="28"/>
                      <a:pt x="615" y="26"/>
                      <a:pt x="616" y="26"/>
                    </a:cubicBezTo>
                    <a:cubicBezTo>
                      <a:pt x="616" y="26"/>
                      <a:pt x="618" y="28"/>
                      <a:pt x="618" y="28"/>
                    </a:cubicBezTo>
                    <a:cubicBezTo>
                      <a:pt x="618" y="28"/>
                      <a:pt x="620" y="30"/>
                      <a:pt x="620" y="30"/>
                    </a:cubicBezTo>
                    <a:cubicBezTo>
                      <a:pt x="620" y="30"/>
                      <a:pt x="622" y="28"/>
                      <a:pt x="622" y="27"/>
                    </a:cubicBezTo>
                    <a:cubicBezTo>
                      <a:pt x="622" y="27"/>
                      <a:pt x="620" y="26"/>
                      <a:pt x="619" y="26"/>
                    </a:cubicBezTo>
                    <a:cubicBezTo>
                      <a:pt x="619" y="25"/>
                      <a:pt x="621" y="24"/>
                      <a:pt x="621" y="23"/>
                    </a:cubicBezTo>
                    <a:cubicBezTo>
                      <a:pt x="621" y="23"/>
                      <a:pt x="620" y="22"/>
                      <a:pt x="619" y="22"/>
                    </a:cubicBezTo>
                    <a:cubicBezTo>
                      <a:pt x="618" y="22"/>
                      <a:pt x="618" y="24"/>
                      <a:pt x="617" y="24"/>
                    </a:cubicBezTo>
                    <a:cubicBezTo>
                      <a:pt x="617" y="24"/>
                      <a:pt x="616" y="22"/>
                      <a:pt x="615" y="22"/>
                    </a:cubicBezTo>
                    <a:cubicBezTo>
                      <a:pt x="615" y="22"/>
                      <a:pt x="614" y="24"/>
                      <a:pt x="613" y="24"/>
                    </a:cubicBezTo>
                    <a:cubicBezTo>
                      <a:pt x="613" y="25"/>
                      <a:pt x="612" y="26"/>
                      <a:pt x="612" y="27"/>
                    </a:cubicBezTo>
                    <a:cubicBezTo>
                      <a:pt x="611" y="27"/>
                      <a:pt x="610" y="28"/>
                      <a:pt x="610" y="29"/>
                    </a:cubicBezTo>
                    <a:cubicBezTo>
                      <a:pt x="610" y="30"/>
                      <a:pt x="612" y="30"/>
                      <a:pt x="612" y="31"/>
                    </a:cubicBezTo>
                    <a:cubicBezTo>
                      <a:pt x="613" y="30"/>
                      <a:pt x="613" y="29"/>
                      <a:pt x="614" y="28"/>
                    </a:cubicBezTo>
                    <a:close/>
                    <a:moveTo>
                      <a:pt x="628" y="29"/>
                    </a:moveTo>
                    <a:cubicBezTo>
                      <a:pt x="629" y="27"/>
                      <a:pt x="630" y="26"/>
                      <a:pt x="631" y="24"/>
                    </a:cubicBezTo>
                    <a:cubicBezTo>
                      <a:pt x="631" y="24"/>
                      <a:pt x="630" y="22"/>
                      <a:pt x="629" y="22"/>
                    </a:cubicBezTo>
                    <a:cubicBezTo>
                      <a:pt x="629" y="22"/>
                      <a:pt x="628" y="24"/>
                      <a:pt x="627" y="25"/>
                    </a:cubicBezTo>
                    <a:cubicBezTo>
                      <a:pt x="627" y="25"/>
                      <a:pt x="626" y="26"/>
                      <a:pt x="626" y="27"/>
                    </a:cubicBezTo>
                    <a:cubicBezTo>
                      <a:pt x="625" y="27"/>
                      <a:pt x="624" y="29"/>
                      <a:pt x="624" y="29"/>
                    </a:cubicBezTo>
                    <a:cubicBezTo>
                      <a:pt x="624" y="30"/>
                      <a:pt x="626" y="30"/>
                      <a:pt x="626" y="31"/>
                    </a:cubicBezTo>
                    <a:cubicBezTo>
                      <a:pt x="627" y="30"/>
                      <a:pt x="627" y="29"/>
                      <a:pt x="628" y="29"/>
                    </a:cubicBezTo>
                    <a:close/>
                    <a:moveTo>
                      <a:pt x="650" y="32"/>
                    </a:moveTo>
                    <a:cubicBezTo>
                      <a:pt x="651" y="32"/>
                      <a:pt x="652" y="33"/>
                      <a:pt x="653" y="33"/>
                    </a:cubicBezTo>
                    <a:cubicBezTo>
                      <a:pt x="653" y="33"/>
                      <a:pt x="654" y="31"/>
                      <a:pt x="654" y="31"/>
                    </a:cubicBezTo>
                    <a:cubicBezTo>
                      <a:pt x="655" y="31"/>
                      <a:pt x="655" y="29"/>
                      <a:pt x="656" y="29"/>
                    </a:cubicBezTo>
                    <a:cubicBezTo>
                      <a:pt x="656" y="29"/>
                      <a:pt x="658" y="31"/>
                      <a:pt x="658" y="30"/>
                    </a:cubicBezTo>
                    <a:cubicBezTo>
                      <a:pt x="659" y="30"/>
                      <a:pt x="660" y="29"/>
                      <a:pt x="660" y="28"/>
                    </a:cubicBezTo>
                    <a:cubicBezTo>
                      <a:pt x="660" y="28"/>
                      <a:pt x="662" y="26"/>
                      <a:pt x="662" y="26"/>
                    </a:cubicBezTo>
                    <a:cubicBezTo>
                      <a:pt x="662" y="25"/>
                      <a:pt x="660" y="25"/>
                      <a:pt x="659" y="24"/>
                    </a:cubicBezTo>
                    <a:cubicBezTo>
                      <a:pt x="659" y="25"/>
                      <a:pt x="658" y="26"/>
                      <a:pt x="658" y="27"/>
                    </a:cubicBezTo>
                    <a:cubicBezTo>
                      <a:pt x="657" y="27"/>
                      <a:pt x="656" y="25"/>
                      <a:pt x="655" y="25"/>
                    </a:cubicBezTo>
                    <a:cubicBezTo>
                      <a:pt x="655" y="25"/>
                      <a:pt x="653" y="23"/>
                      <a:pt x="653" y="23"/>
                    </a:cubicBezTo>
                    <a:cubicBezTo>
                      <a:pt x="653" y="23"/>
                      <a:pt x="652" y="25"/>
                      <a:pt x="652" y="25"/>
                    </a:cubicBezTo>
                    <a:cubicBezTo>
                      <a:pt x="651" y="26"/>
                      <a:pt x="650" y="27"/>
                      <a:pt x="650" y="28"/>
                    </a:cubicBezTo>
                    <a:cubicBezTo>
                      <a:pt x="649" y="28"/>
                      <a:pt x="649" y="29"/>
                      <a:pt x="648" y="30"/>
                    </a:cubicBezTo>
                    <a:cubicBezTo>
                      <a:pt x="649" y="30"/>
                      <a:pt x="650" y="31"/>
                      <a:pt x="650" y="32"/>
                    </a:cubicBezTo>
                    <a:close/>
                    <a:moveTo>
                      <a:pt x="695" y="38"/>
                    </a:moveTo>
                    <a:cubicBezTo>
                      <a:pt x="696" y="37"/>
                      <a:pt x="696" y="36"/>
                      <a:pt x="697" y="35"/>
                    </a:cubicBezTo>
                    <a:cubicBezTo>
                      <a:pt x="697" y="35"/>
                      <a:pt x="699" y="34"/>
                      <a:pt x="699" y="33"/>
                    </a:cubicBezTo>
                    <a:cubicBezTo>
                      <a:pt x="699" y="33"/>
                      <a:pt x="697" y="32"/>
                      <a:pt x="696" y="31"/>
                    </a:cubicBezTo>
                    <a:cubicBezTo>
                      <a:pt x="696" y="31"/>
                      <a:pt x="698" y="30"/>
                      <a:pt x="698" y="29"/>
                    </a:cubicBezTo>
                    <a:cubicBezTo>
                      <a:pt x="698" y="29"/>
                      <a:pt x="696" y="27"/>
                      <a:pt x="696" y="27"/>
                    </a:cubicBezTo>
                    <a:cubicBezTo>
                      <a:pt x="695" y="28"/>
                      <a:pt x="694" y="29"/>
                      <a:pt x="694" y="30"/>
                    </a:cubicBezTo>
                    <a:cubicBezTo>
                      <a:pt x="694" y="30"/>
                      <a:pt x="693" y="31"/>
                      <a:pt x="692" y="32"/>
                    </a:cubicBezTo>
                    <a:cubicBezTo>
                      <a:pt x="693" y="33"/>
                      <a:pt x="695" y="33"/>
                      <a:pt x="695" y="34"/>
                    </a:cubicBezTo>
                    <a:cubicBezTo>
                      <a:pt x="695" y="34"/>
                      <a:pt x="693" y="35"/>
                      <a:pt x="693" y="36"/>
                    </a:cubicBezTo>
                    <a:cubicBezTo>
                      <a:pt x="694" y="36"/>
                      <a:pt x="695" y="38"/>
                      <a:pt x="695" y="38"/>
                    </a:cubicBezTo>
                    <a:close/>
                    <a:moveTo>
                      <a:pt x="720" y="28"/>
                    </a:moveTo>
                    <a:cubicBezTo>
                      <a:pt x="721" y="27"/>
                      <a:pt x="721" y="27"/>
                      <a:pt x="722" y="26"/>
                    </a:cubicBezTo>
                    <a:cubicBezTo>
                      <a:pt x="720" y="25"/>
                      <a:pt x="719" y="24"/>
                      <a:pt x="717" y="23"/>
                    </a:cubicBezTo>
                    <a:cubicBezTo>
                      <a:pt x="717" y="23"/>
                      <a:pt x="716" y="24"/>
                      <a:pt x="716" y="25"/>
                    </a:cubicBezTo>
                    <a:cubicBezTo>
                      <a:pt x="715" y="25"/>
                      <a:pt x="718" y="26"/>
                      <a:pt x="718" y="26"/>
                    </a:cubicBezTo>
                    <a:cubicBezTo>
                      <a:pt x="718" y="27"/>
                      <a:pt x="716" y="28"/>
                      <a:pt x="716" y="29"/>
                    </a:cubicBezTo>
                    <a:cubicBezTo>
                      <a:pt x="716" y="29"/>
                      <a:pt x="714" y="30"/>
                      <a:pt x="714" y="31"/>
                    </a:cubicBezTo>
                    <a:cubicBezTo>
                      <a:pt x="714" y="32"/>
                      <a:pt x="716" y="32"/>
                      <a:pt x="717" y="33"/>
                    </a:cubicBezTo>
                    <a:cubicBezTo>
                      <a:pt x="718" y="31"/>
                      <a:pt x="719" y="30"/>
                      <a:pt x="720" y="28"/>
                    </a:cubicBezTo>
                    <a:close/>
                    <a:moveTo>
                      <a:pt x="736" y="44"/>
                    </a:moveTo>
                    <a:cubicBezTo>
                      <a:pt x="737" y="44"/>
                      <a:pt x="738" y="46"/>
                      <a:pt x="738" y="46"/>
                    </a:cubicBezTo>
                    <a:cubicBezTo>
                      <a:pt x="739" y="46"/>
                      <a:pt x="739" y="44"/>
                      <a:pt x="740" y="44"/>
                    </a:cubicBezTo>
                    <a:cubicBezTo>
                      <a:pt x="741" y="43"/>
                      <a:pt x="741" y="42"/>
                      <a:pt x="742" y="41"/>
                    </a:cubicBezTo>
                    <a:cubicBezTo>
                      <a:pt x="742" y="41"/>
                      <a:pt x="743" y="43"/>
                      <a:pt x="744" y="43"/>
                    </a:cubicBezTo>
                    <a:cubicBezTo>
                      <a:pt x="745" y="43"/>
                      <a:pt x="745" y="41"/>
                      <a:pt x="746" y="41"/>
                    </a:cubicBezTo>
                    <a:cubicBezTo>
                      <a:pt x="746" y="40"/>
                      <a:pt x="748" y="39"/>
                      <a:pt x="747" y="39"/>
                    </a:cubicBezTo>
                    <a:cubicBezTo>
                      <a:pt x="747" y="38"/>
                      <a:pt x="745" y="37"/>
                      <a:pt x="745" y="37"/>
                    </a:cubicBezTo>
                    <a:cubicBezTo>
                      <a:pt x="745" y="37"/>
                      <a:pt x="744" y="39"/>
                      <a:pt x="744" y="39"/>
                    </a:cubicBezTo>
                    <a:cubicBezTo>
                      <a:pt x="743" y="39"/>
                      <a:pt x="742" y="37"/>
                      <a:pt x="741" y="37"/>
                    </a:cubicBezTo>
                    <a:cubicBezTo>
                      <a:pt x="741" y="37"/>
                      <a:pt x="740" y="39"/>
                      <a:pt x="740" y="40"/>
                    </a:cubicBezTo>
                    <a:cubicBezTo>
                      <a:pt x="739" y="40"/>
                      <a:pt x="739" y="42"/>
                      <a:pt x="738" y="42"/>
                    </a:cubicBezTo>
                    <a:cubicBezTo>
                      <a:pt x="737" y="42"/>
                      <a:pt x="736" y="40"/>
                      <a:pt x="736" y="40"/>
                    </a:cubicBezTo>
                    <a:cubicBezTo>
                      <a:pt x="735" y="40"/>
                      <a:pt x="735" y="42"/>
                      <a:pt x="734" y="42"/>
                    </a:cubicBezTo>
                    <a:cubicBezTo>
                      <a:pt x="735" y="43"/>
                      <a:pt x="735" y="44"/>
                      <a:pt x="736" y="44"/>
                    </a:cubicBezTo>
                    <a:close/>
                    <a:moveTo>
                      <a:pt x="758" y="43"/>
                    </a:moveTo>
                    <a:cubicBezTo>
                      <a:pt x="758" y="43"/>
                      <a:pt x="760" y="41"/>
                      <a:pt x="760" y="41"/>
                    </a:cubicBezTo>
                    <a:cubicBezTo>
                      <a:pt x="760" y="40"/>
                      <a:pt x="761" y="39"/>
                      <a:pt x="761" y="39"/>
                    </a:cubicBezTo>
                    <a:cubicBezTo>
                      <a:pt x="762" y="38"/>
                      <a:pt x="763" y="37"/>
                      <a:pt x="763" y="36"/>
                    </a:cubicBezTo>
                    <a:cubicBezTo>
                      <a:pt x="763" y="36"/>
                      <a:pt x="761" y="35"/>
                      <a:pt x="761" y="35"/>
                    </a:cubicBezTo>
                    <a:cubicBezTo>
                      <a:pt x="761" y="34"/>
                      <a:pt x="762" y="33"/>
                      <a:pt x="763" y="32"/>
                    </a:cubicBezTo>
                    <a:cubicBezTo>
                      <a:pt x="763" y="32"/>
                      <a:pt x="765" y="34"/>
                      <a:pt x="765" y="34"/>
                    </a:cubicBezTo>
                    <a:cubicBezTo>
                      <a:pt x="765" y="34"/>
                      <a:pt x="766" y="32"/>
                      <a:pt x="767" y="32"/>
                    </a:cubicBezTo>
                    <a:cubicBezTo>
                      <a:pt x="767" y="31"/>
                      <a:pt x="768" y="30"/>
                      <a:pt x="768" y="30"/>
                    </a:cubicBezTo>
                    <a:cubicBezTo>
                      <a:pt x="767" y="29"/>
                      <a:pt x="765" y="27"/>
                      <a:pt x="764" y="26"/>
                    </a:cubicBezTo>
                    <a:cubicBezTo>
                      <a:pt x="763" y="27"/>
                      <a:pt x="763" y="28"/>
                      <a:pt x="762" y="29"/>
                    </a:cubicBezTo>
                    <a:cubicBezTo>
                      <a:pt x="762" y="29"/>
                      <a:pt x="760" y="27"/>
                      <a:pt x="760" y="27"/>
                    </a:cubicBezTo>
                    <a:cubicBezTo>
                      <a:pt x="760" y="27"/>
                      <a:pt x="758" y="29"/>
                      <a:pt x="758" y="29"/>
                    </a:cubicBezTo>
                    <a:cubicBezTo>
                      <a:pt x="758" y="29"/>
                      <a:pt x="761" y="30"/>
                      <a:pt x="760" y="31"/>
                    </a:cubicBezTo>
                    <a:cubicBezTo>
                      <a:pt x="760" y="31"/>
                      <a:pt x="759" y="32"/>
                      <a:pt x="759" y="33"/>
                    </a:cubicBezTo>
                    <a:cubicBezTo>
                      <a:pt x="759" y="33"/>
                      <a:pt x="761" y="34"/>
                      <a:pt x="761" y="35"/>
                    </a:cubicBezTo>
                    <a:cubicBezTo>
                      <a:pt x="761" y="35"/>
                      <a:pt x="760" y="36"/>
                      <a:pt x="759" y="37"/>
                    </a:cubicBezTo>
                    <a:cubicBezTo>
                      <a:pt x="759" y="37"/>
                      <a:pt x="758" y="39"/>
                      <a:pt x="758" y="39"/>
                    </a:cubicBezTo>
                    <a:cubicBezTo>
                      <a:pt x="757" y="40"/>
                      <a:pt x="756" y="41"/>
                      <a:pt x="756" y="41"/>
                    </a:cubicBezTo>
                    <a:cubicBezTo>
                      <a:pt x="757" y="42"/>
                      <a:pt x="757" y="43"/>
                      <a:pt x="758" y="43"/>
                    </a:cubicBezTo>
                    <a:close/>
                    <a:moveTo>
                      <a:pt x="750" y="30"/>
                    </a:moveTo>
                    <a:cubicBezTo>
                      <a:pt x="750" y="30"/>
                      <a:pt x="752" y="28"/>
                      <a:pt x="752" y="28"/>
                    </a:cubicBezTo>
                    <a:cubicBezTo>
                      <a:pt x="752" y="28"/>
                      <a:pt x="750" y="26"/>
                      <a:pt x="750" y="26"/>
                    </a:cubicBezTo>
                    <a:cubicBezTo>
                      <a:pt x="749" y="26"/>
                      <a:pt x="749" y="28"/>
                      <a:pt x="748" y="28"/>
                    </a:cubicBezTo>
                    <a:cubicBezTo>
                      <a:pt x="748" y="29"/>
                      <a:pt x="746" y="30"/>
                      <a:pt x="746" y="31"/>
                    </a:cubicBezTo>
                    <a:cubicBezTo>
                      <a:pt x="746" y="31"/>
                      <a:pt x="748" y="32"/>
                      <a:pt x="749" y="32"/>
                    </a:cubicBezTo>
                    <a:cubicBezTo>
                      <a:pt x="749" y="33"/>
                      <a:pt x="751" y="34"/>
                      <a:pt x="751" y="34"/>
                    </a:cubicBezTo>
                    <a:cubicBezTo>
                      <a:pt x="752" y="34"/>
                      <a:pt x="752" y="32"/>
                      <a:pt x="753" y="32"/>
                    </a:cubicBezTo>
                    <a:cubicBezTo>
                      <a:pt x="752" y="31"/>
                      <a:pt x="750" y="31"/>
                      <a:pt x="750" y="30"/>
                    </a:cubicBezTo>
                    <a:close/>
                    <a:moveTo>
                      <a:pt x="787" y="37"/>
                    </a:moveTo>
                    <a:cubicBezTo>
                      <a:pt x="787" y="37"/>
                      <a:pt x="789" y="36"/>
                      <a:pt x="789" y="35"/>
                    </a:cubicBezTo>
                    <a:cubicBezTo>
                      <a:pt x="789" y="35"/>
                      <a:pt x="787" y="34"/>
                      <a:pt x="787" y="33"/>
                    </a:cubicBezTo>
                    <a:cubicBezTo>
                      <a:pt x="787" y="33"/>
                      <a:pt x="788" y="32"/>
                      <a:pt x="789" y="31"/>
                    </a:cubicBezTo>
                    <a:cubicBezTo>
                      <a:pt x="789" y="31"/>
                      <a:pt x="790" y="29"/>
                      <a:pt x="790" y="29"/>
                    </a:cubicBezTo>
                    <a:cubicBezTo>
                      <a:pt x="790" y="28"/>
                      <a:pt x="788" y="27"/>
                      <a:pt x="788" y="27"/>
                    </a:cubicBezTo>
                    <a:cubicBezTo>
                      <a:pt x="787" y="27"/>
                      <a:pt x="786" y="26"/>
                      <a:pt x="786" y="25"/>
                    </a:cubicBezTo>
                    <a:cubicBezTo>
                      <a:pt x="785" y="25"/>
                      <a:pt x="784" y="27"/>
                      <a:pt x="784" y="28"/>
                    </a:cubicBezTo>
                    <a:cubicBezTo>
                      <a:pt x="784" y="28"/>
                      <a:pt x="782" y="26"/>
                      <a:pt x="782" y="26"/>
                    </a:cubicBezTo>
                    <a:cubicBezTo>
                      <a:pt x="781" y="26"/>
                      <a:pt x="781" y="28"/>
                      <a:pt x="780" y="28"/>
                    </a:cubicBezTo>
                    <a:cubicBezTo>
                      <a:pt x="780" y="29"/>
                      <a:pt x="778" y="30"/>
                      <a:pt x="778" y="30"/>
                    </a:cubicBezTo>
                    <a:cubicBezTo>
                      <a:pt x="778" y="31"/>
                      <a:pt x="780" y="32"/>
                      <a:pt x="781" y="32"/>
                    </a:cubicBezTo>
                    <a:cubicBezTo>
                      <a:pt x="781" y="32"/>
                      <a:pt x="782" y="30"/>
                      <a:pt x="782" y="30"/>
                    </a:cubicBezTo>
                    <a:cubicBezTo>
                      <a:pt x="783" y="30"/>
                      <a:pt x="784" y="31"/>
                      <a:pt x="785" y="32"/>
                    </a:cubicBezTo>
                    <a:cubicBezTo>
                      <a:pt x="785" y="32"/>
                      <a:pt x="786" y="33"/>
                      <a:pt x="787" y="33"/>
                    </a:cubicBezTo>
                    <a:cubicBezTo>
                      <a:pt x="786" y="34"/>
                      <a:pt x="786" y="35"/>
                      <a:pt x="785" y="35"/>
                    </a:cubicBezTo>
                    <a:cubicBezTo>
                      <a:pt x="785" y="36"/>
                      <a:pt x="783" y="37"/>
                      <a:pt x="783" y="38"/>
                    </a:cubicBezTo>
                    <a:cubicBezTo>
                      <a:pt x="783" y="38"/>
                      <a:pt x="785" y="39"/>
                      <a:pt x="786" y="39"/>
                    </a:cubicBezTo>
                    <a:cubicBezTo>
                      <a:pt x="786" y="39"/>
                      <a:pt x="787" y="38"/>
                      <a:pt x="787" y="37"/>
                    </a:cubicBezTo>
                    <a:close/>
                    <a:moveTo>
                      <a:pt x="772" y="25"/>
                    </a:moveTo>
                    <a:cubicBezTo>
                      <a:pt x="772" y="25"/>
                      <a:pt x="773" y="23"/>
                      <a:pt x="773" y="23"/>
                    </a:cubicBezTo>
                    <a:cubicBezTo>
                      <a:pt x="774" y="23"/>
                      <a:pt x="775" y="21"/>
                      <a:pt x="775" y="21"/>
                    </a:cubicBezTo>
                    <a:cubicBezTo>
                      <a:pt x="776" y="19"/>
                      <a:pt x="777" y="18"/>
                      <a:pt x="779" y="16"/>
                    </a:cubicBezTo>
                    <a:cubicBezTo>
                      <a:pt x="778" y="16"/>
                      <a:pt x="777" y="15"/>
                      <a:pt x="776" y="15"/>
                    </a:cubicBezTo>
                    <a:cubicBezTo>
                      <a:pt x="776" y="15"/>
                      <a:pt x="775" y="17"/>
                      <a:pt x="775" y="17"/>
                    </a:cubicBezTo>
                    <a:cubicBezTo>
                      <a:pt x="774" y="17"/>
                      <a:pt x="773" y="18"/>
                      <a:pt x="773" y="19"/>
                    </a:cubicBezTo>
                    <a:cubicBezTo>
                      <a:pt x="772" y="21"/>
                      <a:pt x="771" y="22"/>
                      <a:pt x="769" y="24"/>
                    </a:cubicBezTo>
                    <a:cubicBezTo>
                      <a:pt x="770" y="24"/>
                      <a:pt x="771" y="25"/>
                      <a:pt x="772" y="25"/>
                    </a:cubicBezTo>
                    <a:close/>
                    <a:moveTo>
                      <a:pt x="801" y="37"/>
                    </a:moveTo>
                    <a:cubicBezTo>
                      <a:pt x="801" y="37"/>
                      <a:pt x="804" y="39"/>
                      <a:pt x="804" y="39"/>
                    </a:cubicBezTo>
                    <a:cubicBezTo>
                      <a:pt x="804" y="39"/>
                      <a:pt x="805" y="37"/>
                      <a:pt x="805" y="37"/>
                    </a:cubicBezTo>
                    <a:cubicBezTo>
                      <a:pt x="805" y="36"/>
                      <a:pt x="807" y="35"/>
                      <a:pt x="807" y="35"/>
                    </a:cubicBezTo>
                    <a:cubicBezTo>
                      <a:pt x="807" y="34"/>
                      <a:pt x="805" y="33"/>
                      <a:pt x="805" y="33"/>
                    </a:cubicBezTo>
                    <a:cubicBezTo>
                      <a:pt x="805" y="32"/>
                      <a:pt x="806" y="31"/>
                      <a:pt x="806" y="31"/>
                    </a:cubicBezTo>
                    <a:cubicBezTo>
                      <a:pt x="807" y="30"/>
                      <a:pt x="808" y="29"/>
                      <a:pt x="808" y="28"/>
                    </a:cubicBezTo>
                    <a:cubicBezTo>
                      <a:pt x="809" y="28"/>
                      <a:pt x="809" y="26"/>
                      <a:pt x="810" y="26"/>
                    </a:cubicBezTo>
                    <a:cubicBezTo>
                      <a:pt x="810" y="26"/>
                      <a:pt x="812" y="28"/>
                      <a:pt x="812" y="28"/>
                    </a:cubicBezTo>
                    <a:cubicBezTo>
                      <a:pt x="813" y="28"/>
                      <a:pt x="813" y="26"/>
                      <a:pt x="814" y="26"/>
                    </a:cubicBezTo>
                    <a:cubicBezTo>
                      <a:pt x="814" y="25"/>
                      <a:pt x="816" y="27"/>
                      <a:pt x="816" y="27"/>
                    </a:cubicBezTo>
                    <a:cubicBezTo>
                      <a:pt x="816" y="27"/>
                      <a:pt x="818" y="25"/>
                      <a:pt x="818" y="25"/>
                    </a:cubicBezTo>
                    <a:cubicBezTo>
                      <a:pt x="818" y="25"/>
                      <a:pt x="820" y="23"/>
                      <a:pt x="819" y="23"/>
                    </a:cubicBezTo>
                    <a:cubicBezTo>
                      <a:pt x="819" y="22"/>
                      <a:pt x="817" y="22"/>
                      <a:pt x="817" y="21"/>
                    </a:cubicBezTo>
                    <a:cubicBezTo>
                      <a:pt x="817" y="21"/>
                      <a:pt x="816" y="23"/>
                      <a:pt x="816" y="23"/>
                    </a:cubicBezTo>
                    <a:cubicBezTo>
                      <a:pt x="815" y="23"/>
                      <a:pt x="814" y="22"/>
                      <a:pt x="813" y="22"/>
                    </a:cubicBezTo>
                    <a:cubicBezTo>
                      <a:pt x="813" y="22"/>
                      <a:pt x="812" y="24"/>
                      <a:pt x="812" y="24"/>
                    </a:cubicBezTo>
                    <a:cubicBezTo>
                      <a:pt x="811" y="24"/>
                      <a:pt x="810" y="22"/>
                      <a:pt x="809" y="22"/>
                    </a:cubicBezTo>
                    <a:cubicBezTo>
                      <a:pt x="809" y="22"/>
                      <a:pt x="808" y="24"/>
                      <a:pt x="808" y="24"/>
                    </a:cubicBezTo>
                    <a:cubicBezTo>
                      <a:pt x="807" y="25"/>
                      <a:pt x="806" y="26"/>
                      <a:pt x="806" y="27"/>
                    </a:cubicBezTo>
                    <a:cubicBezTo>
                      <a:pt x="805" y="27"/>
                      <a:pt x="805" y="28"/>
                      <a:pt x="804" y="29"/>
                    </a:cubicBezTo>
                    <a:cubicBezTo>
                      <a:pt x="804" y="29"/>
                      <a:pt x="803" y="31"/>
                      <a:pt x="803" y="31"/>
                    </a:cubicBezTo>
                    <a:cubicBezTo>
                      <a:pt x="802" y="31"/>
                      <a:pt x="801" y="29"/>
                      <a:pt x="800" y="29"/>
                    </a:cubicBezTo>
                    <a:cubicBezTo>
                      <a:pt x="800" y="29"/>
                      <a:pt x="799" y="31"/>
                      <a:pt x="799" y="32"/>
                    </a:cubicBezTo>
                    <a:cubicBezTo>
                      <a:pt x="799" y="32"/>
                      <a:pt x="801" y="33"/>
                      <a:pt x="801" y="33"/>
                    </a:cubicBezTo>
                    <a:cubicBezTo>
                      <a:pt x="802" y="34"/>
                      <a:pt x="802" y="35"/>
                      <a:pt x="803" y="35"/>
                    </a:cubicBezTo>
                    <a:cubicBezTo>
                      <a:pt x="803" y="36"/>
                      <a:pt x="801" y="37"/>
                      <a:pt x="801" y="37"/>
                    </a:cubicBezTo>
                    <a:close/>
                    <a:moveTo>
                      <a:pt x="853" y="52"/>
                    </a:moveTo>
                    <a:cubicBezTo>
                      <a:pt x="853" y="52"/>
                      <a:pt x="852" y="51"/>
                      <a:pt x="851" y="51"/>
                    </a:cubicBezTo>
                    <a:cubicBezTo>
                      <a:pt x="851" y="50"/>
                      <a:pt x="849" y="49"/>
                      <a:pt x="849" y="49"/>
                    </a:cubicBezTo>
                    <a:cubicBezTo>
                      <a:pt x="849" y="49"/>
                      <a:pt x="848" y="51"/>
                      <a:pt x="847" y="51"/>
                    </a:cubicBezTo>
                    <a:cubicBezTo>
                      <a:pt x="847" y="51"/>
                      <a:pt x="846" y="53"/>
                      <a:pt x="846" y="53"/>
                    </a:cubicBezTo>
                    <a:cubicBezTo>
                      <a:pt x="846" y="54"/>
                      <a:pt x="847" y="55"/>
                      <a:pt x="848" y="55"/>
                    </a:cubicBezTo>
                    <a:cubicBezTo>
                      <a:pt x="848" y="55"/>
                      <a:pt x="850" y="57"/>
                      <a:pt x="850" y="57"/>
                    </a:cubicBezTo>
                    <a:cubicBezTo>
                      <a:pt x="850" y="57"/>
                      <a:pt x="852" y="55"/>
                      <a:pt x="852" y="55"/>
                    </a:cubicBezTo>
                    <a:cubicBezTo>
                      <a:pt x="852" y="54"/>
                      <a:pt x="853" y="53"/>
                      <a:pt x="853" y="52"/>
                    </a:cubicBezTo>
                    <a:close/>
                    <a:moveTo>
                      <a:pt x="883" y="46"/>
                    </a:moveTo>
                    <a:cubicBezTo>
                      <a:pt x="883" y="46"/>
                      <a:pt x="884" y="45"/>
                      <a:pt x="884" y="44"/>
                    </a:cubicBezTo>
                    <a:cubicBezTo>
                      <a:pt x="884" y="44"/>
                      <a:pt x="886" y="43"/>
                      <a:pt x="886" y="42"/>
                    </a:cubicBezTo>
                    <a:cubicBezTo>
                      <a:pt x="886" y="41"/>
                      <a:pt x="884" y="41"/>
                      <a:pt x="884" y="40"/>
                    </a:cubicBezTo>
                    <a:cubicBezTo>
                      <a:pt x="883" y="40"/>
                      <a:pt x="883" y="42"/>
                      <a:pt x="882" y="42"/>
                    </a:cubicBezTo>
                    <a:cubicBezTo>
                      <a:pt x="882" y="43"/>
                      <a:pt x="880" y="41"/>
                      <a:pt x="880" y="41"/>
                    </a:cubicBezTo>
                    <a:cubicBezTo>
                      <a:pt x="880" y="41"/>
                      <a:pt x="878" y="43"/>
                      <a:pt x="878" y="43"/>
                    </a:cubicBezTo>
                    <a:cubicBezTo>
                      <a:pt x="878" y="44"/>
                      <a:pt x="880" y="44"/>
                      <a:pt x="881" y="45"/>
                    </a:cubicBezTo>
                    <a:cubicBezTo>
                      <a:pt x="880" y="45"/>
                      <a:pt x="879" y="46"/>
                      <a:pt x="879" y="47"/>
                    </a:cubicBezTo>
                    <a:cubicBezTo>
                      <a:pt x="879" y="47"/>
                      <a:pt x="881" y="48"/>
                      <a:pt x="881" y="49"/>
                    </a:cubicBezTo>
                    <a:cubicBezTo>
                      <a:pt x="881" y="49"/>
                      <a:pt x="883" y="50"/>
                      <a:pt x="883" y="50"/>
                    </a:cubicBezTo>
                    <a:cubicBezTo>
                      <a:pt x="884" y="50"/>
                      <a:pt x="884" y="48"/>
                      <a:pt x="885" y="48"/>
                    </a:cubicBezTo>
                    <a:cubicBezTo>
                      <a:pt x="885" y="47"/>
                      <a:pt x="883" y="47"/>
                      <a:pt x="883" y="46"/>
                    </a:cubicBezTo>
                    <a:close/>
                    <a:moveTo>
                      <a:pt x="883" y="32"/>
                    </a:moveTo>
                    <a:cubicBezTo>
                      <a:pt x="883" y="32"/>
                      <a:pt x="884" y="31"/>
                      <a:pt x="885" y="30"/>
                    </a:cubicBezTo>
                    <a:cubicBezTo>
                      <a:pt x="884" y="30"/>
                      <a:pt x="883" y="29"/>
                      <a:pt x="882" y="28"/>
                    </a:cubicBezTo>
                    <a:cubicBezTo>
                      <a:pt x="882" y="28"/>
                      <a:pt x="880" y="27"/>
                      <a:pt x="880" y="27"/>
                    </a:cubicBezTo>
                    <a:cubicBezTo>
                      <a:pt x="880" y="26"/>
                      <a:pt x="882" y="25"/>
                      <a:pt x="882" y="25"/>
                    </a:cubicBezTo>
                    <a:cubicBezTo>
                      <a:pt x="881" y="24"/>
                      <a:pt x="880" y="23"/>
                      <a:pt x="880" y="23"/>
                    </a:cubicBezTo>
                    <a:cubicBezTo>
                      <a:pt x="879" y="23"/>
                      <a:pt x="878" y="25"/>
                      <a:pt x="878" y="25"/>
                    </a:cubicBezTo>
                    <a:cubicBezTo>
                      <a:pt x="878" y="25"/>
                      <a:pt x="876" y="27"/>
                      <a:pt x="876" y="27"/>
                    </a:cubicBezTo>
                    <a:cubicBezTo>
                      <a:pt x="876" y="28"/>
                      <a:pt x="878" y="28"/>
                      <a:pt x="878" y="29"/>
                    </a:cubicBezTo>
                    <a:cubicBezTo>
                      <a:pt x="878" y="30"/>
                      <a:pt x="877" y="30"/>
                      <a:pt x="877" y="31"/>
                    </a:cubicBezTo>
                    <a:cubicBezTo>
                      <a:pt x="877" y="32"/>
                      <a:pt x="879" y="33"/>
                      <a:pt x="879" y="33"/>
                    </a:cubicBezTo>
                    <a:cubicBezTo>
                      <a:pt x="880" y="33"/>
                      <a:pt x="880" y="34"/>
                      <a:pt x="881" y="35"/>
                    </a:cubicBezTo>
                    <a:cubicBezTo>
                      <a:pt x="882" y="34"/>
                      <a:pt x="882" y="33"/>
                      <a:pt x="883" y="32"/>
                    </a:cubicBezTo>
                    <a:close/>
                    <a:moveTo>
                      <a:pt x="900" y="42"/>
                    </a:moveTo>
                    <a:cubicBezTo>
                      <a:pt x="901" y="42"/>
                      <a:pt x="901" y="40"/>
                      <a:pt x="902" y="40"/>
                    </a:cubicBezTo>
                    <a:cubicBezTo>
                      <a:pt x="902" y="39"/>
                      <a:pt x="904" y="38"/>
                      <a:pt x="904" y="38"/>
                    </a:cubicBezTo>
                    <a:cubicBezTo>
                      <a:pt x="904" y="38"/>
                      <a:pt x="902" y="36"/>
                      <a:pt x="901" y="36"/>
                    </a:cubicBezTo>
                    <a:cubicBezTo>
                      <a:pt x="901" y="36"/>
                      <a:pt x="900" y="38"/>
                      <a:pt x="900" y="38"/>
                    </a:cubicBezTo>
                    <a:cubicBezTo>
                      <a:pt x="899" y="39"/>
                      <a:pt x="899" y="40"/>
                      <a:pt x="898" y="40"/>
                    </a:cubicBezTo>
                    <a:cubicBezTo>
                      <a:pt x="898" y="41"/>
                      <a:pt x="896" y="39"/>
                      <a:pt x="896" y="39"/>
                    </a:cubicBezTo>
                    <a:cubicBezTo>
                      <a:pt x="896" y="39"/>
                      <a:pt x="894" y="41"/>
                      <a:pt x="894" y="41"/>
                    </a:cubicBezTo>
                    <a:cubicBezTo>
                      <a:pt x="894" y="41"/>
                      <a:pt x="896" y="43"/>
                      <a:pt x="896" y="43"/>
                    </a:cubicBezTo>
                    <a:cubicBezTo>
                      <a:pt x="897" y="43"/>
                      <a:pt x="897" y="41"/>
                      <a:pt x="898" y="40"/>
                    </a:cubicBezTo>
                    <a:cubicBezTo>
                      <a:pt x="898" y="40"/>
                      <a:pt x="900" y="42"/>
                      <a:pt x="900" y="42"/>
                    </a:cubicBezTo>
                    <a:close/>
                    <a:moveTo>
                      <a:pt x="899" y="30"/>
                    </a:moveTo>
                    <a:cubicBezTo>
                      <a:pt x="900" y="31"/>
                      <a:pt x="902" y="33"/>
                      <a:pt x="903" y="34"/>
                    </a:cubicBezTo>
                    <a:cubicBezTo>
                      <a:pt x="904" y="33"/>
                      <a:pt x="904" y="32"/>
                      <a:pt x="905" y="31"/>
                    </a:cubicBezTo>
                    <a:cubicBezTo>
                      <a:pt x="905" y="31"/>
                      <a:pt x="906" y="33"/>
                      <a:pt x="907" y="33"/>
                    </a:cubicBezTo>
                    <a:cubicBezTo>
                      <a:pt x="907" y="32"/>
                      <a:pt x="909" y="32"/>
                      <a:pt x="909" y="31"/>
                    </a:cubicBezTo>
                    <a:cubicBezTo>
                      <a:pt x="909" y="30"/>
                      <a:pt x="907" y="30"/>
                      <a:pt x="906" y="29"/>
                    </a:cubicBezTo>
                    <a:cubicBezTo>
                      <a:pt x="906" y="29"/>
                      <a:pt x="908" y="28"/>
                      <a:pt x="908" y="27"/>
                    </a:cubicBezTo>
                    <a:cubicBezTo>
                      <a:pt x="907" y="26"/>
                      <a:pt x="905" y="25"/>
                      <a:pt x="904" y="24"/>
                    </a:cubicBezTo>
                    <a:cubicBezTo>
                      <a:pt x="903" y="25"/>
                      <a:pt x="901" y="27"/>
                      <a:pt x="900" y="28"/>
                    </a:cubicBezTo>
                    <a:cubicBezTo>
                      <a:pt x="900" y="29"/>
                      <a:pt x="899" y="30"/>
                      <a:pt x="899" y="30"/>
                    </a:cubicBezTo>
                    <a:close/>
                    <a:moveTo>
                      <a:pt x="961" y="50"/>
                    </a:moveTo>
                    <a:cubicBezTo>
                      <a:pt x="962" y="48"/>
                      <a:pt x="964" y="47"/>
                      <a:pt x="965" y="45"/>
                    </a:cubicBezTo>
                    <a:cubicBezTo>
                      <a:pt x="964" y="45"/>
                      <a:pt x="963" y="44"/>
                      <a:pt x="963" y="44"/>
                    </a:cubicBezTo>
                    <a:cubicBezTo>
                      <a:pt x="962" y="44"/>
                      <a:pt x="961" y="46"/>
                      <a:pt x="961" y="46"/>
                    </a:cubicBezTo>
                    <a:cubicBezTo>
                      <a:pt x="960" y="46"/>
                      <a:pt x="960" y="48"/>
                      <a:pt x="959" y="48"/>
                    </a:cubicBezTo>
                    <a:cubicBezTo>
                      <a:pt x="959" y="49"/>
                      <a:pt x="957" y="50"/>
                      <a:pt x="957" y="50"/>
                    </a:cubicBezTo>
                    <a:cubicBezTo>
                      <a:pt x="957" y="51"/>
                      <a:pt x="959" y="52"/>
                      <a:pt x="960" y="52"/>
                    </a:cubicBezTo>
                    <a:cubicBezTo>
                      <a:pt x="960" y="51"/>
                      <a:pt x="961" y="51"/>
                      <a:pt x="961" y="50"/>
                    </a:cubicBezTo>
                    <a:close/>
                    <a:moveTo>
                      <a:pt x="971" y="51"/>
                    </a:moveTo>
                    <a:cubicBezTo>
                      <a:pt x="972" y="51"/>
                      <a:pt x="973" y="52"/>
                      <a:pt x="974" y="52"/>
                    </a:cubicBezTo>
                    <a:cubicBezTo>
                      <a:pt x="974" y="52"/>
                      <a:pt x="975" y="51"/>
                      <a:pt x="975" y="50"/>
                    </a:cubicBezTo>
                    <a:cubicBezTo>
                      <a:pt x="976" y="49"/>
                      <a:pt x="976" y="48"/>
                      <a:pt x="977" y="48"/>
                    </a:cubicBezTo>
                    <a:cubicBezTo>
                      <a:pt x="977" y="48"/>
                      <a:pt x="979" y="50"/>
                      <a:pt x="979" y="49"/>
                    </a:cubicBezTo>
                    <a:cubicBezTo>
                      <a:pt x="980" y="49"/>
                      <a:pt x="981" y="48"/>
                      <a:pt x="981" y="47"/>
                    </a:cubicBezTo>
                    <a:cubicBezTo>
                      <a:pt x="981" y="47"/>
                      <a:pt x="979" y="46"/>
                      <a:pt x="979" y="46"/>
                    </a:cubicBezTo>
                    <a:cubicBezTo>
                      <a:pt x="979" y="45"/>
                      <a:pt x="980" y="44"/>
                      <a:pt x="980" y="43"/>
                    </a:cubicBezTo>
                    <a:cubicBezTo>
                      <a:pt x="981" y="43"/>
                      <a:pt x="982" y="42"/>
                      <a:pt x="982" y="41"/>
                    </a:cubicBezTo>
                    <a:cubicBezTo>
                      <a:pt x="982" y="40"/>
                      <a:pt x="980" y="40"/>
                      <a:pt x="980" y="39"/>
                    </a:cubicBezTo>
                    <a:cubicBezTo>
                      <a:pt x="980" y="39"/>
                      <a:pt x="982" y="38"/>
                      <a:pt x="982" y="37"/>
                    </a:cubicBezTo>
                    <a:cubicBezTo>
                      <a:pt x="982" y="37"/>
                      <a:pt x="979" y="35"/>
                      <a:pt x="979" y="35"/>
                    </a:cubicBezTo>
                    <a:cubicBezTo>
                      <a:pt x="979" y="36"/>
                      <a:pt x="978" y="37"/>
                      <a:pt x="978" y="38"/>
                    </a:cubicBezTo>
                    <a:cubicBezTo>
                      <a:pt x="977" y="38"/>
                      <a:pt x="976" y="39"/>
                      <a:pt x="976" y="40"/>
                    </a:cubicBezTo>
                    <a:cubicBezTo>
                      <a:pt x="976" y="40"/>
                      <a:pt x="978" y="41"/>
                      <a:pt x="978" y="42"/>
                    </a:cubicBezTo>
                    <a:cubicBezTo>
                      <a:pt x="978" y="42"/>
                      <a:pt x="977" y="44"/>
                      <a:pt x="977" y="44"/>
                    </a:cubicBezTo>
                    <a:cubicBezTo>
                      <a:pt x="976" y="44"/>
                      <a:pt x="975" y="46"/>
                      <a:pt x="975" y="46"/>
                    </a:cubicBezTo>
                    <a:cubicBezTo>
                      <a:pt x="974" y="46"/>
                      <a:pt x="973" y="44"/>
                      <a:pt x="973" y="44"/>
                    </a:cubicBezTo>
                    <a:cubicBezTo>
                      <a:pt x="972" y="44"/>
                      <a:pt x="971" y="46"/>
                      <a:pt x="971" y="47"/>
                    </a:cubicBezTo>
                    <a:cubicBezTo>
                      <a:pt x="970" y="47"/>
                      <a:pt x="970" y="48"/>
                      <a:pt x="969" y="49"/>
                    </a:cubicBezTo>
                    <a:cubicBezTo>
                      <a:pt x="969" y="49"/>
                      <a:pt x="967" y="51"/>
                      <a:pt x="968" y="51"/>
                    </a:cubicBezTo>
                    <a:cubicBezTo>
                      <a:pt x="968" y="52"/>
                      <a:pt x="970" y="52"/>
                      <a:pt x="970" y="53"/>
                    </a:cubicBezTo>
                    <a:cubicBezTo>
                      <a:pt x="970" y="52"/>
                      <a:pt x="971" y="51"/>
                      <a:pt x="971" y="51"/>
                    </a:cubicBezTo>
                    <a:close/>
                    <a:moveTo>
                      <a:pt x="951" y="31"/>
                    </a:moveTo>
                    <a:cubicBezTo>
                      <a:pt x="952" y="32"/>
                      <a:pt x="952" y="32"/>
                      <a:pt x="953" y="33"/>
                    </a:cubicBezTo>
                    <a:cubicBezTo>
                      <a:pt x="953" y="33"/>
                      <a:pt x="955" y="35"/>
                      <a:pt x="955" y="35"/>
                    </a:cubicBezTo>
                    <a:cubicBezTo>
                      <a:pt x="956" y="35"/>
                      <a:pt x="957" y="33"/>
                      <a:pt x="957" y="32"/>
                    </a:cubicBezTo>
                    <a:cubicBezTo>
                      <a:pt x="957" y="32"/>
                      <a:pt x="955" y="31"/>
                      <a:pt x="955" y="31"/>
                    </a:cubicBezTo>
                    <a:cubicBezTo>
                      <a:pt x="955" y="30"/>
                      <a:pt x="956" y="29"/>
                      <a:pt x="956" y="29"/>
                    </a:cubicBezTo>
                    <a:cubicBezTo>
                      <a:pt x="957" y="28"/>
                      <a:pt x="958" y="27"/>
                      <a:pt x="958" y="26"/>
                    </a:cubicBezTo>
                    <a:cubicBezTo>
                      <a:pt x="958" y="26"/>
                      <a:pt x="960" y="24"/>
                      <a:pt x="960" y="24"/>
                    </a:cubicBezTo>
                    <a:cubicBezTo>
                      <a:pt x="960" y="23"/>
                      <a:pt x="958" y="23"/>
                      <a:pt x="958" y="22"/>
                    </a:cubicBezTo>
                    <a:cubicBezTo>
                      <a:pt x="957" y="23"/>
                      <a:pt x="957" y="24"/>
                      <a:pt x="956" y="25"/>
                    </a:cubicBezTo>
                    <a:cubicBezTo>
                      <a:pt x="955" y="25"/>
                      <a:pt x="955" y="26"/>
                      <a:pt x="954" y="27"/>
                    </a:cubicBezTo>
                    <a:cubicBezTo>
                      <a:pt x="954" y="28"/>
                      <a:pt x="953" y="28"/>
                      <a:pt x="953" y="29"/>
                    </a:cubicBezTo>
                    <a:cubicBezTo>
                      <a:pt x="952" y="29"/>
                      <a:pt x="951" y="27"/>
                      <a:pt x="950" y="27"/>
                    </a:cubicBezTo>
                    <a:cubicBezTo>
                      <a:pt x="950" y="27"/>
                      <a:pt x="949" y="29"/>
                      <a:pt x="949" y="30"/>
                    </a:cubicBezTo>
                    <a:cubicBezTo>
                      <a:pt x="948" y="30"/>
                      <a:pt x="947" y="31"/>
                      <a:pt x="947" y="32"/>
                    </a:cubicBezTo>
                    <a:cubicBezTo>
                      <a:pt x="947" y="32"/>
                      <a:pt x="949" y="33"/>
                      <a:pt x="949" y="34"/>
                    </a:cubicBezTo>
                    <a:cubicBezTo>
                      <a:pt x="950" y="33"/>
                      <a:pt x="950" y="32"/>
                      <a:pt x="951" y="31"/>
                    </a:cubicBezTo>
                    <a:close/>
                    <a:moveTo>
                      <a:pt x="994" y="54"/>
                    </a:moveTo>
                    <a:cubicBezTo>
                      <a:pt x="994" y="54"/>
                      <a:pt x="996" y="55"/>
                      <a:pt x="996" y="55"/>
                    </a:cubicBezTo>
                    <a:cubicBezTo>
                      <a:pt x="997" y="55"/>
                      <a:pt x="997" y="53"/>
                      <a:pt x="998" y="53"/>
                    </a:cubicBezTo>
                    <a:cubicBezTo>
                      <a:pt x="998" y="53"/>
                      <a:pt x="999" y="55"/>
                      <a:pt x="1000" y="55"/>
                    </a:cubicBezTo>
                    <a:cubicBezTo>
                      <a:pt x="1001" y="55"/>
                      <a:pt x="1001" y="53"/>
                      <a:pt x="1002" y="52"/>
                    </a:cubicBezTo>
                    <a:cubicBezTo>
                      <a:pt x="1002" y="52"/>
                      <a:pt x="1003" y="51"/>
                      <a:pt x="1003" y="50"/>
                    </a:cubicBezTo>
                    <a:cubicBezTo>
                      <a:pt x="1004" y="50"/>
                      <a:pt x="1005" y="49"/>
                      <a:pt x="1005" y="48"/>
                    </a:cubicBezTo>
                    <a:cubicBezTo>
                      <a:pt x="1006" y="49"/>
                      <a:pt x="1007" y="49"/>
                      <a:pt x="1007" y="50"/>
                    </a:cubicBezTo>
                    <a:cubicBezTo>
                      <a:pt x="1007" y="49"/>
                      <a:pt x="1009" y="48"/>
                      <a:pt x="1009" y="48"/>
                    </a:cubicBezTo>
                    <a:cubicBezTo>
                      <a:pt x="1009" y="47"/>
                      <a:pt x="1007" y="46"/>
                      <a:pt x="1007" y="46"/>
                    </a:cubicBezTo>
                    <a:cubicBezTo>
                      <a:pt x="1007" y="46"/>
                      <a:pt x="1006" y="48"/>
                      <a:pt x="1005" y="48"/>
                    </a:cubicBezTo>
                    <a:cubicBezTo>
                      <a:pt x="1005" y="48"/>
                      <a:pt x="1003" y="46"/>
                      <a:pt x="1003" y="46"/>
                    </a:cubicBezTo>
                    <a:cubicBezTo>
                      <a:pt x="1002" y="46"/>
                      <a:pt x="1002" y="48"/>
                      <a:pt x="1001" y="49"/>
                    </a:cubicBezTo>
                    <a:cubicBezTo>
                      <a:pt x="1001" y="49"/>
                      <a:pt x="1000" y="51"/>
                      <a:pt x="1000" y="51"/>
                    </a:cubicBezTo>
                    <a:cubicBezTo>
                      <a:pt x="999" y="51"/>
                      <a:pt x="998" y="49"/>
                      <a:pt x="997" y="49"/>
                    </a:cubicBezTo>
                    <a:cubicBezTo>
                      <a:pt x="997" y="49"/>
                      <a:pt x="996" y="51"/>
                      <a:pt x="996" y="51"/>
                    </a:cubicBezTo>
                    <a:cubicBezTo>
                      <a:pt x="996" y="52"/>
                      <a:pt x="994" y="53"/>
                      <a:pt x="994" y="54"/>
                    </a:cubicBezTo>
                    <a:close/>
                    <a:moveTo>
                      <a:pt x="1013" y="43"/>
                    </a:moveTo>
                    <a:cubicBezTo>
                      <a:pt x="1013" y="43"/>
                      <a:pt x="1014" y="41"/>
                      <a:pt x="1014" y="41"/>
                    </a:cubicBezTo>
                    <a:cubicBezTo>
                      <a:pt x="1015" y="41"/>
                      <a:pt x="1016" y="43"/>
                      <a:pt x="1016" y="43"/>
                    </a:cubicBezTo>
                    <a:cubicBezTo>
                      <a:pt x="1017" y="42"/>
                      <a:pt x="1018" y="44"/>
                      <a:pt x="1019" y="44"/>
                    </a:cubicBezTo>
                    <a:cubicBezTo>
                      <a:pt x="1019" y="44"/>
                      <a:pt x="1020" y="42"/>
                      <a:pt x="1020" y="42"/>
                    </a:cubicBezTo>
                    <a:cubicBezTo>
                      <a:pt x="1021" y="41"/>
                      <a:pt x="1022" y="40"/>
                      <a:pt x="1022" y="40"/>
                    </a:cubicBezTo>
                    <a:cubicBezTo>
                      <a:pt x="1021" y="40"/>
                      <a:pt x="1021" y="38"/>
                      <a:pt x="1020" y="38"/>
                    </a:cubicBezTo>
                    <a:cubicBezTo>
                      <a:pt x="1019" y="38"/>
                      <a:pt x="1019" y="40"/>
                      <a:pt x="1018" y="40"/>
                    </a:cubicBezTo>
                    <a:cubicBezTo>
                      <a:pt x="1018" y="40"/>
                      <a:pt x="1017" y="38"/>
                      <a:pt x="1016" y="39"/>
                    </a:cubicBezTo>
                    <a:cubicBezTo>
                      <a:pt x="1015" y="39"/>
                      <a:pt x="1015" y="41"/>
                      <a:pt x="1014" y="41"/>
                    </a:cubicBezTo>
                    <a:cubicBezTo>
                      <a:pt x="1014" y="41"/>
                      <a:pt x="1013" y="39"/>
                      <a:pt x="1012" y="39"/>
                    </a:cubicBezTo>
                    <a:cubicBezTo>
                      <a:pt x="1011" y="39"/>
                      <a:pt x="1011" y="41"/>
                      <a:pt x="1010" y="41"/>
                    </a:cubicBezTo>
                    <a:cubicBezTo>
                      <a:pt x="1011" y="42"/>
                      <a:pt x="1012" y="43"/>
                      <a:pt x="1013" y="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>
                  <a:latin typeface="inpin heiti" charset="-122"/>
                  <a:ea typeface="inpin heiti" charset="-122"/>
                </a:endParaRPr>
              </a:p>
            </p:txBody>
          </p:sp>
        </p:grpSp>
        <p:pic>
          <p:nvPicPr>
            <p:cNvPr id="537" name="图片 5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350942" flipH="1" flipV="1">
              <a:off x="44026" y="-204402"/>
              <a:ext cx="620092" cy="1516609"/>
            </a:xfrm>
            <a:prstGeom prst="rect">
              <a:avLst/>
            </a:prstGeom>
          </p:spPr>
        </p:pic>
      </p:grpSp>
      <p:sp>
        <p:nvSpPr>
          <p:cNvPr id="540" name="文本框 539"/>
          <p:cNvSpPr txBox="1"/>
          <p:nvPr/>
        </p:nvSpPr>
        <p:spPr>
          <a:xfrm>
            <a:off x="1838112" y="157588"/>
            <a:ext cx="250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blipFill>
                  <a:blip r:embed="rId3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674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9"/>
          <p:cNvSpPr>
            <a:spLocks noChangeArrowheads="1"/>
          </p:cNvSpPr>
          <p:nvPr/>
        </p:nvSpPr>
        <p:spPr bwMode="auto">
          <a:xfrm>
            <a:off x="2483768" y="1709976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>
                <a:blipFill>
                  <a:blip r:embed="rId4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管理员</a:t>
            </a:r>
            <a:r>
              <a:rPr lang="zh-CN" altLang="en-US" sz="5400" dirty="0" smtClean="0">
                <a:blipFill>
                  <a:blip r:embed="rId4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功能展示</a:t>
            </a:r>
            <a:endParaRPr lang="zh-CN" altLang="en-US" sz="5400" dirty="0">
              <a:blipFill>
                <a:blip r:embed="rId4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52" y="2427734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268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80940"/>
            <a:ext cx="3456384" cy="3191009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36065" y="1408688"/>
            <a:ext cx="3066037" cy="2380492"/>
            <a:chOff x="5245400" y="980650"/>
            <a:chExt cx="5070968" cy="3976603"/>
          </a:xfrm>
        </p:grpSpPr>
        <p:sp>
          <p:nvSpPr>
            <p:cNvPr id="8" name="文本框 43"/>
            <p:cNvSpPr txBox="1"/>
            <p:nvPr/>
          </p:nvSpPr>
          <p:spPr>
            <a:xfrm>
              <a:off x="5347816" y="1589639"/>
              <a:ext cx="4968552" cy="336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账号密码正确 并且选择身份按钮选择正确，才可登录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不同的身份会进入不同的主页面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登录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4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131590"/>
            <a:ext cx="4328561" cy="286745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36065" y="1408688"/>
            <a:ext cx="3066037" cy="1611051"/>
            <a:chOff x="5245400" y="980650"/>
            <a:chExt cx="5070968" cy="2691254"/>
          </a:xfrm>
        </p:grpSpPr>
        <p:sp>
          <p:nvSpPr>
            <p:cNvPr id="8" name="文本框 43"/>
            <p:cNvSpPr txBox="1"/>
            <p:nvPr/>
          </p:nvSpPr>
          <p:spPr>
            <a:xfrm>
              <a:off x="5347815" y="1589639"/>
              <a:ext cx="4968553" cy="20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每个学生的信息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对应的按钮为对每个学生的操作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展示学生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0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707842"/>
            <a:ext cx="4328561" cy="252009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36065" y="1408688"/>
            <a:ext cx="3066037" cy="1611051"/>
            <a:chOff x="5245400" y="980650"/>
            <a:chExt cx="5070968" cy="2691254"/>
          </a:xfrm>
        </p:grpSpPr>
        <p:sp>
          <p:nvSpPr>
            <p:cNvPr id="8" name="文本框 43"/>
            <p:cNvSpPr txBox="1"/>
            <p:nvPr/>
          </p:nvSpPr>
          <p:spPr>
            <a:xfrm>
              <a:off x="5347815" y="1589639"/>
              <a:ext cx="4968553" cy="20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每个老师的信息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对应的按钮为对每个老师的操作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展示老师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3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203599"/>
            <a:ext cx="4328561" cy="291475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36065" y="1408688"/>
            <a:ext cx="3066037" cy="1611051"/>
            <a:chOff x="5245400" y="980650"/>
            <a:chExt cx="5070968" cy="2691254"/>
          </a:xfrm>
        </p:grpSpPr>
        <p:sp>
          <p:nvSpPr>
            <p:cNvPr id="8" name="文本框 43"/>
            <p:cNvSpPr txBox="1"/>
            <p:nvPr/>
          </p:nvSpPr>
          <p:spPr>
            <a:xfrm>
              <a:off x="5347815" y="1589639"/>
              <a:ext cx="4968553" cy="20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每个老师的信息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对应的按钮为对每个老师的操作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展示老师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3" y="1892101"/>
            <a:ext cx="4328561" cy="2151574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教师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36065" y="1408688"/>
            <a:ext cx="3066037" cy="1611051"/>
            <a:chOff x="5245400" y="980650"/>
            <a:chExt cx="5070968" cy="2691254"/>
          </a:xfrm>
        </p:grpSpPr>
        <p:sp>
          <p:nvSpPr>
            <p:cNvPr id="8" name="文本框 43"/>
            <p:cNvSpPr txBox="1"/>
            <p:nvPr/>
          </p:nvSpPr>
          <p:spPr>
            <a:xfrm>
              <a:off x="5347815" y="1589639"/>
              <a:ext cx="4968553" cy="208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填写每个学生的信息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学分不能添加 。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10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添加学生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20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08520" y="-236562"/>
            <a:ext cx="9144000" cy="2103120"/>
          </a:xfrm>
          <a:prstGeom prst="rect">
            <a:avLst/>
          </a:prstGeom>
        </p:spPr>
      </p:pic>
      <p:sp>
        <p:nvSpPr>
          <p:cNvPr id="8" name="TextBox 9"/>
          <p:cNvSpPr txBox="1"/>
          <p:nvPr/>
        </p:nvSpPr>
        <p:spPr>
          <a:xfrm>
            <a:off x="2915816" y="1995686"/>
            <a:ext cx="6048672" cy="707886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感谢您的观看</a:t>
            </a:r>
            <a:endParaRPr lang="zh-CN" altLang="en-US" sz="4000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9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 mod="1">
    <p:ext uri="{E180D4A7-C9FB-4DFB-919C-405C955672EB}">
      <p14:showEvtLst xmlns:p14="http://schemas.microsoft.com/office/powerpoint/2010/main">
        <p14:playEvt time="1" objId="6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69"/>
          <p:cNvSpPr>
            <a:spLocks noChangeArrowheads="1"/>
          </p:cNvSpPr>
          <p:nvPr/>
        </p:nvSpPr>
        <p:spPr bwMode="auto">
          <a:xfrm>
            <a:off x="1277985" y="242116"/>
            <a:ext cx="61926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5400" dirty="0" smtClean="0">
                <a:blipFill>
                  <a:blip r:embed="rId4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研究背景及意义</a:t>
            </a:r>
            <a:endParaRPr lang="zh-CN" altLang="en-US" sz="5400" dirty="0">
              <a:blipFill>
                <a:blip r:embed="rId4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45" name="矩形 70"/>
          <p:cNvSpPr>
            <a:spLocks noChangeArrowheads="1"/>
          </p:cNvSpPr>
          <p:nvPr/>
        </p:nvSpPr>
        <p:spPr bwMode="auto">
          <a:xfrm>
            <a:off x="2411760" y="2355726"/>
            <a:ext cx="60486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000" b="1" dirty="0" smtClean="0">
                <a:solidFill>
                  <a:schemeClr val="bg2"/>
                </a:solidFill>
                <a:latin typeface="inpin heiti" charset="-122"/>
                <a:ea typeface="inpin heiti" charset="-122"/>
              </a:rPr>
              <a:t>方便学生更好的处理事情</a:t>
            </a:r>
            <a:endParaRPr lang="en-US" altLang="zh-CN" sz="2000" b="1" dirty="0" smtClean="0">
              <a:solidFill>
                <a:schemeClr val="bg2"/>
              </a:solidFill>
              <a:latin typeface="inpin heiti" charset="-122"/>
              <a:ea typeface="inpin heiti" charset="-122"/>
            </a:endParaRPr>
          </a:p>
          <a:p>
            <a:r>
              <a:rPr lang="zh-CN" altLang="en-US" sz="2000" b="1" dirty="0" smtClean="0">
                <a:solidFill>
                  <a:schemeClr val="bg2"/>
                </a:solidFill>
                <a:latin typeface="inpin heiti" charset="-122"/>
                <a:ea typeface="inpin heiti" charset="-122"/>
              </a:rPr>
              <a:t>方便学校的管理</a:t>
            </a:r>
            <a:endParaRPr lang="zh-CN" altLang="en-US" sz="2000" b="1" dirty="0">
              <a:solidFill>
                <a:schemeClr val="bg2"/>
              </a:solidFill>
              <a:latin typeface="inpin heiti" charset="-122"/>
              <a:ea typeface="inpin heit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068" y="1161258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197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85995" y="1376184"/>
            <a:ext cx="1252980" cy="1065542"/>
            <a:chOff x="4735513" y="1379538"/>
            <a:chExt cx="976313" cy="830263"/>
          </a:xfrm>
          <a:solidFill>
            <a:schemeClr val="accent2"/>
          </a:solidFill>
        </p:grpSpPr>
        <p:sp>
          <p:nvSpPr>
            <p:cNvPr id="27" name="Freeform 140"/>
            <p:cNvSpPr>
              <a:spLocks/>
            </p:cNvSpPr>
            <p:nvPr/>
          </p:nvSpPr>
          <p:spPr bwMode="auto">
            <a:xfrm>
              <a:off x="5035551" y="1912938"/>
              <a:ext cx="79375" cy="14288"/>
            </a:xfrm>
            <a:custGeom>
              <a:avLst/>
              <a:gdLst>
                <a:gd name="T0" fmla="*/ 0 w 102"/>
                <a:gd name="T1" fmla="*/ 0 h 18"/>
                <a:gd name="T2" fmla="*/ 102 w 102"/>
                <a:gd name="T3" fmla="*/ 11 h 18"/>
                <a:gd name="T4" fmla="*/ 79 w 102"/>
                <a:gd name="T5" fmla="*/ 17 h 18"/>
                <a:gd name="T6" fmla="*/ 41 w 102"/>
                <a:gd name="T7" fmla="*/ 11 h 18"/>
                <a:gd name="T8" fmla="*/ 9 w 102"/>
                <a:gd name="T9" fmla="*/ 2 h 18"/>
                <a:gd name="T10" fmla="*/ 0 w 102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">
                  <a:moveTo>
                    <a:pt x="0" y="0"/>
                  </a:moveTo>
                  <a:cubicBezTo>
                    <a:pt x="38" y="2"/>
                    <a:pt x="66" y="9"/>
                    <a:pt x="102" y="11"/>
                  </a:cubicBezTo>
                  <a:cubicBezTo>
                    <a:pt x="99" y="18"/>
                    <a:pt x="87" y="18"/>
                    <a:pt x="79" y="17"/>
                  </a:cubicBezTo>
                  <a:cubicBezTo>
                    <a:pt x="69" y="16"/>
                    <a:pt x="54" y="13"/>
                    <a:pt x="41" y="11"/>
                  </a:cubicBezTo>
                  <a:cubicBezTo>
                    <a:pt x="29" y="9"/>
                    <a:pt x="18" y="3"/>
                    <a:pt x="9" y="2"/>
                  </a:cubicBezTo>
                  <a:cubicBezTo>
                    <a:pt x="6" y="2"/>
                    <a:pt x="1" y="6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8" name="Freeform 141"/>
            <p:cNvSpPr>
              <a:spLocks/>
            </p:cNvSpPr>
            <p:nvPr/>
          </p:nvSpPr>
          <p:spPr bwMode="auto">
            <a:xfrm>
              <a:off x="4795838" y="2051051"/>
              <a:ext cx="87313" cy="11113"/>
            </a:xfrm>
            <a:custGeom>
              <a:avLst/>
              <a:gdLst>
                <a:gd name="T0" fmla="*/ 112 w 112"/>
                <a:gd name="T1" fmla="*/ 11 h 14"/>
                <a:gd name="T2" fmla="*/ 75 w 112"/>
                <a:gd name="T3" fmla="*/ 12 h 14"/>
                <a:gd name="T4" fmla="*/ 0 w 112"/>
                <a:gd name="T5" fmla="*/ 4 h 14"/>
                <a:gd name="T6" fmla="*/ 0 w 112"/>
                <a:gd name="T7" fmla="*/ 0 h 14"/>
                <a:gd name="T8" fmla="*/ 112 w 112"/>
                <a:gd name="T9" fmla="*/ 1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4">
                  <a:moveTo>
                    <a:pt x="112" y="11"/>
                  </a:moveTo>
                  <a:cubicBezTo>
                    <a:pt x="101" y="14"/>
                    <a:pt x="87" y="13"/>
                    <a:pt x="75" y="12"/>
                  </a:cubicBezTo>
                  <a:cubicBezTo>
                    <a:pt x="50" y="11"/>
                    <a:pt x="16" y="13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38" y="2"/>
                    <a:pt x="79" y="4"/>
                    <a:pt x="112" y="11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29" name="Freeform 142"/>
            <p:cNvSpPr>
              <a:spLocks/>
            </p:cNvSpPr>
            <p:nvPr/>
          </p:nvSpPr>
          <p:spPr bwMode="auto">
            <a:xfrm>
              <a:off x="5008563" y="2090738"/>
              <a:ext cx="30163" cy="6350"/>
            </a:xfrm>
            <a:custGeom>
              <a:avLst/>
              <a:gdLst>
                <a:gd name="T0" fmla="*/ 0 w 39"/>
                <a:gd name="T1" fmla="*/ 2 h 7"/>
                <a:gd name="T2" fmla="*/ 39 w 39"/>
                <a:gd name="T3" fmla="*/ 6 h 7"/>
                <a:gd name="T4" fmla="*/ 0 w 39"/>
                <a:gd name="T5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7">
                  <a:moveTo>
                    <a:pt x="0" y="2"/>
                  </a:moveTo>
                  <a:cubicBezTo>
                    <a:pt x="12" y="0"/>
                    <a:pt x="27" y="5"/>
                    <a:pt x="39" y="6"/>
                  </a:cubicBezTo>
                  <a:cubicBezTo>
                    <a:pt x="24" y="7"/>
                    <a:pt x="14" y="4"/>
                    <a:pt x="0" y="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0" name="Freeform 143"/>
            <p:cNvSpPr>
              <a:spLocks/>
            </p:cNvSpPr>
            <p:nvPr/>
          </p:nvSpPr>
          <p:spPr bwMode="auto">
            <a:xfrm>
              <a:off x="5286376" y="2108201"/>
              <a:ext cx="34925" cy="11113"/>
            </a:xfrm>
            <a:custGeom>
              <a:avLst/>
              <a:gdLst>
                <a:gd name="T0" fmla="*/ 44 w 44"/>
                <a:gd name="T1" fmla="*/ 3 h 14"/>
                <a:gd name="T2" fmla="*/ 44 w 44"/>
                <a:gd name="T3" fmla="*/ 10 h 14"/>
                <a:gd name="T4" fmla="*/ 0 w 44"/>
                <a:gd name="T5" fmla="*/ 4 h 14"/>
                <a:gd name="T6" fmla="*/ 44 w 44"/>
                <a:gd name="T7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4">
                  <a:moveTo>
                    <a:pt x="44" y="3"/>
                  </a:moveTo>
                  <a:cubicBezTo>
                    <a:pt x="44" y="5"/>
                    <a:pt x="44" y="8"/>
                    <a:pt x="44" y="10"/>
                  </a:cubicBezTo>
                  <a:cubicBezTo>
                    <a:pt x="32" y="14"/>
                    <a:pt x="8" y="8"/>
                    <a:pt x="0" y="4"/>
                  </a:cubicBezTo>
                  <a:cubicBezTo>
                    <a:pt x="10" y="0"/>
                    <a:pt x="34" y="0"/>
                    <a:pt x="44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1" name="Freeform 144"/>
            <p:cNvSpPr>
              <a:spLocks/>
            </p:cNvSpPr>
            <p:nvPr/>
          </p:nvSpPr>
          <p:spPr bwMode="auto">
            <a:xfrm>
              <a:off x="4984751" y="2087563"/>
              <a:ext cx="22225" cy="6350"/>
            </a:xfrm>
            <a:custGeom>
              <a:avLst/>
              <a:gdLst>
                <a:gd name="T0" fmla="*/ 0 w 27"/>
                <a:gd name="T1" fmla="*/ 0 h 7"/>
                <a:gd name="T2" fmla="*/ 27 w 27"/>
                <a:gd name="T3" fmla="*/ 4 h 7"/>
                <a:gd name="T4" fmla="*/ 0 w 2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7">
                  <a:moveTo>
                    <a:pt x="0" y="0"/>
                  </a:moveTo>
                  <a:cubicBezTo>
                    <a:pt x="6" y="3"/>
                    <a:pt x="16" y="3"/>
                    <a:pt x="27" y="4"/>
                  </a:cubicBezTo>
                  <a:cubicBezTo>
                    <a:pt x="23" y="7"/>
                    <a:pt x="4" y="6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32" name="Freeform 145"/>
            <p:cNvSpPr>
              <a:spLocks noEditPoints="1"/>
            </p:cNvSpPr>
            <p:nvPr/>
          </p:nvSpPr>
          <p:spPr bwMode="auto">
            <a:xfrm>
              <a:off x="4735513" y="1379538"/>
              <a:ext cx="976313" cy="830263"/>
            </a:xfrm>
            <a:custGeom>
              <a:avLst/>
              <a:gdLst>
                <a:gd name="T0" fmla="*/ 530 w 1252"/>
                <a:gd name="T1" fmla="*/ 164 h 1065"/>
                <a:gd name="T2" fmla="*/ 987 w 1252"/>
                <a:gd name="T3" fmla="*/ 455 h 1065"/>
                <a:gd name="T4" fmla="*/ 1231 w 1252"/>
                <a:gd name="T5" fmla="*/ 739 h 1065"/>
                <a:gd name="T6" fmla="*/ 735 w 1252"/>
                <a:gd name="T7" fmla="*/ 1056 h 1065"/>
                <a:gd name="T8" fmla="*/ 170 w 1252"/>
                <a:gd name="T9" fmla="*/ 984 h 1065"/>
                <a:gd name="T10" fmla="*/ 33 w 1252"/>
                <a:gd name="T11" fmla="*/ 898 h 1065"/>
                <a:gd name="T12" fmla="*/ 111 w 1252"/>
                <a:gd name="T13" fmla="*/ 721 h 1065"/>
                <a:gd name="T14" fmla="*/ 70 w 1252"/>
                <a:gd name="T15" fmla="*/ 616 h 1065"/>
                <a:gd name="T16" fmla="*/ 245 w 1252"/>
                <a:gd name="T17" fmla="*/ 446 h 1065"/>
                <a:gd name="T18" fmla="*/ 415 w 1252"/>
                <a:gd name="T19" fmla="*/ 186 h 1065"/>
                <a:gd name="T20" fmla="*/ 431 w 1252"/>
                <a:gd name="T21" fmla="*/ 101 h 1065"/>
                <a:gd name="T22" fmla="*/ 479 w 1252"/>
                <a:gd name="T23" fmla="*/ 62 h 1065"/>
                <a:gd name="T24" fmla="*/ 678 w 1252"/>
                <a:gd name="T25" fmla="*/ 29 h 1065"/>
                <a:gd name="T26" fmla="*/ 563 w 1252"/>
                <a:gd name="T27" fmla="*/ 19 h 1065"/>
                <a:gd name="T28" fmla="*/ 444 w 1252"/>
                <a:gd name="T29" fmla="*/ 173 h 1065"/>
                <a:gd name="T30" fmla="*/ 507 w 1252"/>
                <a:gd name="T31" fmla="*/ 96 h 1065"/>
                <a:gd name="T32" fmla="*/ 568 w 1252"/>
                <a:gd name="T33" fmla="*/ 83 h 1065"/>
                <a:gd name="T34" fmla="*/ 476 w 1252"/>
                <a:gd name="T35" fmla="*/ 142 h 1065"/>
                <a:gd name="T36" fmla="*/ 520 w 1252"/>
                <a:gd name="T37" fmla="*/ 157 h 1065"/>
                <a:gd name="T38" fmla="*/ 425 w 1252"/>
                <a:gd name="T39" fmla="*/ 29 h 1065"/>
                <a:gd name="T40" fmla="*/ 430 w 1252"/>
                <a:gd name="T41" fmla="*/ 167 h 1065"/>
                <a:gd name="T42" fmla="*/ 573 w 1252"/>
                <a:gd name="T43" fmla="*/ 526 h 1065"/>
                <a:gd name="T44" fmla="*/ 486 w 1252"/>
                <a:gd name="T45" fmla="*/ 187 h 1065"/>
                <a:gd name="T46" fmla="*/ 423 w 1252"/>
                <a:gd name="T47" fmla="*/ 213 h 1065"/>
                <a:gd name="T48" fmla="*/ 288 w 1252"/>
                <a:gd name="T49" fmla="*/ 496 h 1065"/>
                <a:gd name="T50" fmla="*/ 500 w 1252"/>
                <a:gd name="T51" fmla="*/ 501 h 1065"/>
                <a:gd name="T52" fmla="*/ 130 w 1252"/>
                <a:gd name="T53" fmla="*/ 562 h 1065"/>
                <a:gd name="T54" fmla="*/ 720 w 1252"/>
                <a:gd name="T55" fmla="*/ 649 h 1065"/>
                <a:gd name="T56" fmla="*/ 1056 w 1252"/>
                <a:gd name="T57" fmla="*/ 472 h 1065"/>
                <a:gd name="T58" fmla="*/ 694 w 1252"/>
                <a:gd name="T59" fmla="*/ 446 h 1065"/>
                <a:gd name="T60" fmla="*/ 475 w 1252"/>
                <a:gd name="T61" fmla="*/ 577 h 1065"/>
                <a:gd name="T62" fmla="*/ 998 w 1252"/>
                <a:gd name="T63" fmla="*/ 660 h 1065"/>
                <a:gd name="T64" fmla="*/ 1049 w 1252"/>
                <a:gd name="T65" fmla="*/ 508 h 1065"/>
                <a:gd name="T66" fmla="*/ 459 w 1252"/>
                <a:gd name="T67" fmla="*/ 555 h 1065"/>
                <a:gd name="T68" fmla="*/ 421 w 1252"/>
                <a:gd name="T69" fmla="*/ 560 h 1065"/>
                <a:gd name="T70" fmla="*/ 768 w 1252"/>
                <a:gd name="T71" fmla="*/ 807 h 1065"/>
                <a:gd name="T72" fmla="*/ 446 w 1252"/>
                <a:gd name="T73" fmla="*/ 768 h 1065"/>
                <a:gd name="T74" fmla="*/ 491 w 1252"/>
                <a:gd name="T75" fmla="*/ 826 h 1065"/>
                <a:gd name="T76" fmla="*/ 891 w 1252"/>
                <a:gd name="T77" fmla="*/ 785 h 1065"/>
                <a:gd name="T78" fmla="*/ 1205 w 1252"/>
                <a:gd name="T79" fmla="*/ 750 h 1065"/>
                <a:gd name="T80" fmla="*/ 76 w 1252"/>
                <a:gd name="T81" fmla="*/ 629 h 1065"/>
                <a:gd name="T82" fmla="*/ 251 w 1252"/>
                <a:gd name="T83" fmla="*/ 685 h 1065"/>
                <a:gd name="T84" fmla="*/ 501 w 1252"/>
                <a:gd name="T85" fmla="*/ 743 h 1065"/>
                <a:gd name="T86" fmla="*/ 644 w 1252"/>
                <a:gd name="T87" fmla="*/ 719 h 1065"/>
                <a:gd name="T88" fmla="*/ 709 w 1252"/>
                <a:gd name="T89" fmla="*/ 681 h 1065"/>
                <a:gd name="T90" fmla="*/ 1201 w 1252"/>
                <a:gd name="T91" fmla="*/ 694 h 1065"/>
                <a:gd name="T92" fmla="*/ 1132 w 1252"/>
                <a:gd name="T93" fmla="*/ 636 h 1065"/>
                <a:gd name="T94" fmla="*/ 754 w 1252"/>
                <a:gd name="T95" fmla="*/ 792 h 1065"/>
                <a:gd name="T96" fmla="*/ 710 w 1252"/>
                <a:gd name="T97" fmla="*/ 781 h 1065"/>
                <a:gd name="T98" fmla="*/ 360 w 1252"/>
                <a:gd name="T99" fmla="*/ 746 h 1065"/>
                <a:gd name="T100" fmla="*/ 710 w 1252"/>
                <a:gd name="T101" fmla="*/ 781 h 1065"/>
                <a:gd name="T102" fmla="*/ 192 w 1252"/>
                <a:gd name="T103" fmla="*/ 806 h 1065"/>
                <a:gd name="T104" fmla="*/ 68 w 1252"/>
                <a:gd name="T105" fmla="*/ 821 h 1065"/>
                <a:gd name="T106" fmla="*/ 50 w 1252"/>
                <a:gd name="T107" fmla="*/ 919 h 1065"/>
                <a:gd name="T108" fmla="*/ 517 w 1252"/>
                <a:gd name="T109" fmla="*/ 955 h 1065"/>
                <a:gd name="T110" fmla="*/ 603 w 1252"/>
                <a:gd name="T111" fmla="*/ 898 h 1065"/>
                <a:gd name="T112" fmla="*/ 386 w 1252"/>
                <a:gd name="T113" fmla="*/ 853 h 1065"/>
                <a:gd name="T114" fmla="*/ 866 w 1252"/>
                <a:gd name="T115" fmla="*/ 811 h 1065"/>
                <a:gd name="T116" fmla="*/ 840 w 1252"/>
                <a:gd name="T117" fmla="*/ 827 h 1065"/>
                <a:gd name="T118" fmla="*/ 780 w 1252"/>
                <a:gd name="T119" fmla="*/ 862 h 1065"/>
                <a:gd name="T120" fmla="*/ 756 w 1252"/>
                <a:gd name="T121" fmla="*/ 1032 h 1065"/>
                <a:gd name="T122" fmla="*/ 278 w 1252"/>
                <a:gd name="T123" fmla="*/ 975 h 1065"/>
                <a:gd name="T124" fmla="*/ 751 w 1252"/>
                <a:gd name="T125" fmla="*/ 1046 h 1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52" h="1065">
                  <a:moveTo>
                    <a:pt x="721" y="42"/>
                  </a:moveTo>
                  <a:cubicBezTo>
                    <a:pt x="725" y="52"/>
                    <a:pt x="719" y="57"/>
                    <a:pt x="714" y="59"/>
                  </a:cubicBezTo>
                  <a:cubicBezTo>
                    <a:pt x="706" y="70"/>
                    <a:pt x="695" y="79"/>
                    <a:pt x="688" y="91"/>
                  </a:cubicBezTo>
                  <a:cubicBezTo>
                    <a:pt x="671" y="104"/>
                    <a:pt x="646" y="109"/>
                    <a:pt x="624" y="113"/>
                  </a:cubicBezTo>
                  <a:cubicBezTo>
                    <a:pt x="616" y="151"/>
                    <a:pt x="584" y="166"/>
                    <a:pt x="548" y="147"/>
                  </a:cubicBezTo>
                  <a:cubicBezTo>
                    <a:pt x="540" y="152"/>
                    <a:pt x="538" y="160"/>
                    <a:pt x="530" y="164"/>
                  </a:cubicBezTo>
                  <a:cubicBezTo>
                    <a:pt x="512" y="175"/>
                    <a:pt x="484" y="167"/>
                    <a:pt x="469" y="182"/>
                  </a:cubicBezTo>
                  <a:cubicBezTo>
                    <a:pt x="531" y="163"/>
                    <a:pt x="597" y="186"/>
                    <a:pt x="634" y="222"/>
                  </a:cubicBezTo>
                  <a:cubicBezTo>
                    <a:pt x="673" y="281"/>
                    <a:pt x="660" y="382"/>
                    <a:pt x="636" y="448"/>
                  </a:cubicBezTo>
                  <a:cubicBezTo>
                    <a:pt x="685" y="421"/>
                    <a:pt x="751" y="437"/>
                    <a:pt x="815" y="445"/>
                  </a:cubicBezTo>
                  <a:cubicBezTo>
                    <a:pt x="849" y="449"/>
                    <a:pt x="883" y="451"/>
                    <a:pt x="922" y="450"/>
                  </a:cubicBezTo>
                  <a:cubicBezTo>
                    <a:pt x="943" y="449"/>
                    <a:pt x="967" y="455"/>
                    <a:pt x="987" y="455"/>
                  </a:cubicBezTo>
                  <a:cubicBezTo>
                    <a:pt x="1021" y="454"/>
                    <a:pt x="1070" y="465"/>
                    <a:pt x="1105" y="455"/>
                  </a:cubicBezTo>
                  <a:cubicBezTo>
                    <a:pt x="1114" y="457"/>
                    <a:pt x="1117" y="461"/>
                    <a:pt x="1126" y="458"/>
                  </a:cubicBezTo>
                  <a:cubicBezTo>
                    <a:pt x="1136" y="464"/>
                    <a:pt x="1143" y="472"/>
                    <a:pt x="1154" y="477"/>
                  </a:cubicBezTo>
                  <a:cubicBezTo>
                    <a:pt x="1168" y="496"/>
                    <a:pt x="1172" y="534"/>
                    <a:pt x="1159" y="557"/>
                  </a:cubicBezTo>
                  <a:cubicBezTo>
                    <a:pt x="1170" y="559"/>
                    <a:pt x="1196" y="558"/>
                    <a:pt x="1205" y="558"/>
                  </a:cubicBezTo>
                  <a:cubicBezTo>
                    <a:pt x="1245" y="592"/>
                    <a:pt x="1252" y="678"/>
                    <a:pt x="1231" y="739"/>
                  </a:cubicBezTo>
                  <a:cubicBezTo>
                    <a:pt x="1129" y="823"/>
                    <a:pt x="1020" y="901"/>
                    <a:pt x="907" y="975"/>
                  </a:cubicBezTo>
                  <a:cubicBezTo>
                    <a:pt x="905" y="978"/>
                    <a:pt x="904" y="982"/>
                    <a:pt x="902" y="984"/>
                  </a:cubicBezTo>
                  <a:cubicBezTo>
                    <a:pt x="898" y="983"/>
                    <a:pt x="897" y="986"/>
                    <a:pt x="893" y="985"/>
                  </a:cubicBezTo>
                  <a:cubicBezTo>
                    <a:pt x="869" y="1005"/>
                    <a:pt x="836" y="1024"/>
                    <a:pt x="806" y="1042"/>
                  </a:cubicBezTo>
                  <a:cubicBezTo>
                    <a:pt x="797" y="1048"/>
                    <a:pt x="785" y="1060"/>
                    <a:pt x="775" y="1062"/>
                  </a:cubicBezTo>
                  <a:cubicBezTo>
                    <a:pt x="763" y="1065"/>
                    <a:pt x="750" y="1058"/>
                    <a:pt x="735" y="1056"/>
                  </a:cubicBezTo>
                  <a:cubicBezTo>
                    <a:pt x="723" y="1054"/>
                    <a:pt x="710" y="1057"/>
                    <a:pt x="698" y="1056"/>
                  </a:cubicBezTo>
                  <a:cubicBezTo>
                    <a:pt x="685" y="1056"/>
                    <a:pt x="673" y="1051"/>
                    <a:pt x="660" y="1050"/>
                  </a:cubicBezTo>
                  <a:cubicBezTo>
                    <a:pt x="612" y="1045"/>
                    <a:pt x="553" y="1040"/>
                    <a:pt x="504" y="1036"/>
                  </a:cubicBezTo>
                  <a:cubicBezTo>
                    <a:pt x="459" y="1033"/>
                    <a:pt x="419" y="1030"/>
                    <a:pt x="383" y="1025"/>
                  </a:cubicBezTo>
                  <a:cubicBezTo>
                    <a:pt x="347" y="1020"/>
                    <a:pt x="307" y="1009"/>
                    <a:pt x="264" y="1001"/>
                  </a:cubicBezTo>
                  <a:cubicBezTo>
                    <a:pt x="231" y="996"/>
                    <a:pt x="204" y="989"/>
                    <a:pt x="170" y="984"/>
                  </a:cubicBezTo>
                  <a:cubicBezTo>
                    <a:pt x="139" y="979"/>
                    <a:pt x="105" y="969"/>
                    <a:pt x="69" y="963"/>
                  </a:cubicBezTo>
                  <a:cubicBezTo>
                    <a:pt x="61" y="961"/>
                    <a:pt x="53" y="962"/>
                    <a:pt x="45" y="960"/>
                  </a:cubicBezTo>
                  <a:cubicBezTo>
                    <a:pt x="38" y="959"/>
                    <a:pt x="32" y="956"/>
                    <a:pt x="25" y="955"/>
                  </a:cubicBezTo>
                  <a:cubicBezTo>
                    <a:pt x="16" y="954"/>
                    <a:pt x="13" y="961"/>
                    <a:pt x="2" y="955"/>
                  </a:cubicBezTo>
                  <a:cubicBezTo>
                    <a:pt x="0" y="932"/>
                    <a:pt x="22" y="918"/>
                    <a:pt x="40" y="915"/>
                  </a:cubicBezTo>
                  <a:cubicBezTo>
                    <a:pt x="42" y="907"/>
                    <a:pt x="34" y="906"/>
                    <a:pt x="33" y="898"/>
                  </a:cubicBezTo>
                  <a:cubicBezTo>
                    <a:pt x="31" y="885"/>
                    <a:pt x="44" y="878"/>
                    <a:pt x="49" y="868"/>
                  </a:cubicBezTo>
                  <a:cubicBezTo>
                    <a:pt x="37" y="846"/>
                    <a:pt x="57" y="820"/>
                    <a:pt x="42" y="802"/>
                  </a:cubicBezTo>
                  <a:cubicBezTo>
                    <a:pt x="41" y="797"/>
                    <a:pt x="46" y="795"/>
                    <a:pt x="47" y="791"/>
                  </a:cubicBezTo>
                  <a:cubicBezTo>
                    <a:pt x="29" y="791"/>
                    <a:pt x="15" y="791"/>
                    <a:pt x="5" y="781"/>
                  </a:cubicBezTo>
                  <a:cubicBezTo>
                    <a:pt x="6" y="776"/>
                    <a:pt x="7" y="769"/>
                    <a:pt x="10" y="763"/>
                  </a:cubicBezTo>
                  <a:cubicBezTo>
                    <a:pt x="41" y="749"/>
                    <a:pt x="82" y="737"/>
                    <a:pt x="111" y="721"/>
                  </a:cubicBezTo>
                  <a:cubicBezTo>
                    <a:pt x="102" y="715"/>
                    <a:pt x="81" y="718"/>
                    <a:pt x="64" y="715"/>
                  </a:cubicBezTo>
                  <a:cubicBezTo>
                    <a:pt x="59" y="714"/>
                    <a:pt x="54" y="711"/>
                    <a:pt x="49" y="710"/>
                  </a:cubicBezTo>
                  <a:cubicBezTo>
                    <a:pt x="39" y="708"/>
                    <a:pt x="26" y="713"/>
                    <a:pt x="25" y="697"/>
                  </a:cubicBezTo>
                  <a:cubicBezTo>
                    <a:pt x="33" y="690"/>
                    <a:pt x="40" y="682"/>
                    <a:pt x="53" y="679"/>
                  </a:cubicBezTo>
                  <a:cubicBezTo>
                    <a:pt x="54" y="658"/>
                    <a:pt x="72" y="650"/>
                    <a:pt x="64" y="631"/>
                  </a:cubicBezTo>
                  <a:cubicBezTo>
                    <a:pt x="64" y="624"/>
                    <a:pt x="70" y="624"/>
                    <a:pt x="70" y="616"/>
                  </a:cubicBezTo>
                  <a:cubicBezTo>
                    <a:pt x="67" y="611"/>
                    <a:pt x="58" y="603"/>
                    <a:pt x="64" y="597"/>
                  </a:cubicBezTo>
                  <a:cubicBezTo>
                    <a:pt x="56" y="594"/>
                    <a:pt x="50" y="590"/>
                    <a:pt x="45" y="585"/>
                  </a:cubicBezTo>
                  <a:cubicBezTo>
                    <a:pt x="49" y="580"/>
                    <a:pt x="50" y="570"/>
                    <a:pt x="56" y="565"/>
                  </a:cubicBezTo>
                  <a:cubicBezTo>
                    <a:pt x="68" y="558"/>
                    <a:pt x="99" y="559"/>
                    <a:pt x="115" y="555"/>
                  </a:cubicBezTo>
                  <a:cubicBezTo>
                    <a:pt x="181" y="542"/>
                    <a:pt x="238" y="537"/>
                    <a:pt x="291" y="512"/>
                  </a:cubicBezTo>
                  <a:cubicBezTo>
                    <a:pt x="274" y="494"/>
                    <a:pt x="258" y="471"/>
                    <a:pt x="245" y="446"/>
                  </a:cubicBezTo>
                  <a:cubicBezTo>
                    <a:pt x="231" y="422"/>
                    <a:pt x="219" y="391"/>
                    <a:pt x="216" y="362"/>
                  </a:cubicBezTo>
                  <a:cubicBezTo>
                    <a:pt x="213" y="332"/>
                    <a:pt x="219" y="301"/>
                    <a:pt x="225" y="273"/>
                  </a:cubicBezTo>
                  <a:cubicBezTo>
                    <a:pt x="234" y="228"/>
                    <a:pt x="264" y="186"/>
                    <a:pt x="308" y="178"/>
                  </a:cubicBezTo>
                  <a:cubicBezTo>
                    <a:pt x="313" y="177"/>
                    <a:pt x="320" y="179"/>
                    <a:pt x="327" y="178"/>
                  </a:cubicBezTo>
                  <a:cubicBezTo>
                    <a:pt x="332" y="178"/>
                    <a:pt x="339" y="175"/>
                    <a:pt x="344" y="174"/>
                  </a:cubicBezTo>
                  <a:cubicBezTo>
                    <a:pt x="367" y="173"/>
                    <a:pt x="392" y="182"/>
                    <a:pt x="415" y="186"/>
                  </a:cubicBezTo>
                  <a:cubicBezTo>
                    <a:pt x="410" y="166"/>
                    <a:pt x="410" y="143"/>
                    <a:pt x="409" y="118"/>
                  </a:cubicBezTo>
                  <a:cubicBezTo>
                    <a:pt x="408" y="104"/>
                    <a:pt x="405" y="90"/>
                    <a:pt x="405" y="76"/>
                  </a:cubicBezTo>
                  <a:cubicBezTo>
                    <a:pt x="406" y="65"/>
                    <a:pt x="410" y="55"/>
                    <a:pt x="410" y="45"/>
                  </a:cubicBezTo>
                  <a:cubicBezTo>
                    <a:pt x="410" y="36"/>
                    <a:pt x="405" y="28"/>
                    <a:pt x="411" y="21"/>
                  </a:cubicBezTo>
                  <a:cubicBezTo>
                    <a:pt x="422" y="17"/>
                    <a:pt x="436" y="16"/>
                    <a:pt x="446" y="24"/>
                  </a:cubicBezTo>
                  <a:cubicBezTo>
                    <a:pt x="444" y="48"/>
                    <a:pt x="433" y="72"/>
                    <a:pt x="431" y="101"/>
                  </a:cubicBezTo>
                  <a:cubicBezTo>
                    <a:pt x="430" y="120"/>
                    <a:pt x="429" y="136"/>
                    <a:pt x="429" y="156"/>
                  </a:cubicBezTo>
                  <a:cubicBezTo>
                    <a:pt x="430" y="156"/>
                    <a:pt x="430" y="157"/>
                    <a:pt x="431" y="157"/>
                  </a:cubicBezTo>
                  <a:cubicBezTo>
                    <a:pt x="433" y="139"/>
                    <a:pt x="434" y="120"/>
                    <a:pt x="443" y="107"/>
                  </a:cubicBezTo>
                  <a:cubicBezTo>
                    <a:pt x="446" y="102"/>
                    <a:pt x="454" y="99"/>
                    <a:pt x="459" y="95"/>
                  </a:cubicBezTo>
                  <a:cubicBezTo>
                    <a:pt x="461" y="93"/>
                    <a:pt x="465" y="90"/>
                    <a:pt x="466" y="88"/>
                  </a:cubicBezTo>
                  <a:cubicBezTo>
                    <a:pt x="472" y="82"/>
                    <a:pt x="473" y="71"/>
                    <a:pt x="479" y="62"/>
                  </a:cubicBezTo>
                  <a:cubicBezTo>
                    <a:pt x="483" y="56"/>
                    <a:pt x="494" y="47"/>
                    <a:pt x="499" y="45"/>
                  </a:cubicBezTo>
                  <a:cubicBezTo>
                    <a:pt x="509" y="40"/>
                    <a:pt x="521" y="45"/>
                    <a:pt x="531" y="39"/>
                  </a:cubicBezTo>
                  <a:cubicBezTo>
                    <a:pt x="544" y="31"/>
                    <a:pt x="546" y="16"/>
                    <a:pt x="558" y="10"/>
                  </a:cubicBezTo>
                  <a:cubicBezTo>
                    <a:pt x="572" y="3"/>
                    <a:pt x="598" y="0"/>
                    <a:pt x="611" y="10"/>
                  </a:cubicBezTo>
                  <a:cubicBezTo>
                    <a:pt x="617" y="15"/>
                    <a:pt x="625" y="26"/>
                    <a:pt x="634" y="27"/>
                  </a:cubicBezTo>
                  <a:cubicBezTo>
                    <a:pt x="647" y="29"/>
                    <a:pt x="663" y="26"/>
                    <a:pt x="678" y="29"/>
                  </a:cubicBezTo>
                  <a:cubicBezTo>
                    <a:pt x="690" y="30"/>
                    <a:pt x="701" y="35"/>
                    <a:pt x="710" y="40"/>
                  </a:cubicBezTo>
                  <a:cubicBezTo>
                    <a:pt x="714" y="42"/>
                    <a:pt x="718" y="39"/>
                    <a:pt x="721" y="42"/>
                  </a:cubicBezTo>
                  <a:close/>
                  <a:moveTo>
                    <a:pt x="659" y="35"/>
                  </a:moveTo>
                  <a:cubicBezTo>
                    <a:pt x="651" y="35"/>
                    <a:pt x="643" y="41"/>
                    <a:pt x="636" y="40"/>
                  </a:cubicBezTo>
                  <a:cubicBezTo>
                    <a:pt x="628" y="39"/>
                    <a:pt x="624" y="31"/>
                    <a:pt x="616" y="31"/>
                  </a:cubicBezTo>
                  <a:cubicBezTo>
                    <a:pt x="603" y="11"/>
                    <a:pt x="588" y="11"/>
                    <a:pt x="563" y="19"/>
                  </a:cubicBezTo>
                  <a:cubicBezTo>
                    <a:pt x="547" y="31"/>
                    <a:pt x="538" y="58"/>
                    <a:pt x="509" y="52"/>
                  </a:cubicBezTo>
                  <a:cubicBezTo>
                    <a:pt x="507" y="56"/>
                    <a:pt x="502" y="55"/>
                    <a:pt x="499" y="57"/>
                  </a:cubicBezTo>
                  <a:cubicBezTo>
                    <a:pt x="499" y="57"/>
                    <a:pt x="498" y="56"/>
                    <a:pt x="497" y="57"/>
                  </a:cubicBezTo>
                  <a:cubicBezTo>
                    <a:pt x="500" y="58"/>
                    <a:pt x="493" y="61"/>
                    <a:pt x="491" y="62"/>
                  </a:cubicBezTo>
                  <a:cubicBezTo>
                    <a:pt x="481" y="80"/>
                    <a:pt x="474" y="100"/>
                    <a:pt x="455" y="108"/>
                  </a:cubicBezTo>
                  <a:cubicBezTo>
                    <a:pt x="442" y="121"/>
                    <a:pt x="439" y="156"/>
                    <a:pt x="444" y="173"/>
                  </a:cubicBezTo>
                  <a:cubicBezTo>
                    <a:pt x="448" y="160"/>
                    <a:pt x="463" y="149"/>
                    <a:pt x="469" y="135"/>
                  </a:cubicBezTo>
                  <a:cubicBezTo>
                    <a:pt x="473" y="124"/>
                    <a:pt x="470" y="108"/>
                    <a:pt x="481" y="105"/>
                  </a:cubicBezTo>
                  <a:cubicBezTo>
                    <a:pt x="479" y="111"/>
                    <a:pt x="475" y="120"/>
                    <a:pt x="480" y="123"/>
                  </a:cubicBezTo>
                  <a:cubicBezTo>
                    <a:pt x="484" y="114"/>
                    <a:pt x="493" y="109"/>
                    <a:pt x="499" y="101"/>
                  </a:cubicBezTo>
                  <a:cubicBezTo>
                    <a:pt x="499" y="91"/>
                    <a:pt x="509" y="73"/>
                    <a:pt x="517" y="71"/>
                  </a:cubicBezTo>
                  <a:cubicBezTo>
                    <a:pt x="516" y="82"/>
                    <a:pt x="509" y="86"/>
                    <a:pt x="507" y="96"/>
                  </a:cubicBezTo>
                  <a:cubicBezTo>
                    <a:pt x="522" y="91"/>
                    <a:pt x="535" y="78"/>
                    <a:pt x="550" y="76"/>
                  </a:cubicBezTo>
                  <a:cubicBezTo>
                    <a:pt x="560" y="65"/>
                    <a:pt x="581" y="59"/>
                    <a:pt x="593" y="55"/>
                  </a:cubicBezTo>
                  <a:cubicBezTo>
                    <a:pt x="590" y="63"/>
                    <a:pt x="581" y="64"/>
                    <a:pt x="577" y="71"/>
                  </a:cubicBezTo>
                  <a:cubicBezTo>
                    <a:pt x="594" y="65"/>
                    <a:pt x="616" y="69"/>
                    <a:pt x="638" y="65"/>
                  </a:cubicBezTo>
                  <a:cubicBezTo>
                    <a:pt x="654" y="62"/>
                    <a:pt x="672" y="49"/>
                    <a:pt x="689" y="51"/>
                  </a:cubicBezTo>
                  <a:cubicBezTo>
                    <a:pt x="664" y="81"/>
                    <a:pt x="605" y="69"/>
                    <a:pt x="568" y="83"/>
                  </a:cubicBezTo>
                  <a:cubicBezTo>
                    <a:pt x="580" y="90"/>
                    <a:pt x="598" y="97"/>
                    <a:pt x="602" y="107"/>
                  </a:cubicBezTo>
                  <a:cubicBezTo>
                    <a:pt x="588" y="104"/>
                    <a:pt x="572" y="89"/>
                    <a:pt x="553" y="88"/>
                  </a:cubicBezTo>
                  <a:cubicBezTo>
                    <a:pt x="539" y="88"/>
                    <a:pt x="528" y="96"/>
                    <a:pt x="517" y="103"/>
                  </a:cubicBezTo>
                  <a:cubicBezTo>
                    <a:pt x="532" y="106"/>
                    <a:pt x="545" y="111"/>
                    <a:pt x="555" y="120"/>
                  </a:cubicBezTo>
                  <a:cubicBezTo>
                    <a:pt x="540" y="121"/>
                    <a:pt x="521" y="105"/>
                    <a:pt x="506" y="112"/>
                  </a:cubicBezTo>
                  <a:cubicBezTo>
                    <a:pt x="493" y="118"/>
                    <a:pt x="484" y="130"/>
                    <a:pt x="476" y="142"/>
                  </a:cubicBezTo>
                  <a:cubicBezTo>
                    <a:pt x="490" y="139"/>
                    <a:pt x="510" y="134"/>
                    <a:pt x="520" y="143"/>
                  </a:cubicBezTo>
                  <a:cubicBezTo>
                    <a:pt x="500" y="140"/>
                    <a:pt x="483" y="152"/>
                    <a:pt x="466" y="154"/>
                  </a:cubicBezTo>
                  <a:cubicBezTo>
                    <a:pt x="459" y="166"/>
                    <a:pt x="446" y="180"/>
                    <a:pt x="446" y="196"/>
                  </a:cubicBezTo>
                  <a:cubicBezTo>
                    <a:pt x="447" y="190"/>
                    <a:pt x="451" y="188"/>
                    <a:pt x="451" y="182"/>
                  </a:cubicBezTo>
                  <a:cubicBezTo>
                    <a:pt x="462" y="174"/>
                    <a:pt x="469" y="165"/>
                    <a:pt x="484" y="162"/>
                  </a:cubicBezTo>
                  <a:cubicBezTo>
                    <a:pt x="495" y="159"/>
                    <a:pt x="509" y="161"/>
                    <a:pt x="520" y="157"/>
                  </a:cubicBezTo>
                  <a:cubicBezTo>
                    <a:pt x="533" y="152"/>
                    <a:pt x="535" y="136"/>
                    <a:pt x="550" y="135"/>
                  </a:cubicBezTo>
                  <a:cubicBezTo>
                    <a:pt x="575" y="156"/>
                    <a:pt x="611" y="141"/>
                    <a:pt x="613" y="106"/>
                  </a:cubicBezTo>
                  <a:cubicBezTo>
                    <a:pt x="624" y="96"/>
                    <a:pt x="644" y="101"/>
                    <a:pt x="658" y="96"/>
                  </a:cubicBezTo>
                  <a:cubicBezTo>
                    <a:pt x="682" y="88"/>
                    <a:pt x="691" y="67"/>
                    <a:pt x="707" y="49"/>
                  </a:cubicBezTo>
                  <a:cubicBezTo>
                    <a:pt x="690" y="44"/>
                    <a:pt x="677" y="34"/>
                    <a:pt x="659" y="35"/>
                  </a:cubicBezTo>
                  <a:close/>
                  <a:moveTo>
                    <a:pt x="425" y="29"/>
                  </a:moveTo>
                  <a:cubicBezTo>
                    <a:pt x="408" y="63"/>
                    <a:pt x="415" y="112"/>
                    <a:pt x="420" y="149"/>
                  </a:cubicBezTo>
                  <a:cubicBezTo>
                    <a:pt x="424" y="117"/>
                    <a:pt x="421" y="84"/>
                    <a:pt x="429" y="56"/>
                  </a:cubicBezTo>
                  <a:cubicBezTo>
                    <a:pt x="431" y="47"/>
                    <a:pt x="440" y="37"/>
                    <a:pt x="433" y="29"/>
                  </a:cubicBezTo>
                  <a:cubicBezTo>
                    <a:pt x="431" y="25"/>
                    <a:pt x="429" y="30"/>
                    <a:pt x="425" y="29"/>
                  </a:cubicBezTo>
                  <a:close/>
                  <a:moveTo>
                    <a:pt x="431" y="176"/>
                  </a:moveTo>
                  <a:cubicBezTo>
                    <a:pt x="433" y="186"/>
                    <a:pt x="435" y="171"/>
                    <a:pt x="430" y="167"/>
                  </a:cubicBezTo>
                  <a:cubicBezTo>
                    <a:pt x="430" y="173"/>
                    <a:pt x="431" y="173"/>
                    <a:pt x="431" y="176"/>
                  </a:cubicBezTo>
                  <a:close/>
                  <a:moveTo>
                    <a:pt x="500" y="501"/>
                  </a:moveTo>
                  <a:cubicBezTo>
                    <a:pt x="509" y="507"/>
                    <a:pt x="478" y="542"/>
                    <a:pt x="470" y="544"/>
                  </a:cubicBezTo>
                  <a:cubicBezTo>
                    <a:pt x="469" y="544"/>
                    <a:pt x="469" y="545"/>
                    <a:pt x="470" y="545"/>
                  </a:cubicBezTo>
                  <a:cubicBezTo>
                    <a:pt x="475" y="545"/>
                    <a:pt x="485" y="549"/>
                    <a:pt x="491" y="552"/>
                  </a:cubicBezTo>
                  <a:cubicBezTo>
                    <a:pt x="527" y="556"/>
                    <a:pt x="553" y="542"/>
                    <a:pt x="573" y="526"/>
                  </a:cubicBezTo>
                  <a:cubicBezTo>
                    <a:pt x="581" y="519"/>
                    <a:pt x="590" y="514"/>
                    <a:pt x="594" y="509"/>
                  </a:cubicBezTo>
                  <a:cubicBezTo>
                    <a:pt x="605" y="497"/>
                    <a:pt x="616" y="468"/>
                    <a:pt x="617" y="457"/>
                  </a:cubicBezTo>
                  <a:cubicBezTo>
                    <a:pt x="619" y="454"/>
                    <a:pt x="622" y="451"/>
                    <a:pt x="624" y="448"/>
                  </a:cubicBezTo>
                  <a:cubicBezTo>
                    <a:pt x="637" y="409"/>
                    <a:pt x="650" y="359"/>
                    <a:pt x="648" y="315"/>
                  </a:cubicBezTo>
                  <a:cubicBezTo>
                    <a:pt x="646" y="277"/>
                    <a:pt x="638" y="232"/>
                    <a:pt x="612" y="215"/>
                  </a:cubicBezTo>
                  <a:cubicBezTo>
                    <a:pt x="579" y="195"/>
                    <a:pt x="530" y="178"/>
                    <a:pt x="486" y="187"/>
                  </a:cubicBezTo>
                  <a:cubicBezTo>
                    <a:pt x="466" y="191"/>
                    <a:pt x="449" y="204"/>
                    <a:pt x="434" y="219"/>
                  </a:cubicBezTo>
                  <a:cubicBezTo>
                    <a:pt x="428" y="220"/>
                    <a:pt x="419" y="225"/>
                    <a:pt x="411" y="228"/>
                  </a:cubicBezTo>
                  <a:cubicBezTo>
                    <a:pt x="401" y="225"/>
                    <a:pt x="392" y="225"/>
                    <a:pt x="384" y="227"/>
                  </a:cubicBezTo>
                  <a:cubicBezTo>
                    <a:pt x="379" y="220"/>
                    <a:pt x="366" y="221"/>
                    <a:pt x="369" y="207"/>
                  </a:cubicBezTo>
                  <a:cubicBezTo>
                    <a:pt x="373" y="207"/>
                    <a:pt x="374" y="205"/>
                    <a:pt x="377" y="204"/>
                  </a:cubicBezTo>
                  <a:cubicBezTo>
                    <a:pt x="385" y="216"/>
                    <a:pt x="409" y="220"/>
                    <a:pt x="423" y="213"/>
                  </a:cubicBezTo>
                  <a:cubicBezTo>
                    <a:pt x="423" y="208"/>
                    <a:pt x="418" y="201"/>
                    <a:pt x="416" y="194"/>
                  </a:cubicBezTo>
                  <a:cubicBezTo>
                    <a:pt x="407" y="198"/>
                    <a:pt x="399" y="191"/>
                    <a:pt x="390" y="189"/>
                  </a:cubicBezTo>
                  <a:cubicBezTo>
                    <a:pt x="351" y="182"/>
                    <a:pt x="300" y="185"/>
                    <a:pt x="273" y="208"/>
                  </a:cubicBezTo>
                  <a:cubicBezTo>
                    <a:pt x="268" y="213"/>
                    <a:pt x="260" y="217"/>
                    <a:pt x="257" y="220"/>
                  </a:cubicBezTo>
                  <a:cubicBezTo>
                    <a:pt x="228" y="253"/>
                    <a:pt x="218" y="338"/>
                    <a:pt x="231" y="384"/>
                  </a:cubicBezTo>
                  <a:cubicBezTo>
                    <a:pt x="242" y="423"/>
                    <a:pt x="259" y="468"/>
                    <a:pt x="288" y="496"/>
                  </a:cubicBezTo>
                  <a:cubicBezTo>
                    <a:pt x="314" y="520"/>
                    <a:pt x="336" y="543"/>
                    <a:pt x="372" y="552"/>
                  </a:cubicBezTo>
                  <a:cubicBezTo>
                    <a:pt x="391" y="557"/>
                    <a:pt x="406" y="549"/>
                    <a:pt x="423" y="547"/>
                  </a:cubicBezTo>
                  <a:cubicBezTo>
                    <a:pt x="401" y="534"/>
                    <a:pt x="381" y="519"/>
                    <a:pt x="375" y="491"/>
                  </a:cubicBezTo>
                  <a:cubicBezTo>
                    <a:pt x="393" y="509"/>
                    <a:pt x="406" y="531"/>
                    <a:pt x="431" y="541"/>
                  </a:cubicBezTo>
                  <a:cubicBezTo>
                    <a:pt x="448" y="541"/>
                    <a:pt x="459" y="537"/>
                    <a:pt x="475" y="529"/>
                  </a:cubicBezTo>
                  <a:cubicBezTo>
                    <a:pt x="482" y="525"/>
                    <a:pt x="491" y="495"/>
                    <a:pt x="500" y="501"/>
                  </a:cubicBezTo>
                  <a:close/>
                  <a:moveTo>
                    <a:pt x="333" y="549"/>
                  </a:moveTo>
                  <a:cubicBezTo>
                    <a:pt x="325" y="539"/>
                    <a:pt x="313" y="532"/>
                    <a:pt x="303" y="523"/>
                  </a:cubicBezTo>
                  <a:cubicBezTo>
                    <a:pt x="303" y="524"/>
                    <a:pt x="302" y="525"/>
                    <a:pt x="301" y="524"/>
                  </a:cubicBezTo>
                  <a:cubicBezTo>
                    <a:pt x="301" y="524"/>
                    <a:pt x="297" y="527"/>
                    <a:pt x="292" y="524"/>
                  </a:cubicBezTo>
                  <a:cubicBezTo>
                    <a:pt x="259" y="537"/>
                    <a:pt x="224" y="545"/>
                    <a:pt x="186" y="553"/>
                  </a:cubicBezTo>
                  <a:cubicBezTo>
                    <a:pt x="169" y="556"/>
                    <a:pt x="149" y="558"/>
                    <a:pt x="130" y="562"/>
                  </a:cubicBezTo>
                  <a:cubicBezTo>
                    <a:pt x="108" y="566"/>
                    <a:pt x="73" y="569"/>
                    <a:pt x="59" y="584"/>
                  </a:cubicBezTo>
                  <a:cubicBezTo>
                    <a:pt x="114" y="601"/>
                    <a:pt x="203" y="612"/>
                    <a:pt x="261" y="609"/>
                  </a:cubicBezTo>
                  <a:cubicBezTo>
                    <a:pt x="281" y="615"/>
                    <a:pt x="302" y="611"/>
                    <a:pt x="324" y="613"/>
                  </a:cubicBezTo>
                  <a:cubicBezTo>
                    <a:pt x="365" y="616"/>
                    <a:pt x="408" y="625"/>
                    <a:pt x="451" y="628"/>
                  </a:cubicBezTo>
                  <a:cubicBezTo>
                    <a:pt x="523" y="632"/>
                    <a:pt x="602" y="643"/>
                    <a:pt x="678" y="646"/>
                  </a:cubicBezTo>
                  <a:cubicBezTo>
                    <a:pt x="692" y="647"/>
                    <a:pt x="707" y="650"/>
                    <a:pt x="720" y="649"/>
                  </a:cubicBezTo>
                  <a:cubicBezTo>
                    <a:pt x="728" y="648"/>
                    <a:pt x="733" y="648"/>
                    <a:pt x="738" y="643"/>
                  </a:cubicBezTo>
                  <a:cubicBezTo>
                    <a:pt x="741" y="644"/>
                    <a:pt x="743" y="646"/>
                    <a:pt x="746" y="645"/>
                  </a:cubicBezTo>
                  <a:cubicBezTo>
                    <a:pt x="808" y="611"/>
                    <a:pt x="883" y="589"/>
                    <a:pt x="942" y="552"/>
                  </a:cubicBezTo>
                  <a:cubicBezTo>
                    <a:pt x="944" y="554"/>
                    <a:pt x="945" y="551"/>
                    <a:pt x="949" y="552"/>
                  </a:cubicBezTo>
                  <a:cubicBezTo>
                    <a:pt x="998" y="525"/>
                    <a:pt x="1045" y="497"/>
                    <a:pt x="1095" y="471"/>
                  </a:cubicBezTo>
                  <a:cubicBezTo>
                    <a:pt x="1080" y="476"/>
                    <a:pt x="1071" y="466"/>
                    <a:pt x="1056" y="472"/>
                  </a:cubicBezTo>
                  <a:cubicBezTo>
                    <a:pt x="1034" y="466"/>
                    <a:pt x="1012" y="469"/>
                    <a:pt x="990" y="468"/>
                  </a:cubicBezTo>
                  <a:cubicBezTo>
                    <a:pt x="983" y="468"/>
                    <a:pt x="976" y="464"/>
                    <a:pt x="968" y="463"/>
                  </a:cubicBezTo>
                  <a:cubicBezTo>
                    <a:pt x="958" y="462"/>
                    <a:pt x="947" y="463"/>
                    <a:pt x="936" y="462"/>
                  </a:cubicBezTo>
                  <a:cubicBezTo>
                    <a:pt x="917" y="461"/>
                    <a:pt x="903" y="458"/>
                    <a:pt x="886" y="458"/>
                  </a:cubicBezTo>
                  <a:cubicBezTo>
                    <a:pt x="875" y="458"/>
                    <a:pt x="865" y="461"/>
                    <a:pt x="855" y="460"/>
                  </a:cubicBezTo>
                  <a:cubicBezTo>
                    <a:pt x="807" y="454"/>
                    <a:pt x="743" y="441"/>
                    <a:pt x="694" y="446"/>
                  </a:cubicBezTo>
                  <a:cubicBezTo>
                    <a:pt x="691" y="443"/>
                    <a:pt x="685" y="444"/>
                    <a:pt x="682" y="442"/>
                  </a:cubicBezTo>
                  <a:cubicBezTo>
                    <a:pt x="663" y="447"/>
                    <a:pt x="649" y="456"/>
                    <a:pt x="632" y="461"/>
                  </a:cubicBezTo>
                  <a:cubicBezTo>
                    <a:pt x="617" y="494"/>
                    <a:pt x="600" y="531"/>
                    <a:pt x="568" y="549"/>
                  </a:cubicBezTo>
                  <a:cubicBezTo>
                    <a:pt x="543" y="564"/>
                    <a:pt x="505" y="569"/>
                    <a:pt x="471" y="557"/>
                  </a:cubicBezTo>
                  <a:cubicBezTo>
                    <a:pt x="472" y="563"/>
                    <a:pt x="480" y="562"/>
                    <a:pt x="480" y="569"/>
                  </a:cubicBezTo>
                  <a:cubicBezTo>
                    <a:pt x="478" y="571"/>
                    <a:pt x="478" y="575"/>
                    <a:pt x="475" y="577"/>
                  </a:cubicBezTo>
                  <a:cubicBezTo>
                    <a:pt x="462" y="580"/>
                    <a:pt x="457" y="570"/>
                    <a:pt x="446" y="573"/>
                  </a:cubicBezTo>
                  <a:cubicBezTo>
                    <a:pt x="434" y="576"/>
                    <a:pt x="429" y="593"/>
                    <a:pt x="416" y="584"/>
                  </a:cubicBezTo>
                  <a:cubicBezTo>
                    <a:pt x="415" y="576"/>
                    <a:pt x="410" y="571"/>
                    <a:pt x="408" y="563"/>
                  </a:cubicBezTo>
                  <a:cubicBezTo>
                    <a:pt x="380" y="570"/>
                    <a:pt x="359" y="556"/>
                    <a:pt x="333" y="549"/>
                  </a:cubicBezTo>
                  <a:close/>
                  <a:moveTo>
                    <a:pt x="959" y="684"/>
                  </a:moveTo>
                  <a:cubicBezTo>
                    <a:pt x="973" y="676"/>
                    <a:pt x="985" y="667"/>
                    <a:pt x="998" y="660"/>
                  </a:cubicBezTo>
                  <a:cubicBezTo>
                    <a:pt x="1026" y="646"/>
                    <a:pt x="1049" y="627"/>
                    <a:pt x="1073" y="610"/>
                  </a:cubicBezTo>
                  <a:cubicBezTo>
                    <a:pt x="1095" y="594"/>
                    <a:pt x="1125" y="583"/>
                    <a:pt x="1140" y="565"/>
                  </a:cubicBezTo>
                  <a:cubicBezTo>
                    <a:pt x="1163" y="539"/>
                    <a:pt x="1162" y="481"/>
                    <a:pt x="1120" y="473"/>
                  </a:cubicBezTo>
                  <a:cubicBezTo>
                    <a:pt x="1119" y="472"/>
                    <a:pt x="1113" y="476"/>
                    <a:pt x="1112" y="479"/>
                  </a:cubicBezTo>
                  <a:cubicBezTo>
                    <a:pt x="1099" y="479"/>
                    <a:pt x="1089" y="488"/>
                    <a:pt x="1076" y="494"/>
                  </a:cubicBezTo>
                  <a:cubicBezTo>
                    <a:pt x="1067" y="499"/>
                    <a:pt x="1057" y="503"/>
                    <a:pt x="1049" y="508"/>
                  </a:cubicBezTo>
                  <a:cubicBezTo>
                    <a:pt x="957" y="564"/>
                    <a:pt x="856" y="608"/>
                    <a:pt x="751" y="651"/>
                  </a:cubicBezTo>
                  <a:cubicBezTo>
                    <a:pt x="780" y="683"/>
                    <a:pt x="793" y="748"/>
                    <a:pt x="776" y="791"/>
                  </a:cubicBezTo>
                  <a:cubicBezTo>
                    <a:pt x="830" y="761"/>
                    <a:pt x="901" y="717"/>
                    <a:pt x="959" y="684"/>
                  </a:cubicBezTo>
                  <a:close/>
                  <a:moveTo>
                    <a:pt x="448" y="558"/>
                  </a:moveTo>
                  <a:cubicBezTo>
                    <a:pt x="451" y="559"/>
                    <a:pt x="458" y="564"/>
                    <a:pt x="461" y="562"/>
                  </a:cubicBezTo>
                  <a:cubicBezTo>
                    <a:pt x="458" y="562"/>
                    <a:pt x="459" y="559"/>
                    <a:pt x="459" y="555"/>
                  </a:cubicBezTo>
                  <a:cubicBezTo>
                    <a:pt x="453" y="555"/>
                    <a:pt x="450" y="555"/>
                    <a:pt x="448" y="558"/>
                  </a:cubicBezTo>
                  <a:close/>
                  <a:moveTo>
                    <a:pt x="421" y="560"/>
                  </a:moveTo>
                  <a:cubicBezTo>
                    <a:pt x="421" y="561"/>
                    <a:pt x="421" y="563"/>
                    <a:pt x="420" y="563"/>
                  </a:cubicBezTo>
                  <a:cubicBezTo>
                    <a:pt x="421" y="567"/>
                    <a:pt x="422" y="571"/>
                    <a:pt x="425" y="573"/>
                  </a:cubicBezTo>
                  <a:cubicBezTo>
                    <a:pt x="432" y="570"/>
                    <a:pt x="436" y="564"/>
                    <a:pt x="441" y="559"/>
                  </a:cubicBezTo>
                  <a:cubicBezTo>
                    <a:pt x="434" y="562"/>
                    <a:pt x="429" y="561"/>
                    <a:pt x="421" y="560"/>
                  </a:cubicBezTo>
                  <a:close/>
                  <a:moveTo>
                    <a:pt x="1205" y="572"/>
                  </a:moveTo>
                  <a:cubicBezTo>
                    <a:pt x="1188" y="566"/>
                    <a:pt x="1167" y="571"/>
                    <a:pt x="1150" y="569"/>
                  </a:cubicBezTo>
                  <a:cubicBezTo>
                    <a:pt x="1133" y="589"/>
                    <a:pt x="1109" y="599"/>
                    <a:pt x="1086" y="614"/>
                  </a:cubicBezTo>
                  <a:cubicBezTo>
                    <a:pt x="1072" y="624"/>
                    <a:pt x="1058" y="635"/>
                    <a:pt x="1044" y="645"/>
                  </a:cubicBezTo>
                  <a:cubicBezTo>
                    <a:pt x="1015" y="665"/>
                    <a:pt x="984" y="683"/>
                    <a:pt x="953" y="700"/>
                  </a:cubicBezTo>
                  <a:cubicBezTo>
                    <a:pt x="891" y="735"/>
                    <a:pt x="831" y="774"/>
                    <a:pt x="768" y="807"/>
                  </a:cubicBezTo>
                  <a:cubicBezTo>
                    <a:pt x="758" y="807"/>
                    <a:pt x="754" y="812"/>
                    <a:pt x="748" y="812"/>
                  </a:cubicBezTo>
                  <a:cubicBezTo>
                    <a:pt x="745" y="812"/>
                    <a:pt x="745" y="808"/>
                    <a:pt x="744" y="812"/>
                  </a:cubicBezTo>
                  <a:cubicBezTo>
                    <a:pt x="730" y="801"/>
                    <a:pt x="719" y="809"/>
                    <a:pt x="699" y="806"/>
                  </a:cubicBezTo>
                  <a:cubicBezTo>
                    <a:pt x="685" y="804"/>
                    <a:pt x="669" y="798"/>
                    <a:pt x="655" y="796"/>
                  </a:cubicBezTo>
                  <a:cubicBezTo>
                    <a:pt x="638" y="793"/>
                    <a:pt x="621" y="792"/>
                    <a:pt x="603" y="788"/>
                  </a:cubicBezTo>
                  <a:cubicBezTo>
                    <a:pt x="545" y="777"/>
                    <a:pt x="498" y="775"/>
                    <a:pt x="446" y="768"/>
                  </a:cubicBezTo>
                  <a:cubicBezTo>
                    <a:pt x="411" y="764"/>
                    <a:pt x="376" y="757"/>
                    <a:pt x="340" y="753"/>
                  </a:cubicBezTo>
                  <a:cubicBezTo>
                    <a:pt x="269" y="746"/>
                    <a:pt x="198" y="734"/>
                    <a:pt x="127" y="722"/>
                  </a:cubicBezTo>
                  <a:cubicBezTo>
                    <a:pt x="105" y="736"/>
                    <a:pt x="81" y="748"/>
                    <a:pt x="56" y="757"/>
                  </a:cubicBezTo>
                  <a:cubicBezTo>
                    <a:pt x="43" y="762"/>
                    <a:pt x="23" y="764"/>
                    <a:pt x="23" y="780"/>
                  </a:cubicBezTo>
                  <a:cubicBezTo>
                    <a:pt x="86" y="776"/>
                    <a:pt x="159" y="792"/>
                    <a:pt x="226" y="797"/>
                  </a:cubicBezTo>
                  <a:cubicBezTo>
                    <a:pt x="313" y="804"/>
                    <a:pt x="402" y="813"/>
                    <a:pt x="491" y="826"/>
                  </a:cubicBezTo>
                  <a:cubicBezTo>
                    <a:pt x="525" y="830"/>
                    <a:pt x="560" y="835"/>
                    <a:pt x="594" y="837"/>
                  </a:cubicBezTo>
                  <a:cubicBezTo>
                    <a:pt x="634" y="839"/>
                    <a:pt x="671" y="838"/>
                    <a:pt x="708" y="844"/>
                  </a:cubicBezTo>
                  <a:cubicBezTo>
                    <a:pt x="721" y="846"/>
                    <a:pt x="732" y="851"/>
                    <a:pt x="745" y="852"/>
                  </a:cubicBezTo>
                  <a:cubicBezTo>
                    <a:pt x="754" y="853"/>
                    <a:pt x="763" y="849"/>
                    <a:pt x="770" y="854"/>
                  </a:cubicBezTo>
                  <a:cubicBezTo>
                    <a:pt x="779" y="846"/>
                    <a:pt x="790" y="834"/>
                    <a:pt x="802" y="843"/>
                  </a:cubicBezTo>
                  <a:cubicBezTo>
                    <a:pt x="829" y="821"/>
                    <a:pt x="860" y="802"/>
                    <a:pt x="891" y="785"/>
                  </a:cubicBezTo>
                  <a:cubicBezTo>
                    <a:pt x="922" y="767"/>
                    <a:pt x="950" y="745"/>
                    <a:pt x="980" y="726"/>
                  </a:cubicBezTo>
                  <a:cubicBezTo>
                    <a:pt x="1011" y="707"/>
                    <a:pt x="1040" y="687"/>
                    <a:pt x="1070" y="669"/>
                  </a:cubicBezTo>
                  <a:cubicBezTo>
                    <a:pt x="1101" y="650"/>
                    <a:pt x="1127" y="626"/>
                    <a:pt x="1155" y="605"/>
                  </a:cubicBezTo>
                  <a:cubicBezTo>
                    <a:pt x="1166" y="596"/>
                    <a:pt x="1178" y="587"/>
                    <a:pt x="1191" y="585"/>
                  </a:cubicBezTo>
                  <a:cubicBezTo>
                    <a:pt x="1195" y="593"/>
                    <a:pt x="1186" y="597"/>
                    <a:pt x="1181" y="599"/>
                  </a:cubicBezTo>
                  <a:cubicBezTo>
                    <a:pt x="1218" y="633"/>
                    <a:pt x="1214" y="695"/>
                    <a:pt x="1205" y="750"/>
                  </a:cubicBezTo>
                  <a:cubicBezTo>
                    <a:pt x="1247" y="708"/>
                    <a:pt x="1239" y="613"/>
                    <a:pt x="1205" y="572"/>
                  </a:cubicBezTo>
                  <a:close/>
                  <a:moveTo>
                    <a:pt x="373" y="628"/>
                  </a:moveTo>
                  <a:cubicBezTo>
                    <a:pt x="271" y="616"/>
                    <a:pt x="167" y="624"/>
                    <a:pt x="78" y="599"/>
                  </a:cubicBezTo>
                  <a:cubicBezTo>
                    <a:pt x="76" y="599"/>
                    <a:pt x="76" y="600"/>
                    <a:pt x="75" y="600"/>
                  </a:cubicBezTo>
                  <a:cubicBezTo>
                    <a:pt x="76" y="622"/>
                    <a:pt x="107" y="603"/>
                    <a:pt x="119" y="615"/>
                  </a:cubicBezTo>
                  <a:cubicBezTo>
                    <a:pt x="105" y="623"/>
                    <a:pt x="82" y="613"/>
                    <a:pt x="76" y="629"/>
                  </a:cubicBezTo>
                  <a:cubicBezTo>
                    <a:pt x="89" y="629"/>
                    <a:pt x="101" y="633"/>
                    <a:pt x="113" y="636"/>
                  </a:cubicBezTo>
                  <a:cubicBezTo>
                    <a:pt x="125" y="639"/>
                    <a:pt x="139" y="639"/>
                    <a:pt x="147" y="648"/>
                  </a:cubicBezTo>
                  <a:cubicBezTo>
                    <a:pt x="120" y="646"/>
                    <a:pt x="99" y="635"/>
                    <a:pt x="76" y="641"/>
                  </a:cubicBezTo>
                  <a:cubicBezTo>
                    <a:pt x="77" y="647"/>
                    <a:pt x="78" y="648"/>
                    <a:pt x="75" y="653"/>
                  </a:cubicBezTo>
                  <a:cubicBezTo>
                    <a:pt x="111" y="660"/>
                    <a:pt x="142" y="659"/>
                    <a:pt x="179" y="666"/>
                  </a:cubicBezTo>
                  <a:cubicBezTo>
                    <a:pt x="202" y="671"/>
                    <a:pt x="226" y="680"/>
                    <a:pt x="251" y="685"/>
                  </a:cubicBezTo>
                  <a:cubicBezTo>
                    <a:pt x="279" y="691"/>
                    <a:pt x="310" y="690"/>
                    <a:pt x="338" y="701"/>
                  </a:cubicBezTo>
                  <a:cubicBezTo>
                    <a:pt x="253" y="694"/>
                    <a:pt x="154" y="661"/>
                    <a:pt x="70" y="664"/>
                  </a:cubicBezTo>
                  <a:cubicBezTo>
                    <a:pt x="70" y="671"/>
                    <a:pt x="69" y="671"/>
                    <a:pt x="68" y="678"/>
                  </a:cubicBezTo>
                  <a:cubicBezTo>
                    <a:pt x="99" y="680"/>
                    <a:pt x="126" y="690"/>
                    <a:pt x="155" y="696"/>
                  </a:cubicBezTo>
                  <a:cubicBezTo>
                    <a:pt x="237" y="713"/>
                    <a:pt x="318" y="718"/>
                    <a:pt x="399" y="731"/>
                  </a:cubicBezTo>
                  <a:cubicBezTo>
                    <a:pt x="433" y="737"/>
                    <a:pt x="467" y="741"/>
                    <a:pt x="501" y="743"/>
                  </a:cubicBezTo>
                  <a:cubicBezTo>
                    <a:pt x="585" y="751"/>
                    <a:pt x="654" y="760"/>
                    <a:pt x="731" y="773"/>
                  </a:cubicBezTo>
                  <a:cubicBezTo>
                    <a:pt x="726" y="770"/>
                    <a:pt x="726" y="756"/>
                    <a:pt x="724" y="752"/>
                  </a:cubicBezTo>
                  <a:cubicBezTo>
                    <a:pt x="668" y="744"/>
                    <a:pt x="592" y="739"/>
                    <a:pt x="541" y="724"/>
                  </a:cubicBezTo>
                  <a:cubicBezTo>
                    <a:pt x="594" y="732"/>
                    <a:pt x="671" y="739"/>
                    <a:pt x="723" y="741"/>
                  </a:cubicBezTo>
                  <a:cubicBezTo>
                    <a:pt x="723" y="735"/>
                    <a:pt x="726" y="733"/>
                    <a:pt x="724" y="729"/>
                  </a:cubicBezTo>
                  <a:cubicBezTo>
                    <a:pt x="698" y="733"/>
                    <a:pt x="670" y="720"/>
                    <a:pt x="644" y="719"/>
                  </a:cubicBezTo>
                  <a:cubicBezTo>
                    <a:pt x="664" y="711"/>
                    <a:pt x="689" y="722"/>
                    <a:pt x="715" y="721"/>
                  </a:cubicBezTo>
                  <a:cubicBezTo>
                    <a:pt x="713" y="711"/>
                    <a:pt x="718" y="703"/>
                    <a:pt x="725" y="695"/>
                  </a:cubicBezTo>
                  <a:cubicBezTo>
                    <a:pt x="689" y="683"/>
                    <a:pt x="643" y="692"/>
                    <a:pt x="604" y="686"/>
                  </a:cubicBezTo>
                  <a:cubicBezTo>
                    <a:pt x="565" y="680"/>
                    <a:pt x="524" y="668"/>
                    <a:pt x="490" y="660"/>
                  </a:cubicBezTo>
                  <a:cubicBezTo>
                    <a:pt x="542" y="664"/>
                    <a:pt x="586" y="680"/>
                    <a:pt x="642" y="681"/>
                  </a:cubicBezTo>
                  <a:cubicBezTo>
                    <a:pt x="664" y="682"/>
                    <a:pt x="688" y="680"/>
                    <a:pt x="709" y="681"/>
                  </a:cubicBezTo>
                  <a:cubicBezTo>
                    <a:pt x="716" y="682"/>
                    <a:pt x="724" y="687"/>
                    <a:pt x="728" y="678"/>
                  </a:cubicBezTo>
                  <a:cubicBezTo>
                    <a:pt x="729" y="672"/>
                    <a:pt x="722" y="665"/>
                    <a:pt x="720" y="659"/>
                  </a:cubicBezTo>
                  <a:cubicBezTo>
                    <a:pt x="603" y="653"/>
                    <a:pt x="491" y="641"/>
                    <a:pt x="373" y="628"/>
                  </a:cubicBezTo>
                  <a:close/>
                  <a:moveTo>
                    <a:pt x="1187" y="762"/>
                  </a:moveTo>
                  <a:cubicBezTo>
                    <a:pt x="1184" y="755"/>
                    <a:pt x="1192" y="752"/>
                    <a:pt x="1195" y="746"/>
                  </a:cubicBezTo>
                  <a:cubicBezTo>
                    <a:pt x="1199" y="733"/>
                    <a:pt x="1200" y="712"/>
                    <a:pt x="1201" y="694"/>
                  </a:cubicBezTo>
                  <a:cubicBezTo>
                    <a:pt x="1204" y="653"/>
                    <a:pt x="1196" y="620"/>
                    <a:pt x="1171" y="607"/>
                  </a:cubicBezTo>
                  <a:cubicBezTo>
                    <a:pt x="1159" y="613"/>
                    <a:pt x="1149" y="620"/>
                    <a:pt x="1141" y="630"/>
                  </a:cubicBezTo>
                  <a:cubicBezTo>
                    <a:pt x="1168" y="671"/>
                    <a:pt x="1175" y="732"/>
                    <a:pt x="1161" y="782"/>
                  </a:cubicBezTo>
                  <a:cubicBezTo>
                    <a:pt x="1171" y="777"/>
                    <a:pt x="1178" y="768"/>
                    <a:pt x="1187" y="762"/>
                  </a:cubicBezTo>
                  <a:close/>
                  <a:moveTo>
                    <a:pt x="1159" y="726"/>
                  </a:moveTo>
                  <a:cubicBezTo>
                    <a:pt x="1158" y="691"/>
                    <a:pt x="1150" y="657"/>
                    <a:pt x="1132" y="636"/>
                  </a:cubicBezTo>
                  <a:cubicBezTo>
                    <a:pt x="1050" y="695"/>
                    <a:pt x="964" y="750"/>
                    <a:pt x="877" y="805"/>
                  </a:cubicBezTo>
                  <a:cubicBezTo>
                    <a:pt x="900" y="846"/>
                    <a:pt x="913" y="905"/>
                    <a:pt x="908" y="961"/>
                  </a:cubicBezTo>
                  <a:cubicBezTo>
                    <a:pt x="991" y="909"/>
                    <a:pt x="1069" y="850"/>
                    <a:pt x="1149" y="793"/>
                  </a:cubicBezTo>
                  <a:cubicBezTo>
                    <a:pt x="1152" y="774"/>
                    <a:pt x="1159" y="750"/>
                    <a:pt x="1159" y="726"/>
                  </a:cubicBezTo>
                  <a:close/>
                  <a:moveTo>
                    <a:pt x="764" y="752"/>
                  </a:moveTo>
                  <a:cubicBezTo>
                    <a:pt x="764" y="766"/>
                    <a:pt x="754" y="777"/>
                    <a:pt x="754" y="792"/>
                  </a:cubicBezTo>
                  <a:cubicBezTo>
                    <a:pt x="768" y="787"/>
                    <a:pt x="773" y="769"/>
                    <a:pt x="774" y="753"/>
                  </a:cubicBezTo>
                  <a:cubicBezTo>
                    <a:pt x="776" y="723"/>
                    <a:pt x="766" y="691"/>
                    <a:pt x="755" y="670"/>
                  </a:cubicBezTo>
                  <a:cubicBezTo>
                    <a:pt x="749" y="669"/>
                    <a:pt x="748" y="663"/>
                    <a:pt x="744" y="660"/>
                  </a:cubicBezTo>
                  <a:cubicBezTo>
                    <a:pt x="737" y="662"/>
                    <a:pt x="736" y="658"/>
                    <a:pt x="733" y="660"/>
                  </a:cubicBezTo>
                  <a:cubicBezTo>
                    <a:pt x="743" y="689"/>
                    <a:pt x="764" y="720"/>
                    <a:pt x="764" y="752"/>
                  </a:cubicBezTo>
                  <a:close/>
                  <a:moveTo>
                    <a:pt x="710" y="781"/>
                  </a:moveTo>
                  <a:cubicBezTo>
                    <a:pt x="665" y="771"/>
                    <a:pt x="625" y="766"/>
                    <a:pt x="581" y="760"/>
                  </a:cubicBezTo>
                  <a:cubicBezTo>
                    <a:pt x="557" y="756"/>
                    <a:pt x="533" y="755"/>
                    <a:pt x="509" y="753"/>
                  </a:cubicBezTo>
                  <a:cubicBezTo>
                    <a:pt x="459" y="751"/>
                    <a:pt x="408" y="739"/>
                    <a:pt x="353" y="734"/>
                  </a:cubicBezTo>
                  <a:cubicBezTo>
                    <a:pt x="277" y="726"/>
                    <a:pt x="205" y="716"/>
                    <a:pt x="127" y="700"/>
                  </a:cubicBezTo>
                  <a:cubicBezTo>
                    <a:pt x="99" y="694"/>
                    <a:pt x="54" y="677"/>
                    <a:pt x="44" y="697"/>
                  </a:cubicBezTo>
                  <a:cubicBezTo>
                    <a:pt x="141" y="720"/>
                    <a:pt x="251" y="731"/>
                    <a:pt x="360" y="746"/>
                  </a:cubicBezTo>
                  <a:cubicBezTo>
                    <a:pt x="388" y="750"/>
                    <a:pt x="415" y="756"/>
                    <a:pt x="441" y="758"/>
                  </a:cubicBezTo>
                  <a:cubicBezTo>
                    <a:pt x="467" y="761"/>
                    <a:pt x="493" y="762"/>
                    <a:pt x="518" y="765"/>
                  </a:cubicBezTo>
                  <a:cubicBezTo>
                    <a:pt x="558" y="769"/>
                    <a:pt x="599" y="778"/>
                    <a:pt x="638" y="783"/>
                  </a:cubicBezTo>
                  <a:cubicBezTo>
                    <a:pt x="663" y="787"/>
                    <a:pt x="696" y="793"/>
                    <a:pt x="713" y="793"/>
                  </a:cubicBezTo>
                  <a:cubicBezTo>
                    <a:pt x="721" y="794"/>
                    <a:pt x="731" y="795"/>
                    <a:pt x="736" y="791"/>
                  </a:cubicBezTo>
                  <a:cubicBezTo>
                    <a:pt x="732" y="785"/>
                    <a:pt x="720" y="783"/>
                    <a:pt x="710" y="781"/>
                  </a:cubicBezTo>
                  <a:close/>
                  <a:moveTo>
                    <a:pt x="739" y="864"/>
                  </a:moveTo>
                  <a:cubicBezTo>
                    <a:pt x="716" y="864"/>
                    <a:pt x="694" y="853"/>
                    <a:pt x="673" y="851"/>
                  </a:cubicBezTo>
                  <a:cubicBezTo>
                    <a:pt x="636" y="847"/>
                    <a:pt x="579" y="849"/>
                    <a:pt x="532" y="843"/>
                  </a:cubicBezTo>
                  <a:cubicBezTo>
                    <a:pt x="488" y="837"/>
                    <a:pt x="443" y="830"/>
                    <a:pt x="399" y="826"/>
                  </a:cubicBezTo>
                  <a:cubicBezTo>
                    <a:pt x="350" y="821"/>
                    <a:pt x="303" y="813"/>
                    <a:pt x="254" y="809"/>
                  </a:cubicBezTo>
                  <a:cubicBezTo>
                    <a:pt x="233" y="808"/>
                    <a:pt x="213" y="809"/>
                    <a:pt x="192" y="806"/>
                  </a:cubicBezTo>
                  <a:cubicBezTo>
                    <a:pt x="155" y="800"/>
                    <a:pt x="112" y="793"/>
                    <a:pt x="64" y="792"/>
                  </a:cubicBezTo>
                  <a:cubicBezTo>
                    <a:pt x="60" y="798"/>
                    <a:pt x="58" y="799"/>
                    <a:pt x="52" y="801"/>
                  </a:cubicBezTo>
                  <a:cubicBezTo>
                    <a:pt x="53" y="815"/>
                    <a:pt x="68" y="812"/>
                    <a:pt x="79" y="812"/>
                  </a:cubicBezTo>
                  <a:cubicBezTo>
                    <a:pt x="91" y="812"/>
                    <a:pt x="104" y="813"/>
                    <a:pt x="118" y="813"/>
                  </a:cubicBezTo>
                  <a:cubicBezTo>
                    <a:pt x="136" y="814"/>
                    <a:pt x="156" y="812"/>
                    <a:pt x="170" y="821"/>
                  </a:cubicBezTo>
                  <a:cubicBezTo>
                    <a:pt x="135" y="821"/>
                    <a:pt x="95" y="818"/>
                    <a:pt x="68" y="821"/>
                  </a:cubicBezTo>
                  <a:cubicBezTo>
                    <a:pt x="89" y="830"/>
                    <a:pt x="128" y="824"/>
                    <a:pt x="149" y="837"/>
                  </a:cubicBezTo>
                  <a:cubicBezTo>
                    <a:pt x="121" y="839"/>
                    <a:pt x="97" y="832"/>
                    <a:pt x="58" y="832"/>
                  </a:cubicBezTo>
                  <a:cubicBezTo>
                    <a:pt x="54" y="845"/>
                    <a:pt x="56" y="860"/>
                    <a:pt x="63" y="872"/>
                  </a:cubicBezTo>
                  <a:cubicBezTo>
                    <a:pt x="152" y="881"/>
                    <a:pt x="224" y="895"/>
                    <a:pt x="308" y="909"/>
                  </a:cubicBezTo>
                  <a:cubicBezTo>
                    <a:pt x="227" y="903"/>
                    <a:pt x="146" y="884"/>
                    <a:pt x="50" y="882"/>
                  </a:cubicBezTo>
                  <a:cubicBezTo>
                    <a:pt x="35" y="892"/>
                    <a:pt x="56" y="904"/>
                    <a:pt x="50" y="919"/>
                  </a:cubicBezTo>
                  <a:cubicBezTo>
                    <a:pt x="84" y="923"/>
                    <a:pt x="111" y="926"/>
                    <a:pt x="139" y="933"/>
                  </a:cubicBezTo>
                  <a:cubicBezTo>
                    <a:pt x="220" y="952"/>
                    <a:pt x="294" y="968"/>
                    <a:pt x="380" y="973"/>
                  </a:cubicBezTo>
                  <a:cubicBezTo>
                    <a:pt x="489" y="978"/>
                    <a:pt x="596" y="1002"/>
                    <a:pt x="715" y="1010"/>
                  </a:cubicBezTo>
                  <a:cubicBezTo>
                    <a:pt x="724" y="1017"/>
                    <a:pt x="745" y="1015"/>
                    <a:pt x="755" y="1017"/>
                  </a:cubicBezTo>
                  <a:cubicBezTo>
                    <a:pt x="756" y="1009"/>
                    <a:pt x="747" y="1004"/>
                    <a:pt x="748" y="993"/>
                  </a:cubicBezTo>
                  <a:cubicBezTo>
                    <a:pt x="675" y="981"/>
                    <a:pt x="588" y="968"/>
                    <a:pt x="517" y="955"/>
                  </a:cubicBezTo>
                  <a:cubicBezTo>
                    <a:pt x="498" y="952"/>
                    <a:pt x="478" y="951"/>
                    <a:pt x="460" y="943"/>
                  </a:cubicBezTo>
                  <a:cubicBezTo>
                    <a:pt x="567" y="953"/>
                    <a:pt x="656" y="973"/>
                    <a:pt x="750" y="981"/>
                  </a:cubicBezTo>
                  <a:cubicBezTo>
                    <a:pt x="740" y="955"/>
                    <a:pt x="763" y="942"/>
                    <a:pt x="756" y="917"/>
                  </a:cubicBezTo>
                  <a:cubicBezTo>
                    <a:pt x="737" y="918"/>
                    <a:pt x="712" y="916"/>
                    <a:pt x="688" y="914"/>
                  </a:cubicBezTo>
                  <a:cubicBezTo>
                    <a:pt x="666" y="912"/>
                    <a:pt x="646" y="903"/>
                    <a:pt x="628" y="902"/>
                  </a:cubicBezTo>
                  <a:cubicBezTo>
                    <a:pt x="617" y="901"/>
                    <a:pt x="605" y="905"/>
                    <a:pt x="603" y="898"/>
                  </a:cubicBezTo>
                  <a:cubicBezTo>
                    <a:pt x="633" y="892"/>
                    <a:pt x="667" y="906"/>
                    <a:pt x="700" y="907"/>
                  </a:cubicBezTo>
                  <a:cubicBezTo>
                    <a:pt x="722" y="907"/>
                    <a:pt x="741" y="906"/>
                    <a:pt x="759" y="910"/>
                  </a:cubicBezTo>
                  <a:cubicBezTo>
                    <a:pt x="760" y="903"/>
                    <a:pt x="765" y="901"/>
                    <a:pt x="764" y="897"/>
                  </a:cubicBezTo>
                  <a:cubicBezTo>
                    <a:pt x="742" y="893"/>
                    <a:pt x="718" y="892"/>
                    <a:pt x="693" y="890"/>
                  </a:cubicBezTo>
                  <a:cubicBezTo>
                    <a:pt x="669" y="889"/>
                    <a:pt x="644" y="885"/>
                    <a:pt x="618" y="883"/>
                  </a:cubicBezTo>
                  <a:cubicBezTo>
                    <a:pt x="538" y="876"/>
                    <a:pt x="455" y="875"/>
                    <a:pt x="386" y="853"/>
                  </a:cubicBezTo>
                  <a:cubicBezTo>
                    <a:pt x="458" y="859"/>
                    <a:pt x="530" y="867"/>
                    <a:pt x="606" y="873"/>
                  </a:cubicBezTo>
                  <a:cubicBezTo>
                    <a:pt x="661" y="877"/>
                    <a:pt x="712" y="885"/>
                    <a:pt x="763" y="882"/>
                  </a:cubicBezTo>
                  <a:cubicBezTo>
                    <a:pt x="762" y="874"/>
                    <a:pt x="760" y="875"/>
                    <a:pt x="760" y="867"/>
                  </a:cubicBezTo>
                  <a:cubicBezTo>
                    <a:pt x="753" y="863"/>
                    <a:pt x="746" y="864"/>
                    <a:pt x="739" y="864"/>
                  </a:cubicBezTo>
                  <a:close/>
                  <a:moveTo>
                    <a:pt x="896" y="970"/>
                  </a:moveTo>
                  <a:cubicBezTo>
                    <a:pt x="905" y="914"/>
                    <a:pt x="895" y="846"/>
                    <a:pt x="866" y="811"/>
                  </a:cubicBezTo>
                  <a:cubicBezTo>
                    <a:pt x="862" y="814"/>
                    <a:pt x="856" y="817"/>
                    <a:pt x="851" y="819"/>
                  </a:cubicBezTo>
                  <a:cubicBezTo>
                    <a:pt x="864" y="878"/>
                    <a:pt x="883" y="926"/>
                    <a:pt x="866" y="991"/>
                  </a:cubicBezTo>
                  <a:cubicBezTo>
                    <a:pt x="877" y="985"/>
                    <a:pt x="887" y="978"/>
                    <a:pt x="896" y="970"/>
                  </a:cubicBezTo>
                  <a:close/>
                  <a:moveTo>
                    <a:pt x="851" y="1004"/>
                  </a:moveTo>
                  <a:cubicBezTo>
                    <a:pt x="856" y="998"/>
                    <a:pt x="859" y="982"/>
                    <a:pt x="861" y="973"/>
                  </a:cubicBezTo>
                  <a:cubicBezTo>
                    <a:pt x="869" y="925"/>
                    <a:pt x="857" y="863"/>
                    <a:pt x="840" y="827"/>
                  </a:cubicBezTo>
                  <a:cubicBezTo>
                    <a:pt x="824" y="838"/>
                    <a:pt x="807" y="848"/>
                    <a:pt x="792" y="861"/>
                  </a:cubicBezTo>
                  <a:cubicBezTo>
                    <a:pt x="816" y="917"/>
                    <a:pt x="812" y="984"/>
                    <a:pt x="796" y="1039"/>
                  </a:cubicBezTo>
                  <a:cubicBezTo>
                    <a:pt x="810" y="1023"/>
                    <a:pt x="839" y="1019"/>
                    <a:pt x="851" y="1004"/>
                  </a:cubicBezTo>
                  <a:close/>
                  <a:moveTo>
                    <a:pt x="787" y="1030"/>
                  </a:moveTo>
                  <a:cubicBezTo>
                    <a:pt x="807" y="982"/>
                    <a:pt x="804" y="902"/>
                    <a:pt x="781" y="863"/>
                  </a:cubicBezTo>
                  <a:cubicBezTo>
                    <a:pt x="781" y="862"/>
                    <a:pt x="781" y="862"/>
                    <a:pt x="780" y="862"/>
                  </a:cubicBezTo>
                  <a:cubicBezTo>
                    <a:pt x="770" y="867"/>
                    <a:pt x="773" y="878"/>
                    <a:pt x="774" y="889"/>
                  </a:cubicBezTo>
                  <a:cubicBezTo>
                    <a:pt x="775" y="904"/>
                    <a:pt x="774" y="920"/>
                    <a:pt x="775" y="937"/>
                  </a:cubicBezTo>
                  <a:cubicBezTo>
                    <a:pt x="776" y="957"/>
                    <a:pt x="775" y="978"/>
                    <a:pt x="774" y="996"/>
                  </a:cubicBezTo>
                  <a:cubicBezTo>
                    <a:pt x="772" y="1017"/>
                    <a:pt x="763" y="1036"/>
                    <a:pt x="769" y="1050"/>
                  </a:cubicBezTo>
                  <a:cubicBezTo>
                    <a:pt x="780" y="1053"/>
                    <a:pt x="784" y="1038"/>
                    <a:pt x="787" y="1030"/>
                  </a:cubicBezTo>
                  <a:close/>
                  <a:moveTo>
                    <a:pt x="756" y="1032"/>
                  </a:moveTo>
                  <a:cubicBezTo>
                    <a:pt x="747" y="1029"/>
                    <a:pt x="735" y="1028"/>
                    <a:pt x="726" y="1026"/>
                  </a:cubicBezTo>
                  <a:cubicBezTo>
                    <a:pt x="720" y="1025"/>
                    <a:pt x="715" y="1022"/>
                    <a:pt x="709" y="1021"/>
                  </a:cubicBezTo>
                  <a:cubicBezTo>
                    <a:pt x="696" y="1019"/>
                    <a:pt x="677" y="1019"/>
                    <a:pt x="665" y="1019"/>
                  </a:cubicBezTo>
                  <a:cubicBezTo>
                    <a:pt x="621" y="1016"/>
                    <a:pt x="567" y="1004"/>
                    <a:pt x="518" y="1000"/>
                  </a:cubicBezTo>
                  <a:cubicBezTo>
                    <a:pt x="502" y="999"/>
                    <a:pt x="486" y="994"/>
                    <a:pt x="470" y="993"/>
                  </a:cubicBezTo>
                  <a:cubicBezTo>
                    <a:pt x="405" y="986"/>
                    <a:pt x="339" y="984"/>
                    <a:pt x="278" y="975"/>
                  </a:cubicBezTo>
                  <a:cubicBezTo>
                    <a:pt x="230" y="968"/>
                    <a:pt x="180" y="954"/>
                    <a:pt x="135" y="944"/>
                  </a:cubicBezTo>
                  <a:cubicBezTo>
                    <a:pt x="120" y="941"/>
                    <a:pt x="101" y="939"/>
                    <a:pt x="81" y="935"/>
                  </a:cubicBezTo>
                  <a:cubicBezTo>
                    <a:pt x="61" y="932"/>
                    <a:pt x="22" y="920"/>
                    <a:pt x="19" y="943"/>
                  </a:cubicBezTo>
                  <a:cubicBezTo>
                    <a:pt x="153" y="964"/>
                    <a:pt x="288" y="1002"/>
                    <a:pt x="424" y="1016"/>
                  </a:cubicBezTo>
                  <a:cubicBezTo>
                    <a:pt x="442" y="1018"/>
                    <a:pt x="461" y="1020"/>
                    <a:pt x="479" y="1021"/>
                  </a:cubicBezTo>
                  <a:cubicBezTo>
                    <a:pt x="563" y="1026"/>
                    <a:pt x="663" y="1045"/>
                    <a:pt x="751" y="1046"/>
                  </a:cubicBezTo>
                  <a:cubicBezTo>
                    <a:pt x="754" y="1043"/>
                    <a:pt x="757" y="1035"/>
                    <a:pt x="756" y="103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699308" y="1346194"/>
            <a:ext cx="1256949" cy="1134170"/>
            <a:chOff x="7764463" y="536575"/>
            <a:chExt cx="1300163" cy="1173163"/>
          </a:xfrm>
          <a:solidFill>
            <a:schemeClr val="accent2"/>
          </a:solidFill>
        </p:grpSpPr>
        <p:sp>
          <p:nvSpPr>
            <p:cNvPr id="54" name="Freeform 140"/>
            <p:cNvSpPr>
              <a:spLocks/>
            </p:cNvSpPr>
            <p:nvPr/>
          </p:nvSpPr>
          <p:spPr bwMode="auto">
            <a:xfrm>
              <a:off x="8623300" y="860425"/>
              <a:ext cx="200025" cy="92075"/>
            </a:xfrm>
            <a:custGeom>
              <a:avLst/>
              <a:gdLst>
                <a:gd name="T0" fmla="*/ 309 w 309"/>
                <a:gd name="T1" fmla="*/ 134 h 143"/>
                <a:gd name="T2" fmla="*/ 271 w 309"/>
                <a:gd name="T3" fmla="*/ 126 h 143"/>
                <a:gd name="T4" fmla="*/ 165 w 309"/>
                <a:gd name="T5" fmla="*/ 82 h 143"/>
                <a:gd name="T6" fmla="*/ 108 w 309"/>
                <a:gd name="T7" fmla="*/ 64 h 143"/>
                <a:gd name="T8" fmla="*/ 0 w 309"/>
                <a:gd name="T9" fmla="*/ 18 h 143"/>
                <a:gd name="T10" fmla="*/ 54 w 309"/>
                <a:gd name="T11" fmla="*/ 23 h 143"/>
                <a:gd name="T12" fmla="*/ 108 w 309"/>
                <a:gd name="T13" fmla="*/ 46 h 143"/>
                <a:gd name="T14" fmla="*/ 211 w 309"/>
                <a:gd name="T15" fmla="*/ 80 h 143"/>
                <a:gd name="T16" fmla="*/ 224 w 309"/>
                <a:gd name="T17" fmla="*/ 93 h 143"/>
                <a:gd name="T18" fmla="*/ 309 w 309"/>
                <a:gd name="T19" fmla="*/ 121 h 143"/>
                <a:gd name="T20" fmla="*/ 309 w 309"/>
                <a:gd name="T21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9" h="143">
                  <a:moveTo>
                    <a:pt x="309" y="134"/>
                  </a:moveTo>
                  <a:cubicBezTo>
                    <a:pt x="297" y="143"/>
                    <a:pt x="280" y="134"/>
                    <a:pt x="271" y="126"/>
                  </a:cubicBezTo>
                  <a:cubicBezTo>
                    <a:pt x="226" y="124"/>
                    <a:pt x="199" y="97"/>
                    <a:pt x="165" y="82"/>
                  </a:cubicBezTo>
                  <a:cubicBezTo>
                    <a:pt x="147" y="74"/>
                    <a:pt x="126" y="72"/>
                    <a:pt x="108" y="64"/>
                  </a:cubicBezTo>
                  <a:cubicBezTo>
                    <a:pt x="77" y="51"/>
                    <a:pt x="42" y="28"/>
                    <a:pt x="0" y="18"/>
                  </a:cubicBezTo>
                  <a:cubicBezTo>
                    <a:pt x="16" y="0"/>
                    <a:pt x="38" y="17"/>
                    <a:pt x="54" y="23"/>
                  </a:cubicBezTo>
                  <a:cubicBezTo>
                    <a:pt x="71" y="29"/>
                    <a:pt x="90" y="40"/>
                    <a:pt x="108" y="46"/>
                  </a:cubicBezTo>
                  <a:cubicBezTo>
                    <a:pt x="142" y="57"/>
                    <a:pt x="178" y="60"/>
                    <a:pt x="211" y="80"/>
                  </a:cubicBezTo>
                  <a:cubicBezTo>
                    <a:pt x="217" y="83"/>
                    <a:pt x="218" y="90"/>
                    <a:pt x="224" y="93"/>
                  </a:cubicBezTo>
                  <a:cubicBezTo>
                    <a:pt x="255" y="106"/>
                    <a:pt x="286" y="99"/>
                    <a:pt x="309" y="121"/>
                  </a:cubicBezTo>
                  <a:cubicBezTo>
                    <a:pt x="309" y="125"/>
                    <a:pt x="309" y="130"/>
                    <a:pt x="309" y="13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5" name="Freeform 141"/>
            <p:cNvSpPr>
              <a:spLocks noEditPoints="1"/>
            </p:cNvSpPr>
            <p:nvPr/>
          </p:nvSpPr>
          <p:spPr bwMode="auto">
            <a:xfrm>
              <a:off x="7975600" y="925513"/>
              <a:ext cx="363538" cy="300038"/>
            </a:xfrm>
            <a:custGeom>
              <a:avLst/>
              <a:gdLst>
                <a:gd name="T0" fmla="*/ 66 w 563"/>
                <a:gd name="T1" fmla="*/ 436 h 465"/>
                <a:gd name="T2" fmla="*/ 32 w 563"/>
                <a:gd name="T3" fmla="*/ 299 h 465"/>
                <a:gd name="T4" fmla="*/ 12 w 563"/>
                <a:gd name="T5" fmla="*/ 230 h 465"/>
                <a:gd name="T6" fmla="*/ 141 w 563"/>
                <a:gd name="T7" fmla="*/ 145 h 465"/>
                <a:gd name="T8" fmla="*/ 177 w 563"/>
                <a:gd name="T9" fmla="*/ 127 h 465"/>
                <a:gd name="T10" fmla="*/ 269 w 563"/>
                <a:gd name="T11" fmla="*/ 98 h 465"/>
                <a:gd name="T12" fmla="*/ 311 w 563"/>
                <a:gd name="T13" fmla="*/ 75 h 465"/>
                <a:gd name="T14" fmla="*/ 414 w 563"/>
                <a:gd name="T15" fmla="*/ 36 h 465"/>
                <a:gd name="T16" fmla="*/ 434 w 563"/>
                <a:gd name="T17" fmla="*/ 39 h 465"/>
                <a:gd name="T18" fmla="*/ 501 w 563"/>
                <a:gd name="T19" fmla="*/ 98 h 465"/>
                <a:gd name="T20" fmla="*/ 545 w 563"/>
                <a:gd name="T21" fmla="*/ 253 h 465"/>
                <a:gd name="T22" fmla="*/ 393 w 563"/>
                <a:gd name="T23" fmla="*/ 371 h 465"/>
                <a:gd name="T24" fmla="*/ 306 w 563"/>
                <a:gd name="T25" fmla="*/ 413 h 465"/>
                <a:gd name="T26" fmla="*/ 251 w 563"/>
                <a:gd name="T27" fmla="*/ 415 h 465"/>
                <a:gd name="T28" fmla="*/ 231 w 563"/>
                <a:gd name="T29" fmla="*/ 431 h 465"/>
                <a:gd name="T30" fmla="*/ 66 w 563"/>
                <a:gd name="T31" fmla="*/ 436 h 465"/>
                <a:gd name="T32" fmla="*/ 223 w 563"/>
                <a:gd name="T33" fmla="*/ 400 h 465"/>
                <a:gd name="T34" fmla="*/ 246 w 563"/>
                <a:gd name="T35" fmla="*/ 400 h 465"/>
                <a:gd name="T36" fmla="*/ 288 w 563"/>
                <a:gd name="T37" fmla="*/ 384 h 465"/>
                <a:gd name="T38" fmla="*/ 527 w 563"/>
                <a:gd name="T39" fmla="*/ 281 h 465"/>
                <a:gd name="T40" fmla="*/ 468 w 563"/>
                <a:gd name="T41" fmla="*/ 49 h 465"/>
                <a:gd name="T42" fmla="*/ 416 w 563"/>
                <a:gd name="T43" fmla="*/ 60 h 465"/>
                <a:gd name="T44" fmla="*/ 357 w 563"/>
                <a:gd name="T45" fmla="*/ 88 h 465"/>
                <a:gd name="T46" fmla="*/ 329 w 563"/>
                <a:gd name="T47" fmla="*/ 93 h 465"/>
                <a:gd name="T48" fmla="*/ 306 w 563"/>
                <a:gd name="T49" fmla="*/ 109 h 465"/>
                <a:gd name="T50" fmla="*/ 239 w 563"/>
                <a:gd name="T51" fmla="*/ 134 h 465"/>
                <a:gd name="T52" fmla="*/ 120 w 563"/>
                <a:gd name="T53" fmla="*/ 173 h 465"/>
                <a:gd name="T54" fmla="*/ 32 w 563"/>
                <a:gd name="T55" fmla="*/ 207 h 465"/>
                <a:gd name="T56" fmla="*/ 86 w 563"/>
                <a:gd name="T57" fmla="*/ 426 h 465"/>
                <a:gd name="T58" fmla="*/ 223 w 563"/>
                <a:gd name="T59" fmla="*/ 40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3" h="465">
                  <a:moveTo>
                    <a:pt x="66" y="436"/>
                  </a:moveTo>
                  <a:cubicBezTo>
                    <a:pt x="59" y="394"/>
                    <a:pt x="47" y="346"/>
                    <a:pt x="32" y="299"/>
                  </a:cubicBezTo>
                  <a:cubicBezTo>
                    <a:pt x="25" y="276"/>
                    <a:pt x="14" y="249"/>
                    <a:pt x="12" y="230"/>
                  </a:cubicBezTo>
                  <a:cubicBezTo>
                    <a:pt x="0" y="148"/>
                    <a:pt x="85" y="164"/>
                    <a:pt x="141" y="145"/>
                  </a:cubicBezTo>
                  <a:cubicBezTo>
                    <a:pt x="153" y="140"/>
                    <a:pt x="164" y="131"/>
                    <a:pt x="177" y="127"/>
                  </a:cubicBezTo>
                  <a:cubicBezTo>
                    <a:pt x="207" y="116"/>
                    <a:pt x="240" y="110"/>
                    <a:pt x="269" y="98"/>
                  </a:cubicBezTo>
                  <a:cubicBezTo>
                    <a:pt x="284" y="92"/>
                    <a:pt x="296" y="81"/>
                    <a:pt x="311" y="75"/>
                  </a:cubicBezTo>
                  <a:cubicBezTo>
                    <a:pt x="347" y="60"/>
                    <a:pt x="387" y="57"/>
                    <a:pt x="414" y="36"/>
                  </a:cubicBezTo>
                  <a:cubicBezTo>
                    <a:pt x="420" y="43"/>
                    <a:pt x="431" y="34"/>
                    <a:pt x="434" y="39"/>
                  </a:cubicBezTo>
                  <a:cubicBezTo>
                    <a:pt x="481" y="0"/>
                    <a:pt x="491" y="46"/>
                    <a:pt x="501" y="98"/>
                  </a:cubicBezTo>
                  <a:cubicBezTo>
                    <a:pt x="512" y="151"/>
                    <a:pt x="537" y="217"/>
                    <a:pt x="545" y="253"/>
                  </a:cubicBezTo>
                  <a:cubicBezTo>
                    <a:pt x="563" y="332"/>
                    <a:pt x="450" y="349"/>
                    <a:pt x="393" y="371"/>
                  </a:cubicBezTo>
                  <a:cubicBezTo>
                    <a:pt x="360" y="385"/>
                    <a:pt x="336" y="396"/>
                    <a:pt x="306" y="413"/>
                  </a:cubicBezTo>
                  <a:cubicBezTo>
                    <a:pt x="288" y="397"/>
                    <a:pt x="267" y="430"/>
                    <a:pt x="251" y="415"/>
                  </a:cubicBezTo>
                  <a:cubicBezTo>
                    <a:pt x="247" y="423"/>
                    <a:pt x="237" y="425"/>
                    <a:pt x="231" y="431"/>
                  </a:cubicBezTo>
                  <a:cubicBezTo>
                    <a:pt x="171" y="430"/>
                    <a:pt x="117" y="465"/>
                    <a:pt x="66" y="436"/>
                  </a:cubicBezTo>
                  <a:close/>
                  <a:moveTo>
                    <a:pt x="223" y="400"/>
                  </a:moveTo>
                  <a:cubicBezTo>
                    <a:pt x="231" y="398"/>
                    <a:pt x="239" y="402"/>
                    <a:pt x="246" y="400"/>
                  </a:cubicBezTo>
                  <a:cubicBezTo>
                    <a:pt x="260" y="397"/>
                    <a:pt x="273" y="389"/>
                    <a:pt x="288" y="384"/>
                  </a:cubicBezTo>
                  <a:cubicBezTo>
                    <a:pt x="381" y="357"/>
                    <a:pt x="449" y="325"/>
                    <a:pt x="527" y="281"/>
                  </a:cubicBezTo>
                  <a:cubicBezTo>
                    <a:pt x="506" y="214"/>
                    <a:pt x="498" y="120"/>
                    <a:pt x="468" y="49"/>
                  </a:cubicBezTo>
                  <a:cubicBezTo>
                    <a:pt x="446" y="54"/>
                    <a:pt x="441" y="60"/>
                    <a:pt x="416" y="60"/>
                  </a:cubicBezTo>
                  <a:cubicBezTo>
                    <a:pt x="396" y="70"/>
                    <a:pt x="374" y="81"/>
                    <a:pt x="357" y="88"/>
                  </a:cubicBezTo>
                  <a:cubicBezTo>
                    <a:pt x="348" y="92"/>
                    <a:pt x="337" y="90"/>
                    <a:pt x="329" y="93"/>
                  </a:cubicBezTo>
                  <a:cubicBezTo>
                    <a:pt x="320" y="96"/>
                    <a:pt x="314" y="105"/>
                    <a:pt x="306" y="109"/>
                  </a:cubicBezTo>
                  <a:cubicBezTo>
                    <a:pt x="280" y="119"/>
                    <a:pt x="260" y="128"/>
                    <a:pt x="239" y="134"/>
                  </a:cubicBezTo>
                  <a:cubicBezTo>
                    <a:pt x="199" y="147"/>
                    <a:pt x="155" y="164"/>
                    <a:pt x="120" y="173"/>
                  </a:cubicBezTo>
                  <a:cubicBezTo>
                    <a:pt x="84" y="182"/>
                    <a:pt x="51" y="181"/>
                    <a:pt x="32" y="207"/>
                  </a:cubicBezTo>
                  <a:cubicBezTo>
                    <a:pt x="42" y="271"/>
                    <a:pt x="69" y="359"/>
                    <a:pt x="86" y="426"/>
                  </a:cubicBezTo>
                  <a:cubicBezTo>
                    <a:pt x="140" y="436"/>
                    <a:pt x="182" y="407"/>
                    <a:pt x="223" y="40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6" name="Freeform 142"/>
            <p:cNvSpPr>
              <a:spLocks/>
            </p:cNvSpPr>
            <p:nvPr/>
          </p:nvSpPr>
          <p:spPr bwMode="auto">
            <a:xfrm>
              <a:off x="8083550" y="1089025"/>
              <a:ext cx="188913" cy="74613"/>
            </a:xfrm>
            <a:custGeom>
              <a:avLst/>
              <a:gdLst>
                <a:gd name="T0" fmla="*/ 0 w 291"/>
                <a:gd name="T1" fmla="*/ 100 h 116"/>
                <a:gd name="T2" fmla="*/ 273 w 291"/>
                <a:gd name="T3" fmla="*/ 0 h 116"/>
                <a:gd name="T4" fmla="*/ 291 w 291"/>
                <a:gd name="T5" fmla="*/ 8 h 116"/>
                <a:gd name="T6" fmla="*/ 160 w 291"/>
                <a:gd name="T7" fmla="*/ 62 h 116"/>
                <a:gd name="T8" fmla="*/ 90 w 291"/>
                <a:gd name="T9" fmla="*/ 88 h 116"/>
                <a:gd name="T10" fmla="*/ 0 w 291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16">
                  <a:moveTo>
                    <a:pt x="0" y="100"/>
                  </a:moveTo>
                  <a:cubicBezTo>
                    <a:pt x="77" y="48"/>
                    <a:pt x="200" y="51"/>
                    <a:pt x="273" y="0"/>
                  </a:cubicBezTo>
                  <a:cubicBezTo>
                    <a:pt x="279" y="3"/>
                    <a:pt x="288" y="3"/>
                    <a:pt x="291" y="8"/>
                  </a:cubicBezTo>
                  <a:cubicBezTo>
                    <a:pt x="275" y="45"/>
                    <a:pt x="200" y="49"/>
                    <a:pt x="160" y="62"/>
                  </a:cubicBezTo>
                  <a:cubicBezTo>
                    <a:pt x="133" y="70"/>
                    <a:pt x="109" y="76"/>
                    <a:pt x="90" y="88"/>
                  </a:cubicBezTo>
                  <a:cubicBezTo>
                    <a:pt x="64" y="83"/>
                    <a:pt x="28" y="116"/>
                    <a:pt x="0" y="10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7" name="Freeform 143"/>
            <p:cNvSpPr>
              <a:spLocks/>
            </p:cNvSpPr>
            <p:nvPr/>
          </p:nvSpPr>
          <p:spPr bwMode="auto">
            <a:xfrm>
              <a:off x="8074025" y="1055688"/>
              <a:ext cx="179388" cy="66675"/>
            </a:xfrm>
            <a:custGeom>
              <a:avLst/>
              <a:gdLst>
                <a:gd name="T0" fmla="*/ 275 w 276"/>
                <a:gd name="T1" fmla="*/ 0 h 105"/>
                <a:gd name="T2" fmla="*/ 273 w 276"/>
                <a:gd name="T3" fmla="*/ 6 h 105"/>
                <a:gd name="T4" fmla="*/ 198 w 276"/>
                <a:gd name="T5" fmla="*/ 42 h 105"/>
                <a:gd name="T6" fmla="*/ 177 w 276"/>
                <a:gd name="T7" fmla="*/ 54 h 105"/>
                <a:gd name="T8" fmla="*/ 131 w 276"/>
                <a:gd name="T9" fmla="*/ 62 h 105"/>
                <a:gd name="T10" fmla="*/ 72 w 276"/>
                <a:gd name="T11" fmla="*/ 85 h 105"/>
                <a:gd name="T12" fmla="*/ 51 w 276"/>
                <a:gd name="T13" fmla="*/ 85 h 105"/>
                <a:gd name="T14" fmla="*/ 0 w 276"/>
                <a:gd name="T15" fmla="*/ 85 h 105"/>
                <a:gd name="T16" fmla="*/ 131 w 276"/>
                <a:gd name="T17" fmla="*/ 42 h 105"/>
                <a:gd name="T18" fmla="*/ 149 w 276"/>
                <a:gd name="T19" fmla="*/ 44 h 105"/>
                <a:gd name="T20" fmla="*/ 275 w 276"/>
                <a:gd name="T2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6" h="105">
                  <a:moveTo>
                    <a:pt x="275" y="0"/>
                  </a:moveTo>
                  <a:cubicBezTo>
                    <a:pt x="276" y="3"/>
                    <a:pt x="275" y="5"/>
                    <a:pt x="273" y="6"/>
                  </a:cubicBezTo>
                  <a:cubicBezTo>
                    <a:pt x="259" y="30"/>
                    <a:pt x="225" y="31"/>
                    <a:pt x="198" y="42"/>
                  </a:cubicBezTo>
                  <a:cubicBezTo>
                    <a:pt x="190" y="45"/>
                    <a:pt x="184" y="52"/>
                    <a:pt x="177" y="54"/>
                  </a:cubicBezTo>
                  <a:cubicBezTo>
                    <a:pt x="162" y="61"/>
                    <a:pt x="147" y="58"/>
                    <a:pt x="131" y="62"/>
                  </a:cubicBezTo>
                  <a:cubicBezTo>
                    <a:pt x="112" y="67"/>
                    <a:pt x="97" y="81"/>
                    <a:pt x="72" y="85"/>
                  </a:cubicBezTo>
                  <a:cubicBezTo>
                    <a:pt x="65" y="86"/>
                    <a:pt x="58" y="84"/>
                    <a:pt x="51" y="85"/>
                  </a:cubicBezTo>
                  <a:cubicBezTo>
                    <a:pt x="32" y="89"/>
                    <a:pt x="11" y="105"/>
                    <a:pt x="0" y="85"/>
                  </a:cubicBezTo>
                  <a:cubicBezTo>
                    <a:pt x="36" y="55"/>
                    <a:pt x="96" y="65"/>
                    <a:pt x="131" y="42"/>
                  </a:cubicBezTo>
                  <a:cubicBezTo>
                    <a:pt x="136" y="43"/>
                    <a:pt x="148" y="38"/>
                    <a:pt x="149" y="44"/>
                  </a:cubicBezTo>
                  <a:cubicBezTo>
                    <a:pt x="191" y="31"/>
                    <a:pt x="230" y="2"/>
                    <a:pt x="275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8" name="Freeform 144"/>
            <p:cNvSpPr>
              <a:spLocks/>
            </p:cNvSpPr>
            <p:nvPr/>
          </p:nvSpPr>
          <p:spPr bwMode="auto">
            <a:xfrm>
              <a:off x="8074025" y="1009650"/>
              <a:ext cx="171450" cy="74613"/>
            </a:xfrm>
            <a:custGeom>
              <a:avLst/>
              <a:gdLst>
                <a:gd name="T0" fmla="*/ 265 w 265"/>
                <a:gd name="T1" fmla="*/ 19 h 114"/>
                <a:gd name="T2" fmla="*/ 239 w 265"/>
                <a:gd name="T3" fmla="*/ 19 h 114"/>
                <a:gd name="T4" fmla="*/ 113 w 265"/>
                <a:gd name="T5" fmla="*/ 63 h 114"/>
                <a:gd name="T6" fmla="*/ 0 w 265"/>
                <a:gd name="T7" fmla="*/ 106 h 114"/>
                <a:gd name="T8" fmla="*/ 36 w 265"/>
                <a:gd name="T9" fmla="*/ 78 h 114"/>
                <a:gd name="T10" fmla="*/ 67 w 265"/>
                <a:gd name="T11" fmla="*/ 55 h 114"/>
                <a:gd name="T12" fmla="*/ 167 w 265"/>
                <a:gd name="T13" fmla="*/ 27 h 114"/>
                <a:gd name="T14" fmla="*/ 257 w 265"/>
                <a:gd name="T15" fmla="*/ 1 h 114"/>
                <a:gd name="T16" fmla="*/ 265 w 265"/>
                <a:gd name="T17" fmla="*/ 6 h 114"/>
                <a:gd name="T18" fmla="*/ 265 w 265"/>
                <a:gd name="T19" fmla="*/ 1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5" h="114">
                  <a:moveTo>
                    <a:pt x="265" y="19"/>
                  </a:moveTo>
                  <a:cubicBezTo>
                    <a:pt x="253" y="19"/>
                    <a:pt x="251" y="22"/>
                    <a:pt x="239" y="19"/>
                  </a:cubicBezTo>
                  <a:cubicBezTo>
                    <a:pt x="199" y="37"/>
                    <a:pt x="155" y="48"/>
                    <a:pt x="113" y="63"/>
                  </a:cubicBezTo>
                  <a:cubicBezTo>
                    <a:pt x="73" y="77"/>
                    <a:pt x="40" y="114"/>
                    <a:pt x="0" y="106"/>
                  </a:cubicBezTo>
                  <a:cubicBezTo>
                    <a:pt x="3" y="90"/>
                    <a:pt x="22" y="86"/>
                    <a:pt x="36" y="78"/>
                  </a:cubicBezTo>
                  <a:cubicBezTo>
                    <a:pt x="46" y="71"/>
                    <a:pt x="55" y="60"/>
                    <a:pt x="67" y="55"/>
                  </a:cubicBezTo>
                  <a:cubicBezTo>
                    <a:pt x="92" y="42"/>
                    <a:pt x="132" y="39"/>
                    <a:pt x="167" y="27"/>
                  </a:cubicBezTo>
                  <a:cubicBezTo>
                    <a:pt x="199" y="15"/>
                    <a:pt x="220" y="0"/>
                    <a:pt x="257" y="1"/>
                  </a:cubicBezTo>
                  <a:cubicBezTo>
                    <a:pt x="259" y="3"/>
                    <a:pt x="262" y="5"/>
                    <a:pt x="265" y="6"/>
                  </a:cubicBezTo>
                  <a:cubicBezTo>
                    <a:pt x="265" y="10"/>
                    <a:pt x="265" y="15"/>
                    <a:pt x="265" y="1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9" name="Freeform 145"/>
            <p:cNvSpPr>
              <a:spLocks noEditPoints="1"/>
            </p:cNvSpPr>
            <p:nvPr/>
          </p:nvSpPr>
          <p:spPr bwMode="auto">
            <a:xfrm>
              <a:off x="7764463" y="536575"/>
              <a:ext cx="1300163" cy="1173163"/>
            </a:xfrm>
            <a:custGeom>
              <a:avLst/>
              <a:gdLst>
                <a:gd name="T0" fmla="*/ 253 w 2013"/>
                <a:gd name="T1" fmla="*/ 1523 h 1814"/>
                <a:gd name="T2" fmla="*/ 196 w 2013"/>
                <a:gd name="T3" fmla="*/ 1221 h 1814"/>
                <a:gd name="T4" fmla="*/ 67 w 2013"/>
                <a:gd name="T5" fmla="*/ 879 h 1814"/>
                <a:gd name="T6" fmla="*/ 49 w 2013"/>
                <a:gd name="T7" fmla="*/ 608 h 1814"/>
                <a:gd name="T8" fmla="*/ 907 w 2013"/>
                <a:gd name="T9" fmla="*/ 350 h 1814"/>
                <a:gd name="T10" fmla="*/ 1204 w 2013"/>
                <a:gd name="T11" fmla="*/ 8 h 1814"/>
                <a:gd name="T12" fmla="*/ 1977 w 2013"/>
                <a:gd name="T13" fmla="*/ 371 h 1814"/>
                <a:gd name="T14" fmla="*/ 1616 w 2013"/>
                <a:gd name="T15" fmla="*/ 1337 h 1814"/>
                <a:gd name="T16" fmla="*/ 1193 w 2013"/>
                <a:gd name="T17" fmla="*/ 1477 h 1814"/>
                <a:gd name="T18" fmla="*/ 822 w 2013"/>
                <a:gd name="T19" fmla="*/ 1703 h 1814"/>
                <a:gd name="T20" fmla="*/ 1691 w 2013"/>
                <a:gd name="T21" fmla="*/ 1077 h 1814"/>
                <a:gd name="T22" fmla="*/ 1910 w 2013"/>
                <a:gd name="T23" fmla="*/ 319 h 1814"/>
                <a:gd name="T24" fmla="*/ 1132 w 2013"/>
                <a:gd name="T25" fmla="*/ 198 h 1814"/>
                <a:gd name="T26" fmla="*/ 1188 w 2013"/>
                <a:gd name="T27" fmla="*/ 237 h 1814"/>
                <a:gd name="T28" fmla="*/ 1614 w 2013"/>
                <a:gd name="T29" fmla="*/ 268 h 1814"/>
                <a:gd name="T30" fmla="*/ 1925 w 2013"/>
                <a:gd name="T31" fmla="*/ 397 h 1814"/>
                <a:gd name="T32" fmla="*/ 1668 w 2013"/>
                <a:gd name="T33" fmla="*/ 1008 h 1814"/>
                <a:gd name="T34" fmla="*/ 1500 w 2013"/>
                <a:gd name="T35" fmla="*/ 1415 h 1814"/>
                <a:gd name="T36" fmla="*/ 1536 w 2013"/>
                <a:gd name="T37" fmla="*/ 1479 h 1814"/>
                <a:gd name="T38" fmla="*/ 1791 w 2013"/>
                <a:gd name="T39" fmla="*/ 654 h 1814"/>
                <a:gd name="T40" fmla="*/ 1567 w 2013"/>
                <a:gd name="T41" fmla="*/ 265 h 1814"/>
                <a:gd name="T42" fmla="*/ 1230 w 2013"/>
                <a:gd name="T43" fmla="*/ 214 h 1814"/>
                <a:gd name="T44" fmla="*/ 1090 w 2013"/>
                <a:gd name="T45" fmla="*/ 600 h 1814"/>
                <a:gd name="T46" fmla="*/ 1384 w 2013"/>
                <a:gd name="T47" fmla="*/ 1350 h 1814"/>
                <a:gd name="T48" fmla="*/ 438 w 2013"/>
                <a:gd name="T49" fmla="*/ 1714 h 1814"/>
                <a:gd name="T50" fmla="*/ 717 w 2013"/>
                <a:gd name="T51" fmla="*/ 1711 h 1814"/>
                <a:gd name="T52" fmla="*/ 1152 w 2013"/>
                <a:gd name="T53" fmla="*/ 1348 h 1814"/>
                <a:gd name="T54" fmla="*/ 508 w 2013"/>
                <a:gd name="T55" fmla="*/ 461 h 1814"/>
                <a:gd name="T56" fmla="*/ 75 w 2013"/>
                <a:gd name="T57" fmla="*/ 673 h 1814"/>
                <a:gd name="T58" fmla="*/ 209 w 2013"/>
                <a:gd name="T59" fmla="*/ 930 h 1814"/>
                <a:gd name="T60" fmla="*/ 271 w 2013"/>
                <a:gd name="T61" fmla="*/ 1183 h 1814"/>
                <a:gd name="T62" fmla="*/ 340 w 2013"/>
                <a:gd name="T63" fmla="*/ 1384 h 1814"/>
                <a:gd name="T64" fmla="*/ 423 w 2013"/>
                <a:gd name="T65" fmla="*/ 1667 h 1814"/>
                <a:gd name="T66" fmla="*/ 1021 w 2013"/>
                <a:gd name="T67" fmla="*/ 474 h 1814"/>
                <a:gd name="T68" fmla="*/ 415 w 2013"/>
                <a:gd name="T69" fmla="*/ 1711 h 1814"/>
                <a:gd name="T70" fmla="*/ 376 w 2013"/>
                <a:gd name="T71" fmla="*/ 1734 h 1814"/>
                <a:gd name="T72" fmla="*/ 353 w 2013"/>
                <a:gd name="T73" fmla="*/ 1600 h 1814"/>
                <a:gd name="T74" fmla="*/ 353 w 2013"/>
                <a:gd name="T75" fmla="*/ 1600 h 1814"/>
                <a:gd name="T76" fmla="*/ 268 w 2013"/>
                <a:gd name="T77" fmla="*/ 1528 h 1814"/>
                <a:gd name="T78" fmla="*/ 343 w 2013"/>
                <a:gd name="T79" fmla="*/ 1453 h 1814"/>
                <a:gd name="T80" fmla="*/ 320 w 2013"/>
                <a:gd name="T81" fmla="*/ 1430 h 1814"/>
                <a:gd name="T82" fmla="*/ 248 w 2013"/>
                <a:gd name="T83" fmla="*/ 1394 h 1814"/>
                <a:gd name="T84" fmla="*/ 299 w 2013"/>
                <a:gd name="T85" fmla="*/ 1307 h 1814"/>
                <a:gd name="T86" fmla="*/ 222 w 2013"/>
                <a:gd name="T87" fmla="*/ 1307 h 1814"/>
                <a:gd name="T88" fmla="*/ 281 w 2013"/>
                <a:gd name="T89" fmla="*/ 1211 h 1814"/>
                <a:gd name="T90" fmla="*/ 181 w 2013"/>
                <a:gd name="T91" fmla="*/ 1180 h 1814"/>
                <a:gd name="T92" fmla="*/ 206 w 2013"/>
                <a:gd name="T93" fmla="*/ 1087 h 1814"/>
                <a:gd name="T94" fmla="*/ 147 w 2013"/>
                <a:gd name="T95" fmla="*/ 1046 h 1814"/>
                <a:gd name="T96" fmla="*/ 137 w 2013"/>
                <a:gd name="T97" fmla="*/ 992 h 1814"/>
                <a:gd name="T98" fmla="*/ 108 w 2013"/>
                <a:gd name="T99" fmla="*/ 946 h 1814"/>
                <a:gd name="T100" fmla="*/ 134 w 2013"/>
                <a:gd name="T101" fmla="*/ 853 h 1814"/>
                <a:gd name="T102" fmla="*/ 75 w 2013"/>
                <a:gd name="T103" fmla="*/ 804 h 1814"/>
                <a:gd name="T104" fmla="*/ 72 w 2013"/>
                <a:gd name="T105" fmla="*/ 758 h 1814"/>
                <a:gd name="T106" fmla="*/ 34 w 2013"/>
                <a:gd name="T107" fmla="*/ 642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13" h="1814">
                  <a:moveTo>
                    <a:pt x="369" y="1783"/>
                  </a:moveTo>
                  <a:cubicBezTo>
                    <a:pt x="350" y="1800"/>
                    <a:pt x="317" y="1804"/>
                    <a:pt x="302" y="1778"/>
                  </a:cubicBezTo>
                  <a:cubicBezTo>
                    <a:pt x="308" y="1724"/>
                    <a:pt x="267" y="1725"/>
                    <a:pt x="284" y="1680"/>
                  </a:cubicBezTo>
                  <a:cubicBezTo>
                    <a:pt x="255" y="1668"/>
                    <a:pt x="272" y="1626"/>
                    <a:pt x="255" y="1603"/>
                  </a:cubicBezTo>
                  <a:cubicBezTo>
                    <a:pt x="256" y="1593"/>
                    <a:pt x="258" y="1585"/>
                    <a:pt x="266" y="1582"/>
                  </a:cubicBezTo>
                  <a:cubicBezTo>
                    <a:pt x="255" y="1570"/>
                    <a:pt x="244" y="1545"/>
                    <a:pt x="253" y="1523"/>
                  </a:cubicBezTo>
                  <a:cubicBezTo>
                    <a:pt x="236" y="1495"/>
                    <a:pt x="196" y="1465"/>
                    <a:pt x="230" y="1430"/>
                  </a:cubicBezTo>
                  <a:cubicBezTo>
                    <a:pt x="230" y="1421"/>
                    <a:pt x="222" y="1415"/>
                    <a:pt x="217" y="1404"/>
                  </a:cubicBezTo>
                  <a:cubicBezTo>
                    <a:pt x="218" y="1391"/>
                    <a:pt x="225" y="1384"/>
                    <a:pt x="232" y="1376"/>
                  </a:cubicBezTo>
                  <a:cubicBezTo>
                    <a:pt x="228" y="1366"/>
                    <a:pt x="219" y="1362"/>
                    <a:pt x="214" y="1353"/>
                  </a:cubicBezTo>
                  <a:cubicBezTo>
                    <a:pt x="227" y="1329"/>
                    <a:pt x="171" y="1304"/>
                    <a:pt x="201" y="1281"/>
                  </a:cubicBezTo>
                  <a:cubicBezTo>
                    <a:pt x="182" y="1269"/>
                    <a:pt x="179" y="1238"/>
                    <a:pt x="196" y="1221"/>
                  </a:cubicBezTo>
                  <a:cubicBezTo>
                    <a:pt x="178" y="1215"/>
                    <a:pt x="144" y="1192"/>
                    <a:pt x="170" y="1170"/>
                  </a:cubicBezTo>
                  <a:cubicBezTo>
                    <a:pt x="157" y="1159"/>
                    <a:pt x="145" y="1142"/>
                    <a:pt x="157" y="1121"/>
                  </a:cubicBezTo>
                  <a:cubicBezTo>
                    <a:pt x="141" y="1113"/>
                    <a:pt x="128" y="1087"/>
                    <a:pt x="144" y="1069"/>
                  </a:cubicBezTo>
                  <a:cubicBezTo>
                    <a:pt x="123" y="1063"/>
                    <a:pt x="115" y="1036"/>
                    <a:pt x="126" y="1018"/>
                  </a:cubicBezTo>
                  <a:cubicBezTo>
                    <a:pt x="119" y="1004"/>
                    <a:pt x="105" y="996"/>
                    <a:pt x="108" y="971"/>
                  </a:cubicBezTo>
                  <a:cubicBezTo>
                    <a:pt x="59" y="960"/>
                    <a:pt x="119" y="883"/>
                    <a:pt x="67" y="879"/>
                  </a:cubicBezTo>
                  <a:cubicBezTo>
                    <a:pt x="65" y="860"/>
                    <a:pt x="54" y="834"/>
                    <a:pt x="77" y="830"/>
                  </a:cubicBezTo>
                  <a:cubicBezTo>
                    <a:pt x="67" y="819"/>
                    <a:pt x="50" y="805"/>
                    <a:pt x="59" y="783"/>
                  </a:cubicBezTo>
                  <a:cubicBezTo>
                    <a:pt x="50" y="773"/>
                    <a:pt x="31" y="757"/>
                    <a:pt x="31" y="729"/>
                  </a:cubicBezTo>
                  <a:cubicBezTo>
                    <a:pt x="31" y="725"/>
                    <a:pt x="35" y="718"/>
                    <a:pt x="34" y="714"/>
                  </a:cubicBezTo>
                  <a:cubicBezTo>
                    <a:pt x="27" y="681"/>
                    <a:pt x="0" y="659"/>
                    <a:pt x="16" y="631"/>
                  </a:cubicBezTo>
                  <a:cubicBezTo>
                    <a:pt x="22" y="619"/>
                    <a:pt x="38" y="618"/>
                    <a:pt x="49" y="608"/>
                  </a:cubicBezTo>
                  <a:cubicBezTo>
                    <a:pt x="43" y="599"/>
                    <a:pt x="53" y="591"/>
                    <a:pt x="54" y="577"/>
                  </a:cubicBezTo>
                  <a:cubicBezTo>
                    <a:pt x="200" y="522"/>
                    <a:pt x="361" y="489"/>
                    <a:pt x="518" y="433"/>
                  </a:cubicBezTo>
                  <a:cubicBezTo>
                    <a:pt x="548" y="440"/>
                    <a:pt x="570" y="426"/>
                    <a:pt x="598" y="415"/>
                  </a:cubicBezTo>
                  <a:cubicBezTo>
                    <a:pt x="632" y="402"/>
                    <a:pt x="674" y="393"/>
                    <a:pt x="714" y="379"/>
                  </a:cubicBezTo>
                  <a:cubicBezTo>
                    <a:pt x="774" y="357"/>
                    <a:pt x="826" y="324"/>
                    <a:pt x="879" y="325"/>
                  </a:cubicBezTo>
                  <a:cubicBezTo>
                    <a:pt x="887" y="332"/>
                    <a:pt x="894" y="342"/>
                    <a:pt x="907" y="350"/>
                  </a:cubicBezTo>
                  <a:cubicBezTo>
                    <a:pt x="917" y="400"/>
                    <a:pt x="940" y="458"/>
                    <a:pt x="951" y="515"/>
                  </a:cubicBezTo>
                  <a:cubicBezTo>
                    <a:pt x="995" y="401"/>
                    <a:pt x="1039" y="270"/>
                    <a:pt x="1085" y="144"/>
                  </a:cubicBezTo>
                  <a:cubicBezTo>
                    <a:pt x="1096" y="115"/>
                    <a:pt x="1109" y="85"/>
                    <a:pt x="1116" y="59"/>
                  </a:cubicBezTo>
                  <a:cubicBezTo>
                    <a:pt x="1119" y="50"/>
                    <a:pt x="1115" y="39"/>
                    <a:pt x="1119" y="31"/>
                  </a:cubicBezTo>
                  <a:cubicBezTo>
                    <a:pt x="1126" y="16"/>
                    <a:pt x="1151" y="0"/>
                    <a:pt x="1165" y="0"/>
                  </a:cubicBezTo>
                  <a:cubicBezTo>
                    <a:pt x="1179" y="0"/>
                    <a:pt x="1192" y="17"/>
                    <a:pt x="1204" y="8"/>
                  </a:cubicBezTo>
                  <a:cubicBezTo>
                    <a:pt x="1206" y="16"/>
                    <a:pt x="1216" y="16"/>
                    <a:pt x="1217" y="26"/>
                  </a:cubicBezTo>
                  <a:cubicBezTo>
                    <a:pt x="1322" y="71"/>
                    <a:pt x="1422" y="93"/>
                    <a:pt x="1536" y="131"/>
                  </a:cubicBezTo>
                  <a:cubicBezTo>
                    <a:pt x="1621" y="186"/>
                    <a:pt x="1752" y="215"/>
                    <a:pt x="1827" y="263"/>
                  </a:cubicBezTo>
                  <a:cubicBezTo>
                    <a:pt x="1845" y="264"/>
                    <a:pt x="1873" y="273"/>
                    <a:pt x="1884" y="288"/>
                  </a:cubicBezTo>
                  <a:cubicBezTo>
                    <a:pt x="1910" y="287"/>
                    <a:pt x="1921" y="305"/>
                    <a:pt x="1941" y="314"/>
                  </a:cubicBezTo>
                  <a:cubicBezTo>
                    <a:pt x="1965" y="325"/>
                    <a:pt x="2013" y="338"/>
                    <a:pt x="1977" y="371"/>
                  </a:cubicBezTo>
                  <a:cubicBezTo>
                    <a:pt x="1965" y="428"/>
                    <a:pt x="1945" y="466"/>
                    <a:pt x="1931" y="523"/>
                  </a:cubicBezTo>
                  <a:cubicBezTo>
                    <a:pt x="1921" y="534"/>
                    <a:pt x="1912" y="546"/>
                    <a:pt x="1910" y="564"/>
                  </a:cubicBezTo>
                  <a:cubicBezTo>
                    <a:pt x="1843" y="685"/>
                    <a:pt x="1811" y="820"/>
                    <a:pt x="1760" y="956"/>
                  </a:cubicBezTo>
                  <a:cubicBezTo>
                    <a:pt x="1742" y="1005"/>
                    <a:pt x="1721" y="1054"/>
                    <a:pt x="1701" y="1103"/>
                  </a:cubicBezTo>
                  <a:cubicBezTo>
                    <a:pt x="1681" y="1152"/>
                    <a:pt x="1662" y="1202"/>
                    <a:pt x="1642" y="1250"/>
                  </a:cubicBezTo>
                  <a:cubicBezTo>
                    <a:pt x="1630" y="1278"/>
                    <a:pt x="1625" y="1309"/>
                    <a:pt x="1616" y="1337"/>
                  </a:cubicBezTo>
                  <a:cubicBezTo>
                    <a:pt x="1603" y="1378"/>
                    <a:pt x="1573" y="1412"/>
                    <a:pt x="1572" y="1456"/>
                  </a:cubicBezTo>
                  <a:cubicBezTo>
                    <a:pt x="1560" y="1457"/>
                    <a:pt x="1562" y="1472"/>
                    <a:pt x="1559" y="1482"/>
                  </a:cubicBezTo>
                  <a:cubicBezTo>
                    <a:pt x="1550" y="1491"/>
                    <a:pt x="1541" y="1500"/>
                    <a:pt x="1534" y="1510"/>
                  </a:cubicBezTo>
                  <a:cubicBezTo>
                    <a:pt x="1481" y="1502"/>
                    <a:pt x="1401" y="1460"/>
                    <a:pt x="1335" y="1443"/>
                  </a:cubicBezTo>
                  <a:cubicBezTo>
                    <a:pt x="1276" y="1428"/>
                    <a:pt x="1229" y="1390"/>
                    <a:pt x="1175" y="1374"/>
                  </a:cubicBezTo>
                  <a:cubicBezTo>
                    <a:pt x="1189" y="1409"/>
                    <a:pt x="1185" y="1443"/>
                    <a:pt x="1193" y="1477"/>
                  </a:cubicBezTo>
                  <a:cubicBezTo>
                    <a:pt x="1205" y="1521"/>
                    <a:pt x="1231" y="1567"/>
                    <a:pt x="1181" y="1595"/>
                  </a:cubicBezTo>
                  <a:cubicBezTo>
                    <a:pt x="1156" y="1609"/>
                    <a:pt x="1106" y="1610"/>
                    <a:pt x="1062" y="1626"/>
                  </a:cubicBezTo>
                  <a:cubicBezTo>
                    <a:pt x="1048" y="1631"/>
                    <a:pt x="1037" y="1641"/>
                    <a:pt x="1026" y="1644"/>
                  </a:cubicBezTo>
                  <a:cubicBezTo>
                    <a:pt x="1009" y="1648"/>
                    <a:pt x="991" y="1652"/>
                    <a:pt x="977" y="1654"/>
                  </a:cubicBezTo>
                  <a:cubicBezTo>
                    <a:pt x="920" y="1666"/>
                    <a:pt x="871" y="1680"/>
                    <a:pt x="833" y="1693"/>
                  </a:cubicBezTo>
                  <a:cubicBezTo>
                    <a:pt x="830" y="1698"/>
                    <a:pt x="824" y="1698"/>
                    <a:pt x="822" y="1703"/>
                  </a:cubicBezTo>
                  <a:cubicBezTo>
                    <a:pt x="775" y="1719"/>
                    <a:pt x="728" y="1725"/>
                    <a:pt x="681" y="1737"/>
                  </a:cubicBezTo>
                  <a:cubicBezTo>
                    <a:pt x="587" y="1760"/>
                    <a:pt x="517" y="1800"/>
                    <a:pt x="405" y="1796"/>
                  </a:cubicBezTo>
                  <a:cubicBezTo>
                    <a:pt x="403" y="1804"/>
                    <a:pt x="397" y="1809"/>
                    <a:pt x="392" y="1814"/>
                  </a:cubicBezTo>
                  <a:cubicBezTo>
                    <a:pt x="371" y="1804"/>
                    <a:pt x="377" y="1802"/>
                    <a:pt x="369" y="1783"/>
                  </a:cubicBezTo>
                  <a:close/>
                  <a:moveTo>
                    <a:pt x="1580" y="1376"/>
                  </a:moveTo>
                  <a:cubicBezTo>
                    <a:pt x="1610" y="1267"/>
                    <a:pt x="1655" y="1178"/>
                    <a:pt x="1691" y="1077"/>
                  </a:cubicBezTo>
                  <a:cubicBezTo>
                    <a:pt x="1713" y="1016"/>
                    <a:pt x="1730" y="952"/>
                    <a:pt x="1753" y="889"/>
                  </a:cubicBezTo>
                  <a:cubicBezTo>
                    <a:pt x="1769" y="844"/>
                    <a:pt x="1793" y="802"/>
                    <a:pt x="1802" y="755"/>
                  </a:cubicBezTo>
                  <a:cubicBezTo>
                    <a:pt x="1824" y="728"/>
                    <a:pt x="1827" y="693"/>
                    <a:pt x="1840" y="657"/>
                  </a:cubicBezTo>
                  <a:cubicBezTo>
                    <a:pt x="1862" y="599"/>
                    <a:pt x="1899" y="535"/>
                    <a:pt x="1925" y="482"/>
                  </a:cubicBezTo>
                  <a:cubicBezTo>
                    <a:pt x="1942" y="449"/>
                    <a:pt x="1962" y="373"/>
                    <a:pt x="1951" y="345"/>
                  </a:cubicBezTo>
                  <a:cubicBezTo>
                    <a:pt x="1932" y="335"/>
                    <a:pt x="1918" y="331"/>
                    <a:pt x="1910" y="319"/>
                  </a:cubicBezTo>
                  <a:cubicBezTo>
                    <a:pt x="1899" y="324"/>
                    <a:pt x="1902" y="315"/>
                    <a:pt x="1889" y="319"/>
                  </a:cubicBezTo>
                  <a:cubicBezTo>
                    <a:pt x="1852" y="293"/>
                    <a:pt x="1796" y="285"/>
                    <a:pt x="1760" y="252"/>
                  </a:cubicBezTo>
                  <a:cubicBezTo>
                    <a:pt x="1667" y="223"/>
                    <a:pt x="1567" y="164"/>
                    <a:pt x="1472" y="136"/>
                  </a:cubicBezTo>
                  <a:cubicBezTo>
                    <a:pt x="1386" y="99"/>
                    <a:pt x="1280" y="89"/>
                    <a:pt x="1204" y="36"/>
                  </a:cubicBezTo>
                  <a:cubicBezTo>
                    <a:pt x="1188" y="37"/>
                    <a:pt x="1186" y="52"/>
                    <a:pt x="1181" y="64"/>
                  </a:cubicBezTo>
                  <a:cubicBezTo>
                    <a:pt x="1162" y="106"/>
                    <a:pt x="1151" y="151"/>
                    <a:pt x="1132" y="198"/>
                  </a:cubicBezTo>
                  <a:cubicBezTo>
                    <a:pt x="1102" y="272"/>
                    <a:pt x="1088" y="344"/>
                    <a:pt x="1059" y="404"/>
                  </a:cubicBezTo>
                  <a:cubicBezTo>
                    <a:pt x="1059" y="411"/>
                    <a:pt x="1059" y="418"/>
                    <a:pt x="1059" y="425"/>
                  </a:cubicBezTo>
                  <a:cubicBezTo>
                    <a:pt x="1024" y="497"/>
                    <a:pt x="1012" y="567"/>
                    <a:pt x="982" y="639"/>
                  </a:cubicBezTo>
                  <a:cubicBezTo>
                    <a:pt x="995" y="669"/>
                    <a:pt x="999" y="708"/>
                    <a:pt x="1013" y="737"/>
                  </a:cubicBezTo>
                  <a:cubicBezTo>
                    <a:pt x="1054" y="603"/>
                    <a:pt x="1118" y="478"/>
                    <a:pt x="1152" y="345"/>
                  </a:cubicBezTo>
                  <a:cubicBezTo>
                    <a:pt x="1170" y="317"/>
                    <a:pt x="1175" y="275"/>
                    <a:pt x="1188" y="237"/>
                  </a:cubicBezTo>
                  <a:cubicBezTo>
                    <a:pt x="1189" y="232"/>
                    <a:pt x="1197" y="235"/>
                    <a:pt x="1199" y="232"/>
                  </a:cubicBezTo>
                  <a:cubicBezTo>
                    <a:pt x="1199" y="196"/>
                    <a:pt x="1224" y="173"/>
                    <a:pt x="1224" y="139"/>
                  </a:cubicBezTo>
                  <a:cubicBezTo>
                    <a:pt x="1244" y="144"/>
                    <a:pt x="1236" y="122"/>
                    <a:pt x="1250" y="121"/>
                  </a:cubicBezTo>
                  <a:cubicBezTo>
                    <a:pt x="1300" y="145"/>
                    <a:pt x="1351" y="168"/>
                    <a:pt x="1402" y="185"/>
                  </a:cubicBezTo>
                  <a:cubicBezTo>
                    <a:pt x="1465" y="207"/>
                    <a:pt x="1528" y="226"/>
                    <a:pt x="1585" y="250"/>
                  </a:cubicBezTo>
                  <a:cubicBezTo>
                    <a:pt x="1596" y="254"/>
                    <a:pt x="1603" y="264"/>
                    <a:pt x="1614" y="268"/>
                  </a:cubicBezTo>
                  <a:cubicBezTo>
                    <a:pt x="1635" y="276"/>
                    <a:pt x="1661" y="275"/>
                    <a:pt x="1683" y="283"/>
                  </a:cubicBezTo>
                  <a:cubicBezTo>
                    <a:pt x="1689" y="286"/>
                    <a:pt x="1693" y="294"/>
                    <a:pt x="1699" y="296"/>
                  </a:cubicBezTo>
                  <a:cubicBezTo>
                    <a:pt x="1723" y="307"/>
                    <a:pt x="1746" y="305"/>
                    <a:pt x="1766" y="314"/>
                  </a:cubicBezTo>
                  <a:cubicBezTo>
                    <a:pt x="1766" y="329"/>
                    <a:pt x="1788" y="323"/>
                    <a:pt x="1791" y="335"/>
                  </a:cubicBezTo>
                  <a:cubicBezTo>
                    <a:pt x="1834" y="337"/>
                    <a:pt x="1867" y="366"/>
                    <a:pt x="1910" y="376"/>
                  </a:cubicBezTo>
                  <a:cubicBezTo>
                    <a:pt x="1912" y="386"/>
                    <a:pt x="1923" y="387"/>
                    <a:pt x="1925" y="397"/>
                  </a:cubicBezTo>
                  <a:cubicBezTo>
                    <a:pt x="1910" y="426"/>
                    <a:pt x="1902" y="453"/>
                    <a:pt x="1889" y="482"/>
                  </a:cubicBezTo>
                  <a:cubicBezTo>
                    <a:pt x="1856" y="559"/>
                    <a:pt x="1816" y="645"/>
                    <a:pt x="1786" y="724"/>
                  </a:cubicBezTo>
                  <a:cubicBezTo>
                    <a:pt x="1769" y="771"/>
                    <a:pt x="1748" y="807"/>
                    <a:pt x="1732" y="850"/>
                  </a:cubicBezTo>
                  <a:cubicBezTo>
                    <a:pt x="1726" y="868"/>
                    <a:pt x="1722" y="892"/>
                    <a:pt x="1714" y="910"/>
                  </a:cubicBezTo>
                  <a:cubicBezTo>
                    <a:pt x="1704" y="934"/>
                    <a:pt x="1685" y="955"/>
                    <a:pt x="1675" y="979"/>
                  </a:cubicBezTo>
                  <a:cubicBezTo>
                    <a:pt x="1670" y="992"/>
                    <a:pt x="1671" y="999"/>
                    <a:pt x="1668" y="1008"/>
                  </a:cubicBezTo>
                  <a:cubicBezTo>
                    <a:pt x="1651" y="1046"/>
                    <a:pt x="1646" y="1081"/>
                    <a:pt x="1634" y="1124"/>
                  </a:cubicBezTo>
                  <a:cubicBezTo>
                    <a:pt x="1626" y="1151"/>
                    <a:pt x="1610" y="1178"/>
                    <a:pt x="1601" y="1206"/>
                  </a:cubicBezTo>
                  <a:cubicBezTo>
                    <a:pt x="1597" y="1217"/>
                    <a:pt x="1599" y="1229"/>
                    <a:pt x="1595" y="1240"/>
                  </a:cubicBezTo>
                  <a:cubicBezTo>
                    <a:pt x="1580" y="1288"/>
                    <a:pt x="1552" y="1332"/>
                    <a:pt x="1547" y="1384"/>
                  </a:cubicBezTo>
                  <a:cubicBezTo>
                    <a:pt x="1540" y="1392"/>
                    <a:pt x="1532" y="1399"/>
                    <a:pt x="1526" y="1407"/>
                  </a:cubicBezTo>
                  <a:cubicBezTo>
                    <a:pt x="1512" y="1410"/>
                    <a:pt x="1511" y="1411"/>
                    <a:pt x="1500" y="1415"/>
                  </a:cubicBezTo>
                  <a:cubicBezTo>
                    <a:pt x="1393" y="1386"/>
                    <a:pt x="1296" y="1347"/>
                    <a:pt x="1188" y="1301"/>
                  </a:cubicBezTo>
                  <a:cubicBezTo>
                    <a:pt x="1177" y="1296"/>
                    <a:pt x="1168" y="1283"/>
                    <a:pt x="1152" y="1288"/>
                  </a:cubicBezTo>
                  <a:cubicBezTo>
                    <a:pt x="1157" y="1312"/>
                    <a:pt x="1166" y="1332"/>
                    <a:pt x="1170" y="1355"/>
                  </a:cubicBezTo>
                  <a:cubicBezTo>
                    <a:pt x="1223" y="1363"/>
                    <a:pt x="1267" y="1392"/>
                    <a:pt x="1315" y="1415"/>
                  </a:cubicBezTo>
                  <a:cubicBezTo>
                    <a:pt x="1353" y="1434"/>
                    <a:pt x="1400" y="1440"/>
                    <a:pt x="1446" y="1453"/>
                  </a:cubicBezTo>
                  <a:cubicBezTo>
                    <a:pt x="1466" y="1467"/>
                    <a:pt x="1500" y="1492"/>
                    <a:pt x="1536" y="1479"/>
                  </a:cubicBezTo>
                  <a:cubicBezTo>
                    <a:pt x="1545" y="1448"/>
                    <a:pt x="1551" y="1409"/>
                    <a:pt x="1580" y="1376"/>
                  </a:cubicBezTo>
                  <a:close/>
                  <a:moveTo>
                    <a:pt x="1523" y="1340"/>
                  </a:moveTo>
                  <a:cubicBezTo>
                    <a:pt x="1551" y="1279"/>
                    <a:pt x="1572" y="1212"/>
                    <a:pt x="1590" y="1142"/>
                  </a:cubicBezTo>
                  <a:cubicBezTo>
                    <a:pt x="1630" y="1073"/>
                    <a:pt x="1653" y="988"/>
                    <a:pt x="1683" y="912"/>
                  </a:cubicBezTo>
                  <a:cubicBezTo>
                    <a:pt x="1695" y="883"/>
                    <a:pt x="1720" y="858"/>
                    <a:pt x="1724" y="822"/>
                  </a:cubicBezTo>
                  <a:cubicBezTo>
                    <a:pt x="1756" y="776"/>
                    <a:pt x="1771" y="712"/>
                    <a:pt x="1791" y="654"/>
                  </a:cubicBezTo>
                  <a:cubicBezTo>
                    <a:pt x="1818" y="611"/>
                    <a:pt x="1836" y="560"/>
                    <a:pt x="1853" y="508"/>
                  </a:cubicBezTo>
                  <a:cubicBezTo>
                    <a:pt x="1873" y="481"/>
                    <a:pt x="1882" y="444"/>
                    <a:pt x="1897" y="412"/>
                  </a:cubicBezTo>
                  <a:cubicBezTo>
                    <a:pt x="1899" y="412"/>
                    <a:pt x="1900" y="412"/>
                    <a:pt x="1900" y="410"/>
                  </a:cubicBezTo>
                  <a:cubicBezTo>
                    <a:pt x="1839" y="368"/>
                    <a:pt x="1776" y="349"/>
                    <a:pt x="1701" y="325"/>
                  </a:cubicBezTo>
                  <a:cubicBezTo>
                    <a:pt x="1684" y="301"/>
                    <a:pt x="1660" y="307"/>
                    <a:pt x="1626" y="296"/>
                  </a:cubicBezTo>
                  <a:cubicBezTo>
                    <a:pt x="1609" y="290"/>
                    <a:pt x="1589" y="275"/>
                    <a:pt x="1567" y="265"/>
                  </a:cubicBezTo>
                  <a:cubicBezTo>
                    <a:pt x="1547" y="256"/>
                    <a:pt x="1524" y="250"/>
                    <a:pt x="1500" y="242"/>
                  </a:cubicBezTo>
                  <a:cubicBezTo>
                    <a:pt x="1478" y="235"/>
                    <a:pt x="1460" y="223"/>
                    <a:pt x="1438" y="214"/>
                  </a:cubicBezTo>
                  <a:cubicBezTo>
                    <a:pt x="1415" y="203"/>
                    <a:pt x="1389" y="201"/>
                    <a:pt x="1369" y="193"/>
                  </a:cubicBezTo>
                  <a:cubicBezTo>
                    <a:pt x="1356" y="188"/>
                    <a:pt x="1338" y="178"/>
                    <a:pt x="1317" y="170"/>
                  </a:cubicBezTo>
                  <a:cubicBezTo>
                    <a:pt x="1312" y="168"/>
                    <a:pt x="1266" y="147"/>
                    <a:pt x="1266" y="147"/>
                  </a:cubicBezTo>
                  <a:cubicBezTo>
                    <a:pt x="1253" y="149"/>
                    <a:pt x="1234" y="202"/>
                    <a:pt x="1230" y="214"/>
                  </a:cubicBezTo>
                  <a:cubicBezTo>
                    <a:pt x="1219" y="239"/>
                    <a:pt x="1213" y="262"/>
                    <a:pt x="1211" y="283"/>
                  </a:cubicBezTo>
                  <a:cubicBezTo>
                    <a:pt x="1205" y="280"/>
                    <a:pt x="1207" y="291"/>
                    <a:pt x="1199" y="296"/>
                  </a:cubicBezTo>
                  <a:cubicBezTo>
                    <a:pt x="1198" y="312"/>
                    <a:pt x="1189" y="328"/>
                    <a:pt x="1183" y="343"/>
                  </a:cubicBezTo>
                  <a:cubicBezTo>
                    <a:pt x="1169" y="379"/>
                    <a:pt x="1160" y="424"/>
                    <a:pt x="1142" y="466"/>
                  </a:cubicBezTo>
                  <a:cubicBezTo>
                    <a:pt x="1138" y="476"/>
                    <a:pt x="1128" y="483"/>
                    <a:pt x="1124" y="492"/>
                  </a:cubicBezTo>
                  <a:cubicBezTo>
                    <a:pt x="1109" y="526"/>
                    <a:pt x="1103" y="565"/>
                    <a:pt x="1090" y="600"/>
                  </a:cubicBezTo>
                  <a:cubicBezTo>
                    <a:pt x="1076" y="640"/>
                    <a:pt x="1047" y="680"/>
                    <a:pt x="1039" y="721"/>
                  </a:cubicBezTo>
                  <a:cubicBezTo>
                    <a:pt x="1037" y="736"/>
                    <a:pt x="1032" y="760"/>
                    <a:pt x="1018" y="770"/>
                  </a:cubicBezTo>
                  <a:cubicBezTo>
                    <a:pt x="1065" y="944"/>
                    <a:pt x="1097" y="1097"/>
                    <a:pt x="1147" y="1265"/>
                  </a:cubicBezTo>
                  <a:cubicBezTo>
                    <a:pt x="1164" y="1271"/>
                    <a:pt x="1183" y="1274"/>
                    <a:pt x="1201" y="1281"/>
                  </a:cubicBezTo>
                  <a:cubicBezTo>
                    <a:pt x="1251" y="1300"/>
                    <a:pt x="1309" y="1335"/>
                    <a:pt x="1358" y="1348"/>
                  </a:cubicBezTo>
                  <a:cubicBezTo>
                    <a:pt x="1366" y="1350"/>
                    <a:pt x="1375" y="1348"/>
                    <a:pt x="1384" y="1350"/>
                  </a:cubicBezTo>
                  <a:cubicBezTo>
                    <a:pt x="1410" y="1357"/>
                    <a:pt x="1434" y="1377"/>
                    <a:pt x="1456" y="1379"/>
                  </a:cubicBezTo>
                  <a:cubicBezTo>
                    <a:pt x="1486" y="1381"/>
                    <a:pt x="1491" y="1368"/>
                    <a:pt x="1516" y="1374"/>
                  </a:cubicBezTo>
                  <a:cubicBezTo>
                    <a:pt x="1518" y="1361"/>
                    <a:pt x="1528" y="1354"/>
                    <a:pt x="1523" y="1340"/>
                  </a:cubicBezTo>
                  <a:close/>
                  <a:moveTo>
                    <a:pt x="423" y="1667"/>
                  </a:moveTo>
                  <a:cubicBezTo>
                    <a:pt x="425" y="1675"/>
                    <a:pt x="420" y="1677"/>
                    <a:pt x="420" y="1683"/>
                  </a:cubicBezTo>
                  <a:cubicBezTo>
                    <a:pt x="427" y="1693"/>
                    <a:pt x="438" y="1698"/>
                    <a:pt x="438" y="1714"/>
                  </a:cubicBezTo>
                  <a:cubicBezTo>
                    <a:pt x="439" y="1722"/>
                    <a:pt x="435" y="1726"/>
                    <a:pt x="428" y="1727"/>
                  </a:cubicBezTo>
                  <a:cubicBezTo>
                    <a:pt x="429" y="1737"/>
                    <a:pt x="440" y="1737"/>
                    <a:pt x="438" y="1750"/>
                  </a:cubicBezTo>
                  <a:cubicBezTo>
                    <a:pt x="437" y="1775"/>
                    <a:pt x="398" y="1770"/>
                    <a:pt x="384" y="1776"/>
                  </a:cubicBezTo>
                  <a:cubicBezTo>
                    <a:pt x="397" y="1773"/>
                    <a:pt x="397" y="1783"/>
                    <a:pt x="405" y="1786"/>
                  </a:cubicBezTo>
                  <a:cubicBezTo>
                    <a:pt x="488" y="1764"/>
                    <a:pt x="578" y="1739"/>
                    <a:pt x="660" y="1721"/>
                  </a:cubicBezTo>
                  <a:cubicBezTo>
                    <a:pt x="683" y="1716"/>
                    <a:pt x="701" y="1704"/>
                    <a:pt x="717" y="1711"/>
                  </a:cubicBezTo>
                  <a:cubicBezTo>
                    <a:pt x="822" y="1685"/>
                    <a:pt x="892" y="1624"/>
                    <a:pt x="1005" y="1624"/>
                  </a:cubicBezTo>
                  <a:cubicBezTo>
                    <a:pt x="1011" y="1619"/>
                    <a:pt x="1016" y="1615"/>
                    <a:pt x="1023" y="1613"/>
                  </a:cubicBezTo>
                  <a:cubicBezTo>
                    <a:pt x="1029" y="1613"/>
                    <a:pt x="1035" y="1613"/>
                    <a:pt x="1041" y="1613"/>
                  </a:cubicBezTo>
                  <a:cubicBezTo>
                    <a:pt x="1082" y="1593"/>
                    <a:pt x="1132" y="1583"/>
                    <a:pt x="1178" y="1572"/>
                  </a:cubicBezTo>
                  <a:cubicBezTo>
                    <a:pt x="1191" y="1555"/>
                    <a:pt x="1185" y="1554"/>
                    <a:pt x="1181" y="1533"/>
                  </a:cubicBezTo>
                  <a:cubicBezTo>
                    <a:pt x="1168" y="1475"/>
                    <a:pt x="1165" y="1397"/>
                    <a:pt x="1152" y="1348"/>
                  </a:cubicBezTo>
                  <a:cubicBezTo>
                    <a:pt x="1116" y="1213"/>
                    <a:pt x="1070" y="1055"/>
                    <a:pt x="1028" y="897"/>
                  </a:cubicBezTo>
                  <a:cubicBezTo>
                    <a:pt x="1021" y="869"/>
                    <a:pt x="1020" y="842"/>
                    <a:pt x="1013" y="814"/>
                  </a:cubicBezTo>
                  <a:cubicBezTo>
                    <a:pt x="991" y="724"/>
                    <a:pt x="962" y="638"/>
                    <a:pt x="941" y="557"/>
                  </a:cubicBezTo>
                  <a:cubicBezTo>
                    <a:pt x="933" y="527"/>
                    <a:pt x="932" y="493"/>
                    <a:pt x="923" y="461"/>
                  </a:cubicBezTo>
                  <a:cubicBezTo>
                    <a:pt x="910" y="415"/>
                    <a:pt x="899" y="360"/>
                    <a:pt x="856" y="348"/>
                  </a:cubicBezTo>
                  <a:cubicBezTo>
                    <a:pt x="748" y="398"/>
                    <a:pt x="620" y="435"/>
                    <a:pt x="508" y="461"/>
                  </a:cubicBezTo>
                  <a:cubicBezTo>
                    <a:pt x="505" y="464"/>
                    <a:pt x="503" y="466"/>
                    <a:pt x="500" y="469"/>
                  </a:cubicBezTo>
                  <a:cubicBezTo>
                    <a:pt x="427" y="487"/>
                    <a:pt x="347" y="510"/>
                    <a:pt x="273" y="533"/>
                  </a:cubicBezTo>
                  <a:cubicBezTo>
                    <a:pt x="198" y="557"/>
                    <a:pt x="116" y="569"/>
                    <a:pt x="67" y="608"/>
                  </a:cubicBezTo>
                  <a:cubicBezTo>
                    <a:pt x="90" y="608"/>
                    <a:pt x="132" y="633"/>
                    <a:pt x="108" y="670"/>
                  </a:cubicBezTo>
                  <a:cubicBezTo>
                    <a:pt x="94" y="677"/>
                    <a:pt x="63" y="667"/>
                    <a:pt x="72" y="680"/>
                  </a:cubicBezTo>
                  <a:cubicBezTo>
                    <a:pt x="75" y="680"/>
                    <a:pt x="75" y="676"/>
                    <a:pt x="75" y="673"/>
                  </a:cubicBezTo>
                  <a:cubicBezTo>
                    <a:pt x="97" y="677"/>
                    <a:pt x="159" y="688"/>
                    <a:pt x="157" y="724"/>
                  </a:cubicBezTo>
                  <a:cubicBezTo>
                    <a:pt x="157" y="739"/>
                    <a:pt x="142" y="743"/>
                    <a:pt x="129" y="750"/>
                  </a:cubicBezTo>
                  <a:cubicBezTo>
                    <a:pt x="154" y="752"/>
                    <a:pt x="168" y="766"/>
                    <a:pt x="165" y="796"/>
                  </a:cubicBezTo>
                  <a:cubicBezTo>
                    <a:pt x="177" y="798"/>
                    <a:pt x="181" y="808"/>
                    <a:pt x="186" y="817"/>
                  </a:cubicBezTo>
                  <a:cubicBezTo>
                    <a:pt x="164" y="841"/>
                    <a:pt x="195" y="851"/>
                    <a:pt x="211" y="879"/>
                  </a:cubicBezTo>
                  <a:cubicBezTo>
                    <a:pt x="227" y="905"/>
                    <a:pt x="214" y="911"/>
                    <a:pt x="209" y="930"/>
                  </a:cubicBezTo>
                  <a:cubicBezTo>
                    <a:pt x="227" y="939"/>
                    <a:pt x="224" y="962"/>
                    <a:pt x="217" y="979"/>
                  </a:cubicBezTo>
                  <a:cubicBezTo>
                    <a:pt x="234" y="984"/>
                    <a:pt x="227" y="1002"/>
                    <a:pt x="232" y="1018"/>
                  </a:cubicBezTo>
                  <a:cubicBezTo>
                    <a:pt x="237" y="1034"/>
                    <a:pt x="250" y="1049"/>
                    <a:pt x="235" y="1067"/>
                  </a:cubicBezTo>
                  <a:cubicBezTo>
                    <a:pt x="257" y="1076"/>
                    <a:pt x="276" y="1105"/>
                    <a:pt x="258" y="1131"/>
                  </a:cubicBezTo>
                  <a:cubicBezTo>
                    <a:pt x="270" y="1139"/>
                    <a:pt x="282" y="1147"/>
                    <a:pt x="284" y="1165"/>
                  </a:cubicBezTo>
                  <a:cubicBezTo>
                    <a:pt x="281" y="1173"/>
                    <a:pt x="271" y="1173"/>
                    <a:pt x="271" y="1183"/>
                  </a:cubicBezTo>
                  <a:cubicBezTo>
                    <a:pt x="293" y="1183"/>
                    <a:pt x="301" y="1198"/>
                    <a:pt x="304" y="1216"/>
                  </a:cubicBezTo>
                  <a:cubicBezTo>
                    <a:pt x="299" y="1220"/>
                    <a:pt x="297" y="1228"/>
                    <a:pt x="297" y="1237"/>
                  </a:cubicBezTo>
                  <a:cubicBezTo>
                    <a:pt x="314" y="1251"/>
                    <a:pt x="308" y="1269"/>
                    <a:pt x="312" y="1288"/>
                  </a:cubicBezTo>
                  <a:cubicBezTo>
                    <a:pt x="313" y="1294"/>
                    <a:pt x="322" y="1299"/>
                    <a:pt x="325" y="1309"/>
                  </a:cubicBezTo>
                  <a:cubicBezTo>
                    <a:pt x="327" y="1317"/>
                    <a:pt x="324" y="1327"/>
                    <a:pt x="325" y="1330"/>
                  </a:cubicBezTo>
                  <a:cubicBezTo>
                    <a:pt x="333" y="1348"/>
                    <a:pt x="359" y="1357"/>
                    <a:pt x="340" y="1384"/>
                  </a:cubicBezTo>
                  <a:cubicBezTo>
                    <a:pt x="347" y="1393"/>
                    <a:pt x="358" y="1397"/>
                    <a:pt x="361" y="1410"/>
                  </a:cubicBezTo>
                  <a:cubicBezTo>
                    <a:pt x="347" y="1435"/>
                    <a:pt x="378" y="1453"/>
                    <a:pt x="358" y="1477"/>
                  </a:cubicBezTo>
                  <a:cubicBezTo>
                    <a:pt x="374" y="1488"/>
                    <a:pt x="399" y="1512"/>
                    <a:pt x="382" y="1533"/>
                  </a:cubicBezTo>
                  <a:cubicBezTo>
                    <a:pt x="388" y="1545"/>
                    <a:pt x="399" y="1552"/>
                    <a:pt x="402" y="1567"/>
                  </a:cubicBezTo>
                  <a:cubicBezTo>
                    <a:pt x="400" y="1574"/>
                    <a:pt x="397" y="1579"/>
                    <a:pt x="394" y="1585"/>
                  </a:cubicBezTo>
                  <a:cubicBezTo>
                    <a:pt x="409" y="1612"/>
                    <a:pt x="401" y="1646"/>
                    <a:pt x="423" y="1667"/>
                  </a:cubicBezTo>
                  <a:close/>
                  <a:moveTo>
                    <a:pt x="1157" y="31"/>
                  </a:moveTo>
                  <a:cubicBezTo>
                    <a:pt x="1116" y="73"/>
                    <a:pt x="1115" y="150"/>
                    <a:pt x="1083" y="201"/>
                  </a:cubicBezTo>
                  <a:cubicBezTo>
                    <a:pt x="1051" y="325"/>
                    <a:pt x="994" y="426"/>
                    <a:pt x="961" y="557"/>
                  </a:cubicBezTo>
                  <a:cubicBezTo>
                    <a:pt x="962" y="563"/>
                    <a:pt x="969" y="578"/>
                    <a:pt x="972" y="590"/>
                  </a:cubicBezTo>
                  <a:cubicBezTo>
                    <a:pt x="995" y="571"/>
                    <a:pt x="994" y="537"/>
                    <a:pt x="1003" y="510"/>
                  </a:cubicBezTo>
                  <a:cubicBezTo>
                    <a:pt x="1007" y="497"/>
                    <a:pt x="1017" y="487"/>
                    <a:pt x="1021" y="474"/>
                  </a:cubicBezTo>
                  <a:cubicBezTo>
                    <a:pt x="1068" y="329"/>
                    <a:pt x="1111" y="175"/>
                    <a:pt x="1168" y="38"/>
                  </a:cubicBezTo>
                  <a:cubicBezTo>
                    <a:pt x="1168" y="36"/>
                    <a:pt x="1168" y="33"/>
                    <a:pt x="1168" y="31"/>
                  </a:cubicBezTo>
                  <a:cubicBezTo>
                    <a:pt x="1161" y="31"/>
                    <a:pt x="1162" y="26"/>
                    <a:pt x="1157" y="31"/>
                  </a:cubicBezTo>
                  <a:close/>
                  <a:moveTo>
                    <a:pt x="315" y="1734"/>
                  </a:moveTo>
                  <a:cubicBezTo>
                    <a:pt x="327" y="1733"/>
                    <a:pt x="331" y="1740"/>
                    <a:pt x="340" y="1742"/>
                  </a:cubicBezTo>
                  <a:cubicBezTo>
                    <a:pt x="356" y="1712"/>
                    <a:pt x="401" y="1727"/>
                    <a:pt x="415" y="1711"/>
                  </a:cubicBezTo>
                  <a:cubicBezTo>
                    <a:pt x="386" y="1703"/>
                    <a:pt x="339" y="1709"/>
                    <a:pt x="315" y="1734"/>
                  </a:cubicBezTo>
                  <a:close/>
                  <a:moveTo>
                    <a:pt x="376" y="1734"/>
                  </a:moveTo>
                  <a:cubicBezTo>
                    <a:pt x="360" y="1746"/>
                    <a:pt x="342" y="1755"/>
                    <a:pt x="330" y="1770"/>
                  </a:cubicBezTo>
                  <a:cubicBezTo>
                    <a:pt x="352" y="1763"/>
                    <a:pt x="380" y="1757"/>
                    <a:pt x="415" y="1750"/>
                  </a:cubicBezTo>
                  <a:cubicBezTo>
                    <a:pt x="415" y="1746"/>
                    <a:pt x="415" y="1743"/>
                    <a:pt x="415" y="1740"/>
                  </a:cubicBezTo>
                  <a:cubicBezTo>
                    <a:pt x="397" y="1743"/>
                    <a:pt x="393" y="1732"/>
                    <a:pt x="376" y="1734"/>
                  </a:cubicBezTo>
                  <a:close/>
                  <a:moveTo>
                    <a:pt x="400" y="1665"/>
                  </a:moveTo>
                  <a:cubicBezTo>
                    <a:pt x="386" y="1664"/>
                    <a:pt x="386" y="1663"/>
                    <a:pt x="374" y="1665"/>
                  </a:cubicBezTo>
                  <a:cubicBezTo>
                    <a:pt x="359" y="1630"/>
                    <a:pt x="326" y="1663"/>
                    <a:pt x="309" y="1678"/>
                  </a:cubicBezTo>
                  <a:cubicBezTo>
                    <a:pt x="314" y="1685"/>
                    <a:pt x="311" y="1700"/>
                    <a:pt x="320" y="1703"/>
                  </a:cubicBezTo>
                  <a:cubicBezTo>
                    <a:pt x="342" y="1674"/>
                    <a:pt x="400" y="1696"/>
                    <a:pt x="400" y="1665"/>
                  </a:cubicBezTo>
                  <a:close/>
                  <a:moveTo>
                    <a:pt x="353" y="1600"/>
                  </a:moveTo>
                  <a:cubicBezTo>
                    <a:pt x="325" y="1610"/>
                    <a:pt x="311" y="1625"/>
                    <a:pt x="278" y="1636"/>
                  </a:cubicBezTo>
                  <a:cubicBezTo>
                    <a:pt x="278" y="1648"/>
                    <a:pt x="284" y="1653"/>
                    <a:pt x="289" y="1660"/>
                  </a:cubicBezTo>
                  <a:cubicBezTo>
                    <a:pt x="318" y="1649"/>
                    <a:pt x="333" y="1620"/>
                    <a:pt x="374" y="1629"/>
                  </a:cubicBezTo>
                  <a:cubicBezTo>
                    <a:pt x="376" y="1625"/>
                    <a:pt x="381" y="1624"/>
                    <a:pt x="384" y="1621"/>
                  </a:cubicBezTo>
                  <a:cubicBezTo>
                    <a:pt x="384" y="1617"/>
                    <a:pt x="384" y="1612"/>
                    <a:pt x="384" y="1608"/>
                  </a:cubicBezTo>
                  <a:cubicBezTo>
                    <a:pt x="375" y="1606"/>
                    <a:pt x="362" y="1605"/>
                    <a:pt x="353" y="1600"/>
                  </a:cubicBezTo>
                  <a:close/>
                  <a:moveTo>
                    <a:pt x="376" y="1562"/>
                  </a:moveTo>
                  <a:cubicBezTo>
                    <a:pt x="372" y="1561"/>
                    <a:pt x="371" y="1557"/>
                    <a:pt x="371" y="1551"/>
                  </a:cubicBezTo>
                  <a:cubicBezTo>
                    <a:pt x="323" y="1543"/>
                    <a:pt x="277" y="1580"/>
                    <a:pt x="276" y="1611"/>
                  </a:cubicBezTo>
                  <a:cubicBezTo>
                    <a:pt x="307" y="1597"/>
                    <a:pt x="351" y="1584"/>
                    <a:pt x="376" y="1562"/>
                  </a:cubicBezTo>
                  <a:close/>
                  <a:moveTo>
                    <a:pt x="348" y="1500"/>
                  </a:moveTo>
                  <a:cubicBezTo>
                    <a:pt x="319" y="1501"/>
                    <a:pt x="293" y="1516"/>
                    <a:pt x="268" y="1528"/>
                  </a:cubicBezTo>
                  <a:cubicBezTo>
                    <a:pt x="270" y="1540"/>
                    <a:pt x="266" y="1556"/>
                    <a:pt x="281" y="1559"/>
                  </a:cubicBezTo>
                  <a:cubicBezTo>
                    <a:pt x="301" y="1533"/>
                    <a:pt x="349" y="1535"/>
                    <a:pt x="364" y="1510"/>
                  </a:cubicBezTo>
                  <a:cubicBezTo>
                    <a:pt x="354" y="1511"/>
                    <a:pt x="357" y="1500"/>
                    <a:pt x="348" y="1500"/>
                  </a:cubicBezTo>
                  <a:close/>
                  <a:moveTo>
                    <a:pt x="258" y="1490"/>
                  </a:moveTo>
                  <a:cubicBezTo>
                    <a:pt x="257" y="1498"/>
                    <a:pt x="266" y="1497"/>
                    <a:pt x="268" y="1502"/>
                  </a:cubicBezTo>
                  <a:cubicBezTo>
                    <a:pt x="294" y="1487"/>
                    <a:pt x="336" y="1488"/>
                    <a:pt x="343" y="1453"/>
                  </a:cubicBezTo>
                  <a:cubicBezTo>
                    <a:pt x="308" y="1442"/>
                    <a:pt x="281" y="1473"/>
                    <a:pt x="258" y="1490"/>
                  </a:cubicBezTo>
                  <a:close/>
                  <a:moveTo>
                    <a:pt x="330" y="1407"/>
                  </a:moveTo>
                  <a:cubicBezTo>
                    <a:pt x="315" y="1416"/>
                    <a:pt x="299" y="1409"/>
                    <a:pt x="289" y="1399"/>
                  </a:cubicBezTo>
                  <a:cubicBezTo>
                    <a:pt x="283" y="1416"/>
                    <a:pt x="260" y="1415"/>
                    <a:pt x="248" y="1425"/>
                  </a:cubicBezTo>
                  <a:cubicBezTo>
                    <a:pt x="252" y="1442"/>
                    <a:pt x="241" y="1449"/>
                    <a:pt x="237" y="1464"/>
                  </a:cubicBezTo>
                  <a:cubicBezTo>
                    <a:pt x="270" y="1475"/>
                    <a:pt x="289" y="1422"/>
                    <a:pt x="320" y="1430"/>
                  </a:cubicBezTo>
                  <a:cubicBezTo>
                    <a:pt x="317" y="1416"/>
                    <a:pt x="336" y="1428"/>
                    <a:pt x="335" y="1417"/>
                  </a:cubicBezTo>
                  <a:cubicBezTo>
                    <a:pt x="330" y="1417"/>
                    <a:pt x="334" y="1409"/>
                    <a:pt x="330" y="1407"/>
                  </a:cubicBezTo>
                  <a:close/>
                  <a:moveTo>
                    <a:pt x="248" y="1394"/>
                  </a:moveTo>
                  <a:cubicBezTo>
                    <a:pt x="272" y="1396"/>
                    <a:pt x="296" y="1350"/>
                    <a:pt x="322" y="1376"/>
                  </a:cubicBezTo>
                  <a:cubicBezTo>
                    <a:pt x="323" y="1373"/>
                    <a:pt x="326" y="1373"/>
                    <a:pt x="330" y="1374"/>
                  </a:cubicBezTo>
                  <a:cubicBezTo>
                    <a:pt x="313" y="1326"/>
                    <a:pt x="259" y="1362"/>
                    <a:pt x="248" y="1394"/>
                  </a:cubicBezTo>
                  <a:close/>
                  <a:moveTo>
                    <a:pt x="299" y="1307"/>
                  </a:moveTo>
                  <a:cubicBezTo>
                    <a:pt x="286" y="1306"/>
                    <a:pt x="274" y="1308"/>
                    <a:pt x="263" y="1314"/>
                  </a:cubicBezTo>
                  <a:cubicBezTo>
                    <a:pt x="259" y="1311"/>
                    <a:pt x="256" y="1308"/>
                    <a:pt x="253" y="1304"/>
                  </a:cubicBezTo>
                  <a:cubicBezTo>
                    <a:pt x="240" y="1318"/>
                    <a:pt x="217" y="1339"/>
                    <a:pt x="240" y="1355"/>
                  </a:cubicBezTo>
                  <a:cubicBezTo>
                    <a:pt x="263" y="1344"/>
                    <a:pt x="282" y="1313"/>
                    <a:pt x="304" y="1317"/>
                  </a:cubicBezTo>
                  <a:cubicBezTo>
                    <a:pt x="300" y="1316"/>
                    <a:pt x="303" y="1308"/>
                    <a:pt x="299" y="1307"/>
                  </a:cubicBezTo>
                  <a:close/>
                  <a:moveTo>
                    <a:pt x="278" y="1250"/>
                  </a:moveTo>
                  <a:cubicBezTo>
                    <a:pt x="269" y="1259"/>
                    <a:pt x="262" y="1258"/>
                    <a:pt x="250" y="1252"/>
                  </a:cubicBezTo>
                  <a:cubicBezTo>
                    <a:pt x="243" y="1256"/>
                    <a:pt x="235" y="1259"/>
                    <a:pt x="230" y="1265"/>
                  </a:cubicBezTo>
                  <a:cubicBezTo>
                    <a:pt x="233" y="1266"/>
                    <a:pt x="239" y="1264"/>
                    <a:pt x="240" y="1268"/>
                  </a:cubicBezTo>
                  <a:cubicBezTo>
                    <a:pt x="230" y="1279"/>
                    <a:pt x="208" y="1278"/>
                    <a:pt x="206" y="1296"/>
                  </a:cubicBezTo>
                  <a:cubicBezTo>
                    <a:pt x="209" y="1302"/>
                    <a:pt x="214" y="1306"/>
                    <a:pt x="222" y="1307"/>
                  </a:cubicBezTo>
                  <a:cubicBezTo>
                    <a:pt x="238" y="1284"/>
                    <a:pt x="266" y="1288"/>
                    <a:pt x="297" y="1278"/>
                  </a:cubicBezTo>
                  <a:cubicBezTo>
                    <a:pt x="296" y="1263"/>
                    <a:pt x="291" y="1253"/>
                    <a:pt x="278" y="1250"/>
                  </a:cubicBezTo>
                  <a:close/>
                  <a:moveTo>
                    <a:pt x="268" y="1201"/>
                  </a:moveTo>
                  <a:cubicBezTo>
                    <a:pt x="248" y="1206"/>
                    <a:pt x="227" y="1210"/>
                    <a:pt x="209" y="1216"/>
                  </a:cubicBezTo>
                  <a:cubicBezTo>
                    <a:pt x="206" y="1227"/>
                    <a:pt x="196" y="1242"/>
                    <a:pt x="204" y="1255"/>
                  </a:cubicBezTo>
                  <a:cubicBezTo>
                    <a:pt x="225" y="1246"/>
                    <a:pt x="261" y="1229"/>
                    <a:pt x="281" y="1211"/>
                  </a:cubicBezTo>
                  <a:cubicBezTo>
                    <a:pt x="273" y="1212"/>
                    <a:pt x="274" y="1203"/>
                    <a:pt x="268" y="1201"/>
                  </a:cubicBezTo>
                  <a:close/>
                  <a:moveTo>
                    <a:pt x="181" y="1180"/>
                  </a:moveTo>
                  <a:cubicBezTo>
                    <a:pt x="191" y="1195"/>
                    <a:pt x="201" y="1187"/>
                    <a:pt x="214" y="1193"/>
                  </a:cubicBezTo>
                  <a:cubicBezTo>
                    <a:pt x="222" y="1183"/>
                    <a:pt x="236" y="1181"/>
                    <a:pt x="242" y="1170"/>
                  </a:cubicBezTo>
                  <a:cubicBezTo>
                    <a:pt x="252" y="1174"/>
                    <a:pt x="256" y="1167"/>
                    <a:pt x="263" y="1160"/>
                  </a:cubicBezTo>
                  <a:cubicBezTo>
                    <a:pt x="235" y="1128"/>
                    <a:pt x="201" y="1149"/>
                    <a:pt x="181" y="1180"/>
                  </a:cubicBezTo>
                  <a:close/>
                  <a:moveTo>
                    <a:pt x="206" y="1087"/>
                  </a:moveTo>
                  <a:cubicBezTo>
                    <a:pt x="183" y="1100"/>
                    <a:pt x="179" y="1118"/>
                    <a:pt x="168" y="1142"/>
                  </a:cubicBezTo>
                  <a:cubicBezTo>
                    <a:pt x="175" y="1143"/>
                    <a:pt x="172" y="1143"/>
                    <a:pt x="181" y="1147"/>
                  </a:cubicBezTo>
                  <a:cubicBezTo>
                    <a:pt x="198" y="1130"/>
                    <a:pt x="226" y="1123"/>
                    <a:pt x="248" y="1111"/>
                  </a:cubicBezTo>
                  <a:cubicBezTo>
                    <a:pt x="245" y="1097"/>
                    <a:pt x="236" y="1089"/>
                    <a:pt x="224" y="1085"/>
                  </a:cubicBezTo>
                  <a:cubicBezTo>
                    <a:pt x="216" y="1090"/>
                    <a:pt x="205" y="1100"/>
                    <a:pt x="206" y="1087"/>
                  </a:cubicBezTo>
                  <a:close/>
                  <a:moveTo>
                    <a:pt x="155" y="1090"/>
                  </a:moveTo>
                  <a:cubicBezTo>
                    <a:pt x="183" y="1089"/>
                    <a:pt x="210" y="1067"/>
                    <a:pt x="222" y="1041"/>
                  </a:cubicBezTo>
                  <a:cubicBezTo>
                    <a:pt x="195" y="1032"/>
                    <a:pt x="152" y="1061"/>
                    <a:pt x="155" y="1090"/>
                  </a:cubicBezTo>
                  <a:close/>
                  <a:moveTo>
                    <a:pt x="191" y="1008"/>
                  </a:moveTo>
                  <a:cubicBezTo>
                    <a:pt x="184" y="1004"/>
                    <a:pt x="182" y="996"/>
                    <a:pt x="173" y="995"/>
                  </a:cubicBezTo>
                  <a:cubicBezTo>
                    <a:pt x="161" y="1008"/>
                    <a:pt x="127" y="1025"/>
                    <a:pt x="147" y="1046"/>
                  </a:cubicBezTo>
                  <a:cubicBezTo>
                    <a:pt x="171" y="1030"/>
                    <a:pt x="189" y="1025"/>
                    <a:pt x="209" y="1005"/>
                  </a:cubicBezTo>
                  <a:cubicBezTo>
                    <a:pt x="203" y="999"/>
                    <a:pt x="194" y="1004"/>
                    <a:pt x="191" y="1008"/>
                  </a:cubicBezTo>
                  <a:close/>
                  <a:moveTo>
                    <a:pt x="193" y="941"/>
                  </a:moveTo>
                  <a:cubicBezTo>
                    <a:pt x="187" y="936"/>
                    <a:pt x="165" y="940"/>
                    <a:pt x="152" y="948"/>
                  </a:cubicBezTo>
                  <a:cubicBezTo>
                    <a:pt x="142" y="955"/>
                    <a:pt x="142" y="971"/>
                    <a:pt x="129" y="971"/>
                  </a:cubicBezTo>
                  <a:cubicBezTo>
                    <a:pt x="127" y="983"/>
                    <a:pt x="131" y="988"/>
                    <a:pt x="137" y="992"/>
                  </a:cubicBezTo>
                  <a:cubicBezTo>
                    <a:pt x="151" y="971"/>
                    <a:pt x="232" y="970"/>
                    <a:pt x="193" y="941"/>
                  </a:cubicBezTo>
                  <a:close/>
                  <a:moveTo>
                    <a:pt x="196" y="899"/>
                  </a:moveTo>
                  <a:cubicBezTo>
                    <a:pt x="192" y="892"/>
                    <a:pt x="183" y="888"/>
                    <a:pt x="173" y="886"/>
                  </a:cubicBezTo>
                  <a:cubicBezTo>
                    <a:pt x="162" y="894"/>
                    <a:pt x="156" y="895"/>
                    <a:pt x="139" y="892"/>
                  </a:cubicBezTo>
                  <a:cubicBezTo>
                    <a:pt x="127" y="902"/>
                    <a:pt x="116" y="913"/>
                    <a:pt x="103" y="923"/>
                  </a:cubicBezTo>
                  <a:cubicBezTo>
                    <a:pt x="106" y="931"/>
                    <a:pt x="104" y="936"/>
                    <a:pt x="108" y="946"/>
                  </a:cubicBezTo>
                  <a:cubicBezTo>
                    <a:pt x="138" y="931"/>
                    <a:pt x="178" y="918"/>
                    <a:pt x="196" y="899"/>
                  </a:cubicBezTo>
                  <a:close/>
                  <a:moveTo>
                    <a:pt x="134" y="853"/>
                  </a:moveTo>
                  <a:cubicBezTo>
                    <a:pt x="131" y="872"/>
                    <a:pt x="89" y="864"/>
                    <a:pt x="101" y="894"/>
                  </a:cubicBezTo>
                  <a:cubicBezTo>
                    <a:pt x="128" y="890"/>
                    <a:pt x="136" y="872"/>
                    <a:pt x="147" y="858"/>
                  </a:cubicBezTo>
                  <a:cubicBezTo>
                    <a:pt x="152" y="858"/>
                    <a:pt x="162" y="864"/>
                    <a:pt x="165" y="855"/>
                  </a:cubicBezTo>
                  <a:cubicBezTo>
                    <a:pt x="152" y="853"/>
                    <a:pt x="146" y="858"/>
                    <a:pt x="134" y="853"/>
                  </a:cubicBezTo>
                  <a:close/>
                  <a:moveTo>
                    <a:pt x="121" y="812"/>
                  </a:moveTo>
                  <a:cubicBezTo>
                    <a:pt x="105" y="823"/>
                    <a:pt x="83" y="842"/>
                    <a:pt x="85" y="863"/>
                  </a:cubicBezTo>
                  <a:cubicBezTo>
                    <a:pt x="107" y="845"/>
                    <a:pt x="125" y="823"/>
                    <a:pt x="157" y="822"/>
                  </a:cubicBezTo>
                  <a:cubicBezTo>
                    <a:pt x="157" y="819"/>
                    <a:pt x="161" y="818"/>
                    <a:pt x="160" y="814"/>
                  </a:cubicBezTo>
                  <a:cubicBezTo>
                    <a:pt x="143" y="811"/>
                    <a:pt x="136" y="819"/>
                    <a:pt x="121" y="812"/>
                  </a:cubicBezTo>
                  <a:close/>
                  <a:moveTo>
                    <a:pt x="75" y="804"/>
                  </a:moveTo>
                  <a:cubicBezTo>
                    <a:pt x="97" y="794"/>
                    <a:pt x="109" y="774"/>
                    <a:pt x="137" y="781"/>
                  </a:cubicBezTo>
                  <a:cubicBezTo>
                    <a:pt x="137" y="778"/>
                    <a:pt x="137" y="776"/>
                    <a:pt x="137" y="773"/>
                  </a:cubicBezTo>
                  <a:cubicBezTo>
                    <a:pt x="114" y="754"/>
                    <a:pt x="70" y="771"/>
                    <a:pt x="75" y="804"/>
                  </a:cubicBezTo>
                  <a:close/>
                  <a:moveTo>
                    <a:pt x="134" y="719"/>
                  </a:moveTo>
                  <a:cubicBezTo>
                    <a:pt x="113" y="681"/>
                    <a:pt x="56" y="707"/>
                    <a:pt x="49" y="732"/>
                  </a:cubicBezTo>
                  <a:cubicBezTo>
                    <a:pt x="56" y="742"/>
                    <a:pt x="56" y="758"/>
                    <a:pt x="72" y="758"/>
                  </a:cubicBezTo>
                  <a:cubicBezTo>
                    <a:pt x="74" y="729"/>
                    <a:pt x="101" y="726"/>
                    <a:pt x="132" y="727"/>
                  </a:cubicBezTo>
                  <a:cubicBezTo>
                    <a:pt x="132" y="723"/>
                    <a:pt x="135" y="723"/>
                    <a:pt x="134" y="719"/>
                  </a:cubicBezTo>
                  <a:close/>
                  <a:moveTo>
                    <a:pt x="34" y="642"/>
                  </a:moveTo>
                  <a:cubicBezTo>
                    <a:pt x="28" y="657"/>
                    <a:pt x="32" y="675"/>
                    <a:pt x="47" y="678"/>
                  </a:cubicBezTo>
                  <a:cubicBezTo>
                    <a:pt x="45" y="649"/>
                    <a:pt x="81" y="652"/>
                    <a:pt x="93" y="644"/>
                  </a:cubicBezTo>
                  <a:cubicBezTo>
                    <a:pt x="81" y="623"/>
                    <a:pt x="52" y="644"/>
                    <a:pt x="34" y="64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0" name="Freeform 146"/>
            <p:cNvSpPr>
              <a:spLocks noEditPoints="1"/>
            </p:cNvSpPr>
            <p:nvPr/>
          </p:nvSpPr>
          <p:spPr bwMode="auto">
            <a:xfrm>
              <a:off x="8531225" y="735013"/>
              <a:ext cx="377825" cy="306388"/>
            </a:xfrm>
            <a:custGeom>
              <a:avLst/>
              <a:gdLst>
                <a:gd name="T0" fmla="*/ 142 w 583"/>
                <a:gd name="T1" fmla="*/ 0 h 474"/>
                <a:gd name="T2" fmla="*/ 163 w 583"/>
                <a:gd name="T3" fmla="*/ 18 h 474"/>
                <a:gd name="T4" fmla="*/ 250 w 583"/>
                <a:gd name="T5" fmla="*/ 54 h 474"/>
                <a:gd name="T6" fmla="*/ 325 w 583"/>
                <a:gd name="T7" fmla="*/ 85 h 474"/>
                <a:gd name="T8" fmla="*/ 351 w 583"/>
                <a:gd name="T9" fmla="*/ 87 h 474"/>
                <a:gd name="T10" fmla="*/ 374 w 583"/>
                <a:gd name="T11" fmla="*/ 103 h 474"/>
                <a:gd name="T12" fmla="*/ 436 w 583"/>
                <a:gd name="T13" fmla="*/ 126 h 474"/>
                <a:gd name="T14" fmla="*/ 474 w 583"/>
                <a:gd name="T15" fmla="*/ 141 h 474"/>
                <a:gd name="T16" fmla="*/ 487 w 583"/>
                <a:gd name="T17" fmla="*/ 154 h 474"/>
                <a:gd name="T18" fmla="*/ 565 w 583"/>
                <a:gd name="T19" fmla="*/ 175 h 474"/>
                <a:gd name="T20" fmla="*/ 583 w 583"/>
                <a:gd name="T21" fmla="*/ 206 h 474"/>
                <a:gd name="T22" fmla="*/ 482 w 583"/>
                <a:gd name="T23" fmla="*/ 417 h 474"/>
                <a:gd name="T24" fmla="*/ 459 w 583"/>
                <a:gd name="T25" fmla="*/ 471 h 474"/>
                <a:gd name="T26" fmla="*/ 268 w 583"/>
                <a:gd name="T27" fmla="*/ 430 h 474"/>
                <a:gd name="T28" fmla="*/ 0 w 583"/>
                <a:gd name="T29" fmla="*/ 255 h 474"/>
                <a:gd name="T30" fmla="*/ 93 w 583"/>
                <a:gd name="T31" fmla="*/ 69 h 474"/>
                <a:gd name="T32" fmla="*/ 142 w 583"/>
                <a:gd name="T33" fmla="*/ 0 h 474"/>
                <a:gd name="T34" fmla="*/ 356 w 583"/>
                <a:gd name="T35" fmla="*/ 433 h 474"/>
                <a:gd name="T36" fmla="*/ 444 w 583"/>
                <a:gd name="T37" fmla="*/ 451 h 474"/>
                <a:gd name="T38" fmla="*/ 482 w 583"/>
                <a:gd name="T39" fmla="*/ 381 h 474"/>
                <a:gd name="T40" fmla="*/ 560 w 583"/>
                <a:gd name="T41" fmla="*/ 198 h 474"/>
                <a:gd name="T42" fmla="*/ 459 w 583"/>
                <a:gd name="T43" fmla="*/ 152 h 474"/>
                <a:gd name="T44" fmla="*/ 423 w 583"/>
                <a:gd name="T45" fmla="*/ 134 h 474"/>
                <a:gd name="T46" fmla="*/ 230 w 583"/>
                <a:gd name="T47" fmla="*/ 56 h 474"/>
                <a:gd name="T48" fmla="*/ 142 w 583"/>
                <a:gd name="T49" fmla="*/ 51 h 474"/>
                <a:gd name="T50" fmla="*/ 119 w 583"/>
                <a:gd name="T51" fmla="*/ 59 h 474"/>
                <a:gd name="T52" fmla="*/ 85 w 583"/>
                <a:gd name="T53" fmla="*/ 105 h 474"/>
                <a:gd name="T54" fmla="*/ 21 w 583"/>
                <a:gd name="T55" fmla="*/ 273 h 474"/>
                <a:gd name="T56" fmla="*/ 255 w 583"/>
                <a:gd name="T57" fmla="*/ 394 h 474"/>
                <a:gd name="T58" fmla="*/ 276 w 583"/>
                <a:gd name="T59" fmla="*/ 394 h 474"/>
                <a:gd name="T60" fmla="*/ 317 w 583"/>
                <a:gd name="T61" fmla="*/ 412 h 474"/>
                <a:gd name="T62" fmla="*/ 312 w 583"/>
                <a:gd name="T63" fmla="*/ 414 h 474"/>
                <a:gd name="T64" fmla="*/ 356 w 583"/>
                <a:gd name="T65" fmla="*/ 433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3" h="474">
                  <a:moveTo>
                    <a:pt x="142" y="0"/>
                  </a:moveTo>
                  <a:cubicBezTo>
                    <a:pt x="153" y="2"/>
                    <a:pt x="155" y="12"/>
                    <a:pt x="163" y="18"/>
                  </a:cubicBezTo>
                  <a:cubicBezTo>
                    <a:pt x="195" y="18"/>
                    <a:pt x="229" y="29"/>
                    <a:pt x="250" y="54"/>
                  </a:cubicBezTo>
                  <a:cubicBezTo>
                    <a:pt x="277" y="55"/>
                    <a:pt x="299" y="76"/>
                    <a:pt x="325" y="85"/>
                  </a:cubicBezTo>
                  <a:cubicBezTo>
                    <a:pt x="334" y="87"/>
                    <a:pt x="343" y="85"/>
                    <a:pt x="351" y="87"/>
                  </a:cubicBezTo>
                  <a:cubicBezTo>
                    <a:pt x="359" y="90"/>
                    <a:pt x="365" y="99"/>
                    <a:pt x="374" y="103"/>
                  </a:cubicBezTo>
                  <a:cubicBezTo>
                    <a:pt x="395" y="111"/>
                    <a:pt x="416" y="116"/>
                    <a:pt x="436" y="126"/>
                  </a:cubicBezTo>
                  <a:cubicBezTo>
                    <a:pt x="448" y="132"/>
                    <a:pt x="460" y="133"/>
                    <a:pt x="474" y="141"/>
                  </a:cubicBezTo>
                  <a:cubicBezTo>
                    <a:pt x="478" y="143"/>
                    <a:pt x="483" y="152"/>
                    <a:pt x="487" y="154"/>
                  </a:cubicBezTo>
                  <a:cubicBezTo>
                    <a:pt x="512" y="164"/>
                    <a:pt x="541" y="162"/>
                    <a:pt x="565" y="175"/>
                  </a:cubicBezTo>
                  <a:cubicBezTo>
                    <a:pt x="565" y="187"/>
                    <a:pt x="583" y="193"/>
                    <a:pt x="583" y="206"/>
                  </a:cubicBezTo>
                  <a:cubicBezTo>
                    <a:pt x="579" y="269"/>
                    <a:pt x="507" y="343"/>
                    <a:pt x="482" y="417"/>
                  </a:cubicBezTo>
                  <a:cubicBezTo>
                    <a:pt x="474" y="440"/>
                    <a:pt x="477" y="458"/>
                    <a:pt x="459" y="471"/>
                  </a:cubicBezTo>
                  <a:cubicBezTo>
                    <a:pt x="391" y="474"/>
                    <a:pt x="325" y="456"/>
                    <a:pt x="268" y="430"/>
                  </a:cubicBezTo>
                  <a:cubicBezTo>
                    <a:pt x="186" y="356"/>
                    <a:pt x="30" y="378"/>
                    <a:pt x="0" y="255"/>
                  </a:cubicBezTo>
                  <a:cubicBezTo>
                    <a:pt x="22" y="195"/>
                    <a:pt x="63" y="127"/>
                    <a:pt x="93" y="69"/>
                  </a:cubicBezTo>
                  <a:cubicBezTo>
                    <a:pt x="107" y="42"/>
                    <a:pt x="109" y="8"/>
                    <a:pt x="142" y="0"/>
                  </a:cubicBezTo>
                  <a:close/>
                  <a:moveTo>
                    <a:pt x="356" y="433"/>
                  </a:moveTo>
                  <a:cubicBezTo>
                    <a:pt x="373" y="440"/>
                    <a:pt x="408" y="446"/>
                    <a:pt x="444" y="451"/>
                  </a:cubicBezTo>
                  <a:cubicBezTo>
                    <a:pt x="465" y="435"/>
                    <a:pt x="470" y="410"/>
                    <a:pt x="482" y="381"/>
                  </a:cubicBezTo>
                  <a:cubicBezTo>
                    <a:pt x="508" y="319"/>
                    <a:pt x="558" y="264"/>
                    <a:pt x="560" y="198"/>
                  </a:cubicBezTo>
                  <a:cubicBezTo>
                    <a:pt x="529" y="166"/>
                    <a:pt x="487" y="184"/>
                    <a:pt x="459" y="152"/>
                  </a:cubicBezTo>
                  <a:cubicBezTo>
                    <a:pt x="443" y="150"/>
                    <a:pt x="432" y="143"/>
                    <a:pt x="423" y="134"/>
                  </a:cubicBezTo>
                  <a:cubicBezTo>
                    <a:pt x="349" y="122"/>
                    <a:pt x="287" y="82"/>
                    <a:pt x="230" y="56"/>
                  </a:cubicBezTo>
                  <a:cubicBezTo>
                    <a:pt x="204" y="45"/>
                    <a:pt x="155" y="32"/>
                    <a:pt x="142" y="51"/>
                  </a:cubicBezTo>
                  <a:cubicBezTo>
                    <a:pt x="134" y="45"/>
                    <a:pt x="129" y="59"/>
                    <a:pt x="119" y="59"/>
                  </a:cubicBezTo>
                  <a:cubicBezTo>
                    <a:pt x="107" y="73"/>
                    <a:pt x="104" y="97"/>
                    <a:pt x="85" y="105"/>
                  </a:cubicBezTo>
                  <a:cubicBezTo>
                    <a:pt x="73" y="181"/>
                    <a:pt x="23" y="193"/>
                    <a:pt x="21" y="273"/>
                  </a:cubicBezTo>
                  <a:cubicBezTo>
                    <a:pt x="73" y="343"/>
                    <a:pt x="187" y="345"/>
                    <a:pt x="255" y="394"/>
                  </a:cubicBezTo>
                  <a:cubicBezTo>
                    <a:pt x="267" y="394"/>
                    <a:pt x="266" y="396"/>
                    <a:pt x="276" y="394"/>
                  </a:cubicBezTo>
                  <a:cubicBezTo>
                    <a:pt x="277" y="408"/>
                    <a:pt x="307" y="401"/>
                    <a:pt x="317" y="412"/>
                  </a:cubicBezTo>
                  <a:cubicBezTo>
                    <a:pt x="315" y="412"/>
                    <a:pt x="312" y="412"/>
                    <a:pt x="312" y="414"/>
                  </a:cubicBezTo>
                  <a:cubicBezTo>
                    <a:pt x="331" y="415"/>
                    <a:pt x="343" y="426"/>
                    <a:pt x="356" y="43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1" name="Freeform 147"/>
            <p:cNvSpPr>
              <a:spLocks/>
            </p:cNvSpPr>
            <p:nvPr/>
          </p:nvSpPr>
          <p:spPr bwMode="auto">
            <a:xfrm>
              <a:off x="8642350" y="822325"/>
              <a:ext cx="201613" cy="80963"/>
            </a:xfrm>
            <a:custGeom>
              <a:avLst/>
              <a:gdLst>
                <a:gd name="T0" fmla="*/ 0 w 314"/>
                <a:gd name="T1" fmla="*/ 3 h 127"/>
                <a:gd name="T2" fmla="*/ 129 w 314"/>
                <a:gd name="T3" fmla="*/ 37 h 127"/>
                <a:gd name="T4" fmla="*/ 178 w 314"/>
                <a:gd name="T5" fmla="*/ 68 h 127"/>
                <a:gd name="T6" fmla="*/ 256 w 314"/>
                <a:gd name="T7" fmla="*/ 96 h 127"/>
                <a:gd name="T8" fmla="*/ 297 w 314"/>
                <a:gd name="T9" fmla="*/ 127 h 127"/>
                <a:gd name="T10" fmla="*/ 91 w 314"/>
                <a:gd name="T11" fmla="*/ 42 h 127"/>
                <a:gd name="T12" fmla="*/ 93 w 314"/>
                <a:gd name="T13" fmla="*/ 44 h 127"/>
                <a:gd name="T14" fmla="*/ 0 w 314"/>
                <a:gd name="T15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4" h="127">
                  <a:moveTo>
                    <a:pt x="0" y="3"/>
                  </a:moveTo>
                  <a:cubicBezTo>
                    <a:pt x="35" y="0"/>
                    <a:pt x="88" y="37"/>
                    <a:pt x="129" y="37"/>
                  </a:cubicBezTo>
                  <a:cubicBezTo>
                    <a:pt x="144" y="48"/>
                    <a:pt x="164" y="55"/>
                    <a:pt x="178" y="68"/>
                  </a:cubicBezTo>
                  <a:cubicBezTo>
                    <a:pt x="205" y="70"/>
                    <a:pt x="229" y="86"/>
                    <a:pt x="256" y="96"/>
                  </a:cubicBezTo>
                  <a:cubicBezTo>
                    <a:pt x="273" y="92"/>
                    <a:pt x="314" y="105"/>
                    <a:pt x="297" y="127"/>
                  </a:cubicBezTo>
                  <a:cubicBezTo>
                    <a:pt x="225" y="99"/>
                    <a:pt x="148" y="68"/>
                    <a:pt x="91" y="42"/>
                  </a:cubicBezTo>
                  <a:cubicBezTo>
                    <a:pt x="90" y="44"/>
                    <a:pt x="92" y="44"/>
                    <a:pt x="93" y="44"/>
                  </a:cubicBezTo>
                  <a:cubicBezTo>
                    <a:pt x="70" y="33"/>
                    <a:pt x="28" y="19"/>
                    <a:pt x="0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2" name="Freeform 148"/>
            <p:cNvSpPr>
              <a:spLocks/>
            </p:cNvSpPr>
            <p:nvPr/>
          </p:nvSpPr>
          <p:spPr bwMode="auto">
            <a:xfrm>
              <a:off x="8578850" y="900113"/>
              <a:ext cx="214313" cy="93663"/>
            </a:xfrm>
            <a:custGeom>
              <a:avLst/>
              <a:gdLst>
                <a:gd name="T0" fmla="*/ 333 w 333"/>
                <a:gd name="T1" fmla="*/ 134 h 143"/>
                <a:gd name="T2" fmla="*/ 328 w 333"/>
                <a:gd name="T3" fmla="*/ 139 h 143"/>
                <a:gd name="T4" fmla="*/ 299 w 333"/>
                <a:gd name="T5" fmla="*/ 129 h 143"/>
                <a:gd name="T6" fmla="*/ 158 w 333"/>
                <a:gd name="T7" fmla="*/ 69 h 143"/>
                <a:gd name="T8" fmla="*/ 0 w 333"/>
                <a:gd name="T9" fmla="*/ 18 h 143"/>
                <a:gd name="T10" fmla="*/ 83 w 333"/>
                <a:gd name="T11" fmla="*/ 20 h 143"/>
                <a:gd name="T12" fmla="*/ 330 w 333"/>
                <a:gd name="T13" fmla="*/ 126 h 143"/>
                <a:gd name="T14" fmla="*/ 333 w 333"/>
                <a:gd name="T15" fmla="*/ 13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43">
                  <a:moveTo>
                    <a:pt x="333" y="134"/>
                  </a:moveTo>
                  <a:cubicBezTo>
                    <a:pt x="332" y="136"/>
                    <a:pt x="331" y="138"/>
                    <a:pt x="328" y="139"/>
                  </a:cubicBezTo>
                  <a:cubicBezTo>
                    <a:pt x="320" y="143"/>
                    <a:pt x="305" y="136"/>
                    <a:pt x="299" y="129"/>
                  </a:cubicBezTo>
                  <a:cubicBezTo>
                    <a:pt x="247" y="109"/>
                    <a:pt x="200" y="95"/>
                    <a:pt x="158" y="69"/>
                  </a:cubicBezTo>
                  <a:cubicBezTo>
                    <a:pt x="107" y="51"/>
                    <a:pt x="49" y="30"/>
                    <a:pt x="0" y="18"/>
                  </a:cubicBezTo>
                  <a:cubicBezTo>
                    <a:pt x="15" y="0"/>
                    <a:pt x="50" y="18"/>
                    <a:pt x="83" y="20"/>
                  </a:cubicBezTo>
                  <a:cubicBezTo>
                    <a:pt x="161" y="70"/>
                    <a:pt x="241" y="91"/>
                    <a:pt x="330" y="126"/>
                  </a:cubicBezTo>
                  <a:cubicBezTo>
                    <a:pt x="330" y="130"/>
                    <a:pt x="330" y="133"/>
                    <a:pt x="333" y="13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17061" y="3072587"/>
            <a:ext cx="1236197" cy="646067"/>
            <a:chOff x="10112283" y="4643438"/>
            <a:chExt cx="1403350" cy="733425"/>
          </a:xfrm>
          <a:solidFill>
            <a:schemeClr val="accent2"/>
          </a:solidFill>
        </p:grpSpPr>
        <p:sp>
          <p:nvSpPr>
            <p:cNvPr id="64" name="Freeform 100"/>
            <p:cNvSpPr>
              <a:spLocks/>
            </p:cNvSpPr>
            <p:nvPr/>
          </p:nvSpPr>
          <p:spPr bwMode="auto">
            <a:xfrm>
              <a:off x="11060816" y="4737665"/>
              <a:ext cx="127000" cy="17463"/>
            </a:xfrm>
            <a:custGeom>
              <a:avLst/>
              <a:gdLst>
                <a:gd name="T0" fmla="*/ 161 w 163"/>
                <a:gd name="T1" fmla="*/ 9 h 24"/>
                <a:gd name="T2" fmla="*/ 157 w 163"/>
                <a:gd name="T3" fmla="*/ 24 h 24"/>
                <a:gd name="T4" fmla="*/ 0 w 163"/>
                <a:gd name="T5" fmla="*/ 23 h 24"/>
                <a:gd name="T6" fmla="*/ 63 w 163"/>
                <a:gd name="T7" fmla="*/ 5 h 24"/>
                <a:gd name="T8" fmla="*/ 91 w 163"/>
                <a:gd name="T9" fmla="*/ 0 h 24"/>
                <a:gd name="T10" fmla="*/ 132 w 163"/>
                <a:gd name="T11" fmla="*/ 8 h 24"/>
                <a:gd name="T12" fmla="*/ 161 w 163"/>
                <a:gd name="T13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4">
                  <a:moveTo>
                    <a:pt x="161" y="9"/>
                  </a:moveTo>
                  <a:cubicBezTo>
                    <a:pt x="163" y="17"/>
                    <a:pt x="159" y="20"/>
                    <a:pt x="157" y="24"/>
                  </a:cubicBezTo>
                  <a:cubicBezTo>
                    <a:pt x="107" y="11"/>
                    <a:pt x="56" y="16"/>
                    <a:pt x="0" y="23"/>
                  </a:cubicBezTo>
                  <a:cubicBezTo>
                    <a:pt x="6" y="0"/>
                    <a:pt x="39" y="7"/>
                    <a:pt x="63" y="5"/>
                  </a:cubicBezTo>
                  <a:cubicBezTo>
                    <a:pt x="73" y="4"/>
                    <a:pt x="82" y="0"/>
                    <a:pt x="91" y="0"/>
                  </a:cubicBezTo>
                  <a:cubicBezTo>
                    <a:pt x="106" y="0"/>
                    <a:pt x="119" y="7"/>
                    <a:pt x="132" y="8"/>
                  </a:cubicBezTo>
                  <a:cubicBezTo>
                    <a:pt x="143" y="8"/>
                    <a:pt x="154" y="1"/>
                    <a:pt x="161" y="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5" name="Freeform 101"/>
            <p:cNvSpPr>
              <a:spLocks/>
            </p:cNvSpPr>
            <p:nvPr/>
          </p:nvSpPr>
          <p:spPr bwMode="auto">
            <a:xfrm>
              <a:off x="11065579" y="4769415"/>
              <a:ext cx="120650" cy="22225"/>
            </a:xfrm>
            <a:custGeom>
              <a:avLst/>
              <a:gdLst>
                <a:gd name="T0" fmla="*/ 151 w 155"/>
                <a:gd name="T1" fmla="*/ 9 h 29"/>
                <a:gd name="T2" fmla="*/ 154 w 155"/>
                <a:gd name="T3" fmla="*/ 24 h 29"/>
                <a:gd name="T4" fmla="*/ 111 w 155"/>
                <a:gd name="T5" fmla="*/ 14 h 29"/>
                <a:gd name="T6" fmla="*/ 4 w 155"/>
                <a:gd name="T7" fmla="*/ 26 h 29"/>
                <a:gd name="T8" fmla="*/ 1 w 155"/>
                <a:gd name="T9" fmla="*/ 17 h 29"/>
                <a:gd name="T10" fmla="*/ 98 w 155"/>
                <a:gd name="T11" fmla="*/ 3 h 29"/>
                <a:gd name="T12" fmla="*/ 151 w 155"/>
                <a:gd name="T13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29">
                  <a:moveTo>
                    <a:pt x="151" y="9"/>
                  </a:moveTo>
                  <a:cubicBezTo>
                    <a:pt x="152" y="13"/>
                    <a:pt x="155" y="17"/>
                    <a:pt x="154" y="24"/>
                  </a:cubicBezTo>
                  <a:cubicBezTo>
                    <a:pt x="139" y="29"/>
                    <a:pt x="124" y="19"/>
                    <a:pt x="111" y="14"/>
                  </a:cubicBezTo>
                  <a:cubicBezTo>
                    <a:pt x="69" y="12"/>
                    <a:pt x="38" y="17"/>
                    <a:pt x="4" y="26"/>
                  </a:cubicBezTo>
                  <a:cubicBezTo>
                    <a:pt x="4" y="23"/>
                    <a:pt x="0" y="19"/>
                    <a:pt x="1" y="17"/>
                  </a:cubicBezTo>
                  <a:cubicBezTo>
                    <a:pt x="2" y="1"/>
                    <a:pt x="73" y="0"/>
                    <a:pt x="98" y="3"/>
                  </a:cubicBezTo>
                  <a:cubicBezTo>
                    <a:pt x="118" y="5"/>
                    <a:pt x="130" y="7"/>
                    <a:pt x="151" y="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11087804" y="4999603"/>
              <a:ext cx="93663" cy="19050"/>
            </a:xfrm>
            <a:custGeom>
              <a:avLst/>
              <a:gdLst>
                <a:gd name="T0" fmla="*/ 112 w 119"/>
                <a:gd name="T1" fmla="*/ 3 h 24"/>
                <a:gd name="T2" fmla="*/ 118 w 119"/>
                <a:gd name="T3" fmla="*/ 16 h 24"/>
                <a:gd name="T4" fmla="*/ 107 w 119"/>
                <a:gd name="T5" fmla="*/ 24 h 24"/>
                <a:gd name="T6" fmla="*/ 0 w 119"/>
                <a:gd name="T7" fmla="*/ 13 h 24"/>
                <a:gd name="T8" fmla="*/ 27 w 119"/>
                <a:gd name="T9" fmla="*/ 3 h 24"/>
                <a:gd name="T10" fmla="*/ 112 w 119"/>
                <a:gd name="T11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24">
                  <a:moveTo>
                    <a:pt x="112" y="3"/>
                  </a:moveTo>
                  <a:cubicBezTo>
                    <a:pt x="114" y="7"/>
                    <a:pt x="119" y="9"/>
                    <a:pt x="118" y="16"/>
                  </a:cubicBezTo>
                  <a:cubicBezTo>
                    <a:pt x="115" y="20"/>
                    <a:pt x="111" y="21"/>
                    <a:pt x="107" y="24"/>
                  </a:cubicBezTo>
                  <a:cubicBezTo>
                    <a:pt x="81" y="10"/>
                    <a:pt x="25" y="22"/>
                    <a:pt x="0" y="13"/>
                  </a:cubicBezTo>
                  <a:cubicBezTo>
                    <a:pt x="2" y="0"/>
                    <a:pt x="21" y="4"/>
                    <a:pt x="27" y="3"/>
                  </a:cubicBezTo>
                  <a:cubicBezTo>
                    <a:pt x="47" y="0"/>
                    <a:pt x="88" y="10"/>
                    <a:pt x="112" y="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7" name="Freeform 103"/>
            <p:cNvSpPr>
              <a:spLocks/>
            </p:cNvSpPr>
            <p:nvPr/>
          </p:nvSpPr>
          <p:spPr bwMode="auto">
            <a:xfrm>
              <a:off x="11087804" y="5020240"/>
              <a:ext cx="96838" cy="25400"/>
            </a:xfrm>
            <a:custGeom>
              <a:avLst/>
              <a:gdLst>
                <a:gd name="T0" fmla="*/ 115 w 123"/>
                <a:gd name="T1" fmla="*/ 13 h 33"/>
                <a:gd name="T2" fmla="*/ 117 w 123"/>
                <a:gd name="T3" fmla="*/ 33 h 33"/>
                <a:gd name="T4" fmla="*/ 44 w 123"/>
                <a:gd name="T5" fmla="*/ 21 h 33"/>
                <a:gd name="T6" fmla="*/ 0 w 123"/>
                <a:gd name="T7" fmla="*/ 15 h 33"/>
                <a:gd name="T8" fmla="*/ 115 w 123"/>
                <a:gd name="T9" fmla="*/ 1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33">
                  <a:moveTo>
                    <a:pt x="115" y="13"/>
                  </a:moveTo>
                  <a:cubicBezTo>
                    <a:pt x="123" y="18"/>
                    <a:pt x="118" y="30"/>
                    <a:pt x="117" y="33"/>
                  </a:cubicBezTo>
                  <a:cubicBezTo>
                    <a:pt x="93" y="32"/>
                    <a:pt x="70" y="23"/>
                    <a:pt x="44" y="21"/>
                  </a:cubicBezTo>
                  <a:cubicBezTo>
                    <a:pt x="29" y="20"/>
                    <a:pt x="1" y="31"/>
                    <a:pt x="0" y="15"/>
                  </a:cubicBezTo>
                  <a:cubicBezTo>
                    <a:pt x="33" y="0"/>
                    <a:pt x="70" y="20"/>
                    <a:pt x="115" y="1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8" name="Freeform 104"/>
            <p:cNvSpPr>
              <a:spLocks/>
            </p:cNvSpPr>
            <p:nvPr/>
          </p:nvSpPr>
          <p:spPr bwMode="auto">
            <a:xfrm>
              <a:off x="11086216" y="5244078"/>
              <a:ext cx="100013" cy="25400"/>
            </a:xfrm>
            <a:custGeom>
              <a:avLst/>
              <a:gdLst>
                <a:gd name="T0" fmla="*/ 120 w 129"/>
                <a:gd name="T1" fmla="*/ 14 h 34"/>
                <a:gd name="T2" fmla="*/ 114 w 129"/>
                <a:gd name="T3" fmla="*/ 34 h 34"/>
                <a:gd name="T4" fmla="*/ 103 w 129"/>
                <a:gd name="T5" fmla="*/ 29 h 34"/>
                <a:gd name="T6" fmla="*/ 0 w 129"/>
                <a:gd name="T7" fmla="*/ 22 h 34"/>
                <a:gd name="T8" fmla="*/ 65 w 129"/>
                <a:gd name="T9" fmla="*/ 14 h 34"/>
                <a:gd name="T10" fmla="*/ 120 w 129"/>
                <a:gd name="T11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34">
                  <a:moveTo>
                    <a:pt x="120" y="14"/>
                  </a:moveTo>
                  <a:cubicBezTo>
                    <a:pt x="127" y="19"/>
                    <a:pt x="129" y="32"/>
                    <a:pt x="114" y="34"/>
                  </a:cubicBezTo>
                  <a:cubicBezTo>
                    <a:pt x="111" y="34"/>
                    <a:pt x="107" y="30"/>
                    <a:pt x="103" y="29"/>
                  </a:cubicBezTo>
                  <a:cubicBezTo>
                    <a:pt x="75" y="22"/>
                    <a:pt x="26" y="27"/>
                    <a:pt x="0" y="22"/>
                  </a:cubicBezTo>
                  <a:cubicBezTo>
                    <a:pt x="13" y="0"/>
                    <a:pt x="51" y="14"/>
                    <a:pt x="65" y="14"/>
                  </a:cubicBezTo>
                  <a:cubicBezTo>
                    <a:pt x="93" y="13"/>
                    <a:pt x="98" y="19"/>
                    <a:pt x="120" y="1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9" name="Freeform 105"/>
            <p:cNvSpPr>
              <a:spLocks/>
            </p:cNvSpPr>
            <p:nvPr/>
          </p:nvSpPr>
          <p:spPr bwMode="auto">
            <a:xfrm>
              <a:off x="11081454" y="5275828"/>
              <a:ext cx="106363" cy="30163"/>
            </a:xfrm>
            <a:custGeom>
              <a:avLst/>
              <a:gdLst>
                <a:gd name="T0" fmla="*/ 128 w 137"/>
                <a:gd name="T1" fmla="*/ 9 h 40"/>
                <a:gd name="T2" fmla="*/ 137 w 137"/>
                <a:gd name="T3" fmla="*/ 23 h 40"/>
                <a:gd name="T4" fmla="*/ 103 w 137"/>
                <a:gd name="T5" fmla="*/ 31 h 40"/>
                <a:gd name="T6" fmla="*/ 25 w 137"/>
                <a:gd name="T7" fmla="*/ 23 h 40"/>
                <a:gd name="T8" fmla="*/ 0 w 137"/>
                <a:gd name="T9" fmla="*/ 15 h 40"/>
                <a:gd name="T10" fmla="*/ 128 w 137"/>
                <a:gd name="T11" fmla="*/ 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40">
                  <a:moveTo>
                    <a:pt x="128" y="9"/>
                  </a:moveTo>
                  <a:cubicBezTo>
                    <a:pt x="132" y="13"/>
                    <a:pt x="134" y="18"/>
                    <a:pt x="137" y="23"/>
                  </a:cubicBezTo>
                  <a:cubicBezTo>
                    <a:pt x="132" y="40"/>
                    <a:pt x="121" y="32"/>
                    <a:pt x="103" y="31"/>
                  </a:cubicBezTo>
                  <a:cubicBezTo>
                    <a:pt x="84" y="29"/>
                    <a:pt x="51" y="25"/>
                    <a:pt x="25" y="23"/>
                  </a:cubicBezTo>
                  <a:cubicBezTo>
                    <a:pt x="16" y="22"/>
                    <a:pt x="2" y="27"/>
                    <a:pt x="0" y="15"/>
                  </a:cubicBezTo>
                  <a:cubicBezTo>
                    <a:pt x="32" y="0"/>
                    <a:pt x="88" y="29"/>
                    <a:pt x="128" y="9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0" name="Freeform 106"/>
            <p:cNvSpPr>
              <a:spLocks noEditPoints="1"/>
            </p:cNvSpPr>
            <p:nvPr/>
          </p:nvSpPr>
          <p:spPr bwMode="auto">
            <a:xfrm>
              <a:off x="10112283" y="4643438"/>
              <a:ext cx="1403350" cy="733425"/>
            </a:xfrm>
            <a:custGeom>
              <a:avLst/>
              <a:gdLst>
                <a:gd name="T0" fmla="*/ 603 w 1801"/>
                <a:gd name="T1" fmla="*/ 98 h 942"/>
                <a:gd name="T2" fmla="*/ 1024 w 1801"/>
                <a:gd name="T3" fmla="*/ 159 h 942"/>
                <a:gd name="T4" fmla="*/ 1393 w 1801"/>
                <a:gd name="T5" fmla="*/ 98 h 942"/>
                <a:gd name="T6" fmla="*/ 1764 w 1801"/>
                <a:gd name="T7" fmla="*/ 758 h 942"/>
                <a:gd name="T8" fmla="*/ 1516 w 1801"/>
                <a:gd name="T9" fmla="*/ 879 h 942"/>
                <a:gd name="T10" fmla="*/ 1235 w 1801"/>
                <a:gd name="T11" fmla="*/ 935 h 942"/>
                <a:gd name="T12" fmla="*/ 912 w 1801"/>
                <a:gd name="T13" fmla="*/ 903 h 942"/>
                <a:gd name="T14" fmla="*/ 591 w 1801"/>
                <a:gd name="T15" fmla="*/ 883 h 942"/>
                <a:gd name="T16" fmla="*/ 229 w 1801"/>
                <a:gd name="T17" fmla="*/ 885 h 942"/>
                <a:gd name="T18" fmla="*/ 274 w 1801"/>
                <a:gd name="T19" fmla="*/ 244 h 942"/>
                <a:gd name="T20" fmla="*/ 1390 w 1801"/>
                <a:gd name="T21" fmla="*/ 692 h 942"/>
                <a:gd name="T22" fmla="*/ 1203 w 1801"/>
                <a:gd name="T23" fmla="*/ 54 h 942"/>
                <a:gd name="T24" fmla="*/ 1297 w 1801"/>
                <a:gd name="T25" fmla="*/ 929 h 942"/>
                <a:gd name="T26" fmla="*/ 1182 w 1801"/>
                <a:gd name="T27" fmla="*/ 883 h 942"/>
                <a:gd name="T28" fmla="*/ 1187 w 1801"/>
                <a:gd name="T29" fmla="*/ 59 h 942"/>
                <a:gd name="T30" fmla="*/ 705 w 1801"/>
                <a:gd name="T31" fmla="*/ 103 h 942"/>
                <a:gd name="T32" fmla="*/ 515 w 1801"/>
                <a:gd name="T33" fmla="*/ 256 h 942"/>
                <a:gd name="T34" fmla="*/ 589 w 1801"/>
                <a:gd name="T35" fmla="*/ 868 h 942"/>
                <a:gd name="T36" fmla="*/ 585 w 1801"/>
                <a:gd name="T37" fmla="*/ 127 h 942"/>
                <a:gd name="T38" fmla="*/ 1029 w 1801"/>
                <a:gd name="T39" fmla="*/ 297 h 942"/>
                <a:gd name="T40" fmla="*/ 809 w 1801"/>
                <a:gd name="T41" fmla="*/ 178 h 942"/>
                <a:gd name="T42" fmla="*/ 820 w 1801"/>
                <a:gd name="T43" fmla="*/ 744 h 942"/>
                <a:gd name="T44" fmla="*/ 603 w 1801"/>
                <a:gd name="T45" fmla="*/ 203 h 942"/>
                <a:gd name="T46" fmla="*/ 274 w 1801"/>
                <a:gd name="T47" fmla="*/ 260 h 942"/>
                <a:gd name="T48" fmla="*/ 83 w 1801"/>
                <a:gd name="T49" fmla="*/ 803 h 942"/>
                <a:gd name="T50" fmla="*/ 395 w 1801"/>
                <a:gd name="T51" fmla="*/ 233 h 942"/>
                <a:gd name="T52" fmla="*/ 1164 w 1801"/>
                <a:gd name="T53" fmla="*/ 268 h 942"/>
                <a:gd name="T54" fmla="*/ 1165 w 1801"/>
                <a:gd name="T55" fmla="*/ 891 h 942"/>
                <a:gd name="T56" fmla="*/ 363 w 1801"/>
                <a:gd name="T57" fmla="*/ 448 h 942"/>
                <a:gd name="T58" fmla="*/ 433 w 1801"/>
                <a:gd name="T59" fmla="*/ 301 h 942"/>
                <a:gd name="T60" fmla="*/ 380 w 1801"/>
                <a:gd name="T61" fmla="*/ 389 h 942"/>
                <a:gd name="T62" fmla="*/ 332 w 1801"/>
                <a:gd name="T63" fmla="*/ 489 h 942"/>
                <a:gd name="T64" fmla="*/ 241 w 1801"/>
                <a:gd name="T65" fmla="*/ 695 h 942"/>
                <a:gd name="T66" fmla="*/ 266 w 1801"/>
                <a:gd name="T67" fmla="*/ 688 h 942"/>
                <a:gd name="T68" fmla="*/ 601 w 1801"/>
                <a:gd name="T69" fmla="*/ 266 h 942"/>
                <a:gd name="T70" fmla="*/ 806 w 1801"/>
                <a:gd name="T71" fmla="*/ 576 h 942"/>
                <a:gd name="T72" fmla="*/ 1043 w 1801"/>
                <a:gd name="T73" fmla="*/ 868 h 942"/>
                <a:gd name="T74" fmla="*/ 1467 w 1801"/>
                <a:gd name="T75" fmla="*/ 397 h 942"/>
                <a:gd name="T76" fmla="*/ 1405 w 1801"/>
                <a:gd name="T77" fmla="*/ 329 h 942"/>
                <a:gd name="T78" fmla="*/ 403 w 1801"/>
                <a:gd name="T79" fmla="*/ 300 h 942"/>
                <a:gd name="T80" fmla="*/ 447 w 1801"/>
                <a:gd name="T81" fmla="*/ 319 h 942"/>
                <a:gd name="T82" fmla="*/ 567 w 1801"/>
                <a:gd name="T83" fmla="*/ 876 h 942"/>
                <a:gd name="T84" fmla="*/ 492 w 1801"/>
                <a:gd name="T85" fmla="*/ 333 h 942"/>
                <a:gd name="T86" fmla="*/ 1393 w 1801"/>
                <a:gd name="T87" fmla="*/ 538 h 942"/>
                <a:gd name="T88" fmla="*/ 1610 w 1801"/>
                <a:gd name="T89" fmla="*/ 888 h 942"/>
                <a:gd name="T90" fmla="*/ 1393 w 1801"/>
                <a:gd name="T91" fmla="*/ 380 h 942"/>
                <a:gd name="T92" fmla="*/ 1579 w 1801"/>
                <a:gd name="T93" fmla="*/ 410 h 942"/>
                <a:gd name="T94" fmla="*/ 1464 w 1801"/>
                <a:gd name="T95" fmla="*/ 503 h 942"/>
                <a:gd name="T96" fmla="*/ 336 w 1801"/>
                <a:gd name="T97" fmla="*/ 548 h 942"/>
                <a:gd name="T98" fmla="*/ 377 w 1801"/>
                <a:gd name="T99" fmla="*/ 645 h 942"/>
                <a:gd name="T100" fmla="*/ 1473 w 1801"/>
                <a:gd name="T101" fmla="*/ 523 h 942"/>
                <a:gd name="T102" fmla="*/ 274 w 1801"/>
                <a:gd name="T103" fmla="*/ 585 h 942"/>
                <a:gd name="T104" fmla="*/ 351 w 1801"/>
                <a:gd name="T105" fmla="*/ 620 h 942"/>
                <a:gd name="T106" fmla="*/ 1702 w 1801"/>
                <a:gd name="T107" fmla="*/ 657 h 942"/>
                <a:gd name="T108" fmla="*/ 198 w 1801"/>
                <a:gd name="T109" fmla="*/ 736 h 942"/>
                <a:gd name="T110" fmla="*/ 1746 w 1801"/>
                <a:gd name="T111" fmla="*/ 801 h 942"/>
                <a:gd name="T112" fmla="*/ 805 w 1801"/>
                <a:gd name="T113" fmla="*/ 818 h 942"/>
                <a:gd name="T114" fmla="*/ 179 w 1801"/>
                <a:gd name="T115" fmla="*/ 783 h 942"/>
                <a:gd name="T116" fmla="*/ 1784 w 1801"/>
                <a:gd name="T117" fmla="*/ 850 h 942"/>
                <a:gd name="T118" fmla="*/ 606 w 1801"/>
                <a:gd name="T119" fmla="*/ 873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01" h="942">
                  <a:moveTo>
                    <a:pt x="418" y="203"/>
                  </a:moveTo>
                  <a:cubicBezTo>
                    <a:pt x="424" y="202"/>
                    <a:pt x="431" y="207"/>
                    <a:pt x="439" y="209"/>
                  </a:cubicBezTo>
                  <a:cubicBezTo>
                    <a:pt x="446" y="193"/>
                    <a:pt x="437" y="167"/>
                    <a:pt x="448" y="154"/>
                  </a:cubicBezTo>
                  <a:cubicBezTo>
                    <a:pt x="483" y="148"/>
                    <a:pt x="521" y="145"/>
                    <a:pt x="559" y="125"/>
                  </a:cubicBezTo>
                  <a:cubicBezTo>
                    <a:pt x="570" y="120"/>
                    <a:pt x="582" y="114"/>
                    <a:pt x="586" y="109"/>
                  </a:cubicBezTo>
                  <a:cubicBezTo>
                    <a:pt x="592" y="108"/>
                    <a:pt x="591" y="104"/>
                    <a:pt x="595" y="109"/>
                  </a:cubicBezTo>
                  <a:cubicBezTo>
                    <a:pt x="598" y="105"/>
                    <a:pt x="601" y="103"/>
                    <a:pt x="603" y="98"/>
                  </a:cubicBezTo>
                  <a:cubicBezTo>
                    <a:pt x="632" y="93"/>
                    <a:pt x="665" y="90"/>
                    <a:pt x="691" y="89"/>
                  </a:cubicBezTo>
                  <a:cubicBezTo>
                    <a:pt x="715" y="89"/>
                    <a:pt x="740" y="91"/>
                    <a:pt x="762" y="98"/>
                  </a:cubicBezTo>
                  <a:cubicBezTo>
                    <a:pt x="775" y="102"/>
                    <a:pt x="791" y="104"/>
                    <a:pt x="803" y="119"/>
                  </a:cubicBezTo>
                  <a:cubicBezTo>
                    <a:pt x="807" y="131"/>
                    <a:pt x="808" y="136"/>
                    <a:pt x="808" y="144"/>
                  </a:cubicBezTo>
                  <a:cubicBezTo>
                    <a:pt x="816" y="144"/>
                    <a:pt x="827" y="139"/>
                    <a:pt x="841" y="138"/>
                  </a:cubicBezTo>
                  <a:cubicBezTo>
                    <a:pt x="864" y="136"/>
                    <a:pt x="896" y="145"/>
                    <a:pt x="926" y="148"/>
                  </a:cubicBezTo>
                  <a:cubicBezTo>
                    <a:pt x="956" y="151"/>
                    <a:pt x="1002" y="136"/>
                    <a:pt x="1024" y="159"/>
                  </a:cubicBezTo>
                  <a:cubicBezTo>
                    <a:pt x="1034" y="169"/>
                    <a:pt x="1041" y="195"/>
                    <a:pt x="1044" y="215"/>
                  </a:cubicBezTo>
                  <a:cubicBezTo>
                    <a:pt x="1046" y="227"/>
                    <a:pt x="1045" y="238"/>
                    <a:pt x="1043" y="248"/>
                  </a:cubicBezTo>
                  <a:cubicBezTo>
                    <a:pt x="1056" y="248"/>
                    <a:pt x="1067" y="236"/>
                    <a:pt x="1081" y="238"/>
                  </a:cubicBezTo>
                  <a:cubicBezTo>
                    <a:pt x="1091" y="180"/>
                    <a:pt x="1074" y="116"/>
                    <a:pt x="1088" y="77"/>
                  </a:cubicBezTo>
                  <a:cubicBezTo>
                    <a:pt x="1125" y="70"/>
                    <a:pt x="1164" y="53"/>
                    <a:pt x="1200" y="37"/>
                  </a:cubicBezTo>
                  <a:cubicBezTo>
                    <a:pt x="1246" y="0"/>
                    <a:pt x="1316" y="6"/>
                    <a:pt x="1369" y="19"/>
                  </a:cubicBezTo>
                  <a:cubicBezTo>
                    <a:pt x="1396" y="33"/>
                    <a:pt x="1390" y="63"/>
                    <a:pt x="1393" y="98"/>
                  </a:cubicBezTo>
                  <a:cubicBezTo>
                    <a:pt x="1398" y="164"/>
                    <a:pt x="1399" y="245"/>
                    <a:pt x="1394" y="307"/>
                  </a:cubicBezTo>
                  <a:cubicBezTo>
                    <a:pt x="1426" y="281"/>
                    <a:pt x="1479" y="261"/>
                    <a:pt x="1529" y="272"/>
                  </a:cubicBezTo>
                  <a:cubicBezTo>
                    <a:pt x="1541" y="292"/>
                    <a:pt x="1549" y="314"/>
                    <a:pt x="1560" y="335"/>
                  </a:cubicBezTo>
                  <a:cubicBezTo>
                    <a:pt x="1565" y="346"/>
                    <a:pt x="1568" y="357"/>
                    <a:pt x="1573" y="369"/>
                  </a:cubicBezTo>
                  <a:cubicBezTo>
                    <a:pt x="1592" y="419"/>
                    <a:pt x="1626" y="465"/>
                    <a:pt x="1649" y="518"/>
                  </a:cubicBezTo>
                  <a:cubicBezTo>
                    <a:pt x="1654" y="530"/>
                    <a:pt x="1663" y="542"/>
                    <a:pt x="1669" y="554"/>
                  </a:cubicBezTo>
                  <a:cubicBezTo>
                    <a:pt x="1700" y="621"/>
                    <a:pt x="1729" y="692"/>
                    <a:pt x="1764" y="758"/>
                  </a:cubicBezTo>
                  <a:cubicBezTo>
                    <a:pt x="1767" y="762"/>
                    <a:pt x="1769" y="767"/>
                    <a:pt x="1775" y="770"/>
                  </a:cubicBezTo>
                  <a:cubicBezTo>
                    <a:pt x="1776" y="774"/>
                    <a:pt x="1773" y="775"/>
                    <a:pt x="1773" y="779"/>
                  </a:cubicBezTo>
                  <a:cubicBezTo>
                    <a:pt x="1785" y="793"/>
                    <a:pt x="1789" y="814"/>
                    <a:pt x="1801" y="827"/>
                  </a:cubicBezTo>
                  <a:cubicBezTo>
                    <a:pt x="1800" y="866"/>
                    <a:pt x="1762" y="912"/>
                    <a:pt x="1723" y="918"/>
                  </a:cubicBezTo>
                  <a:cubicBezTo>
                    <a:pt x="1690" y="924"/>
                    <a:pt x="1662" y="922"/>
                    <a:pt x="1635" y="912"/>
                  </a:cubicBezTo>
                  <a:cubicBezTo>
                    <a:pt x="1623" y="908"/>
                    <a:pt x="1611" y="902"/>
                    <a:pt x="1596" y="905"/>
                  </a:cubicBezTo>
                  <a:cubicBezTo>
                    <a:pt x="1572" y="895"/>
                    <a:pt x="1543" y="889"/>
                    <a:pt x="1516" y="879"/>
                  </a:cubicBezTo>
                  <a:cubicBezTo>
                    <a:pt x="1503" y="874"/>
                    <a:pt x="1486" y="868"/>
                    <a:pt x="1481" y="862"/>
                  </a:cubicBezTo>
                  <a:cubicBezTo>
                    <a:pt x="1473" y="854"/>
                    <a:pt x="1469" y="831"/>
                    <a:pt x="1463" y="817"/>
                  </a:cubicBezTo>
                  <a:cubicBezTo>
                    <a:pt x="1457" y="804"/>
                    <a:pt x="1447" y="790"/>
                    <a:pt x="1441" y="774"/>
                  </a:cubicBezTo>
                  <a:cubicBezTo>
                    <a:pt x="1429" y="743"/>
                    <a:pt x="1418" y="721"/>
                    <a:pt x="1403" y="692"/>
                  </a:cubicBezTo>
                  <a:cubicBezTo>
                    <a:pt x="1401" y="739"/>
                    <a:pt x="1402" y="819"/>
                    <a:pt x="1403" y="882"/>
                  </a:cubicBezTo>
                  <a:cubicBezTo>
                    <a:pt x="1404" y="933"/>
                    <a:pt x="1345" y="939"/>
                    <a:pt x="1299" y="941"/>
                  </a:cubicBezTo>
                  <a:cubicBezTo>
                    <a:pt x="1277" y="942"/>
                    <a:pt x="1258" y="936"/>
                    <a:pt x="1235" y="935"/>
                  </a:cubicBezTo>
                  <a:cubicBezTo>
                    <a:pt x="1221" y="922"/>
                    <a:pt x="1193" y="899"/>
                    <a:pt x="1171" y="902"/>
                  </a:cubicBezTo>
                  <a:cubicBezTo>
                    <a:pt x="1161" y="903"/>
                    <a:pt x="1155" y="913"/>
                    <a:pt x="1144" y="915"/>
                  </a:cubicBezTo>
                  <a:cubicBezTo>
                    <a:pt x="1119" y="917"/>
                    <a:pt x="1095" y="920"/>
                    <a:pt x="1081" y="900"/>
                  </a:cubicBezTo>
                  <a:cubicBezTo>
                    <a:pt x="1067" y="900"/>
                    <a:pt x="1051" y="890"/>
                    <a:pt x="1041" y="882"/>
                  </a:cubicBezTo>
                  <a:cubicBezTo>
                    <a:pt x="1030" y="880"/>
                    <a:pt x="1023" y="893"/>
                    <a:pt x="1017" y="897"/>
                  </a:cubicBezTo>
                  <a:cubicBezTo>
                    <a:pt x="1000" y="906"/>
                    <a:pt x="977" y="904"/>
                    <a:pt x="956" y="905"/>
                  </a:cubicBezTo>
                  <a:cubicBezTo>
                    <a:pt x="942" y="905"/>
                    <a:pt x="927" y="904"/>
                    <a:pt x="912" y="903"/>
                  </a:cubicBezTo>
                  <a:cubicBezTo>
                    <a:pt x="891" y="901"/>
                    <a:pt x="872" y="892"/>
                    <a:pt x="850" y="899"/>
                  </a:cubicBezTo>
                  <a:cubicBezTo>
                    <a:pt x="834" y="893"/>
                    <a:pt x="822" y="892"/>
                    <a:pt x="809" y="885"/>
                  </a:cubicBezTo>
                  <a:cubicBezTo>
                    <a:pt x="796" y="905"/>
                    <a:pt x="740" y="906"/>
                    <a:pt x="726" y="902"/>
                  </a:cubicBezTo>
                  <a:cubicBezTo>
                    <a:pt x="721" y="901"/>
                    <a:pt x="730" y="906"/>
                    <a:pt x="724" y="906"/>
                  </a:cubicBezTo>
                  <a:cubicBezTo>
                    <a:pt x="704" y="899"/>
                    <a:pt x="641" y="896"/>
                    <a:pt x="606" y="886"/>
                  </a:cubicBezTo>
                  <a:cubicBezTo>
                    <a:pt x="600" y="888"/>
                    <a:pt x="602" y="901"/>
                    <a:pt x="597" y="899"/>
                  </a:cubicBezTo>
                  <a:cubicBezTo>
                    <a:pt x="590" y="898"/>
                    <a:pt x="591" y="890"/>
                    <a:pt x="591" y="883"/>
                  </a:cubicBezTo>
                  <a:cubicBezTo>
                    <a:pt x="588" y="891"/>
                    <a:pt x="577" y="897"/>
                    <a:pt x="574" y="900"/>
                  </a:cubicBezTo>
                  <a:cubicBezTo>
                    <a:pt x="541" y="895"/>
                    <a:pt x="496" y="909"/>
                    <a:pt x="456" y="894"/>
                  </a:cubicBezTo>
                  <a:cubicBezTo>
                    <a:pt x="428" y="866"/>
                    <a:pt x="399" y="840"/>
                    <a:pt x="360" y="823"/>
                  </a:cubicBezTo>
                  <a:cubicBezTo>
                    <a:pt x="367" y="754"/>
                    <a:pt x="366" y="687"/>
                    <a:pt x="370" y="612"/>
                  </a:cubicBezTo>
                  <a:cubicBezTo>
                    <a:pt x="344" y="672"/>
                    <a:pt x="320" y="731"/>
                    <a:pt x="294" y="786"/>
                  </a:cubicBezTo>
                  <a:cubicBezTo>
                    <a:pt x="280" y="816"/>
                    <a:pt x="271" y="848"/>
                    <a:pt x="256" y="876"/>
                  </a:cubicBezTo>
                  <a:cubicBezTo>
                    <a:pt x="247" y="885"/>
                    <a:pt x="237" y="877"/>
                    <a:pt x="229" y="885"/>
                  </a:cubicBezTo>
                  <a:cubicBezTo>
                    <a:pt x="201" y="876"/>
                    <a:pt x="167" y="870"/>
                    <a:pt x="151" y="845"/>
                  </a:cubicBezTo>
                  <a:cubicBezTo>
                    <a:pt x="102" y="822"/>
                    <a:pt x="52" y="805"/>
                    <a:pt x="3" y="788"/>
                  </a:cubicBezTo>
                  <a:cubicBezTo>
                    <a:pt x="0" y="782"/>
                    <a:pt x="5" y="770"/>
                    <a:pt x="4" y="771"/>
                  </a:cubicBezTo>
                  <a:cubicBezTo>
                    <a:pt x="40" y="694"/>
                    <a:pt x="81" y="620"/>
                    <a:pt x="119" y="545"/>
                  </a:cubicBezTo>
                  <a:cubicBezTo>
                    <a:pt x="120" y="512"/>
                    <a:pt x="140" y="493"/>
                    <a:pt x="151" y="465"/>
                  </a:cubicBezTo>
                  <a:cubicBezTo>
                    <a:pt x="172" y="417"/>
                    <a:pt x="196" y="378"/>
                    <a:pt x="219" y="329"/>
                  </a:cubicBezTo>
                  <a:cubicBezTo>
                    <a:pt x="229" y="308"/>
                    <a:pt x="254" y="256"/>
                    <a:pt x="274" y="244"/>
                  </a:cubicBezTo>
                  <a:cubicBezTo>
                    <a:pt x="287" y="235"/>
                    <a:pt x="312" y="231"/>
                    <a:pt x="330" y="228"/>
                  </a:cubicBezTo>
                  <a:cubicBezTo>
                    <a:pt x="341" y="227"/>
                    <a:pt x="348" y="223"/>
                    <a:pt x="357" y="221"/>
                  </a:cubicBezTo>
                  <a:cubicBezTo>
                    <a:pt x="379" y="215"/>
                    <a:pt x="403" y="218"/>
                    <a:pt x="418" y="203"/>
                  </a:cubicBezTo>
                  <a:close/>
                  <a:moveTo>
                    <a:pt x="1297" y="929"/>
                  </a:moveTo>
                  <a:cubicBezTo>
                    <a:pt x="1327" y="927"/>
                    <a:pt x="1379" y="920"/>
                    <a:pt x="1388" y="899"/>
                  </a:cubicBezTo>
                  <a:cubicBezTo>
                    <a:pt x="1392" y="889"/>
                    <a:pt x="1389" y="861"/>
                    <a:pt x="1390" y="845"/>
                  </a:cubicBezTo>
                  <a:cubicBezTo>
                    <a:pt x="1392" y="802"/>
                    <a:pt x="1391" y="739"/>
                    <a:pt x="1390" y="692"/>
                  </a:cubicBezTo>
                  <a:cubicBezTo>
                    <a:pt x="1389" y="667"/>
                    <a:pt x="1384" y="635"/>
                    <a:pt x="1384" y="601"/>
                  </a:cubicBezTo>
                  <a:cubicBezTo>
                    <a:pt x="1383" y="539"/>
                    <a:pt x="1378" y="485"/>
                    <a:pt x="1381" y="418"/>
                  </a:cubicBezTo>
                  <a:cubicBezTo>
                    <a:pt x="1385" y="279"/>
                    <a:pt x="1390" y="165"/>
                    <a:pt x="1379" y="53"/>
                  </a:cubicBezTo>
                  <a:cubicBezTo>
                    <a:pt x="1371" y="52"/>
                    <a:pt x="1375" y="43"/>
                    <a:pt x="1373" y="41"/>
                  </a:cubicBezTo>
                  <a:cubicBezTo>
                    <a:pt x="1353" y="27"/>
                    <a:pt x="1334" y="28"/>
                    <a:pt x="1309" y="24"/>
                  </a:cubicBezTo>
                  <a:cubicBezTo>
                    <a:pt x="1295" y="21"/>
                    <a:pt x="1278" y="19"/>
                    <a:pt x="1269" y="21"/>
                  </a:cubicBezTo>
                  <a:cubicBezTo>
                    <a:pt x="1246" y="24"/>
                    <a:pt x="1212" y="33"/>
                    <a:pt x="1203" y="54"/>
                  </a:cubicBezTo>
                  <a:cubicBezTo>
                    <a:pt x="1195" y="76"/>
                    <a:pt x="1203" y="142"/>
                    <a:pt x="1205" y="165"/>
                  </a:cubicBezTo>
                  <a:cubicBezTo>
                    <a:pt x="1207" y="200"/>
                    <a:pt x="1207" y="233"/>
                    <a:pt x="1211" y="271"/>
                  </a:cubicBezTo>
                  <a:cubicBezTo>
                    <a:pt x="1215" y="316"/>
                    <a:pt x="1224" y="363"/>
                    <a:pt x="1225" y="415"/>
                  </a:cubicBezTo>
                  <a:cubicBezTo>
                    <a:pt x="1225" y="495"/>
                    <a:pt x="1231" y="588"/>
                    <a:pt x="1225" y="670"/>
                  </a:cubicBezTo>
                  <a:cubicBezTo>
                    <a:pt x="1223" y="685"/>
                    <a:pt x="1226" y="700"/>
                    <a:pt x="1226" y="717"/>
                  </a:cubicBezTo>
                  <a:cubicBezTo>
                    <a:pt x="1226" y="782"/>
                    <a:pt x="1220" y="846"/>
                    <a:pt x="1217" y="906"/>
                  </a:cubicBezTo>
                  <a:cubicBezTo>
                    <a:pt x="1236" y="921"/>
                    <a:pt x="1265" y="931"/>
                    <a:pt x="1297" y="929"/>
                  </a:cubicBezTo>
                  <a:close/>
                  <a:moveTo>
                    <a:pt x="1096" y="98"/>
                  </a:moveTo>
                  <a:cubicBezTo>
                    <a:pt x="1095" y="145"/>
                    <a:pt x="1097" y="205"/>
                    <a:pt x="1096" y="236"/>
                  </a:cubicBezTo>
                  <a:cubicBezTo>
                    <a:pt x="1118" y="243"/>
                    <a:pt x="1147" y="246"/>
                    <a:pt x="1171" y="250"/>
                  </a:cubicBezTo>
                  <a:cubicBezTo>
                    <a:pt x="1172" y="255"/>
                    <a:pt x="1176" y="257"/>
                    <a:pt x="1178" y="260"/>
                  </a:cubicBezTo>
                  <a:cubicBezTo>
                    <a:pt x="1184" y="288"/>
                    <a:pt x="1181" y="323"/>
                    <a:pt x="1181" y="356"/>
                  </a:cubicBezTo>
                  <a:cubicBezTo>
                    <a:pt x="1180" y="446"/>
                    <a:pt x="1189" y="547"/>
                    <a:pt x="1185" y="644"/>
                  </a:cubicBezTo>
                  <a:cubicBezTo>
                    <a:pt x="1182" y="719"/>
                    <a:pt x="1184" y="792"/>
                    <a:pt x="1182" y="883"/>
                  </a:cubicBezTo>
                  <a:cubicBezTo>
                    <a:pt x="1190" y="886"/>
                    <a:pt x="1190" y="895"/>
                    <a:pt x="1203" y="895"/>
                  </a:cubicBezTo>
                  <a:cubicBezTo>
                    <a:pt x="1218" y="796"/>
                    <a:pt x="1211" y="701"/>
                    <a:pt x="1211" y="580"/>
                  </a:cubicBezTo>
                  <a:cubicBezTo>
                    <a:pt x="1211" y="565"/>
                    <a:pt x="1215" y="550"/>
                    <a:pt x="1215" y="535"/>
                  </a:cubicBezTo>
                  <a:cubicBezTo>
                    <a:pt x="1217" y="492"/>
                    <a:pt x="1215" y="448"/>
                    <a:pt x="1214" y="406"/>
                  </a:cubicBezTo>
                  <a:cubicBezTo>
                    <a:pt x="1212" y="354"/>
                    <a:pt x="1202" y="303"/>
                    <a:pt x="1199" y="251"/>
                  </a:cubicBezTo>
                  <a:cubicBezTo>
                    <a:pt x="1195" y="201"/>
                    <a:pt x="1193" y="149"/>
                    <a:pt x="1191" y="98"/>
                  </a:cubicBezTo>
                  <a:cubicBezTo>
                    <a:pt x="1191" y="85"/>
                    <a:pt x="1195" y="71"/>
                    <a:pt x="1187" y="59"/>
                  </a:cubicBezTo>
                  <a:cubicBezTo>
                    <a:pt x="1155" y="71"/>
                    <a:pt x="1126" y="81"/>
                    <a:pt x="1096" y="98"/>
                  </a:cubicBezTo>
                  <a:close/>
                  <a:moveTo>
                    <a:pt x="647" y="200"/>
                  </a:moveTo>
                  <a:cubicBezTo>
                    <a:pt x="675" y="206"/>
                    <a:pt x="698" y="209"/>
                    <a:pt x="723" y="209"/>
                  </a:cubicBezTo>
                  <a:cubicBezTo>
                    <a:pt x="739" y="209"/>
                    <a:pt x="763" y="202"/>
                    <a:pt x="770" y="204"/>
                  </a:cubicBezTo>
                  <a:cubicBezTo>
                    <a:pt x="775" y="202"/>
                    <a:pt x="788" y="196"/>
                    <a:pt x="791" y="192"/>
                  </a:cubicBezTo>
                  <a:cubicBezTo>
                    <a:pt x="791" y="169"/>
                    <a:pt x="791" y="143"/>
                    <a:pt x="785" y="121"/>
                  </a:cubicBezTo>
                  <a:cubicBezTo>
                    <a:pt x="762" y="115"/>
                    <a:pt x="736" y="104"/>
                    <a:pt x="705" y="103"/>
                  </a:cubicBezTo>
                  <a:cubicBezTo>
                    <a:pt x="676" y="102"/>
                    <a:pt x="616" y="105"/>
                    <a:pt x="605" y="119"/>
                  </a:cubicBezTo>
                  <a:cubicBezTo>
                    <a:pt x="597" y="128"/>
                    <a:pt x="601" y="146"/>
                    <a:pt x="601" y="162"/>
                  </a:cubicBezTo>
                  <a:cubicBezTo>
                    <a:pt x="602" y="176"/>
                    <a:pt x="597" y="186"/>
                    <a:pt x="603" y="197"/>
                  </a:cubicBezTo>
                  <a:cubicBezTo>
                    <a:pt x="612" y="185"/>
                    <a:pt x="635" y="197"/>
                    <a:pt x="647" y="200"/>
                  </a:cubicBezTo>
                  <a:close/>
                  <a:moveTo>
                    <a:pt x="454" y="175"/>
                  </a:moveTo>
                  <a:cubicBezTo>
                    <a:pt x="453" y="188"/>
                    <a:pt x="450" y="203"/>
                    <a:pt x="451" y="216"/>
                  </a:cubicBezTo>
                  <a:cubicBezTo>
                    <a:pt x="476" y="221"/>
                    <a:pt x="497" y="240"/>
                    <a:pt x="515" y="256"/>
                  </a:cubicBezTo>
                  <a:cubicBezTo>
                    <a:pt x="520" y="273"/>
                    <a:pt x="505" y="297"/>
                    <a:pt x="500" y="318"/>
                  </a:cubicBezTo>
                  <a:cubicBezTo>
                    <a:pt x="531" y="312"/>
                    <a:pt x="552" y="321"/>
                    <a:pt x="574" y="330"/>
                  </a:cubicBezTo>
                  <a:cubicBezTo>
                    <a:pt x="575" y="345"/>
                    <a:pt x="573" y="362"/>
                    <a:pt x="579" y="374"/>
                  </a:cubicBezTo>
                  <a:cubicBezTo>
                    <a:pt x="584" y="457"/>
                    <a:pt x="592" y="550"/>
                    <a:pt x="586" y="636"/>
                  </a:cubicBezTo>
                  <a:cubicBezTo>
                    <a:pt x="586" y="650"/>
                    <a:pt x="583" y="663"/>
                    <a:pt x="582" y="676"/>
                  </a:cubicBezTo>
                  <a:cubicBezTo>
                    <a:pt x="579" y="724"/>
                    <a:pt x="585" y="778"/>
                    <a:pt x="583" y="824"/>
                  </a:cubicBezTo>
                  <a:cubicBezTo>
                    <a:pt x="583" y="839"/>
                    <a:pt x="574" y="858"/>
                    <a:pt x="589" y="868"/>
                  </a:cubicBezTo>
                  <a:cubicBezTo>
                    <a:pt x="585" y="854"/>
                    <a:pt x="595" y="822"/>
                    <a:pt x="586" y="809"/>
                  </a:cubicBezTo>
                  <a:cubicBezTo>
                    <a:pt x="586" y="805"/>
                    <a:pt x="593" y="807"/>
                    <a:pt x="591" y="801"/>
                  </a:cubicBezTo>
                  <a:cubicBezTo>
                    <a:pt x="592" y="728"/>
                    <a:pt x="589" y="643"/>
                    <a:pt x="592" y="568"/>
                  </a:cubicBezTo>
                  <a:cubicBezTo>
                    <a:pt x="595" y="507"/>
                    <a:pt x="592" y="448"/>
                    <a:pt x="591" y="392"/>
                  </a:cubicBezTo>
                  <a:cubicBezTo>
                    <a:pt x="590" y="346"/>
                    <a:pt x="590" y="296"/>
                    <a:pt x="591" y="250"/>
                  </a:cubicBezTo>
                  <a:cubicBezTo>
                    <a:pt x="591" y="207"/>
                    <a:pt x="590" y="169"/>
                    <a:pt x="586" y="125"/>
                  </a:cubicBezTo>
                  <a:cubicBezTo>
                    <a:pt x="586" y="126"/>
                    <a:pt x="586" y="127"/>
                    <a:pt x="585" y="127"/>
                  </a:cubicBezTo>
                  <a:cubicBezTo>
                    <a:pt x="554" y="147"/>
                    <a:pt x="490" y="160"/>
                    <a:pt x="454" y="175"/>
                  </a:cubicBezTo>
                  <a:close/>
                  <a:moveTo>
                    <a:pt x="944" y="892"/>
                  </a:moveTo>
                  <a:cubicBezTo>
                    <a:pt x="981" y="896"/>
                    <a:pt x="1011" y="889"/>
                    <a:pt x="1023" y="868"/>
                  </a:cubicBezTo>
                  <a:cubicBezTo>
                    <a:pt x="1029" y="822"/>
                    <a:pt x="1024" y="774"/>
                    <a:pt x="1023" y="727"/>
                  </a:cubicBezTo>
                  <a:cubicBezTo>
                    <a:pt x="1020" y="629"/>
                    <a:pt x="1024" y="539"/>
                    <a:pt x="1029" y="457"/>
                  </a:cubicBezTo>
                  <a:cubicBezTo>
                    <a:pt x="1032" y="414"/>
                    <a:pt x="1026" y="369"/>
                    <a:pt x="1026" y="321"/>
                  </a:cubicBezTo>
                  <a:cubicBezTo>
                    <a:pt x="1026" y="313"/>
                    <a:pt x="1029" y="305"/>
                    <a:pt x="1029" y="297"/>
                  </a:cubicBezTo>
                  <a:cubicBezTo>
                    <a:pt x="1029" y="289"/>
                    <a:pt x="1026" y="281"/>
                    <a:pt x="1026" y="272"/>
                  </a:cubicBezTo>
                  <a:cubicBezTo>
                    <a:pt x="1027" y="250"/>
                    <a:pt x="1036" y="205"/>
                    <a:pt x="1021" y="181"/>
                  </a:cubicBezTo>
                  <a:cubicBezTo>
                    <a:pt x="1015" y="171"/>
                    <a:pt x="993" y="162"/>
                    <a:pt x="976" y="160"/>
                  </a:cubicBezTo>
                  <a:cubicBezTo>
                    <a:pt x="950" y="158"/>
                    <a:pt x="929" y="160"/>
                    <a:pt x="903" y="157"/>
                  </a:cubicBezTo>
                  <a:cubicBezTo>
                    <a:pt x="873" y="154"/>
                    <a:pt x="851" y="148"/>
                    <a:pt x="835" y="151"/>
                  </a:cubicBezTo>
                  <a:cubicBezTo>
                    <a:pt x="829" y="152"/>
                    <a:pt x="812" y="158"/>
                    <a:pt x="809" y="165"/>
                  </a:cubicBezTo>
                  <a:cubicBezTo>
                    <a:pt x="807" y="169"/>
                    <a:pt x="809" y="172"/>
                    <a:pt x="809" y="178"/>
                  </a:cubicBezTo>
                  <a:cubicBezTo>
                    <a:pt x="809" y="191"/>
                    <a:pt x="811" y="210"/>
                    <a:pt x="811" y="224"/>
                  </a:cubicBezTo>
                  <a:cubicBezTo>
                    <a:pt x="811" y="230"/>
                    <a:pt x="806" y="236"/>
                    <a:pt x="806" y="242"/>
                  </a:cubicBezTo>
                  <a:cubicBezTo>
                    <a:pt x="806" y="260"/>
                    <a:pt x="808" y="282"/>
                    <a:pt x="808" y="300"/>
                  </a:cubicBezTo>
                  <a:cubicBezTo>
                    <a:pt x="808" y="348"/>
                    <a:pt x="817" y="404"/>
                    <a:pt x="817" y="459"/>
                  </a:cubicBezTo>
                  <a:cubicBezTo>
                    <a:pt x="817" y="486"/>
                    <a:pt x="814" y="513"/>
                    <a:pt x="815" y="539"/>
                  </a:cubicBezTo>
                  <a:cubicBezTo>
                    <a:pt x="816" y="567"/>
                    <a:pt x="822" y="594"/>
                    <a:pt x="821" y="620"/>
                  </a:cubicBezTo>
                  <a:cubicBezTo>
                    <a:pt x="821" y="659"/>
                    <a:pt x="820" y="702"/>
                    <a:pt x="820" y="744"/>
                  </a:cubicBezTo>
                  <a:cubicBezTo>
                    <a:pt x="819" y="790"/>
                    <a:pt x="810" y="836"/>
                    <a:pt x="824" y="874"/>
                  </a:cubicBezTo>
                  <a:cubicBezTo>
                    <a:pt x="856" y="879"/>
                    <a:pt x="902" y="889"/>
                    <a:pt x="944" y="892"/>
                  </a:cubicBezTo>
                  <a:close/>
                  <a:moveTo>
                    <a:pt x="603" y="247"/>
                  </a:moveTo>
                  <a:cubicBezTo>
                    <a:pt x="624" y="248"/>
                    <a:pt x="645" y="262"/>
                    <a:pt x="670" y="266"/>
                  </a:cubicBezTo>
                  <a:cubicBezTo>
                    <a:pt x="701" y="272"/>
                    <a:pt x="772" y="276"/>
                    <a:pt x="794" y="259"/>
                  </a:cubicBezTo>
                  <a:cubicBezTo>
                    <a:pt x="792" y="237"/>
                    <a:pt x="792" y="229"/>
                    <a:pt x="796" y="210"/>
                  </a:cubicBezTo>
                  <a:cubicBezTo>
                    <a:pt x="736" y="228"/>
                    <a:pt x="664" y="220"/>
                    <a:pt x="603" y="203"/>
                  </a:cubicBezTo>
                  <a:cubicBezTo>
                    <a:pt x="599" y="218"/>
                    <a:pt x="602" y="230"/>
                    <a:pt x="603" y="247"/>
                  </a:cubicBezTo>
                  <a:close/>
                  <a:moveTo>
                    <a:pt x="498" y="256"/>
                  </a:moveTo>
                  <a:cubicBezTo>
                    <a:pt x="473" y="247"/>
                    <a:pt x="454" y="226"/>
                    <a:pt x="421" y="222"/>
                  </a:cubicBezTo>
                  <a:cubicBezTo>
                    <a:pt x="415" y="230"/>
                    <a:pt x="409" y="236"/>
                    <a:pt x="406" y="247"/>
                  </a:cubicBezTo>
                  <a:cubicBezTo>
                    <a:pt x="445" y="247"/>
                    <a:pt x="467" y="271"/>
                    <a:pt x="498" y="289"/>
                  </a:cubicBezTo>
                  <a:cubicBezTo>
                    <a:pt x="501" y="275"/>
                    <a:pt x="506" y="267"/>
                    <a:pt x="498" y="256"/>
                  </a:cubicBezTo>
                  <a:close/>
                  <a:moveTo>
                    <a:pt x="274" y="260"/>
                  </a:moveTo>
                  <a:cubicBezTo>
                    <a:pt x="227" y="335"/>
                    <a:pt x="190" y="418"/>
                    <a:pt x="151" y="498"/>
                  </a:cubicBezTo>
                  <a:cubicBezTo>
                    <a:pt x="149" y="504"/>
                    <a:pt x="143" y="508"/>
                    <a:pt x="141" y="513"/>
                  </a:cubicBezTo>
                  <a:cubicBezTo>
                    <a:pt x="135" y="525"/>
                    <a:pt x="135" y="539"/>
                    <a:pt x="130" y="551"/>
                  </a:cubicBezTo>
                  <a:cubicBezTo>
                    <a:pt x="113" y="595"/>
                    <a:pt x="80" y="636"/>
                    <a:pt x="66" y="680"/>
                  </a:cubicBezTo>
                  <a:cubicBezTo>
                    <a:pt x="45" y="708"/>
                    <a:pt x="34" y="738"/>
                    <a:pt x="21" y="773"/>
                  </a:cubicBezTo>
                  <a:cubicBezTo>
                    <a:pt x="34" y="785"/>
                    <a:pt x="58" y="791"/>
                    <a:pt x="72" y="798"/>
                  </a:cubicBezTo>
                  <a:cubicBezTo>
                    <a:pt x="76" y="800"/>
                    <a:pt x="79" y="802"/>
                    <a:pt x="83" y="803"/>
                  </a:cubicBezTo>
                  <a:cubicBezTo>
                    <a:pt x="106" y="812"/>
                    <a:pt x="127" y="821"/>
                    <a:pt x="147" y="821"/>
                  </a:cubicBezTo>
                  <a:cubicBezTo>
                    <a:pt x="151" y="814"/>
                    <a:pt x="151" y="808"/>
                    <a:pt x="148" y="800"/>
                  </a:cubicBezTo>
                  <a:cubicBezTo>
                    <a:pt x="151" y="794"/>
                    <a:pt x="157" y="800"/>
                    <a:pt x="159" y="794"/>
                  </a:cubicBezTo>
                  <a:cubicBezTo>
                    <a:pt x="197" y="708"/>
                    <a:pt x="239" y="627"/>
                    <a:pt x="270" y="533"/>
                  </a:cubicBezTo>
                  <a:cubicBezTo>
                    <a:pt x="308" y="445"/>
                    <a:pt x="344" y="341"/>
                    <a:pt x="389" y="260"/>
                  </a:cubicBezTo>
                  <a:cubicBezTo>
                    <a:pt x="385" y="259"/>
                    <a:pt x="381" y="256"/>
                    <a:pt x="382" y="250"/>
                  </a:cubicBezTo>
                  <a:cubicBezTo>
                    <a:pt x="390" y="248"/>
                    <a:pt x="397" y="245"/>
                    <a:pt x="395" y="233"/>
                  </a:cubicBezTo>
                  <a:cubicBezTo>
                    <a:pt x="365" y="230"/>
                    <a:pt x="310" y="242"/>
                    <a:pt x="274" y="260"/>
                  </a:cubicBezTo>
                  <a:close/>
                  <a:moveTo>
                    <a:pt x="1170" y="797"/>
                  </a:moveTo>
                  <a:cubicBezTo>
                    <a:pt x="1172" y="717"/>
                    <a:pt x="1176" y="626"/>
                    <a:pt x="1174" y="550"/>
                  </a:cubicBezTo>
                  <a:cubicBezTo>
                    <a:pt x="1174" y="527"/>
                    <a:pt x="1170" y="502"/>
                    <a:pt x="1168" y="486"/>
                  </a:cubicBezTo>
                  <a:cubicBezTo>
                    <a:pt x="1168" y="477"/>
                    <a:pt x="1170" y="473"/>
                    <a:pt x="1170" y="462"/>
                  </a:cubicBezTo>
                  <a:cubicBezTo>
                    <a:pt x="1170" y="432"/>
                    <a:pt x="1170" y="401"/>
                    <a:pt x="1170" y="365"/>
                  </a:cubicBezTo>
                  <a:cubicBezTo>
                    <a:pt x="1170" y="339"/>
                    <a:pt x="1175" y="280"/>
                    <a:pt x="1164" y="268"/>
                  </a:cubicBezTo>
                  <a:cubicBezTo>
                    <a:pt x="1159" y="262"/>
                    <a:pt x="1112" y="251"/>
                    <a:pt x="1097" y="251"/>
                  </a:cubicBezTo>
                  <a:cubicBezTo>
                    <a:pt x="1094" y="251"/>
                    <a:pt x="1085" y="254"/>
                    <a:pt x="1082" y="257"/>
                  </a:cubicBezTo>
                  <a:cubicBezTo>
                    <a:pt x="1084" y="279"/>
                    <a:pt x="1079" y="304"/>
                    <a:pt x="1079" y="329"/>
                  </a:cubicBezTo>
                  <a:cubicBezTo>
                    <a:pt x="1079" y="354"/>
                    <a:pt x="1079" y="380"/>
                    <a:pt x="1079" y="406"/>
                  </a:cubicBezTo>
                  <a:cubicBezTo>
                    <a:pt x="1079" y="458"/>
                    <a:pt x="1083" y="507"/>
                    <a:pt x="1085" y="559"/>
                  </a:cubicBezTo>
                  <a:cubicBezTo>
                    <a:pt x="1090" y="673"/>
                    <a:pt x="1083" y="783"/>
                    <a:pt x="1081" y="889"/>
                  </a:cubicBezTo>
                  <a:cubicBezTo>
                    <a:pt x="1098" y="911"/>
                    <a:pt x="1141" y="900"/>
                    <a:pt x="1165" y="891"/>
                  </a:cubicBezTo>
                  <a:cubicBezTo>
                    <a:pt x="1173" y="862"/>
                    <a:pt x="1169" y="832"/>
                    <a:pt x="1170" y="797"/>
                  </a:cubicBezTo>
                  <a:close/>
                  <a:moveTo>
                    <a:pt x="359" y="606"/>
                  </a:moveTo>
                  <a:cubicBezTo>
                    <a:pt x="361" y="598"/>
                    <a:pt x="366" y="593"/>
                    <a:pt x="368" y="585"/>
                  </a:cubicBezTo>
                  <a:cubicBezTo>
                    <a:pt x="364" y="586"/>
                    <a:pt x="360" y="586"/>
                    <a:pt x="356" y="585"/>
                  </a:cubicBezTo>
                  <a:cubicBezTo>
                    <a:pt x="353" y="561"/>
                    <a:pt x="326" y="567"/>
                    <a:pt x="316" y="553"/>
                  </a:cubicBezTo>
                  <a:cubicBezTo>
                    <a:pt x="320" y="550"/>
                    <a:pt x="319" y="543"/>
                    <a:pt x="326" y="542"/>
                  </a:cubicBezTo>
                  <a:cubicBezTo>
                    <a:pt x="334" y="507"/>
                    <a:pt x="361" y="490"/>
                    <a:pt x="363" y="448"/>
                  </a:cubicBezTo>
                  <a:cubicBezTo>
                    <a:pt x="380" y="432"/>
                    <a:pt x="402" y="457"/>
                    <a:pt x="420" y="463"/>
                  </a:cubicBezTo>
                  <a:cubicBezTo>
                    <a:pt x="422" y="456"/>
                    <a:pt x="426" y="452"/>
                    <a:pt x="429" y="445"/>
                  </a:cubicBezTo>
                  <a:cubicBezTo>
                    <a:pt x="411" y="432"/>
                    <a:pt x="394" y="433"/>
                    <a:pt x="380" y="423"/>
                  </a:cubicBezTo>
                  <a:cubicBezTo>
                    <a:pt x="377" y="397"/>
                    <a:pt x="400" y="399"/>
                    <a:pt x="403" y="372"/>
                  </a:cubicBezTo>
                  <a:cubicBezTo>
                    <a:pt x="413" y="360"/>
                    <a:pt x="419" y="345"/>
                    <a:pt x="423" y="330"/>
                  </a:cubicBezTo>
                  <a:cubicBezTo>
                    <a:pt x="426" y="319"/>
                    <a:pt x="428" y="299"/>
                    <a:pt x="432" y="307"/>
                  </a:cubicBezTo>
                  <a:cubicBezTo>
                    <a:pt x="435" y="305"/>
                    <a:pt x="430" y="302"/>
                    <a:pt x="433" y="301"/>
                  </a:cubicBezTo>
                  <a:cubicBezTo>
                    <a:pt x="453" y="295"/>
                    <a:pt x="468" y="310"/>
                    <a:pt x="486" y="318"/>
                  </a:cubicBezTo>
                  <a:cubicBezTo>
                    <a:pt x="487" y="313"/>
                    <a:pt x="491" y="311"/>
                    <a:pt x="491" y="306"/>
                  </a:cubicBezTo>
                  <a:cubicBezTo>
                    <a:pt x="472" y="279"/>
                    <a:pt x="436" y="263"/>
                    <a:pt x="403" y="259"/>
                  </a:cubicBezTo>
                  <a:cubicBezTo>
                    <a:pt x="403" y="266"/>
                    <a:pt x="393" y="272"/>
                    <a:pt x="397" y="279"/>
                  </a:cubicBezTo>
                  <a:cubicBezTo>
                    <a:pt x="406" y="282"/>
                    <a:pt x="432" y="297"/>
                    <a:pt x="411" y="312"/>
                  </a:cubicBezTo>
                  <a:cubicBezTo>
                    <a:pt x="412" y="321"/>
                    <a:pt x="406" y="323"/>
                    <a:pt x="407" y="332"/>
                  </a:cubicBezTo>
                  <a:cubicBezTo>
                    <a:pt x="396" y="349"/>
                    <a:pt x="388" y="374"/>
                    <a:pt x="380" y="389"/>
                  </a:cubicBezTo>
                  <a:cubicBezTo>
                    <a:pt x="375" y="398"/>
                    <a:pt x="375" y="414"/>
                    <a:pt x="363" y="418"/>
                  </a:cubicBezTo>
                  <a:cubicBezTo>
                    <a:pt x="357" y="416"/>
                    <a:pt x="354" y="411"/>
                    <a:pt x="350" y="406"/>
                  </a:cubicBezTo>
                  <a:cubicBezTo>
                    <a:pt x="345" y="408"/>
                    <a:pt x="340" y="410"/>
                    <a:pt x="332" y="409"/>
                  </a:cubicBezTo>
                  <a:cubicBezTo>
                    <a:pt x="329" y="416"/>
                    <a:pt x="326" y="421"/>
                    <a:pt x="326" y="430"/>
                  </a:cubicBezTo>
                  <a:cubicBezTo>
                    <a:pt x="336" y="433"/>
                    <a:pt x="350" y="440"/>
                    <a:pt x="348" y="453"/>
                  </a:cubicBezTo>
                  <a:cubicBezTo>
                    <a:pt x="348" y="458"/>
                    <a:pt x="338" y="463"/>
                    <a:pt x="335" y="471"/>
                  </a:cubicBezTo>
                  <a:cubicBezTo>
                    <a:pt x="332" y="477"/>
                    <a:pt x="333" y="484"/>
                    <a:pt x="332" y="489"/>
                  </a:cubicBezTo>
                  <a:cubicBezTo>
                    <a:pt x="325" y="510"/>
                    <a:pt x="313" y="536"/>
                    <a:pt x="306" y="550"/>
                  </a:cubicBezTo>
                  <a:cubicBezTo>
                    <a:pt x="304" y="551"/>
                    <a:pt x="300" y="551"/>
                    <a:pt x="298" y="553"/>
                  </a:cubicBezTo>
                  <a:cubicBezTo>
                    <a:pt x="293" y="549"/>
                    <a:pt x="289" y="544"/>
                    <a:pt x="282" y="542"/>
                  </a:cubicBezTo>
                  <a:cubicBezTo>
                    <a:pt x="277" y="550"/>
                    <a:pt x="275" y="559"/>
                    <a:pt x="271" y="568"/>
                  </a:cubicBezTo>
                  <a:cubicBezTo>
                    <a:pt x="282" y="571"/>
                    <a:pt x="292" y="577"/>
                    <a:pt x="291" y="588"/>
                  </a:cubicBezTo>
                  <a:cubicBezTo>
                    <a:pt x="270" y="614"/>
                    <a:pt x="257" y="656"/>
                    <a:pt x="253" y="689"/>
                  </a:cubicBezTo>
                  <a:cubicBezTo>
                    <a:pt x="249" y="693"/>
                    <a:pt x="245" y="695"/>
                    <a:pt x="241" y="695"/>
                  </a:cubicBezTo>
                  <a:cubicBezTo>
                    <a:pt x="234" y="692"/>
                    <a:pt x="231" y="684"/>
                    <a:pt x="223" y="682"/>
                  </a:cubicBezTo>
                  <a:cubicBezTo>
                    <a:pt x="219" y="696"/>
                    <a:pt x="207" y="711"/>
                    <a:pt x="206" y="723"/>
                  </a:cubicBezTo>
                  <a:cubicBezTo>
                    <a:pt x="241" y="714"/>
                    <a:pt x="264" y="741"/>
                    <a:pt x="294" y="753"/>
                  </a:cubicBezTo>
                  <a:cubicBezTo>
                    <a:pt x="297" y="747"/>
                    <a:pt x="302" y="742"/>
                    <a:pt x="304" y="735"/>
                  </a:cubicBezTo>
                  <a:cubicBezTo>
                    <a:pt x="294" y="719"/>
                    <a:pt x="278" y="710"/>
                    <a:pt x="259" y="703"/>
                  </a:cubicBezTo>
                  <a:cubicBezTo>
                    <a:pt x="259" y="701"/>
                    <a:pt x="258" y="700"/>
                    <a:pt x="257" y="698"/>
                  </a:cubicBezTo>
                  <a:cubicBezTo>
                    <a:pt x="260" y="695"/>
                    <a:pt x="260" y="688"/>
                    <a:pt x="266" y="688"/>
                  </a:cubicBezTo>
                  <a:cubicBezTo>
                    <a:pt x="266" y="685"/>
                    <a:pt x="266" y="682"/>
                    <a:pt x="266" y="679"/>
                  </a:cubicBezTo>
                  <a:cubicBezTo>
                    <a:pt x="286" y="663"/>
                    <a:pt x="288" y="630"/>
                    <a:pt x="306" y="612"/>
                  </a:cubicBezTo>
                  <a:cubicBezTo>
                    <a:pt x="306" y="599"/>
                    <a:pt x="309" y="589"/>
                    <a:pt x="318" y="585"/>
                  </a:cubicBezTo>
                  <a:cubicBezTo>
                    <a:pt x="334" y="586"/>
                    <a:pt x="343" y="598"/>
                    <a:pt x="359" y="606"/>
                  </a:cubicBezTo>
                  <a:close/>
                  <a:moveTo>
                    <a:pt x="738" y="285"/>
                  </a:moveTo>
                  <a:cubicBezTo>
                    <a:pt x="691" y="287"/>
                    <a:pt x="645" y="270"/>
                    <a:pt x="601" y="262"/>
                  </a:cubicBezTo>
                  <a:cubicBezTo>
                    <a:pt x="601" y="263"/>
                    <a:pt x="601" y="265"/>
                    <a:pt x="601" y="266"/>
                  </a:cubicBezTo>
                  <a:cubicBezTo>
                    <a:pt x="605" y="427"/>
                    <a:pt x="599" y="604"/>
                    <a:pt x="603" y="744"/>
                  </a:cubicBezTo>
                  <a:cubicBezTo>
                    <a:pt x="606" y="740"/>
                    <a:pt x="620" y="744"/>
                    <a:pt x="620" y="744"/>
                  </a:cubicBezTo>
                  <a:cubicBezTo>
                    <a:pt x="626" y="742"/>
                    <a:pt x="629" y="747"/>
                    <a:pt x="638" y="748"/>
                  </a:cubicBezTo>
                  <a:cubicBezTo>
                    <a:pt x="643" y="750"/>
                    <a:pt x="650" y="747"/>
                    <a:pt x="656" y="748"/>
                  </a:cubicBezTo>
                  <a:cubicBezTo>
                    <a:pt x="660" y="749"/>
                    <a:pt x="663" y="752"/>
                    <a:pt x="667" y="753"/>
                  </a:cubicBezTo>
                  <a:cubicBezTo>
                    <a:pt x="711" y="761"/>
                    <a:pt x="762" y="754"/>
                    <a:pt x="808" y="748"/>
                  </a:cubicBezTo>
                  <a:cubicBezTo>
                    <a:pt x="807" y="692"/>
                    <a:pt x="810" y="637"/>
                    <a:pt x="806" y="576"/>
                  </a:cubicBezTo>
                  <a:cubicBezTo>
                    <a:pt x="803" y="528"/>
                    <a:pt x="806" y="478"/>
                    <a:pt x="803" y="430"/>
                  </a:cubicBezTo>
                  <a:cubicBezTo>
                    <a:pt x="800" y="382"/>
                    <a:pt x="793" y="323"/>
                    <a:pt x="796" y="275"/>
                  </a:cubicBezTo>
                  <a:cubicBezTo>
                    <a:pt x="775" y="275"/>
                    <a:pt x="757" y="284"/>
                    <a:pt x="738" y="285"/>
                  </a:cubicBezTo>
                  <a:close/>
                  <a:moveTo>
                    <a:pt x="1040" y="269"/>
                  </a:moveTo>
                  <a:cubicBezTo>
                    <a:pt x="1039" y="300"/>
                    <a:pt x="1044" y="307"/>
                    <a:pt x="1038" y="327"/>
                  </a:cubicBezTo>
                  <a:cubicBezTo>
                    <a:pt x="1040" y="366"/>
                    <a:pt x="1046" y="408"/>
                    <a:pt x="1043" y="451"/>
                  </a:cubicBezTo>
                  <a:cubicBezTo>
                    <a:pt x="1033" y="587"/>
                    <a:pt x="1037" y="739"/>
                    <a:pt x="1043" y="868"/>
                  </a:cubicBezTo>
                  <a:cubicBezTo>
                    <a:pt x="1049" y="871"/>
                    <a:pt x="1056" y="881"/>
                    <a:pt x="1065" y="877"/>
                  </a:cubicBezTo>
                  <a:cubicBezTo>
                    <a:pt x="1078" y="767"/>
                    <a:pt x="1075" y="662"/>
                    <a:pt x="1073" y="551"/>
                  </a:cubicBezTo>
                  <a:cubicBezTo>
                    <a:pt x="1072" y="517"/>
                    <a:pt x="1067" y="483"/>
                    <a:pt x="1065" y="448"/>
                  </a:cubicBezTo>
                  <a:cubicBezTo>
                    <a:pt x="1063" y="389"/>
                    <a:pt x="1070" y="325"/>
                    <a:pt x="1067" y="268"/>
                  </a:cubicBezTo>
                  <a:cubicBezTo>
                    <a:pt x="1053" y="266"/>
                    <a:pt x="1050" y="273"/>
                    <a:pt x="1041" y="268"/>
                  </a:cubicBezTo>
                  <a:cubicBezTo>
                    <a:pt x="1041" y="266"/>
                    <a:pt x="1039" y="267"/>
                    <a:pt x="1040" y="269"/>
                  </a:cubicBezTo>
                  <a:close/>
                  <a:moveTo>
                    <a:pt x="1467" y="397"/>
                  </a:moveTo>
                  <a:cubicBezTo>
                    <a:pt x="1496" y="392"/>
                    <a:pt x="1534" y="379"/>
                    <a:pt x="1547" y="359"/>
                  </a:cubicBezTo>
                  <a:cubicBezTo>
                    <a:pt x="1559" y="341"/>
                    <a:pt x="1543" y="327"/>
                    <a:pt x="1537" y="315"/>
                  </a:cubicBezTo>
                  <a:cubicBezTo>
                    <a:pt x="1531" y="303"/>
                    <a:pt x="1528" y="286"/>
                    <a:pt x="1516" y="283"/>
                  </a:cubicBezTo>
                  <a:cubicBezTo>
                    <a:pt x="1510" y="282"/>
                    <a:pt x="1493" y="283"/>
                    <a:pt x="1481" y="285"/>
                  </a:cubicBezTo>
                  <a:cubicBezTo>
                    <a:pt x="1469" y="286"/>
                    <a:pt x="1454" y="288"/>
                    <a:pt x="1446" y="291"/>
                  </a:cubicBezTo>
                  <a:cubicBezTo>
                    <a:pt x="1429" y="296"/>
                    <a:pt x="1417" y="310"/>
                    <a:pt x="1406" y="315"/>
                  </a:cubicBezTo>
                  <a:cubicBezTo>
                    <a:pt x="1410" y="320"/>
                    <a:pt x="1401" y="324"/>
                    <a:pt x="1405" y="329"/>
                  </a:cubicBezTo>
                  <a:cubicBezTo>
                    <a:pt x="1400" y="329"/>
                    <a:pt x="1397" y="333"/>
                    <a:pt x="1394" y="336"/>
                  </a:cubicBezTo>
                  <a:cubicBezTo>
                    <a:pt x="1395" y="363"/>
                    <a:pt x="1412" y="382"/>
                    <a:pt x="1422" y="404"/>
                  </a:cubicBezTo>
                  <a:cubicBezTo>
                    <a:pt x="1435" y="397"/>
                    <a:pt x="1450" y="400"/>
                    <a:pt x="1467" y="397"/>
                  </a:cubicBezTo>
                  <a:close/>
                  <a:moveTo>
                    <a:pt x="388" y="292"/>
                  </a:moveTo>
                  <a:cubicBezTo>
                    <a:pt x="371" y="325"/>
                    <a:pt x="355" y="359"/>
                    <a:pt x="339" y="392"/>
                  </a:cubicBezTo>
                  <a:cubicBezTo>
                    <a:pt x="350" y="388"/>
                    <a:pt x="350" y="396"/>
                    <a:pt x="359" y="397"/>
                  </a:cubicBezTo>
                  <a:cubicBezTo>
                    <a:pt x="378" y="369"/>
                    <a:pt x="393" y="332"/>
                    <a:pt x="403" y="300"/>
                  </a:cubicBezTo>
                  <a:cubicBezTo>
                    <a:pt x="400" y="295"/>
                    <a:pt x="397" y="291"/>
                    <a:pt x="388" y="292"/>
                  </a:cubicBezTo>
                  <a:close/>
                  <a:moveTo>
                    <a:pt x="447" y="319"/>
                  </a:moveTo>
                  <a:cubicBezTo>
                    <a:pt x="438" y="329"/>
                    <a:pt x="435" y="344"/>
                    <a:pt x="424" y="366"/>
                  </a:cubicBezTo>
                  <a:cubicBezTo>
                    <a:pt x="416" y="383"/>
                    <a:pt x="401" y="399"/>
                    <a:pt x="403" y="410"/>
                  </a:cubicBezTo>
                  <a:cubicBezTo>
                    <a:pt x="405" y="422"/>
                    <a:pt x="423" y="423"/>
                    <a:pt x="430" y="433"/>
                  </a:cubicBezTo>
                  <a:cubicBezTo>
                    <a:pt x="452" y="406"/>
                    <a:pt x="462" y="367"/>
                    <a:pt x="479" y="335"/>
                  </a:cubicBezTo>
                  <a:cubicBezTo>
                    <a:pt x="472" y="326"/>
                    <a:pt x="459" y="318"/>
                    <a:pt x="447" y="319"/>
                  </a:cubicBezTo>
                  <a:close/>
                  <a:moveTo>
                    <a:pt x="492" y="333"/>
                  </a:moveTo>
                  <a:cubicBezTo>
                    <a:pt x="481" y="368"/>
                    <a:pt x="456" y="403"/>
                    <a:pt x="445" y="438"/>
                  </a:cubicBezTo>
                  <a:cubicBezTo>
                    <a:pt x="437" y="466"/>
                    <a:pt x="445" y="513"/>
                    <a:pt x="447" y="548"/>
                  </a:cubicBezTo>
                  <a:cubicBezTo>
                    <a:pt x="449" y="581"/>
                    <a:pt x="444" y="615"/>
                    <a:pt x="445" y="644"/>
                  </a:cubicBezTo>
                  <a:cubicBezTo>
                    <a:pt x="448" y="710"/>
                    <a:pt x="450" y="788"/>
                    <a:pt x="447" y="858"/>
                  </a:cubicBezTo>
                  <a:cubicBezTo>
                    <a:pt x="449" y="863"/>
                    <a:pt x="459" y="865"/>
                    <a:pt x="456" y="877"/>
                  </a:cubicBezTo>
                  <a:cubicBezTo>
                    <a:pt x="490" y="894"/>
                    <a:pt x="531" y="886"/>
                    <a:pt x="567" y="876"/>
                  </a:cubicBezTo>
                  <a:cubicBezTo>
                    <a:pt x="576" y="837"/>
                    <a:pt x="568" y="796"/>
                    <a:pt x="568" y="754"/>
                  </a:cubicBezTo>
                  <a:cubicBezTo>
                    <a:pt x="569" y="691"/>
                    <a:pt x="577" y="625"/>
                    <a:pt x="576" y="548"/>
                  </a:cubicBezTo>
                  <a:cubicBezTo>
                    <a:pt x="575" y="527"/>
                    <a:pt x="576" y="505"/>
                    <a:pt x="574" y="486"/>
                  </a:cubicBezTo>
                  <a:cubicBezTo>
                    <a:pt x="574" y="480"/>
                    <a:pt x="570" y="475"/>
                    <a:pt x="570" y="470"/>
                  </a:cubicBezTo>
                  <a:cubicBezTo>
                    <a:pt x="568" y="455"/>
                    <a:pt x="573" y="439"/>
                    <a:pt x="571" y="424"/>
                  </a:cubicBezTo>
                  <a:cubicBezTo>
                    <a:pt x="568" y="395"/>
                    <a:pt x="562" y="368"/>
                    <a:pt x="559" y="336"/>
                  </a:cubicBezTo>
                  <a:cubicBezTo>
                    <a:pt x="539" y="327"/>
                    <a:pt x="512" y="327"/>
                    <a:pt x="492" y="333"/>
                  </a:cubicBezTo>
                  <a:close/>
                  <a:moveTo>
                    <a:pt x="1426" y="416"/>
                  </a:moveTo>
                  <a:cubicBezTo>
                    <a:pt x="1427" y="428"/>
                    <a:pt x="1433" y="434"/>
                    <a:pt x="1437" y="442"/>
                  </a:cubicBezTo>
                  <a:cubicBezTo>
                    <a:pt x="1444" y="443"/>
                    <a:pt x="1445" y="437"/>
                    <a:pt x="1452" y="438"/>
                  </a:cubicBezTo>
                  <a:cubicBezTo>
                    <a:pt x="1498" y="454"/>
                    <a:pt x="1610" y="417"/>
                    <a:pt x="1558" y="362"/>
                  </a:cubicBezTo>
                  <a:cubicBezTo>
                    <a:pt x="1536" y="402"/>
                    <a:pt x="1477" y="409"/>
                    <a:pt x="1426" y="416"/>
                  </a:cubicBezTo>
                  <a:close/>
                  <a:moveTo>
                    <a:pt x="1396" y="503"/>
                  </a:moveTo>
                  <a:cubicBezTo>
                    <a:pt x="1396" y="514"/>
                    <a:pt x="1393" y="526"/>
                    <a:pt x="1393" y="538"/>
                  </a:cubicBezTo>
                  <a:cubicBezTo>
                    <a:pt x="1393" y="562"/>
                    <a:pt x="1395" y="590"/>
                    <a:pt x="1396" y="618"/>
                  </a:cubicBezTo>
                  <a:cubicBezTo>
                    <a:pt x="1396" y="635"/>
                    <a:pt x="1396" y="654"/>
                    <a:pt x="1399" y="665"/>
                  </a:cubicBezTo>
                  <a:cubicBezTo>
                    <a:pt x="1401" y="673"/>
                    <a:pt x="1411" y="681"/>
                    <a:pt x="1417" y="691"/>
                  </a:cubicBezTo>
                  <a:cubicBezTo>
                    <a:pt x="1430" y="712"/>
                    <a:pt x="1442" y="742"/>
                    <a:pt x="1455" y="773"/>
                  </a:cubicBezTo>
                  <a:cubicBezTo>
                    <a:pt x="1464" y="794"/>
                    <a:pt x="1478" y="842"/>
                    <a:pt x="1493" y="855"/>
                  </a:cubicBezTo>
                  <a:cubicBezTo>
                    <a:pt x="1502" y="862"/>
                    <a:pt x="1523" y="864"/>
                    <a:pt x="1534" y="870"/>
                  </a:cubicBezTo>
                  <a:cubicBezTo>
                    <a:pt x="1557" y="881"/>
                    <a:pt x="1587" y="883"/>
                    <a:pt x="1610" y="888"/>
                  </a:cubicBezTo>
                  <a:cubicBezTo>
                    <a:pt x="1599" y="872"/>
                    <a:pt x="1594" y="853"/>
                    <a:pt x="1588" y="833"/>
                  </a:cubicBezTo>
                  <a:cubicBezTo>
                    <a:pt x="1584" y="818"/>
                    <a:pt x="1575" y="805"/>
                    <a:pt x="1570" y="791"/>
                  </a:cubicBezTo>
                  <a:cubicBezTo>
                    <a:pt x="1568" y="785"/>
                    <a:pt x="1569" y="779"/>
                    <a:pt x="1567" y="773"/>
                  </a:cubicBezTo>
                  <a:cubicBezTo>
                    <a:pt x="1556" y="740"/>
                    <a:pt x="1538" y="707"/>
                    <a:pt x="1525" y="674"/>
                  </a:cubicBezTo>
                  <a:cubicBezTo>
                    <a:pt x="1511" y="640"/>
                    <a:pt x="1500" y="606"/>
                    <a:pt x="1485" y="574"/>
                  </a:cubicBezTo>
                  <a:cubicBezTo>
                    <a:pt x="1455" y="509"/>
                    <a:pt x="1428" y="443"/>
                    <a:pt x="1396" y="380"/>
                  </a:cubicBezTo>
                  <a:cubicBezTo>
                    <a:pt x="1396" y="379"/>
                    <a:pt x="1393" y="378"/>
                    <a:pt x="1393" y="380"/>
                  </a:cubicBezTo>
                  <a:cubicBezTo>
                    <a:pt x="1392" y="413"/>
                    <a:pt x="1395" y="458"/>
                    <a:pt x="1396" y="503"/>
                  </a:cubicBezTo>
                  <a:close/>
                  <a:moveTo>
                    <a:pt x="1443" y="454"/>
                  </a:moveTo>
                  <a:cubicBezTo>
                    <a:pt x="1451" y="465"/>
                    <a:pt x="1454" y="481"/>
                    <a:pt x="1461" y="492"/>
                  </a:cubicBezTo>
                  <a:cubicBezTo>
                    <a:pt x="1461" y="489"/>
                    <a:pt x="1462" y="487"/>
                    <a:pt x="1466" y="488"/>
                  </a:cubicBezTo>
                  <a:cubicBezTo>
                    <a:pt x="1476" y="489"/>
                    <a:pt x="1491" y="488"/>
                    <a:pt x="1502" y="488"/>
                  </a:cubicBezTo>
                  <a:cubicBezTo>
                    <a:pt x="1534" y="486"/>
                    <a:pt x="1574" y="457"/>
                    <a:pt x="1584" y="435"/>
                  </a:cubicBezTo>
                  <a:cubicBezTo>
                    <a:pt x="1588" y="426"/>
                    <a:pt x="1588" y="415"/>
                    <a:pt x="1579" y="410"/>
                  </a:cubicBezTo>
                  <a:cubicBezTo>
                    <a:pt x="1554" y="454"/>
                    <a:pt x="1488" y="454"/>
                    <a:pt x="1443" y="454"/>
                  </a:cubicBezTo>
                  <a:close/>
                  <a:moveTo>
                    <a:pt x="1464" y="503"/>
                  </a:moveTo>
                  <a:cubicBezTo>
                    <a:pt x="1467" y="504"/>
                    <a:pt x="1466" y="510"/>
                    <a:pt x="1469" y="512"/>
                  </a:cubicBezTo>
                  <a:cubicBezTo>
                    <a:pt x="1488" y="513"/>
                    <a:pt x="1508" y="518"/>
                    <a:pt x="1526" y="516"/>
                  </a:cubicBezTo>
                  <a:cubicBezTo>
                    <a:pt x="1563" y="513"/>
                    <a:pt x="1589" y="484"/>
                    <a:pt x="1607" y="456"/>
                  </a:cubicBezTo>
                  <a:cubicBezTo>
                    <a:pt x="1600" y="452"/>
                    <a:pt x="1601" y="442"/>
                    <a:pt x="1594" y="439"/>
                  </a:cubicBezTo>
                  <a:cubicBezTo>
                    <a:pt x="1569" y="483"/>
                    <a:pt x="1522" y="507"/>
                    <a:pt x="1464" y="503"/>
                  </a:cubicBezTo>
                  <a:close/>
                  <a:moveTo>
                    <a:pt x="285" y="533"/>
                  </a:moveTo>
                  <a:cubicBezTo>
                    <a:pt x="291" y="533"/>
                    <a:pt x="294" y="538"/>
                    <a:pt x="300" y="535"/>
                  </a:cubicBezTo>
                  <a:cubicBezTo>
                    <a:pt x="304" y="525"/>
                    <a:pt x="318" y="503"/>
                    <a:pt x="324" y="485"/>
                  </a:cubicBezTo>
                  <a:cubicBezTo>
                    <a:pt x="329" y="471"/>
                    <a:pt x="342" y="441"/>
                    <a:pt x="318" y="442"/>
                  </a:cubicBezTo>
                  <a:cubicBezTo>
                    <a:pt x="311" y="477"/>
                    <a:pt x="296" y="500"/>
                    <a:pt x="285" y="533"/>
                  </a:cubicBezTo>
                  <a:close/>
                  <a:moveTo>
                    <a:pt x="382" y="460"/>
                  </a:moveTo>
                  <a:cubicBezTo>
                    <a:pt x="364" y="482"/>
                    <a:pt x="349" y="518"/>
                    <a:pt x="336" y="548"/>
                  </a:cubicBezTo>
                  <a:cubicBezTo>
                    <a:pt x="348" y="558"/>
                    <a:pt x="361" y="565"/>
                    <a:pt x="371" y="576"/>
                  </a:cubicBezTo>
                  <a:cubicBezTo>
                    <a:pt x="387" y="546"/>
                    <a:pt x="401" y="513"/>
                    <a:pt x="412" y="479"/>
                  </a:cubicBezTo>
                  <a:cubicBezTo>
                    <a:pt x="406" y="468"/>
                    <a:pt x="393" y="462"/>
                    <a:pt x="382" y="460"/>
                  </a:cubicBezTo>
                  <a:close/>
                  <a:moveTo>
                    <a:pt x="418" y="494"/>
                  </a:moveTo>
                  <a:cubicBezTo>
                    <a:pt x="416" y="499"/>
                    <a:pt x="417" y="505"/>
                    <a:pt x="415" y="510"/>
                  </a:cubicBezTo>
                  <a:cubicBezTo>
                    <a:pt x="407" y="532"/>
                    <a:pt x="393" y="552"/>
                    <a:pt x="386" y="573"/>
                  </a:cubicBezTo>
                  <a:cubicBezTo>
                    <a:pt x="380" y="592"/>
                    <a:pt x="378" y="621"/>
                    <a:pt x="377" y="645"/>
                  </a:cubicBezTo>
                  <a:cubicBezTo>
                    <a:pt x="374" y="709"/>
                    <a:pt x="381" y="752"/>
                    <a:pt x="371" y="809"/>
                  </a:cubicBezTo>
                  <a:cubicBezTo>
                    <a:pt x="391" y="825"/>
                    <a:pt x="412" y="841"/>
                    <a:pt x="435" y="855"/>
                  </a:cubicBezTo>
                  <a:cubicBezTo>
                    <a:pt x="438" y="814"/>
                    <a:pt x="438" y="775"/>
                    <a:pt x="438" y="730"/>
                  </a:cubicBezTo>
                  <a:cubicBezTo>
                    <a:pt x="438" y="687"/>
                    <a:pt x="433" y="646"/>
                    <a:pt x="433" y="614"/>
                  </a:cubicBezTo>
                  <a:cubicBezTo>
                    <a:pt x="434" y="570"/>
                    <a:pt x="438" y="510"/>
                    <a:pt x="432" y="465"/>
                  </a:cubicBezTo>
                  <a:cubicBezTo>
                    <a:pt x="430" y="476"/>
                    <a:pt x="422" y="484"/>
                    <a:pt x="418" y="494"/>
                  </a:cubicBezTo>
                  <a:close/>
                  <a:moveTo>
                    <a:pt x="1473" y="523"/>
                  </a:moveTo>
                  <a:cubicBezTo>
                    <a:pt x="1501" y="584"/>
                    <a:pt x="1527" y="649"/>
                    <a:pt x="1553" y="712"/>
                  </a:cubicBezTo>
                  <a:cubicBezTo>
                    <a:pt x="1607" y="718"/>
                    <a:pt x="1672" y="688"/>
                    <a:pt x="1696" y="641"/>
                  </a:cubicBezTo>
                  <a:cubicBezTo>
                    <a:pt x="1669" y="583"/>
                    <a:pt x="1643" y="525"/>
                    <a:pt x="1613" y="471"/>
                  </a:cubicBezTo>
                  <a:cubicBezTo>
                    <a:pt x="1589" y="511"/>
                    <a:pt x="1530" y="544"/>
                    <a:pt x="1473" y="523"/>
                  </a:cubicBezTo>
                  <a:close/>
                  <a:moveTo>
                    <a:pt x="227" y="673"/>
                  </a:moveTo>
                  <a:cubicBezTo>
                    <a:pt x="231" y="674"/>
                    <a:pt x="236" y="676"/>
                    <a:pt x="241" y="677"/>
                  </a:cubicBezTo>
                  <a:cubicBezTo>
                    <a:pt x="249" y="643"/>
                    <a:pt x="263" y="616"/>
                    <a:pt x="274" y="585"/>
                  </a:cubicBezTo>
                  <a:cubicBezTo>
                    <a:pt x="270" y="585"/>
                    <a:pt x="269" y="581"/>
                    <a:pt x="265" y="582"/>
                  </a:cubicBezTo>
                  <a:cubicBezTo>
                    <a:pt x="254" y="614"/>
                    <a:pt x="239" y="642"/>
                    <a:pt x="227" y="673"/>
                  </a:cubicBezTo>
                  <a:close/>
                  <a:moveTo>
                    <a:pt x="330" y="601"/>
                  </a:moveTo>
                  <a:cubicBezTo>
                    <a:pt x="314" y="610"/>
                    <a:pt x="305" y="633"/>
                    <a:pt x="303" y="650"/>
                  </a:cubicBezTo>
                  <a:cubicBezTo>
                    <a:pt x="295" y="661"/>
                    <a:pt x="281" y="676"/>
                    <a:pt x="277" y="695"/>
                  </a:cubicBezTo>
                  <a:cubicBezTo>
                    <a:pt x="287" y="706"/>
                    <a:pt x="301" y="712"/>
                    <a:pt x="309" y="724"/>
                  </a:cubicBezTo>
                  <a:cubicBezTo>
                    <a:pt x="325" y="691"/>
                    <a:pt x="338" y="656"/>
                    <a:pt x="351" y="620"/>
                  </a:cubicBezTo>
                  <a:cubicBezTo>
                    <a:pt x="345" y="613"/>
                    <a:pt x="338" y="607"/>
                    <a:pt x="330" y="601"/>
                  </a:cubicBezTo>
                  <a:close/>
                  <a:moveTo>
                    <a:pt x="1561" y="727"/>
                  </a:moveTo>
                  <a:cubicBezTo>
                    <a:pt x="1562" y="734"/>
                    <a:pt x="1565" y="739"/>
                    <a:pt x="1567" y="744"/>
                  </a:cubicBezTo>
                  <a:cubicBezTo>
                    <a:pt x="1568" y="740"/>
                    <a:pt x="1571" y="737"/>
                    <a:pt x="1575" y="736"/>
                  </a:cubicBezTo>
                  <a:cubicBezTo>
                    <a:pt x="1588" y="737"/>
                    <a:pt x="1609" y="736"/>
                    <a:pt x="1622" y="735"/>
                  </a:cubicBezTo>
                  <a:cubicBezTo>
                    <a:pt x="1652" y="732"/>
                    <a:pt x="1682" y="709"/>
                    <a:pt x="1698" y="691"/>
                  </a:cubicBezTo>
                  <a:cubicBezTo>
                    <a:pt x="1706" y="681"/>
                    <a:pt x="1714" y="664"/>
                    <a:pt x="1702" y="657"/>
                  </a:cubicBezTo>
                  <a:cubicBezTo>
                    <a:pt x="1668" y="701"/>
                    <a:pt x="1622" y="725"/>
                    <a:pt x="1561" y="727"/>
                  </a:cubicBezTo>
                  <a:close/>
                  <a:moveTo>
                    <a:pt x="1714" y="686"/>
                  </a:moveTo>
                  <a:cubicBezTo>
                    <a:pt x="1690" y="728"/>
                    <a:pt x="1630" y="762"/>
                    <a:pt x="1567" y="745"/>
                  </a:cubicBezTo>
                  <a:cubicBezTo>
                    <a:pt x="1574" y="769"/>
                    <a:pt x="1582" y="790"/>
                    <a:pt x="1611" y="776"/>
                  </a:cubicBezTo>
                  <a:cubicBezTo>
                    <a:pt x="1664" y="788"/>
                    <a:pt x="1720" y="764"/>
                    <a:pt x="1735" y="720"/>
                  </a:cubicBezTo>
                  <a:cubicBezTo>
                    <a:pt x="1727" y="710"/>
                    <a:pt x="1727" y="692"/>
                    <a:pt x="1714" y="686"/>
                  </a:cubicBezTo>
                  <a:close/>
                  <a:moveTo>
                    <a:pt x="198" y="736"/>
                  </a:moveTo>
                  <a:cubicBezTo>
                    <a:pt x="192" y="747"/>
                    <a:pt x="188" y="759"/>
                    <a:pt x="183" y="771"/>
                  </a:cubicBezTo>
                  <a:cubicBezTo>
                    <a:pt x="205" y="775"/>
                    <a:pt x="217" y="773"/>
                    <a:pt x="238" y="780"/>
                  </a:cubicBezTo>
                  <a:cubicBezTo>
                    <a:pt x="249" y="789"/>
                    <a:pt x="258" y="801"/>
                    <a:pt x="273" y="808"/>
                  </a:cubicBezTo>
                  <a:cubicBezTo>
                    <a:pt x="275" y="792"/>
                    <a:pt x="283" y="786"/>
                    <a:pt x="286" y="770"/>
                  </a:cubicBezTo>
                  <a:cubicBezTo>
                    <a:pt x="267" y="752"/>
                    <a:pt x="235" y="732"/>
                    <a:pt x="198" y="736"/>
                  </a:cubicBezTo>
                  <a:close/>
                  <a:moveTo>
                    <a:pt x="1649" y="841"/>
                  </a:moveTo>
                  <a:cubicBezTo>
                    <a:pt x="1685" y="844"/>
                    <a:pt x="1727" y="826"/>
                    <a:pt x="1746" y="801"/>
                  </a:cubicBezTo>
                  <a:cubicBezTo>
                    <a:pt x="1763" y="779"/>
                    <a:pt x="1759" y="763"/>
                    <a:pt x="1746" y="739"/>
                  </a:cubicBezTo>
                  <a:cubicBezTo>
                    <a:pt x="1744" y="739"/>
                    <a:pt x="1743" y="739"/>
                    <a:pt x="1741" y="739"/>
                  </a:cubicBezTo>
                  <a:cubicBezTo>
                    <a:pt x="1713" y="789"/>
                    <a:pt x="1644" y="794"/>
                    <a:pt x="1588" y="794"/>
                  </a:cubicBezTo>
                  <a:cubicBezTo>
                    <a:pt x="1596" y="808"/>
                    <a:pt x="1602" y="824"/>
                    <a:pt x="1611" y="836"/>
                  </a:cubicBezTo>
                  <a:cubicBezTo>
                    <a:pt x="1622" y="834"/>
                    <a:pt x="1636" y="840"/>
                    <a:pt x="1649" y="841"/>
                  </a:cubicBezTo>
                  <a:close/>
                  <a:moveTo>
                    <a:pt x="600" y="808"/>
                  </a:moveTo>
                  <a:cubicBezTo>
                    <a:pt x="659" y="823"/>
                    <a:pt x="733" y="828"/>
                    <a:pt x="805" y="818"/>
                  </a:cubicBezTo>
                  <a:cubicBezTo>
                    <a:pt x="806" y="797"/>
                    <a:pt x="807" y="783"/>
                    <a:pt x="808" y="764"/>
                  </a:cubicBezTo>
                  <a:cubicBezTo>
                    <a:pt x="735" y="773"/>
                    <a:pt x="656" y="770"/>
                    <a:pt x="605" y="756"/>
                  </a:cubicBezTo>
                  <a:cubicBezTo>
                    <a:pt x="599" y="772"/>
                    <a:pt x="601" y="787"/>
                    <a:pt x="600" y="808"/>
                  </a:cubicBezTo>
                  <a:close/>
                  <a:moveTo>
                    <a:pt x="171" y="801"/>
                  </a:moveTo>
                  <a:cubicBezTo>
                    <a:pt x="212" y="803"/>
                    <a:pt x="234" y="829"/>
                    <a:pt x="260" y="839"/>
                  </a:cubicBezTo>
                  <a:cubicBezTo>
                    <a:pt x="261" y="834"/>
                    <a:pt x="264" y="831"/>
                    <a:pt x="265" y="826"/>
                  </a:cubicBezTo>
                  <a:cubicBezTo>
                    <a:pt x="248" y="797"/>
                    <a:pt x="218" y="786"/>
                    <a:pt x="179" y="783"/>
                  </a:cubicBezTo>
                  <a:cubicBezTo>
                    <a:pt x="178" y="782"/>
                    <a:pt x="178" y="781"/>
                    <a:pt x="177" y="782"/>
                  </a:cubicBezTo>
                  <a:cubicBezTo>
                    <a:pt x="175" y="788"/>
                    <a:pt x="172" y="794"/>
                    <a:pt x="171" y="801"/>
                  </a:cubicBezTo>
                  <a:close/>
                  <a:moveTo>
                    <a:pt x="1748" y="818"/>
                  </a:moveTo>
                  <a:cubicBezTo>
                    <a:pt x="1714" y="855"/>
                    <a:pt x="1666" y="857"/>
                    <a:pt x="1614" y="852"/>
                  </a:cubicBezTo>
                  <a:cubicBezTo>
                    <a:pt x="1627" y="872"/>
                    <a:pt x="1631" y="896"/>
                    <a:pt x="1652" y="905"/>
                  </a:cubicBezTo>
                  <a:cubicBezTo>
                    <a:pt x="1666" y="910"/>
                    <a:pt x="1687" y="907"/>
                    <a:pt x="1702" y="906"/>
                  </a:cubicBezTo>
                  <a:cubicBezTo>
                    <a:pt x="1739" y="903"/>
                    <a:pt x="1774" y="880"/>
                    <a:pt x="1784" y="850"/>
                  </a:cubicBezTo>
                  <a:cubicBezTo>
                    <a:pt x="1792" y="827"/>
                    <a:pt x="1776" y="807"/>
                    <a:pt x="1766" y="788"/>
                  </a:cubicBezTo>
                  <a:cubicBezTo>
                    <a:pt x="1762" y="799"/>
                    <a:pt x="1754" y="811"/>
                    <a:pt x="1748" y="818"/>
                  </a:cubicBezTo>
                  <a:close/>
                  <a:moveTo>
                    <a:pt x="159" y="839"/>
                  </a:moveTo>
                  <a:cubicBezTo>
                    <a:pt x="178" y="859"/>
                    <a:pt x="237" y="889"/>
                    <a:pt x="253" y="850"/>
                  </a:cubicBezTo>
                  <a:cubicBezTo>
                    <a:pt x="225" y="836"/>
                    <a:pt x="204" y="814"/>
                    <a:pt x="165" y="811"/>
                  </a:cubicBezTo>
                  <a:cubicBezTo>
                    <a:pt x="158" y="820"/>
                    <a:pt x="160" y="831"/>
                    <a:pt x="159" y="839"/>
                  </a:cubicBezTo>
                  <a:close/>
                  <a:moveTo>
                    <a:pt x="606" y="873"/>
                  </a:moveTo>
                  <a:cubicBezTo>
                    <a:pt x="627" y="876"/>
                    <a:pt x="662" y="885"/>
                    <a:pt x="695" y="889"/>
                  </a:cubicBezTo>
                  <a:cubicBezTo>
                    <a:pt x="725" y="893"/>
                    <a:pt x="787" y="897"/>
                    <a:pt x="800" y="874"/>
                  </a:cubicBezTo>
                  <a:cubicBezTo>
                    <a:pt x="806" y="865"/>
                    <a:pt x="802" y="841"/>
                    <a:pt x="803" y="833"/>
                  </a:cubicBezTo>
                  <a:cubicBezTo>
                    <a:pt x="733" y="836"/>
                    <a:pt x="659" y="841"/>
                    <a:pt x="601" y="821"/>
                  </a:cubicBezTo>
                  <a:cubicBezTo>
                    <a:pt x="599" y="839"/>
                    <a:pt x="599" y="860"/>
                    <a:pt x="606" y="873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1" name="Freeform 107"/>
            <p:cNvSpPr>
              <a:spLocks noEditPoints="1"/>
            </p:cNvSpPr>
            <p:nvPr/>
          </p:nvSpPr>
          <p:spPr bwMode="auto">
            <a:xfrm>
              <a:off x="10762366" y="4829740"/>
              <a:ext cx="125413" cy="481013"/>
            </a:xfrm>
            <a:custGeom>
              <a:avLst/>
              <a:gdLst>
                <a:gd name="T0" fmla="*/ 146 w 162"/>
                <a:gd name="T1" fmla="*/ 598 h 618"/>
                <a:gd name="T2" fmla="*/ 23 w 162"/>
                <a:gd name="T3" fmla="*/ 598 h 618"/>
                <a:gd name="T4" fmla="*/ 11 w 162"/>
                <a:gd name="T5" fmla="*/ 481 h 618"/>
                <a:gd name="T6" fmla="*/ 16 w 162"/>
                <a:gd name="T7" fmla="*/ 352 h 618"/>
                <a:gd name="T8" fmla="*/ 13 w 162"/>
                <a:gd name="T9" fmla="*/ 321 h 618"/>
                <a:gd name="T10" fmla="*/ 8 w 162"/>
                <a:gd name="T11" fmla="*/ 178 h 618"/>
                <a:gd name="T12" fmla="*/ 6 w 162"/>
                <a:gd name="T13" fmla="*/ 93 h 618"/>
                <a:gd name="T14" fmla="*/ 13 w 162"/>
                <a:gd name="T15" fmla="*/ 27 h 618"/>
                <a:gd name="T16" fmla="*/ 38 w 162"/>
                <a:gd name="T17" fmla="*/ 5 h 618"/>
                <a:gd name="T18" fmla="*/ 63 w 162"/>
                <a:gd name="T19" fmla="*/ 8 h 618"/>
                <a:gd name="T20" fmla="*/ 152 w 162"/>
                <a:gd name="T21" fmla="*/ 40 h 618"/>
                <a:gd name="T22" fmla="*/ 152 w 162"/>
                <a:gd name="T23" fmla="*/ 125 h 618"/>
                <a:gd name="T24" fmla="*/ 152 w 162"/>
                <a:gd name="T25" fmla="*/ 434 h 618"/>
                <a:gd name="T26" fmla="*/ 146 w 162"/>
                <a:gd name="T27" fmla="*/ 598 h 618"/>
                <a:gd name="T28" fmla="*/ 44 w 162"/>
                <a:gd name="T29" fmla="*/ 587 h 618"/>
                <a:gd name="T30" fmla="*/ 102 w 162"/>
                <a:gd name="T31" fmla="*/ 592 h 618"/>
                <a:gd name="T32" fmla="*/ 137 w 162"/>
                <a:gd name="T33" fmla="*/ 569 h 618"/>
                <a:gd name="T34" fmla="*/ 138 w 162"/>
                <a:gd name="T35" fmla="*/ 510 h 618"/>
                <a:gd name="T36" fmla="*/ 138 w 162"/>
                <a:gd name="T37" fmla="*/ 401 h 618"/>
                <a:gd name="T38" fmla="*/ 140 w 162"/>
                <a:gd name="T39" fmla="*/ 127 h 618"/>
                <a:gd name="T40" fmla="*/ 140 w 162"/>
                <a:gd name="T41" fmla="*/ 52 h 618"/>
                <a:gd name="T42" fmla="*/ 110 w 162"/>
                <a:gd name="T43" fmla="*/ 25 h 618"/>
                <a:gd name="T44" fmla="*/ 37 w 162"/>
                <a:gd name="T45" fmla="*/ 30 h 618"/>
                <a:gd name="T46" fmla="*/ 20 w 162"/>
                <a:gd name="T47" fmla="*/ 67 h 618"/>
                <a:gd name="T48" fmla="*/ 19 w 162"/>
                <a:gd name="T49" fmla="*/ 80 h 618"/>
                <a:gd name="T50" fmla="*/ 25 w 162"/>
                <a:gd name="T51" fmla="*/ 283 h 618"/>
                <a:gd name="T52" fmla="*/ 20 w 162"/>
                <a:gd name="T53" fmla="*/ 560 h 618"/>
                <a:gd name="T54" fmla="*/ 23 w 162"/>
                <a:gd name="T55" fmla="*/ 575 h 618"/>
                <a:gd name="T56" fmla="*/ 41 w 162"/>
                <a:gd name="T57" fmla="*/ 593 h 618"/>
                <a:gd name="T58" fmla="*/ 44 w 162"/>
                <a:gd name="T59" fmla="*/ 58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618">
                  <a:moveTo>
                    <a:pt x="146" y="598"/>
                  </a:moveTo>
                  <a:cubicBezTo>
                    <a:pt x="116" y="618"/>
                    <a:pt x="60" y="613"/>
                    <a:pt x="23" y="598"/>
                  </a:cubicBezTo>
                  <a:cubicBezTo>
                    <a:pt x="2" y="571"/>
                    <a:pt x="9" y="525"/>
                    <a:pt x="11" y="481"/>
                  </a:cubicBezTo>
                  <a:cubicBezTo>
                    <a:pt x="13" y="440"/>
                    <a:pt x="15" y="393"/>
                    <a:pt x="16" y="352"/>
                  </a:cubicBezTo>
                  <a:cubicBezTo>
                    <a:pt x="16" y="342"/>
                    <a:pt x="13" y="331"/>
                    <a:pt x="13" y="321"/>
                  </a:cubicBezTo>
                  <a:cubicBezTo>
                    <a:pt x="13" y="268"/>
                    <a:pt x="11" y="224"/>
                    <a:pt x="8" y="178"/>
                  </a:cubicBezTo>
                  <a:cubicBezTo>
                    <a:pt x="6" y="148"/>
                    <a:pt x="5" y="123"/>
                    <a:pt x="6" y="93"/>
                  </a:cubicBezTo>
                  <a:cubicBezTo>
                    <a:pt x="8" y="74"/>
                    <a:pt x="0" y="46"/>
                    <a:pt x="13" y="27"/>
                  </a:cubicBezTo>
                  <a:cubicBezTo>
                    <a:pt x="18" y="18"/>
                    <a:pt x="32" y="6"/>
                    <a:pt x="38" y="5"/>
                  </a:cubicBezTo>
                  <a:cubicBezTo>
                    <a:pt x="43" y="5"/>
                    <a:pt x="54" y="8"/>
                    <a:pt x="63" y="8"/>
                  </a:cubicBezTo>
                  <a:cubicBezTo>
                    <a:pt x="98" y="8"/>
                    <a:pt x="138" y="0"/>
                    <a:pt x="152" y="40"/>
                  </a:cubicBezTo>
                  <a:cubicBezTo>
                    <a:pt x="162" y="68"/>
                    <a:pt x="153" y="99"/>
                    <a:pt x="152" y="125"/>
                  </a:cubicBezTo>
                  <a:cubicBezTo>
                    <a:pt x="148" y="217"/>
                    <a:pt x="152" y="337"/>
                    <a:pt x="152" y="434"/>
                  </a:cubicBezTo>
                  <a:cubicBezTo>
                    <a:pt x="152" y="493"/>
                    <a:pt x="158" y="548"/>
                    <a:pt x="146" y="598"/>
                  </a:cubicBezTo>
                  <a:close/>
                  <a:moveTo>
                    <a:pt x="44" y="587"/>
                  </a:moveTo>
                  <a:cubicBezTo>
                    <a:pt x="54" y="593"/>
                    <a:pt x="82" y="600"/>
                    <a:pt x="102" y="592"/>
                  </a:cubicBezTo>
                  <a:cubicBezTo>
                    <a:pt x="119" y="600"/>
                    <a:pt x="134" y="590"/>
                    <a:pt x="137" y="569"/>
                  </a:cubicBezTo>
                  <a:cubicBezTo>
                    <a:pt x="139" y="553"/>
                    <a:pt x="138" y="531"/>
                    <a:pt x="138" y="510"/>
                  </a:cubicBezTo>
                  <a:cubicBezTo>
                    <a:pt x="139" y="475"/>
                    <a:pt x="138" y="439"/>
                    <a:pt x="138" y="401"/>
                  </a:cubicBezTo>
                  <a:cubicBezTo>
                    <a:pt x="141" y="295"/>
                    <a:pt x="136" y="227"/>
                    <a:pt x="140" y="127"/>
                  </a:cubicBezTo>
                  <a:cubicBezTo>
                    <a:pt x="141" y="100"/>
                    <a:pt x="145" y="72"/>
                    <a:pt x="140" y="52"/>
                  </a:cubicBezTo>
                  <a:cubicBezTo>
                    <a:pt x="137" y="41"/>
                    <a:pt x="123" y="32"/>
                    <a:pt x="110" y="25"/>
                  </a:cubicBezTo>
                  <a:cubicBezTo>
                    <a:pt x="88" y="14"/>
                    <a:pt x="50" y="28"/>
                    <a:pt x="37" y="30"/>
                  </a:cubicBezTo>
                  <a:cubicBezTo>
                    <a:pt x="22" y="31"/>
                    <a:pt x="22" y="55"/>
                    <a:pt x="20" y="67"/>
                  </a:cubicBezTo>
                  <a:cubicBezTo>
                    <a:pt x="20" y="71"/>
                    <a:pt x="19" y="75"/>
                    <a:pt x="19" y="80"/>
                  </a:cubicBezTo>
                  <a:cubicBezTo>
                    <a:pt x="16" y="145"/>
                    <a:pt x="20" y="218"/>
                    <a:pt x="25" y="283"/>
                  </a:cubicBezTo>
                  <a:cubicBezTo>
                    <a:pt x="31" y="373"/>
                    <a:pt x="21" y="480"/>
                    <a:pt x="20" y="560"/>
                  </a:cubicBezTo>
                  <a:cubicBezTo>
                    <a:pt x="23" y="564"/>
                    <a:pt x="25" y="571"/>
                    <a:pt x="23" y="575"/>
                  </a:cubicBezTo>
                  <a:cubicBezTo>
                    <a:pt x="31" y="579"/>
                    <a:pt x="34" y="588"/>
                    <a:pt x="41" y="593"/>
                  </a:cubicBezTo>
                  <a:cubicBezTo>
                    <a:pt x="42" y="591"/>
                    <a:pt x="40" y="586"/>
                    <a:pt x="44" y="587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232528" y="3028724"/>
            <a:ext cx="1212720" cy="847969"/>
            <a:chOff x="3136900" y="5457825"/>
            <a:chExt cx="1235075" cy="863600"/>
          </a:xfrm>
          <a:solidFill>
            <a:schemeClr val="accent2"/>
          </a:solidFill>
        </p:grpSpPr>
        <p:sp>
          <p:nvSpPr>
            <p:cNvPr id="73" name="Freeform 120"/>
            <p:cNvSpPr>
              <a:spLocks/>
            </p:cNvSpPr>
            <p:nvPr/>
          </p:nvSpPr>
          <p:spPr bwMode="auto">
            <a:xfrm>
              <a:off x="4310063" y="5719763"/>
              <a:ext cx="34925" cy="138113"/>
            </a:xfrm>
            <a:custGeom>
              <a:avLst/>
              <a:gdLst>
                <a:gd name="T0" fmla="*/ 9 w 55"/>
                <a:gd name="T1" fmla="*/ 214 h 214"/>
                <a:gd name="T2" fmla="*/ 12 w 55"/>
                <a:gd name="T3" fmla="*/ 151 h 214"/>
                <a:gd name="T4" fmla="*/ 40 w 55"/>
                <a:gd name="T5" fmla="*/ 63 h 214"/>
                <a:gd name="T6" fmla="*/ 39 w 55"/>
                <a:gd name="T7" fmla="*/ 28 h 214"/>
                <a:gd name="T8" fmla="*/ 29 w 55"/>
                <a:gd name="T9" fmla="*/ 20 h 214"/>
                <a:gd name="T10" fmla="*/ 55 w 55"/>
                <a:gd name="T11" fmla="*/ 20 h 214"/>
                <a:gd name="T12" fmla="*/ 9 w 55"/>
                <a:gd name="T13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14">
                  <a:moveTo>
                    <a:pt x="9" y="214"/>
                  </a:moveTo>
                  <a:cubicBezTo>
                    <a:pt x="0" y="194"/>
                    <a:pt x="8" y="170"/>
                    <a:pt x="12" y="151"/>
                  </a:cubicBezTo>
                  <a:cubicBezTo>
                    <a:pt x="20" y="120"/>
                    <a:pt x="32" y="90"/>
                    <a:pt x="40" y="63"/>
                  </a:cubicBezTo>
                  <a:cubicBezTo>
                    <a:pt x="40" y="56"/>
                    <a:pt x="40" y="37"/>
                    <a:pt x="39" y="28"/>
                  </a:cubicBezTo>
                  <a:cubicBezTo>
                    <a:pt x="37" y="24"/>
                    <a:pt x="30" y="24"/>
                    <a:pt x="29" y="20"/>
                  </a:cubicBezTo>
                  <a:cubicBezTo>
                    <a:pt x="28" y="0"/>
                    <a:pt x="49" y="8"/>
                    <a:pt x="55" y="20"/>
                  </a:cubicBezTo>
                  <a:cubicBezTo>
                    <a:pt x="54" y="94"/>
                    <a:pt x="19" y="144"/>
                    <a:pt x="9" y="214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4" name="Freeform 121"/>
            <p:cNvSpPr>
              <a:spLocks/>
            </p:cNvSpPr>
            <p:nvPr/>
          </p:nvSpPr>
          <p:spPr bwMode="auto">
            <a:xfrm>
              <a:off x="4165600" y="5883275"/>
              <a:ext cx="142875" cy="325438"/>
            </a:xfrm>
            <a:custGeom>
              <a:avLst/>
              <a:gdLst>
                <a:gd name="T0" fmla="*/ 216 w 221"/>
                <a:gd name="T1" fmla="*/ 0 h 504"/>
                <a:gd name="T2" fmla="*/ 221 w 221"/>
                <a:gd name="T3" fmla="*/ 4 h 504"/>
                <a:gd name="T4" fmla="*/ 189 w 221"/>
                <a:gd name="T5" fmla="*/ 168 h 504"/>
                <a:gd name="T6" fmla="*/ 151 w 221"/>
                <a:gd name="T7" fmla="*/ 284 h 504"/>
                <a:gd name="T8" fmla="*/ 93 w 221"/>
                <a:gd name="T9" fmla="*/ 469 h 504"/>
                <a:gd name="T10" fmla="*/ 0 w 221"/>
                <a:gd name="T11" fmla="*/ 485 h 504"/>
                <a:gd name="T12" fmla="*/ 80 w 221"/>
                <a:gd name="T13" fmla="*/ 459 h 504"/>
                <a:gd name="T14" fmla="*/ 88 w 221"/>
                <a:gd name="T15" fmla="*/ 425 h 504"/>
                <a:gd name="T16" fmla="*/ 118 w 221"/>
                <a:gd name="T17" fmla="*/ 326 h 504"/>
                <a:gd name="T18" fmla="*/ 164 w 221"/>
                <a:gd name="T19" fmla="*/ 188 h 504"/>
                <a:gd name="T20" fmla="*/ 176 w 221"/>
                <a:gd name="T21" fmla="*/ 166 h 504"/>
                <a:gd name="T22" fmla="*/ 208 w 221"/>
                <a:gd name="T23" fmla="*/ 15 h 504"/>
                <a:gd name="T24" fmla="*/ 213 w 221"/>
                <a:gd name="T25" fmla="*/ 4 h 504"/>
                <a:gd name="T26" fmla="*/ 216 w 221"/>
                <a:gd name="T27" fmla="*/ 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504">
                  <a:moveTo>
                    <a:pt x="216" y="0"/>
                  </a:moveTo>
                  <a:cubicBezTo>
                    <a:pt x="218" y="1"/>
                    <a:pt x="218" y="3"/>
                    <a:pt x="221" y="4"/>
                  </a:cubicBezTo>
                  <a:cubicBezTo>
                    <a:pt x="209" y="60"/>
                    <a:pt x="202" y="112"/>
                    <a:pt x="189" y="168"/>
                  </a:cubicBezTo>
                  <a:cubicBezTo>
                    <a:pt x="174" y="204"/>
                    <a:pt x="160" y="242"/>
                    <a:pt x="151" y="284"/>
                  </a:cubicBezTo>
                  <a:cubicBezTo>
                    <a:pt x="121" y="336"/>
                    <a:pt x="116" y="415"/>
                    <a:pt x="93" y="469"/>
                  </a:cubicBezTo>
                  <a:cubicBezTo>
                    <a:pt x="72" y="487"/>
                    <a:pt x="28" y="504"/>
                    <a:pt x="0" y="485"/>
                  </a:cubicBezTo>
                  <a:cubicBezTo>
                    <a:pt x="26" y="482"/>
                    <a:pt x="63" y="481"/>
                    <a:pt x="80" y="459"/>
                  </a:cubicBezTo>
                  <a:cubicBezTo>
                    <a:pt x="86" y="450"/>
                    <a:pt x="84" y="441"/>
                    <a:pt x="88" y="425"/>
                  </a:cubicBezTo>
                  <a:cubicBezTo>
                    <a:pt x="96" y="395"/>
                    <a:pt x="107" y="361"/>
                    <a:pt x="118" y="326"/>
                  </a:cubicBezTo>
                  <a:cubicBezTo>
                    <a:pt x="132" y="279"/>
                    <a:pt x="147" y="232"/>
                    <a:pt x="164" y="188"/>
                  </a:cubicBezTo>
                  <a:cubicBezTo>
                    <a:pt x="167" y="180"/>
                    <a:pt x="173" y="174"/>
                    <a:pt x="176" y="166"/>
                  </a:cubicBezTo>
                  <a:cubicBezTo>
                    <a:pt x="191" y="120"/>
                    <a:pt x="198" y="67"/>
                    <a:pt x="208" y="15"/>
                  </a:cubicBezTo>
                  <a:cubicBezTo>
                    <a:pt x="208" y="12"/>
                    <a:pt x="212" y="4"/>
                    <a:pt x="213" y="4"/>
                  </a:cubicBezTo>
                  <a:cubicBezTo>
                    <a:pt x="213" y="2"/>
                    <a:pt x="216" y="2"/>
                    <a:pt x="216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5" name="Freeform 122"/>
            <p:cNvSpPr>
              <a:spLocks/>
            </p:cNvSpPr>
            <p:nvPr/>
          </p:nvSpPr>
          <p:spPr bwMode="auto">
            <a:xfrm>
              <a:off x="3163888" y="6216650"/>
              <a:ext cx="41275" cy="90488"/>
            </a:xfrm>
            <a:custGeom>
              <a:avLst/>
              <a:gdLst>
                <a:gd name="T0" fmla="*/ 50 w 64"/>
                <a:gd name="T1" fmla="*/ 0 h 138"/>
                <a:gd name="T2" fmla="*/ 57 w 64"/>
                <a:gd name="T3" fmla="*/ 0 h 138"/>
                <a:gd name="T4" fmla="*/ 48 w 64"/>
                <a:gd name="T5" fmla="*/ 25 h 138"/>
                <a:gd name="T6" fmla="*/ 13 w 64"/>
                <a:gd name="T7" fmla="*/ 104 h 138"/>
                <a:gd name="T8" fmla="*/ 23 w 64"/>
                <a:gd name="T9" fmla="*/ 126 h 138"/>
                <a:gd name="T10" fmla="*/ 48 w 64"/>
                <a:gd name="T11" fmla="*/ 134 h 138"/>
                <a:gd name="T12" fmla="*/ 0 w 64"/>
                <a:gd name="T13" fmla="*/ 111 h 138"/>
                <a:gd name="T14" fmla="*/ 50 w 64"/>
                <a:gd name="T1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38">
                  <a:moveTo>
                    <a:pt x="50" y="0"/>
                  </a:moveTo>
                  <a:cubicBezTo>
                    <a:pt x="52" y="0"/>
                    <a:pt x="54" y="0"/>
                    <a:pt x="57" y="0"/>
                  </a:cubicBezTo>
                  <a:cubicBezTo>
                    <a:pt x="64" y="9"/>
                    <a:pt x="52" y="17"/>
                    <a:pt x="48" y="25"/>
                  </a:cubicBezTo>
                  <a:cubicBezTo>
                    <a:pt x="36" y="49"/>
                    <a:pt x="24" y="78"/>
                    <a:pt x="13" y="104"/>
                  </a:cubicBezTo>
                  <a:cubicBezTo>
                    <a:pt x="18" y="110"/>
                    <a:pt x="19" y="120"/>
                    <a:pt x="23" y="126"/>
                  </a:cubicBezTo>
                  <a:cubicBezTo>
                    <a:pt x="30" y="130"/>
                    <a:pt x="46" y="125"/>
                    <a:pt x="48" y="134"/>
                  </a:cubicBezTo>
                  <a:cubicBezTo>
                    <a:pt x="22" y="138"/>
                    <a:pt x="10" y="128"/>
                    <a:pt x="0" y="111"/>
                  </a:cubicBezTo>
                  <a:cubicBezTo>
                    <a:pt x="10" y="68"/>
                    <a:pt x="41" y="38"/>
                    <a:pt x="50" y="0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76" name="Freeform 123"/>
            <p:cNvSpPr>
              <a:spLocks noEditPoints="1"/>
            </p:cNvSpPr>
            <p:nvPr/>
          </p:nvSpPr>
          <p:spPr bwMode="auto">
            <a:xfrm>
              <a:off x="3136900" y="5457825"/>
              <a:ext cx="1235075" cy="863600"/>
            </a:xfrm>
            <a:custGeom>
              <a:avLst/>
              <a:gdLst>
                <a:gd name="T0" fmla="*/ 1104 w 1911"/>
                <a:gd name="T1" fmla="*/ 78 h 1334"/>
                <a:gd name="T2" fmla="*/ 1144 w 1911"/>
                <a:gd name="T3" fmla="*/ 420 h 1334"/>
                <a:gd name="T4" fmla="*/ 1519 w 1911"/>
                <a:gd name="T5" fmla="*/ 177 h 1334"/>
                <a:gd name="T6" fmla="*/ 1652 w 1911"/>
                <a:gd name="T7" fmla="*/ 118 h 1334"/>
                <a:gd name="T8" fmla="*/ 1796 w 1911"/>
                <a:gd name="T9" fmla="*/ 274 h 1334"/>
                <a:gd name="T10" fmla="*/ 1879 w 1911"/>
                <a:gd name="T11" fmla="*/ 589 h 1334"/>
                <a:gd name="T12" fmla="*/ 1504 w 1911"/>
                <a:gd name="T13" fmla="*/ 1194 h 1334"/>
                <a:gd name="T14" fmla="*/ 807 w 1911"/>
                <a:gd name="T15" fmla="*/ 1277 h 1334"/>
                <a:gd name="T16" fmla="*/ 63 w 1911"/>
                <a:gd name="T17" fmla="*/ 1328 h 1334"/>
                <a:gd name="T18" fmla="*/ 28 w 1911"/>
                <a:gd name="T19" fmla="*/ 1028 h 1334"/>
                <a:gd name="T20" fmla="*/ 181 w 1911"/>
                <a:gd name="T21" fmla="*/ 745 h 1334"/>
                <a:gd name="T22" fmla="*/ 747 w 1911"/>
                <a:gd name="T23" fmla="*/ 392 h 1334"/>
                <a:gd name="T24" fmla="*/ 999 w 1911"/>
                <a:gd name="T25" fmla="*/ 662 h 1334"/>
                <a:gd name="T26" fmla="*/ 1084 w 1911"/>
                <a:gd name="T27" fmla="*/ 171 h 1334"/>
                <a:gd name="T28" fmla="*/ 825 w 1911"/>
                <a:gd name="T29" fmla="*/ 607 h 1334"/>
                <a:gd name="T30" fmla="*/ 969 w 1911"/>
                <a:gd name="T31" fmla="*/ 745 h 1334"/>
                <a:gd name="T32" fmla="*/ 1074 w 1911"/>
                <a:gd name="T33" fmla="*/ 539 h 1334"/>
                <a:gd name="T34" fmla="*/ 1014 w 1911"/>
                <a:gd name="T35" fmla="*/ 971 h 1334"/>
                <a:gd name="T36" fmla="*/ 1559 w 1911"/>
                <a:gd name="T37" fmla="*/ 166 h 1334"/>
                <a:gd name="T38" fmla="*/ 1091 w 1911"/>
                <a:gd name="T39" fmla="*/ 915 h 1334"/>
                <a:gd name="T40" fmla="*/ 949 w 1911"/>
                <a:gd name="T41" fmla="*/ 1081 h 1334"/>
                <a:gd name="T42" fmla="*/ 1233 w 1911"/>
                <a:gd name="T43" fmla="*/ 858 h 1334"/>
                <a:gd name="T44" fmla="*/ 1632 w 1911"/>
                <a:gd name="T45" fmla="*/ 166 h 1334"/>
                <a:gd name="T46" fmla="*/ 1730 w 1911"/>
                <a:gd name="T47" fmla="*/ 224 h 1334"/>
                <a:gd name="T48" fmla="*/ 1682 w 1911"/>
                <a:gd name="T49" fmla="*/ 174 h 1334"/>
                <a:gd name="T50" fmla="*/ 1489 w 1911"/>
                <a:gd name="T51" fmla="*/ 798 h 1334"/>
                <a:gd name="T52" fmla="*/ 1597 w 1911"/>
                <a:gd name="T53" fmla="*/ 445 h 1334"/>
                <a:gd name="T54" fmla="*/ 1572 w 1911"/>
                <a:gd name="T55" fmla="*/ 735 h 1334"/>
                <a:gd name="T56" fmla="*/ 1625 w 1911"/>
                <a:gd name="T57" fmla="*/ 694 h 1334"/>
                <a:gd name="T58" fmla="*/ 1167 w 1911"/>
                <a:gd name="T59" fmla="*/ 1009 h 1334"/>
                <a:gd name="T60" fmla="*/ 1712 w 1911"/>
                <a:gd name="T61" fmla="*/ 533 h 1334"/>
                <a:gd name="T62" fmla="*/ 1670 w 1911"/>
                <a:gd name="T63" fmla="*/ 538 h 1334"/>
                <a:gd name="T64" fmla="*/ 400 w 1911"/>
                <a:gd name="T65" fmla="*/ 445 h 1334"/>
                <a:gd name="T66" fmla="*/ 423 w 1911"/>
                <a:gd name="T67" fmla="*/ 1029 h 1334"/>
                <a:gd name="T68" fmla="*/ 817 w 1911"/>
                <a:gd name="T69" fmla="*/ 622 h 1334"/>
                <a:gd name="T70" fmla="*/ 1821 w 1911"/>
                <a:gd name="T71" fmla="*/ 421 h 1334"/>
                <a:gd name="T72" fmla="*/ 1637 w 1911"/>
                <a:gd name="T73" fmla="*/ 1107 h 1334"/>
                <a:gd name="T74" fmla="*/ 1149 w 1911"/>
                <a:gd name="T75" fmla="*/ 1140 h 1334"/>
                <a:gd name="T76" fmla="*/ 1270 w 1911"/>
                <a:gd name="T77" fmla="*/ 1172 h 1334"/>
                <a:gd name="T78" fmla="*/ 1725 w 1911"/>
                <a:gd name="T79" fmla="*/ 1150 h 1334"/>
                <a:gd name="T80" fmla="*/ 1884 w 1911"/>
                <a:gd name="T81" fmla="*/ 498 h 1334"/>
                <a:gd name="T82" fmla="*/ 1625 w 1911"/>
                <a:gd name="T83" fmla="*/ 926 h 1334"/>
                <a:gd name="T84" fmla="*/ 938 w 1911"/>
                <a:gd name="T85" fmla="*/ 1204 h 1334"/>
                <a:gd name="T86" fmla="*/ 1736 w 1911"/>
                <a:gd name="T87" fmla="*/ 722 h 1334"/>
                <a:gd name="T88" fmla="*/ 1672 w 1911"/>
                <a:gd name="T89" fmla="*/ 513 h 1334"/>
                <a:gd name="T90" fmla="*/ 1110 w 1911"/>
                <a:gd name="T91" fmla="*/ 1031 h 1334"/>
                <a:gd name="T92" fmla="*/ 1439 w 1911"/>
                <a:gd name="T93" fmla="*/ 843 h 1334"/>
                <a:gd name="T94" fmla="*/ 1454 w 1911"/>
                <a:gd name="T95" fmla="*/ 803 h 1334"/>
                <a:gd name="T96" fmla="*/ 31 w 1911"/>
                <a:gd name="T97" fmla="*/ 1009 h 1334"/>
                <a:gd name="T98" fmla="*/ 553 w 1911"/>
                <a:gd name="T99" fmla="*/ 1104 h 1334"/>
                <a:gd name="T100" fmla="*/ 335 w 1911"/>
                <a:gd name="T101" fmla="*/ 1087 h 1334"/>
                <a:gd name="T102" fmla="*/ 551 w 1911"/>
                <a:gd name="T103" fmla="*/ 1087 h 1334"/>
                <a:gd name="T104" fmla="*/ 88 w 1911"/>
                <a:gd name="T105" fmla="*/ 1082 h 1334"/>
                <a:gd name="T106" fmla="*/ 611 w 1911"/>
                <a:gd name="T107" fmla="*/ 1157 h 1334"/>
                <a:gd name="T108" fmla="*/ 451 w 1911"/>
                <a:gd name="T109" fmla="*/ 1145 h 1334"/>
                <a:gd name="T110" fmla="*/ 78 w 1911"/>
                <a:gd name="T111" fmla="*/ 1170 h 1334"/>
                <a:gd name="T112" fmla="*/ 793 w 1911"/>
                <a:gd name="T113" fmla="*/ 1242 h 1334"/>
                <a:gd name="T114" fmla="*/ 315 w 1911"/>
                <a:gd name="T115" fmla="*/ 1260 h 1334"/>
                <a:gd name="T116" fmla="*/ 123 w 1911"/>
                <a:gd name="T117" fmla="*/ 1137 h 1334"/>
                <a:gd name="T118" fmla="*/ 146 w 1911"/>
                <a:gd name="T119" fmla="*/ 1243 h 1334"/>
                <a:gd name="T120" fmla="*/ 740 w 1911"/>
                <a:gd name="T121" fmla="*/ 1213 h 1334"/>
                <a:gd name="T122" fmla="*/ 928 w 1911"/>
                <a:gd name="T123" fmla="*/ 1250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11" h="1334">
                  <a:moveTo>
                    <a:pt x="1011" y="260"/>
                  </a:moveTo>
                  <a:cubicBezTo>
                    <a:pt x="1011" y="259"/>
                    <a:pt x="1011" y="257"/>
                    <a:pt x="1009" y="257"/>
                  </a:cubicBezTo>
                  <a:cubicBezTo>
                    <a:pt x="1009" y="264"/>
                    <a:pt x="1006" y="257"/>
                    <a:pt x="1009" y="255"/>
                  </a:cubicBezTo>
                  <a:cubicBezTo>
                    <a:pt x="1010" y="250"/>
                    <a:pt x="1014" y="256"/>
                    <a:pt x="1014" y="252"/>
                  </a:cubicBezTo>
                  <a:cubicBezTo>
                    <a:pt x="1011" y="249"/>
                    <a:pt x="1018" y="243"/>
                    <a:pt x="1022" y="242"/>
                  </a:cubicBezTo>
                  <a:cubicBezTo>
                    <a:pt x="1026" y="225"/>
                    <a:pt x="1042" y="206"/>
                    <a:pt x="1054" y="192"/>
                  </a:cubicBezTo>
                  <a:cubicBezTo>
                    <a:pt x="1060" y="153"/>
                    <a:pt x="1109" y="124"/>
                    <a:pt x="1104" y="78"/>
                  </a:cubicBezTo>
                  <a:cubicBezTo>
                    <a:pt x="1110" y="79"/>
                    <a:pt x="1119" y="63"/>
                    <a:pt x="1112" y="56"/>
                  </a:cubicBezTo>
                  <a:cubicBezTo>
                    <a:pt x="1127" y="49"/>
                    <a:pt x="1124" y="5"/>
                    <a:pt x="1137" y="0"/>
                  </a:cubicBezTo>
                  <a:cubicBezTo>
                    <a:pt x="1154" y="12"/>
                    <a:pt x="1154" y="42"/>
                    <a:pt x="1159" y="65"/>
                  </a:cubicBezTo>
                  <a:cubicBezTo>
                    <a:pt x="1162" y="79"/>
                    <a:pt x="1168" y="92"/>
                    <a:pt x="1170" y="104"/>
                  </a:cubicBezTo>
                  <a:cubicBezTo>
                    <a:pt x="1174" y="124"/>
                    <a:pt x="1172" y="149"/>
                    <a:pt x="1174" y="174"/>
                  </a:cubicBezTo>
                  <a:cubicBezTo>
                    <a:pt x="1175" y="206"/>
                    <a:pt x="1174" y="238"/>
                    <a:pt x="1179" y="257"/>
                  </a:cubicBezTo>
                  <a:cubicBezTo>
                    <a:pt x="1171" y="314"/>
                    <a:pt x="1161" y="369"/>
                    <a:pt x="1144" y="420"/>
                  </a:cubicBezTo>
                  <a:cubicBezTo>
                    <a:pt x="1178" y="388"/>
                    <a:pt x="1215" y="356"/>
                    <a:pt x="1253" y="325"/>
                  </a:cubicBezTo>
                  <a:cubicBezTo>
                    <a:pt x="1264" y="317"/>
                    <a:pt x="1274" y="306"/>
                    <a:pt x="1285" y="299"/>
                  </a:cubicBezTo>
                  <a:cubicBezTo>
                    <a:pt x="1296" y="291"/>
                    <a:pt x="1312" y="289"/>
                    <a:pt x="1320" y="275"/>
                  </a:cubicBezTo>
                  <a:cubicBezTo>
                    <a:pt x="1322" y="277"/>
                    <a:pt x="1324" y="277"/>
                    <a:pt x="1326" y="275"/>
                  </a:cubicBezTo>
                  <a:cubicBezTo>
                    <a:pt x="1353" y="255"/>
                    <a:pt x="1383" y="248"/>
                    <a:pt x="1409" y="227"/>
                  </a:cubicBezTo>
                  <a:cubicBezTo>
                    <a:pt x="1443" y="217"/>
                    <a:pt x="1470" y="199"/>
                    <a:pt x="1504" y="189"/>
                  </a:cubicBezTo>
                  <a:cubicBezTo>
                    <a:pt x="1508" y="184"/>
                    <a:pt x="1514" y="182"/>
                    <a:pt x="1519" y="177"/>
                  </a:cubicBezTo>
                  <a:cubicBezTo>
                    <a:pt x="1524" y="173"/>
                    <a:pt x="1527" y="166"/>
                    <a:pt x="1531" y="162"/>
                  </a:cubicBezTo>
                  <a:cubicBezTo>
                    <a:pt x="1535" y="159"/>
                    <a:pt x="1541" y="159"/>
                    <a:pt x="1544" y="156"/>
                  </a:cubicBezTo>
                  <a:cubicBezTo>
                    <a:pt x="1560" y="142"/>
                    <a:pt x="1568" y="116"/>
                    <a:pt x="1580" y="96"/>
                  </a:cubicBezTo>
                  <a:cubicBezTo>
                    <a:pt x="1581" y="88"/>
                    <a:pt x="1576" y="81"/>
                    <a:pt x="1582" y="76"/>
                  </a:cubicBezTo>
                  <a:cubicBezTo>
                    <a:pt x="1588" y="76"/>
                    <a:pt x="1587" y="78"/>
                    <a:pt x="1592" y="76"/>
                  </a:cubicBezTo>
                  <a:cubicBezTo>
                    <a:pt x="1595" y="96"/>
                    <a:pt x="1605" y="115"/>
                    <a:pt x="1605" y="133"/>
                  </a:cubicBezTo>
                  <a:cubicBezTo>
                    <a:pt x="1625" y="129"/>
                    <a:pt x="1635" y="121"/>
                    <a:pt x="1652" y="118"/>
                  </a:cubicBezTo>
                  <a:cubicBezTo>
                    <a:pt x="1661" y="130"/>
                    <a:pt x="1671" y="143"/>
                    <a:pt x="1678" y="158"/>
                  </a:cubicBezTo>
                  <a:cubicBezTo>
                    <a:pt x="1686" y="158"/>
                    <a:pt x="1691" y="147"/>
                    <a:pt x="1697" y="151"/>
                  </a:cubicBezTo>
                  <a:cubicBezTo>
                    <a:pt x="1711" y="153"/>
                    <a:pt x="1701" y="180"/>
                    <a:pt x="1713" y="184"/>
                  </a:cubicBezTo>
                  <a:cubicBezTo>
                    <a:pt x="1722" y="180"/>
                    <a:pt x="1735" y="174"/>
                    <a:pt x="1743" y="179"/>
                  </a:cubicBezTo>
                  <a:cubicBezTo>
                    <a:pt x="1758" y="212"/>
                    <a:pt x="1742" y="253"/>
                    <a:pt x="1733" y="285"/>
                  </a:cubicBezTo>
                  <a:cubicBezTo>
                    <a:pt x="1744" y="281"/>
                    <a:pt x="1760" y="285"/>
                    <a:pt x="1773" y="282"/>
                  </a:cubicBezTo>
                  <a:cubicBezTo>
                    <a:pt x="1782" y="280"/>
                    <a:pt x="1788" y="271"/>
                    <a:pt x="1796" y="274"/>
                  </a:cubicBezTo>
                  <a:cubicBezTo>
                    <a:pt x="1801" y="283"/>
                    <a:pt x="1794" y="295"/>
                    <a:pt x="1791" y="305"/>
                  </a:cubicBezTo>
                  <a:cubicBezTo>
                    <a:pt x="1783" y="332"/>
                    <a:pt x="1776" y="362"/>
                    <a:pt x="1768" y="388"/>
                  </a:cubicBezTo>
                  <a:cubicBezTo>
                    <a:pt x="1811" y="388"/>
                    <a:pt x="1846" y="384"/>
                    <a:pt x="1886" y="380"/>
                  </a:cubicBezTo>
                  <a:cubicBezTo>
                    <a:pt x="1905" y="401"/>
                    <a:pt x="1911" y="414"/>
                    <a:pt x="1906" y="448"/>
                  </a:cubicBezTo>
                  <a:cubicBezTo>
                    <a:pt x="1903" y="465"/>
                    <a:pt x="1896" y="485"/>
                    <a:pt x="1893" y="506"/>
                  </a:cubicBezTo>
                  <a:cubicBezTo>
                    <a:pt x="1890" y="522"/>
                    <a:pt x="1892" y="539"/>
                    <a:pt x="1889" y="554"/>
                  </a:cubicBezTo>
                  <a:cubicBezTo>
                    <a:pt x="1887" y="567"/>
                    <a:pt x="1881" y="578"/>
                    <a:pt x="1879" y="589"/>
                  </a:cubicBezTo>
                  <a:cubicBezTo>
                    <a:pt x="1876" y="609"/>
                    <a:pt x="1870" y="626"/>
                    <a:pt x="1864" y="647"/>
                  </a:cubicBezTo>
                  <a:cubicBezTo>
                    <a:pt x="1840" y="739"/>
                    <a:pt x="1819" y="838"/>
                    <a:pt x="1795" y="926"/>
                  </a:cubicBezTo>
                  <a:cubicBezTo>
                    <a:pt x="1787" y="954"/>
                    <a:pt x="1775" y="981"/>
                    <a:pt x="1771" y="1008"/>
                  </a:cubicBezTo>
                  <a:cubicBezTo>
                    <a:pt x="1762" y="1068"/>
                    <a:pt x="1753" y="1121"/>
                    <a:pt x="1731" y="1169"/>
                  </a:cubicBezTo>
                  <a:cubicBezTo>
                    <a:pt x="1726" y="1173"/>
                    <a:pt x="1717" y="1175"/>
                    <a:pt x="1712" y="1179"/>
                  </a:cubicBezTo>
                  <a:cubicBezTo>
                    <a:pt x="1689" y="1183"/>
                    <a:pt x="1666" y="1181"/>
                    <a:pt x="1640" y="1179"/>
                  </a:cubicBezTo>
                  <a:cubicBezTo>
                    <a:pt x="1593" y="1175"/>
                    <a:pt x="1547" y="1191"/>
                    <a:pt x="1504" y="1194"/>
                  </a:cubicBezTo>
                  <a:cubicBezTo>
                    <a:pt x="1487" y="1195"/>
                    <a:pt x="1469" y="1189"/>
                    <a:pt x="1456" y="1200"/>
                  </a:cubicBezTo>
                  <a:cubicBezTo>
                    <a:pt x="1380" y="1205"/>
                    <a:pt x="1296" y="1209"/>
                    <a:pt x="1212" y="1215"/>
                  </a:cubicBezTo>
                  <a:cubicBezTo>
                    <a:pt x="1126" y="1221"/>
                    <a:pt x="1032" y="1231"/>
                    <a:pt x="954" y="1255"/>
                  </a:cubicBezTo>
                  <a:cubicBezTo>
                    <a:pt x="953" y="1256"/>
                    <a:pt x="949" y="1258"/>
                    <a:pt x="948" y="1258"/>
                  </a:cubicBezTo>
                  <a:cubicBezTo>
                    <a:pt x="932" y="1266"/>
                    <a:pt x="919" y="1280"/>
                    <a:pt x="901" y="1283"/>
                  </a:cubicBezTo>
                  <a:cubicBezTo>
                    <a:pt x="883" y="1287"/>
                    <a:pt x="860" y="1286"/>
                    <a:pt x="840" y="1285"/>
                  </a:cubicBezTo>
                  <a:cubicBezTo>
                    <a:pt x="830" y="1284"/>
                    <a:pt x="812" y="1276"/>
                    <a:pt x="807" y="1277"/>
                  </a:cubicBezTo>
                  <a:cubicBezTo>
                    <a:pt x="781" y="1280"/>
                    <a:pt x="751" y="1279"/>
                    <a:pt x="724" y="1280"/>
                  </a:cubicBezTo>
                  <a:cubicBezTo>
                    <a:pt x="685" y="1281"/>
                    <a:pt x="651" y="1287"/>
                    <a:pt x="609" y="1293"/>
                  </a:cubicBezTo>
                  <a:cubicBezTo>
                    <a:pt x="566" y="1300"/>
                    <a:pt x="520" y="1301"/>
                    <a:pt x="476" y="1305"/>
                  </a:cubicBezTo>
                  <a:cubicBezTo>
                    <a:pt x="402" y="1312"/>
                    <a:pt x="329" y="1324"/>
                    <a:pt x="252" y="1325"/>
                  </a:cubicBezTo>
                  <a:cubicBezTo>
                    <a:pt x="243" y="1325"/>
                    <a:pt x="233" y="1322"/>
                    <a:pt x="224" y="1323"/>
                  </a:cubicBezTo>
                  <a:cubicBezTo>
                    <a:pt x="198" y="1325"/>
                    <a:pt x="174" y="1332"/>
                    <a:pt x="149" y="1333"/>
                  </a:cubicBezTo>
                  <a:cubicBezTo>
                    <a:pt x="122" y="1334"/>
                    <a:pt x="91" y="1329"/>
                    <a:pt x="63" y="1328"/>
                  </a:cubicBezTo>
                  <a:cubicBezTo>
                    <a:pt x="45" y="1328"/>
                    <a:pt x="30" y="1323"/>
                    <a:pt x="13" y="1318"/>
                  </a:cubicBezTo>
                  <a:cubicBezTo>
                    <a:pt x="9" y="1309"/>
                    <a:pt x="10" y="1294"/>
                    <a:pt x="3" y="1288"/>
                  </a:cubicBezTo>
                  <a:cubicBezTo>
                    <a:pt x="28" y="1234"/>
                    <a:pt x="58" y="1176"/>
                    <a:pt x="86" y="1130"/>
                  </a:cubicBezTo>
                  <a:cubicBezTo>
                    <a:pt x="62" y="1130"/>
                    <a:pt x="41" y="1136"/>
                    <a:pt x="20" y="1135"/>
                  </a:cubicBezTo>
                  <a:cubicBezTo>
                    <a:pt x="13" y="1116"/>
                    <a:pt x="31" y="1095"/>
                    <a:pt x="38" y="1077"/>
                  </a:cubicBezTo>
                  <a:cubicBezTo>
                    <a:pt x="23" y="1069"/>
                    <a:pt x="12" y="1081"/>
                    <a:pt x="3" y="1072"/>
                  </a:cubicBezTo>
                  <a:cubicBezTo>
                    <a:pt x="0" y="1052"/>
                    <a:pt x="22" y="1045"/>
                    <a:pt x="28" y="1028"/>
                  </a:cubicBezTo>
                  <a:cubicBezTo>
                    <a:pt x="26" y="1028"/>
                    <a:pt x="15" y="1030"/>
                    <a:pt x="13" y="1023"/>
                  </a:cubicBezTo>
                  <a:cubicBezTo>
                    <a:pt x="19" y="1000"/>
                    <a:pt x="36" y="988"/>
                    <a:pt x="45" y="968"/>
                  </a:cubicBezTo>
                  <a:cubicBezTo>
                    <a:pt x="36" y="968"/>
                    <a:pt x="22" y="971"/>
                    <a:pt x="18" y="959"/>
                  </a:cubicBezTo>
                  <a:cubicBezTo>
                    <a:pt x="24" y="940"/>
                    <a:pt x="44" y="936"/>
                    <a:pt x="48" y="915"/>
                  </a:cubicBezTo>
                  <a:cubicBezTo>
                    <a:pt x="53" y="916"/>
                    <a:pt x="53" y="912"/>
                    <a:pt x="56" y="911"/>
                  </a:cubicBezTo>
                  <a:cubicBezTo>
                    <a:pt x="91" y="854"/>
                    <a:pt x="139" y="810"/>
                    <a:pt x="171" y="750"/>
                  </a:cubicBezTo>
                  <a:cubicBezTo>
                    <a:pt x="174" y="749"/>
                    <a:pt x="176" y="745"/>
                    <a:pt x="181" y="745"/>
                  </a:cubicBezTo>
                  <a:cubicBezTo>
                    <a:pt x="193" y="725"/>
                    <a:pt x="203" y="703"/>
                    <a:pt x="222" y="689"/>
                  </a:cubicBezTo>
                  <a:cubicBezTo>
                    <a:pt x="264" y="612"/>
                    <a:pt x="311" y="566"/>
                    <a:pt x="347" y="480"/>
                  </a:cubicBezTo>
                  <a:cubicBezTo>
                    <a:pt x="352" y="477"/>
                    <a:pt x="352" y="477"/>
                    <a:pt x="358" y="478"/>
                  </a:cubicBezTo>
                  <a:cubicBezTo>
                    <a:pt x="380" y="442"/>
                    <a:pt x="405" y="411"/>
                    <a:pt x="426" y="375"/>
                  </a:cubicBezTo>
                  <a:cubicBezTo>
                    <a:pt x="434" y="375"/>
                    <a:pt x="433" y="383"/>
                    <a:pt x="440" y="383"/>
                  </a:cubicBezTo>
                  <a:cubicBezTo>
                    <a:pt x="474" y="375"/>
                    <a:pt x="518" y="378"/>
                    <a:pt x="559" y="382"/>
                  </a:cubicBezTo>
                  <a:cubicBezTo>
                    <a:pt x="622" y="387"/>
                    <a:pt x="688" y="386"/>
                    <a:pt x="747" y="392"/>
                  </a:cubicBezTo>
                  <a:cubicBezTo>
                    <a:pt x="789" y="406"/>
                    <a:pt x="855" y="408"/>
                    <a:pt x="908" y="426"/>
                  </a:cubicBezTo>
                  <a:cubicBezTo>
                    <a:pt x="918" y="409"/>
                    <a:pt x="928" y="392"/>
                    <a:pt x="936" y="373"/>
                  </a:cubicBezTo>
                  <a:cubicBezTo>
                    <a:pt x="941" y="371"/>
                    <a:pt x="941" y="374"/>
                    <a:pt x="944" y="372"/>
                  </a:cubicBezTo>
                  <a:cubicBezTo>
                    <a:pt x="968" y="336"/>
                    <a:pt x="987" y="296"/>
                    <a:pt x="1011" y="260"/>
                  </a:cubicBezTo>
                  <a:close/>
                  <a:moveTo>
                    <a:pt x="976" y="737"/>
                  </a:moveTo>
                  <a:cubicBezTo>
                    <a:pt x="982" y="724"/>
                    <a:pt x="985" y="712"/>
                    <a:pt x="989" y="699"/>
                  </a:cubicBezTo>
                  <a:cubicBezTo>
                    <a:pt x="992" y="691"/>
                    <a:pt x="1001" y="662"/>
                    <a:pt x="999" y="662"/>
                  </a:cubicBezTo>
                  <a:cubicBezTo>
                    <a:pt x="1004" y="661"/>
                    <a:pt x="1008" y="648"/>
                    <a:pt x="1008" y="639"/>
                  </a:cubicBezTo>
                  <a:cubicBezTo>
                    <a:pt x="1032" y="593"/>
                    <a:pt x="1055" y="546"/>
                    <a:pt x="1079" y="500"/>
                  </a:cubicBezTo>
                  <a:cubicBezTo>
                    <a:pt x="1085" y="496"/>
                    <a:pt x="1087" y="498"/>
                    <a:pt x="1092" y="493"/>
                  </a:cubicBezTo>
                  <a:cubicBezTo>
                    <a:pt x="1102" y="470"/>
                    <a:pt x="1117" y="453"/>
                    <a:pt x="1130" y="433"/>
                  </a:cubicBezTo>
                  <a:cubicBezTo>
                    <a:pt x="1162" y="308"/>
                    <a:pt x="1182" y="158"/>
                    <a:pt x="1139" y="38"/>
                  </a:cubicBezTo>
                  <a:cubicBezTo>
                    <a:pt x="1122" y="69"/>
                    <a:pt x="1117" y="103"/>
                    <a:pt x="1106" y="134"/>
                  </a:cubicBezTo>
                  <a:cubicBezTo>
                    <a:pt x="1101" y="147"/>
                    <a:pt x="1090" y="161"/>
                    <a:pt x="1084" y="171"/>
                  </a:cubicBezTo>
                  <a:cubicBezTo>
                    <a:pt x="1081" y="175"/>
                    <a:pt x="1081" y="182"/>
                    <a:pt x="1079" y="186"/>
                  </a:cubicBezTo>
                  <a:cubicBezTo>
                    <a:pt x="1073" y="194"/>
                    <a:pt x="1065" y="201"/>
                    <a:pt x="1059" y="209"/>
                  </a:cubicBezTo>
                  <a:cubicBezTo>
                    <a:pt x="1049" y="224"/>
                    <a:pt x="1039" y="239"/>
                    <a:pt x="1031" y="252"/>
                  </a:cubicBezTo>
                  <a:cubicBezTo>
                    <a:pt x="1019" y="271"/>
                    <a:pt x="1008" y="290"/>
                    <a:pt x="999" y="310"/>
                  </a:cubicBezTo>
                  <a:cubicBezTo>
                    <a:pt x="963" y="349"/>
                    <a:pt x="942" y="404"/>
                    <a:pt x="911" y="448"/>
                  </a:cubicBezTo>
                  <a:cubicBezTo>
                    <a:pt x="915" y="454"/>
                    <a:pt x="908" y="455"/>
                    <a:pt x="910" y="463"/>
                  </a:cubicBezTo>
                  <a:cubicBezTo>
                    <a:pt x="881" y="510"/>
                    <a:pt x="845" y="557"/>
                    <a:pt x="825" y="607"/>
                  </a:cubicBezTo>
                  <a:cubicBezTo>
                    <a:pt x="829" y="632"/>
                    <a:pt x="839" y="651"/>
                    <a:pt x="845" y="672"/>
                  </a:cubicBezTo>
                  <a:cubicBezTo>
                    <a:pt x="887" y="829"/>
                    <a:pt x="832" y="979"/>
                    <a:pt x="856" y="1160"/>
                  </a:cubicBezTo>
                  <a:cubicBezTo>
                    <a:pt x="883" y="1028"/>
                    <a:pt x="910" y="916"/>
                    <a:pt x="951" y="800"/>
                  </a:cubicBezTo>
                  <a:cubicBezTo>
                    <a:pt x="956" y="796"/>
                    <a:pt x="949" y="796"/>
                    <a:pt x="949" y="792"/>
                  </a:cubicBezTo>
                  <a:cubicBezTo>
                    <a:pt x="954" y="793"/>
                    <a:pt x="956" y="795"/>
                    <a:pt x="956" y="788"/>
                  </a:cubicBezTo>
                  <a:cubicBezTo>
                    <a:pt x="961" y="774"/>
                    <a:pt x="968" y="761"/>
                    <a:pt x="973" y="745"/>
                  </a:cubicBezTo>
                  <a:cubicBezTo>
                    <a:pt x="972" y="739"/>
                    <a:pt x="970" y="752"/>
                    <a:pt x="969" y="745"/>
                  </a:cubicBezTo>
                  <a:cubicBezTo>
                    <a:pt x="968" y="739"/>
                    <a:pt x="978" y="744"/>
                    <a:pt x="976" y="737"/>
                  </a:cubicBezTo>
                  <a:close/>
                  <a:moveTo>
                    <a:pt x="1559" y="166"/>
                  </a:moveTo>
                  <a:cubicBezTo>
                    <a:pt x="1540" y="182"/>
                    <a:pt x="1519" y="196"/>
                    <a:pt x="1496" y="207"/>
                  </a:cubicBezTo>
                  <a:cubicBezTo>
                    <a:pt x="1428" y="231"/>
                    <a:pt x="1367" y="262"/>
                    <a:pt x="1315" y="295"/>
                  </a:cubicBezTo>
                  <a:cubicBezTo>
                    <a:pt x="1275" y="321"/>
                    <a:pt x="1241" y="351"/>
                    <a:pt x="1205" y="380"/>
                  </a:cubicBezTo>
                  <a:cubicBezTo>
                    <a:pt x="1169" y="409"/>
                    <a:pt x="1137" y="441"/>
                    <a:pt x="1112" y="481"/>
                  </a:cubicBezTo>
                  <a:cubicBezTo>
                    <a:pt x="1100" y="501"/>
                    <a:pt x="1087" y="520"/>
                    <a:pt x="1074" y="539"/>
                  </a:cubicBezTo>
                  <a:cubicBezTo>
                    <a:pt x="1055" y="567"/>
                    <a:pt x="1042" y="606"/>
                    <a:pt x="1029" y="636"/>
                  </a:cubicBezTo>
                  <a:cubicBezTo>
                    <a:pt x="998" y="709"/>
                    <a:pt x="976" y="783"/>
                    <a:pt x="948" y="857"/>
                  </a:cubicBezTo>
                  <a:cubicBezTo>
                    <a:pt x="915" y="941"/>
                    <a:pt x="896" y="1032"/>
                    <a:pt x="873" y="1124"/>
                  </a:cubicBezTo>
                  <a:cubicBezTo>
                    <a:pt x="879" y="1137"/>
                    <a:pt x="865" y="1155"/>
                    <a:pt x="871" y="1167"/>
                  </a:cubicBezTo>
                  <a:cubicBezTo>
                    <a:pt x="878" y="1150"/>
                    <a:pt x="881" y="1130"/>
                    <a:pt x="896" y="1122"/>
                  </a:cubicBezTo>
                  <a:cubicBezTo>
                    <a:pt x="917" y="1088"/>
                    <a:pt x="943" y="1045"/>
                    <a:pt x="968" y="1018"/>
                  </a:cubicBezTo>
                  <a:cubicBezTo>
                    <a:pt x="981" y="1002"/>
                    <a:pt x="999" y="988"/>
                    <a:pt x="1014" y="971"/>
                  </a:cubicBezTo>
                  <a:cubicBezTo>
                    <a:pt x="1029" y="955"/>
                    <a:pt x="1042" y="936"/>
                    <a:pt x="1057" y="923"/>
                  </a:cubicBezTo>
                  <a:cubicBezTo>
                    <a:pt x="1154" y="842"/>
                    <a:pt x="1261" y="760"/>
                    <a:pt x="1418" y="760"/>
                  </a:cubicBezTo>
                  <a:cubicBezTo>
                    <a:pt x="1426" y="681"/>
                    <a:pt x="1443" y="614"/>
                    <a:pt x="1467" y="534"/>
                  </a:cubicBezTo>
                  <a:cubicBezTo>
                    <a:pt x="1481" y="490"/>
                    <a:pt x="1498" y="445"/>
                    <a:pt x="1514" y="403"/>
                  </a:cubicBezTo>
                  <a:cubicBezTo>
                    <a:pt x="1548" y="310"/>
                    <a:pt x="1619" y="220"/>
                    <a:pt x="1590" y="118"/>
                  </a:cubicBezTo>
                  <a:cubicBezTo>
                    <a:pt x="1590" y="117"/>
                    <a:pt x="1590" y="116"/>
                    <a:pt x="1589" y="116"/>
                  </a:cubicBezTo>
                  <a:cubicBezTo>
                    <a:pt x="1582" y="136"/>
                    <a:pt x="1567" y="147"/>
                    <a:pt x="1559" y="166"/>
                  </a:cubicBezTo>
                  <a:close/>
                  <a:moveTo>
                    <a:pt x="1607" y="141"/>
                  </a:moveTo>
                  <a:cubicBezTo>
                    <a:pt x="1620" y="237"/>
                    <a:pt x="1570" y="305"/>
                    <a:pt x="1536" y="380"/>
                  </a:cubicBezTo>
                  <a:cubicBezTo>
                    <a:pt x="1523" y="408"/>
                    <a:pt x="1514" y="440"/>
                    <a:pt x="1504" y="470"/>
                  </a:cubicBezTo>
                  <a:cubicBezTo>
                    <a:pt x="1472" y="565"/>
                    <a:pt x="1439" y="664"/>
                    <a:pt x="1428" y="774"/>
                  </a:cubicBezTo>
                  <a:cubicBezTo>
                    <a:pt x="1393" y="776"/>
                    <a:pt x="1359" y="777"/>
                    <a:pt x="1326" y="778"/>
                  </a:cubicBezTo>
                  <a:cubicBezTo>
                    <a:pt x="1261" y="798"/>
                    <a:pt x="1199" y="829"/>
                    <a:pt x="1145" y="866"/>
                  </a:cubicBezTo>
                  <a:cubicBezTo>
                    <a:pt x="1124" y="881"/>
                    <a:pt x="1107" y="900"/>
                    <a:pt x="1091" y="915"/>
                  </a:cubicBezTo>
                  <a:cubicBezTo>
                    <a:pt x="1079" y="925"/>
                    <a:pt x="1065" y="932"/>
                    <a:pt x="1054" y="943"/>
                  </a:cubicBezTo>
                  <a:cubicBezTo>
                    <a:pt x="1043" y="954"/>
                    <a:pt x="1034" y="966"/>
                    <a:pt x="1022" y="978"/>
                  </a:cubicBezTo>
                  <a:cubicBezTo>
                    <a:pt x="1001" y="1000"/>
                    <a:pt x="977" y="1021"/>
                    <a:pt x="958" y="1046"/>
                  </a:cubicBezTo>
                  <a:cubicBezTo>
                    <a:pt x="919" y="1096"/>
                    <a:pt x="887" y="1151"/>
                    <a:pt x="860" y="1210"/>
                  </a:cubicBezTo>
                  <a:cubicBezTo>
                    <a:pt x="875" y="1198"/>
                    <a:pt x="882" y="1171"/>
                    <a:pt x="893" y="1152"/>
                  </a:cubicBezTo>
                  <a:cubicBezTo>
                    <a:pt x="900" y="1140"/>
                    <a:pt x="912" y="1132"/>
                    <a:pt x="921" y="1121"/>
                  </a:cubicBezTo>
                  <a:cubicBezTo>
                    <a:pt x="931" y="1108"/>
                    <a:pt x="939" y="1094"/>
                    <a:pt x="949" y="1081"/>
                  </a:cubicBezTo>
                  <a:cubicBezTo>
                    <a:pt x="959" y="1069"/>
                    <a:pt x="966" y="1050"/>
                    <a:pt x="981" y="1047"/>
                  </a:cubicBezTo>
                  <a:cubicBezTo>
                    <a:pt x="958" y="1088"/>
                    <a:pt x="921" y="1123"/>
                    <a:pt x="900" y="1164"/>
                  </a:cubicBezTo>
                  <a:cubicBezTo>
                    <a:pt x="892" y="1178"/>
                    <a:pt x="884" y="1193"/>
                    <a:pt x="881" y="1209"/>
                  </a:cubicBezTo>
                  <a:cubicBezTo>
                    <a:pt x="887" y="1210"/>
                    <a:pt x="894" y="1204"/>
                    <a:pt x="901" y="1205"/>
                  </a:cubicBezTo>
                  <a:cubicBezTo>
                    <a:pt x="964" y="1118"/>
                    <a:pt x="1026" y="1030"/>
                    <a:pt x="1102" y="956"/>
                  </a:cubicBezTo>
                  <a:cubicBezTo>
                    <a:pt x="1107" y="956"/>
                    <a:pt x="1110" y="954"/>
                    <a:pt x="1114" y="953"/>
                  </a:cubicBezTo>
                  <a:cubicBezTo>
                    <a:pt x="1151" y="921"/>
                    <a:pt x="1191" y="887"/>
                    <a:pt x="1233" y="858"/>
                  </a:cubicBezTo>
                  <a:cubicBezTo>
                    <a:pt x="1285" y="823"/>
                    <a:pt x="1338" y="793"/>
                    <a:pt x="1414" y="792"/>
                  </a:cubicBezTo>
                  <a:cubicBezTo>
                    <a:pt x="1432" y="791"/>
                    <a:pt x="1436" y="794"/>
                    <a:pt x="1453" y="792"/>
                  </a:cubicBezTo>
                  <a:cubicBezTo>
                    <a:pt x="1487" y="671"/>
                    <a:pt x="1526" y="557"/>
                    <a:pt x="1550" y="426"/>
                  </a:cubicBezTo>
                  <a:cubicBezTo>
                    <a:pt x="1552" y="420"/>
                    <a:pt x="1558" y="420"/>
                    <a:pt x="1559" y="413"/>
                  </a:cubicBezTo>
                  <a:cubicBezTo>
                    <a:pt x="1577" y="370"/>
                    <a:pt x="1578" y="317"/>
                    <a:pt x="1595" y="275"/>
                  </a:cubicBezTo>
                  <a:cubicBezTo>
                    <a:pt x="1597" y="271"/>
                    <a:pt x="1602" y="268"/>
                    <a:pt x="1604" y="264"/>
                  </a:cubicBezTo>
                  <a:cubicBezTo>
                    <a:pt x="1615" y="232"/>
                    <a:pt x="1622" y="195"/>
                    <a:pt x="1632" y="166"/>
                  </a:cubicBezTo>
                  <a:cubicBezTo>
                    <a:pt x="1635" y="157"/>
                    <a:pt x="1643" y="146"/>
                    <a:pt x="1638" y="136"/>
                  </a:cubicBezTo>
                  <a:cubicBezTo>
                    <a:pt x="1627" y="138"/>
                    <a:pt x="1620" y="144"/>
                    <a:pt x="1607" y="141"/>
                  </a:cubicBezTo>
                  <a:close/>
                  <a:moveTo>
                    <a:pt x="1670" y="538"/>
                  </a:moveTo>
                  <a:cubicBezTo>
                    <a:pt x="1664" y="534"/>
                    <a:pt x="1667" y="542"/>
                    <a:pt x="1662" y="548"/>
                  </a:cubicBezTo>
                  <a:cubicBezTo>
                    <a:pt x="1671" y="473"/>
                    <a:pt x="1691" y="394"/>
                    <a:pt x="1705" y="312"/>
                  </a:cubicBezTo>
                  <a:cubicBezTo>
                    <a:pt x="1708" y="307"/>
                    <a:pt x="1711" y="304"/>
                    <a:pt x="1713" y="299"/>
                  </a:cubicBezTo>
                  <a:cubicBezTo>
                    <a:pt x="1712" y="280"/>
                    <a:pt x="1726" y="248"/>
                    <a:pt x="1730" y="224"/>
                  </a:cubicBezTo>
                  <a:cubicBezTo>
                    <a:pt x="1734" y="220"/>
                    <a:pt x="1737" y="215"/>
                    <a:pt x="1738" y="207"/>
                  </a:cubicBezTo>
                  <a:cubicBezTo>
                    <a:pt x="1733" y="200"/>
                    <a:pt x="1728" y="198"/>
                    <a:pt x="1720" y="196"/>
                  </a:cubicBezTo>
                  <a:cubicBezTo>
                    <a:pt x="1702" y="210"/>
                    <a:pt x="1708" y="249"/>
                    <a:pt x="1693" y="267"/>
                  </a:cubicBezTo>
                  <a:cubicBezTo>
                    <a:pt x="1691" y="251"/>
                    <a:pt x="1700" y="222"/>
                    <a:pt x="1703" y="201"/>
                  </a:cubicBezTo>
                  <a:cubicBezTo>
                    <a:pt x="1696" y="196"/>
                    <a:pt x="1698" y="182"/>
                    <a:pt x="1693" y="174"/>
                  </a:cubicBezTo>
                  <a:cubicBezTo>
                    <a:pt x="1686" y="195"/>
                    <a:pt x="1684" y="222"/>
                    <a:pt x="1672" y="239"/>
                  </a:cubicBezTo>
                  <a:cubicBezTo>
                    <a:pt x="1672" y="215"/>
                    <a:pt x="1682" y="193"/>
                    <a:pt x="1682" y="174"/>
                  </a:cubicBezTo>
                  <a:cubicBezTo>
                    <a:pt x="1672" y="184"/>
                    <a:pt x="1674" y="200"/>
                    <a:pt x="1670" y="214"/>
                  </a:cubicBezTo>
                  <a:cubicBezTo>
                    <a:pt x="1662" y="240"/>
                    <a:pt x="1651" y="268"/>
                    <a:pt x="1647" y="294"/>
                  </a:cubicBezTo>
                  <a:cubicBezTo>
                    <a:pt x="1645" y="308"/>
                    <a:pt x="1645" y="318"/>
                    <a:pt x="1637" y="320"/>
                  </a:cubicBezTo>
                  <a:cubicBezTo>
                    <a:pt x="1642" y="264"/>
                    <a:pt x="1661" y="220"/>
                    <a:pt x="1668" y="162"/>
                  </a:cubicBezTo>
                  <a:cubicBezTo>
                    <a:pt x="1663" y="157"/>
                    <a:pt x="1661" y="149"/>
                    <a:pt x="1653" y="146"/>
                  </a:cubicBezTo>
                  <a:cubicBezTo>
                    <a:pt x="1582" y="349"/>
                    <a:pt x="1535" y="578"/>
                    <a:pt x="1464" y="785"/>
                  </a:cubicBezTo>
                  <a:cubicBezTo>
                    <a:pt x="1470" y="792"/>
                    <a:pt x="1475" y="800"/>
                    <a:pt x="1489" y="798"/>
                  </a:cubicBezTo>
                  <a:cubicBezTo>
                    <a:pt x="1491" y="766"/>
                    <a:pt x="1506" y="738"/>
                    <a:pt x="1514" y="707"/>
                  </a:cubicBezTo>
                  <a:cubicBezTo>
                    <a:pt x="1518" y="691"/>
                    <a:pt x="1515" y="673"/>
                    <a:pt x="1526" y="659"/>
                  </a:cubicBezTo>
                  <a:cubicBezTo>
                    <a:pt x="1523" y="706"/>
                    <a:pt x="1506" y="749"/>
                    <a:pt x="1499" y="797"/>
                  </a:cubicBezTo>
                  <a:cubicBezTo>
                    <a:pt x="1506" y="793"/>
                    <a:pt x="1511" y="799"/>
                    <a:pt x="1516" y="797"/>
                  </a:cubicBezTo>
                  <a:cubicBezTo>
                    <a:pt x="1530" y="722"/>
                    <a:pt x="1557" y="646"/>
                    <a:pt x="1570" y="564"/>
                  </a:cubicBezTo>
                  <a:cubicBezTo>
                    <a:pt x="1580" y="554"/>
                    <a:pt x="1578" y="538"/>
                    <a:pt x="1580" y="521"/>
                  </a:cubicBezTo>
                  <a:cubicBezTo>
                    <a:pt x="1585" y="496"/>
                    <a:pt x="1592" y="471"/>
                    <a:pt x="1597" y="445"/>
                  </a:cubicBezTo>
                  <a:cubicBezTo>
                    <a:pt x="1599" y="432"/>
                    <a:pt x="1604" y="419"/>
                    <a:pt x="1607" y="407"/>
                  </a:cubicBezTo>
                  <a:cubicBezTo>
                    <a:pt x="1610" y="394"/>
                    <a:pt x="1608" y="378"/>
                    <a:pt x="1620" y="372"/>
                  </a:cubicBezTo>
                  <a:cubicBezTo>
                    <a:pt x="1609" y="460"/>
                    <a:pt x="1584" y="561"/>
                    <a:pt x="1560" y="654"/>
                  </a:cubicBezTo>
                  <a:cubicBezTo>
                    <a:pt x="1555" y="674"/>
                    <a:pt x="1554" y="696"/>
                    <a:pt x="1549" y="715"/>
                  </a:cubicBezTo>
                  <a:cubicBezTo>
                    <a:pt x="1540" y="749"/>
                    <a:pt x="1517" y="792"/>
                    <a:pt x="1519" y="825"/>
                  </a:cubicBezTo>
                  <a:cubicBezTo>
                    <a:pt x="1528" y="833"/>
                    <a:pt x="1531" y="831"/>
                    <a:pt x="1544" y="835"/>
                  </a:cubicBezTo>
                  <a:cubicBezTo>
                    <a:pt x="1546" y="798"/>
                    <a:pt x="1563" y="767"/>
                    <a:pt x="1572" y="735"/>
                  </a:cubicBezTo>
                  <a:cubicBezTo>
                    <a:pt x="1580" y="706"/>
                    <a:pt x="1577" y="676"/>
                    <a:pt x="1594" y="651"/>
                  </a:cubicBezTo>
                  <a:cubicBezTo>
                    <a:pt x="1589" y="683"/>
                    <a:pt x="1585" y="740"/>
                    <a:pt x="1565" y="767"/>
                  </a:cubicBezTo>
                  <a:cubicBezTo>
                    <a:pt x="1560" y="789"/>
                    <a:pt x="1555" y="812"/>
                    <a:pt x="1550" y="835"/>
                  </a:cubicBezTo>
                  <a:cubicBezTo>
                    <a:pt x="1559" y="829"/>
                    <a:pt x="1560" y="853"/>
                    <a:pt x="1567" y="858"/>
                  </a:cubicBezTo>
                  <a:cubicBezTo>
                    <a:pt x="1579" y="780"/>
                    <a:pt x="1615" y="707"/>
                    <a:pt x="1630" y="627"/>
                  </a:cubicBezTo>
                  <a:cubicBezTo>
                    <a:pt x="1632" y="620"/>
                    <a:pt x="1627" y="609"/>
                    <a:pt x="1637" y="606"/>
                  </a:cubicBezTo>
                  <a:cubicBezTo>
                    <a:pt x="1638" y="633"/>
                    <a:pt x="1633" y="663"/>
                    <a:pt x="1625" y="694"/>
                  </a:cubicBezTo>
                  <a:cubicBezTo>
                    <a:pt x="1611" y="749"/>
                    <a:pt x="1584" y="813"/>
                    <a:pt x="1574" y="873"/>
                  </a:cubicBezTo>
                  <a:cubicBezTo>
                    <a:pt x="1568" y="875"/>
                    <a:pt x="1565" y="880"/>
                    <a:pt x="1560" y="883"/>
                  </a:cubicBezTo>
                  <a:cubicBezTo>
                    <a:pt x="1541" y="885"/>
                    <a:pt x="1520" y="878"/>
                    <a:pt x="1494" y="883"/>
                  </a:cubicBezTo>
                  <a:cubicBezTo>
                    <a:pt x="1453" y="892"/>
                    <a:pt x="1405" y="907"/>
                    <a:pt x="1363" y="916"/>
                  </a:cubicBezTo>
                  <a:cubicBezTo>
                    <a:pt x="1316" y="927"/>
                    <a:pt x="1277" y="954"/>
                    <a:pt x="1238" y="971"/>
                  </a:cubicBezTo>
                  <a:cubicBezTo>
                    <a:pt x="1219" y="980"/>
                    <a:pt x="1205" y="990"/>
                    <a:pt x="1192" y="998"/>
                  </a:cubicBezTo>
                  <a:cubicBezTo>
                    <a:pt x="1184" y="1002"/>
                    <a:pt x="1174" y="1005"/>
                    <a:pt x="1167" y="1009"/>
                  </a:cubicBezTo>
                  <a:cubicBezTo>
                    <a:pt x="1104" y="1056"/>
                    <a:pt x="1034" y="1096"/>
                    <a:pt x="983" y="1157"/>
                  </a:cubicBezTo>
                  <a:cubicBezTo>
                    <a:pt x="1044" y="1120"/>
                    <a:pt x="1108" y="1087"/>
                    <a:pt x="1174" y="1054"/>
                  </a:cubicBezTo>
                  <a:cubicBezTo>
                    <a:pt x="1180" y="1051"/>
                    <a:pt x="1184" y="1045"/>
                    <a:pt x="1190" y="1042"/>
                  </a:cubicBezTo>
                  <a:cubicBezTo>
                    <a:pt x="1271" y="1006"/>
                    <a:pt x="1368" y="987"/>
                    <a:pt x="1462" y="971"/>
                  </a:cubicBezTo>
                  <a:cubicBezTo>
                    <a:pt x="1509" y="957"/>
                    <a:pt x="1549" y="959"/>
                    <a:pt x="1600" y="953"/>
                  </a:cubicBezTo>
                  <a:cubicBezTo>
                    <a:pt x="1632" y="858"/>
                    <a:pt x="1649" y="770"/>
                    <a:pt x="1672" y="672"/>
                  </a:cubicBezTo>
                  <a:cubicBezTo>
                    <a:pt x="1682" y="627"/>
                    <a:pt x="1701" y="577"/>
                    <a:pt x="1712" y="533"/>
                  </a:cubicBezTo>
                  <a:cubicBezTo>
                    <a:pt x="1718" y="506"/>
                    <a:pt x="1722" y="484"/>
                    <a:pt x="1728" y="456"/>
                  </a:cubicBezTo>
                  <a:cubicBezTo>
                    <a:pt x="1734" y="432"/>
                    <a:pt x="1748" y="410"/>
                    <a:pt x="1750" y="385"/>
                  </a:cubicBezTo>
                  <a:cubicBezTo>
                    <a:pt x="1763" y="362"/>
                    <a:pt x="1769" y="320"/>
                    <a:pt x="1776" y="292"/>
                  </a:cubicBezTo>
                  <a:cubicBezTo>
                    <a:pt x="1760" y="293"/>
                    <a:pt x="1742" y="298"/>
                    <a:pt x="1731" y="300"/>
                  </a:cubicBezTo>
                  <a:cubicBezTo>
                    <a:pt x="1714" y="340"/>
                    <a:pt x="1711" y="395"/>
                    <a:pt x="1695" y="436"/>
                  </a:cubicBezTo>
                  <a:cubicBezTo>
                    <a:pt x="1695" y="435"/>
                    <a:pt x="1694" y="432"/>
                    <a:pt x="1693" y="435"/>
                  </a:cubicBezTo>
                  <a:cubicBezTo>
                    <a:pt x="1691" y="471"/>
                    <a:pt x="1677" y="501"/>
                    <a:pt x="1670" y="538"/>
                  </a:cubicBezTo>
                  <a:close/>
                  <a:moveTo>
                    <a:pt x="745" y="412"/>
                  </a:moveTo>
                  <a:cubicBezTo>
                    <a:pt x="727" y="401"/>
                    <a:pt x="705" y="407"/>
                    <a:pt x="684" y="405"/>
                  </a:cubicBezTo>
                  <a:cubicBezTo>
                    <a:pt x="654" y="402"/>
                    <a:pt x="627" y="392"/>
                    <a:pt x="606" y="397"/>
                  </a:cubicBezTo>
                  <a:cubicBezTo>
                    <a:pt x="607" y="396"/>
                    <a:pt x="608" y="398"/>
                    <a:pt x="606" y="398"/>
                  </a:cubicBezTo>
                  <a:cubicBezTo>
                    <a:pt x="578" y="397"/>
                    <a:pt x="554" y="390"/>
                    <a:pt x="526" y="390"/>
                  </a:cubicBezTo>
                  <a:cubicBezTo>
                    <a:pt x="500" y="390"/>
                    <a:pt x="474" y="390"/>
                    <a:pt x="443" y="390"/>
                  </a:cubicBezTo>
                  <a:cubicBezTo>
                    <a:pt x="425" y="403"/>
                    <a:pt x="413" y="424"/>
                    <a:pt x="400" y="445"/>
                  </a:cubicBezTo>
                  <a:cubicBezTo>
                    <a:pt x="368" y="496"/>
                    <a:pt x="326" y="542"/>
                    <a:pt x="300" y="593"/>
                  </a:cubicBezTo>
                  <a:cubicBezTo>
                    <a:pt x="296" y="597"/>
                    <a:pt x="298" y="588"/>
                    <a:pt x="294" y="593"/>
                  </a:cubicBezTo>
                  <a:cubicBezTo>
                    <a:pt x="271" y="653"/>
                    <a:pt x="218" y="697"/>
                    <a:pt x="191" y="759"/>
                  </a:cubicBezTo>
                  <a:cubicBezTo>
                    <a:pt x="143" y="820"/>
                    <a:pt x="94" y="880"/>
                    <a:pt x="51" y="946"/>
                  </a:cubicBezTo>
                  <a:cubicBezTo>
                    <a:pt x="118" y="950"/>
                    <a:pt x="183" y="967"/>
                    <a:pt x="249" y="984"/>
                  </a:cubicBezTo>
                  <a:cubicBezTo>
                    <a:pt x="276" y="991"/>
                    <a:pt x="302" y="1002"/>
                    <a:pt x="328" y="1009"/>
                  </a:cubicBezTo>
                  <a:cubicBezTo>
                    <a:pt x="362" y="1018"/>
                    <a:pt x="398" y="1028"/>
                    <a:pt x="423" y="1029"/>
                  </a:cubicBezTo>
                  <a:cubicBezTo>
                    <a:pt x="484" y="1047"/>
                    <a:pt x="560" y="1072"/>
                    <a:pt x="629" y="1097"/>
                  </a:cubicBezTo>
                  <a:cubicBezTo>
                    <a:pt x="638" y="1101"/>
                    <a:pt x="646" y="1108"/>
                    <a:pt x="656" y="1112"/>
                  </a:cubicBezTo>
                  <a:cubicBezTo>
                    <a:pt x="690" y="1126"/>
                    <a:pt x="730" y="1126"/>
                    <a:pt x="754" y="1150"/>
                  </a:cubicBezTo>
                  <a:cubicBezTo>
                    <a:pt x="793" y="1158"/>
                    <a:pt x="817" y="1182"/>
                    <a:pt x="848" y="1199"/>
                  </a:cubicBezTo>
                  <a:cubicBezTo>
                    <a:pt x="836" y="1142"/>
                    <a:pt x="837" y="1090"/>
                    <a:pt x="833" y="1041"/>
                  </a:cubicBezTo>
                  <a:cubicBezTo>
                    <a:pt x="843" y="937"/>
                    <a:pt x="846" y="846"/>
                    <a:pt x="843" y="750"/>
                  </a:cubicBezTo>
                  <a:cubicBezTo>
                    <a:pt x="842" y="704"/>
                    <a:pt x="819" y="667"/>
                    <a:pt x="817" y="622"/>
                  </a:cubicBezTo>
                  <a:cubicBezTo>
                    <a:pt x="810" y="613"/>
                    <a:pt x="808" y="606"/>
                    <a:pt x="807" y="598"/>
                  </a:cubicBezTo>
                  <a:cubicBezTo>
                    <a:pt x="843" y="555"/>
                    <a:pt x="872" y="491"/>
                    <a:pt x="903" y="438"/>
                  </a:cubicBezTo>
                  <a:cubicBezTo>
                    <a:pt x="850" y="428"/>
                    <a:pt x="790" y="407"/>
                    <a:pt x="745" y="412"/>
                  </a:cubicBezTo>
                  <a:close/>
                  <a:moveTo>
                    <a:pt x="1831" y="402"/>
                  </a:moveTo>
                  <a:cubicBezTo>
                    <a:pt x="1809" y="402"/>
                    <a:pt x="1795" y="401"/>
                    <a:pt x="1776" y="407"/>
                  </a:cubicBezTo>
                  <a:cubicBezTo>
                    <a:pt x="1768" y="409"/>
                    <a:pt x="1756" y="409"/>
                    <a:pt x="1760" y="421"/>
                  </a:cubicBezTo>
                  <a:cubicBezTo>
                    <a:pt x="1777" y="426"/>
                    <a:pt x="1798" y="427"/>
                    <a:pt x="1821" y="421"/>
                  </a:cubicBezTo>
                  <a:cubicBezTo>
                    <a:pt x="1821" y="425"/>
                    <a:pt x="1823" y="427"/>
                    <a:pt x="1826" y="426"/>
                  </a:cubicBezTo>
                  <a:cubicBezTo>
                    <a:pt x="1825" y="503"/>
                    <a:pt x="1786" y="571"/>
                    <a:pt x="1770" y="637"/>
                  </a:cubicBezTo>
                  <a:cubicBezTo>
                    <a:pt x="1761" y="670"/>
                    <a:pt x="1755" y="705"/>
                    <a:pt x="1746" y="737"/>
                  </a:cubicBezTo>
                  <a:cubicBezTo>
                    <a:pt x="1737" y="772"/>
                    <a:pt x="1725" y="809"/>
                    <a:pt x="1715" y="845"/>
                  </a:cubicBezTo>
                  <a:cubicBezTo>
                    <a:pt x="1705" y="880"/>
                    <a:pt x="1690" y="914"/>
                    <a:pt x="1683" y="948"/>
                  </a:cubicBezTo>
                  <a:cubicBezTo>
                    <a:pt x="1678" y="977"/>
                    <a:pt x="1673" y="1006"/>
                    <a:pt x="1667" y="1034"/>
                  </a:cubicBezTo>
                  <a:cubicBezTo>
                    <a:pt x="1661" y="1059"/>
                    <a:pt x="1655" y="1087"/>
                    <a:pt x="1637" y="1107"/>
                  </a:cubicBezTo>
                  <a:cubicBezTo>
                    <a:pt x="1631" y="1104"/>
                    <a:pt x="1624" y="1103"/>
                    <a:pt x="1619" y="1099"/>
                  </a:cubicBezTo>
                  <a:cubicBezTo>
                    <a:pt x="1570" y="1100"/>
                    <a:pt x="1511" y="1091"/>
                    <a:pt x="1467" y="1101"/>
                  </a:cubicBezTo>
                  <a:cubicBezTo>
                    <a:pt x="1453" y="1090"/>
                    <a:pt x="1446" y="1101"/>
                    <a:pt x="1434" y="1104"/>
                  </a:cubicBezTo>
                  <a:cubicBezTo>
                    <a:pt x="1414" y="1108"/>
                    <a:pt x="1388" y="1107"/>
                    <a:pt x="1366" y="1109"/>
                  </a:cubicBezTo>
                  <a:cubicBezTo>
                    <a:pt x="1347" y="1111"/>
                    <a:pt x="1329" y="1114"/>
                    <a:pt x="1310" y="1116"/>
                  </a:cubicBezTo>
                  <a:cubicBezTo>
                    <a:pt x="1265" y="1120"/>
                    <a:pt x="1217" y="1124"/>
                    <a:pt x="1172" y="1132"/>
                  </a:cubicBezTo>
                  <a:cubicBezTo>
                    <a:pt x="1164" y="1134"/>
                    <a:pt x="1157" y="1139"/>
                    <a:pt x="1149" y="1140"/>
                  </a:cubicBezTo>
                  <a:cubicBezTo>
                    <a:pt x="1095" y="1152"/>
                    <a:pt x="1044" y="1164"/>
                    <a:pt x="1001" y="1194"/>
                  </a:cubicBezTo>
                  <a:cubicBezTo>
                    <a:pt x="1091" y="1180"/>
                    <a:pt x="1183" y="1171"/>
                    <a:pt x="1275" y="1159"/>
                  </a:cubicBezTo>
                  <a:cubicBezTo>
                    <a:pt x="1314" y="1154"/>
                    <a:pt x="1355" y="1143"/>
                    <a:pt x="1396" y="1144"/>
                  </a:cubicBezTo>
                  <a:cubicBezTo>
                    <a:pt x="1423" y="1144"/>
                    <a:pt x="1445" y="1146"/>
                    <a:pt x="1467" y="1145"/>
                  </a:cubicBezTo>
                  <a:cubicBezTo>
                    <a:pt x="1478" y="1145"/>
                    <a:pt x="1498" y="1137"/>
                    <a:pt x="1499" y="1154"/>
                  </a:cubicBezTo>
                  <a:cubicBezTo>
                    <a:pt x="1479" y="1164"/>
                    <a:pt x="1457" y="1156"/>
                    <a:pt x="1436" y="1155"/>
                  </a:cubicBezTo>
                  <a:cubicBezTo>
                    <a:pt x="1377" y="1155"/>
                    <a:pt x="1315" y="1168"/>
                    <a:pt x="1270" y="1172"/>
                  </a:cubicBezTo>
                  <a:cubicBezTo>
                    <a:pt x="1223" y="1176"/>
                    <a:pt x="1190" y="1179"/>
                    <a:pt x="1154" y="1184"/>
                  </a:cubicBezTo>
                  <a:cubicBezTo>
                    <a:pt x="1127" y="1187"/>
                    <a:pt x="1101" y="1196"/>
                    <a:pt x="1076" y="1199"/>
                  </a:cubicBezTo>
                  <a:cubicBezTo>
                    <a:pt x="1021" y="1204"/>
                    <a:pt x="976" y="1207"/>
                    <a:pt x="936" y="1233"/>
                  </a:cubicBezTo>
                  <a:cubicBezTo>
                    <a:pt x="940" y="1235"/>
                    <a:pt x="942" y="1240"/>
                    <a:pt x="941" y="1247"/>
                  </a:cubicBezTo>
                  <a:cubicBezTo>
                    <a:pt x="966" y="1235"/>
                    <a:pt x="995" y="1224"/>
                    <a:pt x="1026" y="1220"/>
                  </a:cubicBezTo>
                  <a:cubicBezTo>
                    <a:pt x="1201" y="1197"/>
                    <a:pt x="1410" y="1192"/>
                    <a:pt x="1597" y="1167"/>
                  </a:cubicBezTo>
                  <a:cubicBezTo>
                    <a:pt x="1642" y="1161"/>
                    <a:pt x="1696" y="1180"/>
                    <a:pt x="1725" y="1150"/>
                  </a:cubicBezTo>
                  <a:cubicBezTo>
                    <a:pt x="1751" y="1082"/>
                    <a:pt x="1756" y="1007"/>
                    <a:pt x="1775" y="935"/>
                  </a:cubicBezTo>
                  <a:cubicBezTo>
                    <a:pt x="1781" y="911"/>
                    <a:pt x="1792" y="889"/>
                    <a:pt x="1798" y="865"/>
                  </a:cubicBezTo>
                  <a:cubicBezTo>
                    <a:pt x="1805" y="839"/>
                    <a:pt x="1812" y="813"/>
                    <a:pt x="1818" y="787"/>
                  </a:cubicBezTo>
                  <a:cubicBezTo>
                    <a:pt x="1823" y="761"/>
                    <a:pt x="1831" y="736"/>
                    <a:pt x="1836" y="710"/>
                  </a:cubicBezTo>
                  <a:cubicBezTo>
                    <a:pt x="1842" y="684"/>
                    <a:pt x="1847" y="656"/>
                    <a:pt x="1854" y="631"/>
                  </a:cubicBezTo>
                  <a:cubicBezTo>
                    <a:pt x="1857" y="621"/>
                    <a:pt x="1864" y="612"/>
                    <a:pt x="1866" y="602"/>
                  </a:cubicBezTo>
                  <a:cubicBezTo>
                    <a:pt x="1874" y="568"/>
                    <a:pt x="1875" y="530"/>
                    <a:pt x="1884" y="498"/>
                  </a:cubicBezTo>
                  <a:cubicBezTo>
                    <a:pt x="1881" y="472"/>
                    <a:pt x="1906" y="427"/>
                    <a:pt x="1886" y="403"/>
                  </a:cubicBezTo>
                  <a:cubicBezTo>
                    <a:pt x="1869" y="396"/>
                    <a:pt x="1850" y="401"/>
                    <a:pt x="1831" y="402"/>
                  </a:cubicBezTo>
                  <a:close/>
                  <a:moveTo>
                    <a:pt x="1755" y="435"/>
                  </a:moveTo>
                  <a:cubicBezTo>
                    <a:pt x="1732" y="509"/>
                    <a:pt x="1720" y="583"/>
                    <a:pt x="1698" y="657"/>
                  </a:cubicBezTo>
                  <a:cubicBezTo>
                    <a:pt x="1692" y="679"/>
                    <a:pt x="1686" y="699"/>
                    <a:pt x="1680" y="720"/>
                  </a:cubicBezTo>
                  <a:cubicBezTo>
                    <a:pt x="1674" y="743"/>
                    <a:pt x="1670" y="765"/>
                    <a:pt x="1665" y="788"/>
                  </a:cubicBezTo>
                  <a:cubicBezTo>
                    <a:pt x="1655" y="835"/>
                    <a:pt x="1637" y="881"/>
                    <a:pt x="1625" y="926"/>
                  </a:cubicBezTo>
                  <a:cubicBezTo>
                    <a:pt x="1623" y="935"/>
                    <a:pt x="1627" y="947"/>
                    <a:pt x="1615" y="953"/>
                  </a:cubicBezTo>
                  <a:cubicBezTo>
                    <a:pt x="1618" y="958"/>
                    <a:pt x="1620" y="963"/>
                    <a:pt x="1615" y="968"/>
                  </a:cubicBezTo>
                  <a:cubicBezTo>
                    <a:pt x="1563" y="969"/>
                    <a:pt x="1506" y="973"/>
                    <a:pt x="1448" y="984"/>
                  </a:cubicBezTo>
                  <a:cubicBezTo>
                    <a:pt x="1360" y="1001"/>
                    <a:pt x="1274" y="1022"/>
                    <a:pt x="1198" y="1056"/>
                  </a:cubicBezTo>
                  <a:cubicBezTo>
                    <a:pt x="1149" y="1078"/>
                    <a:pt x="1103" y="1107"/>
                    <a:pt x="1057" y="1132"/>
                  </a:cubicBezTo>
                  <a:cubicBezTo>
                    <a:pt x="1034" y="1145"/>
                    <a:pt x="1010" y="1158"/>
                    <a:pt x="988" y="1172"/>
                  </a:cubicBezTo>
                  <a:cubicBezTo>
                    <a:pt x="971" y="1183"/>
                    <a:pt x="952" y="1192"/>
                    <a:pt x="938" y="1204"/>
                  </a:cubicBezTo>
                  <a:cubicBezTo>
                    <a:pt x="935" y="1206"/>
                    <a:pt x="927" y="1211"/>
                    <a:pt x="930" y="1217"/>
                  </a:cubicBezTo>
                  <a:cubicBezTo>
                    <a:pt x="937" y="1219"/>
                    <a:pt x="943" y="1208"/>
                    <a:pt x="949" y="1204"/>
                  </a:cubicBezTo>
                  <a:cubicBezTo>
                    <a:pt x="962" y="1195"/>
                    <a:pt x="979" y="1188"/>
                    <a:pt x="994" y="1180"/>
                  </a:cubicBezTo>
                  <a:cubicBezTo>
                    <a:pt x="1009" y="1173"/>
                    <a:pt x="1026" y="1166"/>
                    <a:pt x="1041" y="1159"/>
                  </a:cubicBezTo>
                  <a:cubicBezTo>
                    <a:pt x="1135" y="1115"/>
                    <a:pt x="1249" y="1107"/>
                    <a:pt x="1363" y="1096"/>
                  </a:cubicBezTo>
                  <a:cubicBezTo>
                    <a:pt x="1452" y="1087"/>
                    <a:pt x="1547" y="1072"/>
                    <a:pt x="1638" y="1089"/>
                  </a:cubicBezTo>
                  <a:cubicBezTo>
                    <a:pt x="1666" y="968"/>
                    <a:pt x="1702" y="836"/>
                    <a:pt x="1736" y="722"/>
                  </a:cubicBezTo>
                  <a:cubicBezTo>
                    <a:pt x="1739" y="713"/>
                    <a:pt x="1739" y="704"/>
                    <a:pt x="1741" y="694"/>
                  </a:cubicBezTo>
                  <a:cubicBezTo>
                    <a:pt x="1745" y="681"/>
                    <a:pt x="1753" y="670"/>
                    <a:pt x="1756" y="657"/>
                  </a:cubicBezTo>
                  <a:cubicBezTo>
                    <a:pt x="1761" y="643"/>
                    <a:pt x="1762" y="627"/>
                    <a:pt x="1766" y="612"/>
                  </a:cubicBezTo>
                  <a:cubicBezTo>
                    <a:pt x="1784" y="556"/>
                    <a:pt x="1806" y="496"/>
                    <a:pt x="1811" y="445"/>
                  </a:cubicBezTo>
                  <a:cubicBezTo>
                    <a:pt x="1794" y="440"/>
                    <a:pt x="1773" y="439"/>
                    <a:pt x="1755" y="435"/>
                  </a:cubicBezTo>
                  <a:close/>
                  <a:moveTo>
                    <a:pt x="1668" y="534"/>
                  </a:moveTo>
                  <a:cubicBezTo>
                    <a:pt x="1669" y="528"/>
                    <a:pt x="1675" y="518"/>
                    <a:pt x="1672" y="513"/>
                  </a:cubicBezTo>
                  <a:cubicBezTo>
                    <a:pt x="1670" y="518"/>
                    <a:pt x="1665" y="529"/>
                    <a:pt x="1668" y="534"/>
                  </a:cubicBezTo>
                  <a:close/>
                  <a:moveTo>
                    <a:pt x="1376" y="805"/>
                  </a:moveTo>
                  <a:cubicBezTo>
                    <a:pt x="1316" y="813"/>
                    <a:pt x="1274" y="847"/>
                    <a:pt x="1227" y="875"/>
                  </a:cubicBezTo>
                  <a:cubicBezTo>
                    <a:pt x="1192" y="906"/>
                    <a:pt x="1153" y="931"/>
                    <a:pt x="1117" y="961"/>
                  </a:cubicBezTo>
                  <a:cubicBezTo>
                    <a:pt x="1046" y="1034"/>
                    <a:pt x="974" y="1116"/>
                    <a:pt x="920" y="1200"/>
                  </a:cubicBezTo>
                  <a:cubicBezTo>
                    <a:pt x="963" y="1150"/>
                    <a:pt x="1011" y="1105"/>
                    <a:pt x="1064" y="1064"/>
                  </a:cubicBezTo>
                  <a:cubicBezTo>
                    <a:pt x="1081" y="1060"/>
                    <a:pt x="1096" y="1043"/>
                    <a:pt x="1110" y="1031"/>
                  </a:cubicBezTo>
                  <a:cubicBezTo>
                    <a:pt x="1148" y="1013"/>
                    <a:pt x="1179" y="983"/>
                    <a:pt x="1217" y="963"/>
                  </a:cubicBezTo>
                  <a:cubicBezTo>
                    <a:pt x="1254" y="943"/>
                    <a:pt x="1289" y="921"/>
                    <a:pt x="1333" y="908"/>
                  </a:cubicBezTo>
                  <a:cubicBezTo>
                    <a:pt x="1335" y="904"/>
                    <a:pt x="1341" y="904"/>
                    <a:pt x="1343" y="900"/>
                  </a:cubicBezTo>
                  <a:cubicBezTo>
                    <a:pt x="1400" y="881"/>
                    <a:pt x="1484" y="852"/>
                    <a:pt x="1554" y="868"/>
                  </a:cubicBezTo>
                  <a:cubicBezTo>
                    <a:pt x="1556" y="858"/>
                    <a:pt x="1550" y="857"/>
                    <a:pt x="1549" y="850"/>
                  </a:cubicBezTo>
                  <a:cubicBezTo>
                    <a:pt x="1538" y="849"/>
                    <a:pt x="1529" y="848"/>
                    <a:pt x="1522" y="848"/>
                  </a:cubicBezTo>
                  <a:cubicBezTo>
                    <a:pt x="1500" y="836"/>
                    <a:pt x="1468" y="839"/>
                    <a:pt x="1439" y="843"/>
                  </a:cubicBezTo>
                  <a:cubicBezTo>
                    <a:pt x="1400" y="849"/>
                    <a:pt x="1356" y="862"/>
                    <a:pt x="1326" y="880"/>
                  </a:cubicBezTo>
                  <a:cubicBezTo>
                    <a:pt x="1313" y="888"/>
                    <a:pt x="1303" y="901"/>
                    <a:pt x="1288" y="901"/>
                  </a:cubicBezTo>
                  <a:cubicBezTo>
                    <a:pt x="1293" y="895"/>
                    <a:pt x="1302" y="892"/>
                    <a:pt x="1310" y="888"/>
                  </a:cubicBezTo>
                  <a:cubicBezTo>
                    <a:pt x="1350" y="842"/>
                    <a:pt x="1434" y="832"/>
                    <a:pt x="1509" y="827"/>
                  </a:cubicBezTo>
                  <a:cubicBezTo>
                    <a:pt x="1510" y="820"/>
                    <a:pt x="1509" y="814"/>
                    <a:pt x="1506" y="812"/>
                  </a:cubicBezTo>
                  <a:cubicBezTo>
                    <a:pt x="1447" y="810"/>
                    <a:pt x="1378" y="834"/>
                    <a:pt x="1331" y="850"/>
                  </a:cubicBezTo>
                  <a:cubicBezTo>
                    <a:pt x="1362" y="825"/>
                    <a:pt x="1414" y="814"/>
                    <a:pt x="1454" y="803"/>
                  </a:cubicBezTo>
                  <a:cubicBezTo>
                    <a:pt x="1427" y="803"/>
                    <a:pt x="1401" y="802"/>
                    <a:pt x="1376" y="805"/>
                  </a:cubicBezTo>
                  <a:close/>
                  <a:moveTo>
                    <a:pt x="411" y="1047"/>
                  </a:moveTo>
                  <a:cubicBezTo>
                    <a:pt x="407" y="1046"/>
                    <a:pt x="403" y="1045"/>
                    <a:pt x="398" y="1044"/>
                  </a:cubicBezTo>
                  <a:cubicBezTo>
                    <a:pt x="343" y="1029"/>
                    <a:pt x="290" y="1012"/>
                    <a:pt x="240" y="1001"/>
                  </a:cubicBezTo>
                  <a:cubicBezTo>
                    <a:pt x="184" y="988"/>
                    <a:pt x="124" y="978"/>
                    <a:pt x="74" y="969"/>
                  </a:cubicBezTo>
                  <a:cubicBezTo>
                    <a:pt x="66" y="974"/>
                    <a:pt x="62" y="971"/>
                    <a:pt x="54" y="973"/>
                  </a:cubicBezTo>
                  <a:cubicBezTo>
                    <a:pt x="47" y="986"/>
                    <a:pt x="37" y="995"/>
                    <a:pt x="31" y="1009"/>
                  </a:cubicBezTo>
                  <a:cubicBezTo>
                    <a:pt x="59" y="1010"/>
                    <a:pt x="79" y="1013"/>
                    <a:pt x="103" y="1016"/>
                  </a:cubicBezTo>
                  <a:cubicBezTo>
                    <a:pt x="193" y="1029"/>
                    <a:pt x="282" y="1046"/>
                    <a:pt x="368" y="1057"/>
                  </a:cubicBezTo>
                  <a:cubicBezTo>
                    <a:pt x="405" y="1062"/>
                    <a:pt x="447" y="1065"/>
                    <a:pt x="491" y="1072"/>
                  </a:cubicBezTo>
                  <a:cubicBezTo>
                    <a:pt x="494" y="1073"/>
                    <a:pt x="502" y="1078"/>
                    <a:pt x="504" y="1072"/>
                  </a:cubicBezTo>
                  <a:cubicBezTo>
                    <a:pt x="475" y="1064"/>
                    <a:pt x="441" y="1058"/>
                    <a:pt x="411" y="1047"/>
                  </a:cubicBezTo>
                  <a:close/>
                  <a:moveTo>
                    <a:pt x="617" y="1129"/>
                  </a:moveTo>
                  <a:cubicBezTo>
                    <a:pt x="596" y="1121"/>
                    <a:pt x="576" y="1112"/>
                    <a:pt x="553" y="1104"/>
                  </a:cubicBezTo>
                  <a:cubicBezTo>
                    <a:pt x="543" y="1101"/>
                    <a:pt x="532" y="1096"/>
                    <a:pt x="521" y="1092"/>
                  </a:cubicBezTo>
                  <a:cubicBezTo>
                    <a:pt x="499" y="1086"/>
                    <a:pt x="470" y="1087"/>
                    <a:pt x="445" y="1082"/>
                  </a:cubicBezTo>
                  <a:cubicBezTo>
                    <a:pt x="408" y="1076"/>
                    <a:pt x="366" y="1072"/>
                    <a:pt x="327" y="1067"/>
                  </a:cubicBezTo>
                  <a:cubicBezTo>
                    <a:pt x="229" y="1056"/>
                    <a:pt x="137" y="1030"/>
                    <a:pt x="46" y="1024"/>
                  </a:cubicBezTo>
                  <a:cubicBezTo>
                    <a:pt x="35" y="1032"/>
                    <a:pt x="26" y="1050"/>
                    <a:pt x="23" y="1061"/>
                  </a:cubicBezTo>
                  <a:cubicBezTo>
                    <a:pt x="67" y="1062"/>
                    <a:pt x="112" y="1071"/>
                    <a:pt x="161" y="1076"/>
                  </a:cubicBezTo>
                  <a:cubicBezTo>
                    <a:pt x="214" y="1081"/>
                    <a:pt x="288" y="1081"/>
                    <a:pt x="335" y="1087"/>
                  </a:cubicBezTo>
                  <a:cubicBezTo>
                    <a:pt x="358" y="1091"/>
                    <a:pt x="382" y="1091"/>
                    <a:pt x="402" y="1096"/>
                  </a:cubicBezTo>
                  <a:cubicBezTo>
                    <a:pt x="407" y="1097"/>
                    <a:pt x="412" y="1101"/>
                    <a:pt x="416" y="1102"/>
                  </a:cubicBezTo>
                  <a:cubicBezTo>
                    <a:pt x="446" y="1110"/>
                    <a:pt x="478" y="1107"/>
                    <a:pt x="508" y="1114"/>
                  </a:cubicBezTo>
                  <a:cubicBezTo>
                    <a:pt x="556" y="1126"/>
                    <a:pt x="600" y="1138"/>
                    <a:pt x="642" y="1150"/>
                  </a:cubicBezTo>
                  <a:cubicBezTo>
                    <a:pt x="658" y="1155"/>
                    <a:pt x="674" y="1163"/>
                    <a:pt x="690" y="1160"/>
                  </a:cubicBezTo>
                  <a:cubicBezTo>
                    <a:pt x="662" y="1154"/>
                    <a:pt x="640" y="1137"/>
                    <a:pt x="617" y="1129"/>
                  </a:cubicBezTo>
                  <a:close/>
                  <a:moveTo>
                    <a:pt x="551" y="1087"/>
                  </a:moveTo>
                  <a:cubicBezTo>
                    <a:pt x="537" y="1082"/>
                    <a:pt x="522" y="1077"/>
                    <a:pt x="508" y="1072"/>
                  </a:cubicBezTo>
                  <a:cubicBezTo>
                    <a:pt x="518" y="1080"/>
                    <a:pt x="540" y="1085"/>
                    <a:pt x="551" y="1087"/>
                  </a:cubicBezTo>
                  <a:close/>
                  <a:moveTo>
                    <a:pt x="446" y="1119"/>
                  </a:moveTo>
                  <a:cubicBezTo>
                    <a:pt x="423" y="1116"/>
                    <a:pt x="404" y="1112"/>
                    <a:pt x="378" y="1109"/>
                  </a:cubicBezTo>
                  <a:cubicBezTo>
                    <a:pt x="340" y="1105"/>
                    <a:pt x="301" y="1094"/>
                    <a:pt x="265" y="1092"/>
                  </a:cubicBezTo>
                  <a:cubicBezTo>
                    <a:pt x="211" y="1090"/>
                    <a:pt x="164" y="1092"/>
                    <a:pt x="119" y="1086"/>
                  </a:cubicBezTo>
                  <a:cubicBezTo>
                    <a:pt x="108" y="1084"/>
                    <a:pt x="98" y="1083"/>
                    <a:pt x="88" y="1082"/>
                  </a:cubicBezTo>
                  <a:cubicBezTo>
                    <a:pt x="78" y="1081"/>
                    <a:pt x="60" y="1075"/>
                    <a:pt x="53" y="1077"/>
                  </a:cubicBezTo>
                  <a:cubicBezTo>
                    <a:pt x="38" y="1082"/>
                    <a:pt x="33" y="1108"/>
                    <a:pt x="30" y="1122"/>
                  </a:cubicBezTo>
                  <a:cubicBezTo>
                    <a:pt x="55" y="1116"/>
                    <a:pt x="89" y="1123"/>
                    <a:pt x="101" y="1109"/>
                  </a:cubicBezTo>
                  <a:cubicBezTo>
                    <a:pt x="114" y="1122"/>
                    <a:pt x="141" y="1112"/>
                    <a:pt x="162" y="1112"/>
                  </a:cubicBezTo>
                  <a:cubicBezTo>
                    <a:pt x="171" y="1112"/>
                    <a:pt x="181" y="1117"/>
                    <a:pt x="191" y="1117"/>
                  </a:cubicBezTo>
                  <a:cubicBezTo>
                    <a:pt x="234" y="1119"/>
                    <a:pt x="284" y="1121"/>
                    <a:pt x="332" y="1121"/>
                  </a:cubicBezTo>
                  <a:cubicBezTo>
                    <a:pt x="431" y="1121"/>
                    <a:pt x="525" y="1151"/>
                    <a:pt x="611" y="1157"/>
                  </a:cubicBezTo>
                  <a:cubicBezTo>
                    <a:pt x="563" y="1140"/>
                    <a:pt x="505" y="1126"/>
                    <a:pt x="446" y="1119"/>
                  </a:cubicBezTo>
                  <a:close/>
                  <a:moveTo>
                    <a:pt x="722" y="1155"/>
                  </a:moveTo>
                  <a:cubicBezTo>
                    <a:pt x="755" y="1171"/>
                    <a:pt x="795" y="1189"/>
                    <a:pt x="827" y="1200"/>
                  </a:cubicBezTo>
                  <a:cubicBezTo>
                    <a:pt x="757" y="1159"/>
                    <a:pt x="681" y="1132"/>
                    <a:pt x="597" y="1104"/>
                  </a:cubicBezTo>
                  <a:cubicBezTo>
                    <a:pt x="638" y="1121"/>
                    <a:pt x="680" y="1145"/>
                    <a:pt x="722" y="1155"/>
                  </a:cubicBezTo>
                  <a:close/>
                  <a:moveTo>
                    <a:pt x="519" y="1157"/>
                  </a:moveTo>
                  <a:cubicBezTo>
                    <a:pt x="496" y="1154"/>
                    <a:pt x="474" y="1149"/>
                    <a:pt x="451" y="1145"/>
                  </a:cubicBezTo>
                  <a:cubicBezTo>
                    <a:pt x="358" y="1129"/>
                    <a:pt x="232" y="1131"/>
                    <a:pt x="149" y="1127"/>
                  </a:cubicBezTo>
                  <a:cubicBezTo>
                    <a:pt x="120" y="1147"/>
                    <a:pt x="122" y="1195"/>
                    <a:pt x="101" y="1227"/>
                  </a:cubicBezTo>
                  <a:cubicBezTo>
                    <a:pt x="166" y="1205"/>
                    <a:pt x="245" y="1183"/>
                    <a:pt x="330" y="1177"/>
                  </a:cubicBezTo>
                  <a:cubicBezTo>
                    <a:pt x="472" y="1167"/>
                    <a:pt x="616" y="1184"/>
                    <a:pt x="732" y="1199"/>
                  </a:cubicBezTo>
                  <a:cubicBezTo>
                    <a:pt x="660" y="1178"/>
                    <a:pt x="590" y="1167"/>
                    <a:pt x="519" y="1157"/>
                  </a:cubicBezTo>
                  <a:close/>
                  <a:moveTo>
                    <a:pt x="111" y="1127"/>
                  </a:moveTo>
                  <a:cubicBezTo>
                    <a:pt x="95" y="1138"/>
                    <a:pt x="89" y="1152"/>
                    <a:pt x="78" y="1170"/>
                  </a:cubicBezTo>
                  <a:cubicBezTo>
                    <a:pt x="71" y="1181"/>
                    <a:pt x="64" y="1192"/>
                    <a:pt x="58" y="1204"/>
                  </a:cubicBezTo>
                  <a:cubicBezTo>
                    <a:pt x="38" y="1239"/>
                    <a:pt x="22" y="1266"/>
                    <a:pt x="23" y="1305"/>
                  </a:cubicBezTo>
                  <a:cubicBezTo>
                    <a:pt x="90" y="1333"/>
                    <a:pt x="179" y="1311"/>
                    <a:pt x="244" y="1311"/>
                  </a:cubicBezTo>
                  <a:cubicBezTo>
                    <a:pt x="322" y="1312"/>
                    <a:pt x="402" y="1298"/>
                    <a:pt x="480" y="1292"/>
                  </a:cubicBezTo>
                  <a:cubicBezTo>
                    <a:pt x="522" y="1288"/>
                    <a:pt x="563" y="1283"/>
                    <a:pt x="602" y="1282"/>
                  </a:cubicBezTo>
                  <a:cubicBezTo>
                    <a:pt x="663" y="1264"/>
                    <a:pt x="736" y="1266"/>
                    <a:pt x="800" y="1263"/>
                  </a:cubicBezTo>
                  <a:cubicBezTo>
                    <a:pt x="798" y="1256"/>
                    <a:pt x="796" y="1248"/>
                    <a:pt x="793" y="1242"/>
                  </a:cubicBezTo>
                  <a:cubicBezTo>
                    <a:pt x="700" y="1248"/>
                    <a:pt x="613" y="1249"/>
                    <a:pt x="529" y="1263"/>
                  </a:cubicBezTo>
                  <a:cubicBezTo>
                    <a:pt x="514" y="1266"/>
                    <a:pt x="501" y="1271"/>
                    <a:pt x="486" y="1272"/>
                  </a:cubicBezTo>
                  <a:cubicBezTo>
                    <a:pt x="480" y="1272"/>
                    <a:pt x="474" y="1269"/>
                    <a:pt x="468" y="1270"/>
                  </a:cubicBezTo>
                  <a:cubicBezTo>
                    <a:pt x="397" y="1278"/>
                    <a:pt x="318" y="1298"/>
                    <a:pt x="242" y="1297"/>
                  </a:cubicBezTo>
                  <a:cubicBezTo>
                    <a:pt x="280" y="1281"/>
                    <a:pt x="322" y="1286"/>
                    <a:pt x="362" y="1277"/>
                  </a:cubicBezTo>
                  <a:cubicBezTo>
                    <a:pt x="408" y="1266"/>
                    <a:pt x="456" y="1255"/>
                    <a:pt x="503" y="1253"/>
                  </a:cubicBezTo>
                  <a:cubicBezTo>
                    <a:pt x="447" y="1252"/>
                    <a:pt x="385" y="1252"/>
                    <a:pt x="315" y="1260"/>
                  </a:cubicBezTo>
                  <a:cubicBezTo>
                    <a:pt x="299" y="1262"/>
                    <a:pt x="284" y="1262"/>
                    <a:pt x="269" y="1263"/>
                  </a:cubicBezTo>
                  <a:cubicBezTo>
                    <a:pt x="236" y="1267"/>
                    <a:pt x="204" y="1275"/>
                    <a:pt x="174" y="1275"/>
                  </a:cubicBezTo>
                  <a:cubicBezTo>
                    <a:pt x="151" y="1275"/>
                    <a:pt x="129" y="1271"/>
                    <a:pt x="108" y="1273"/>
                  </a:cubicBezTo>
                  <a:cubicBezTo>
                    <a:pt x="99" y="1274"/>
                    <a:pt x="90" y="1281"/>
                    <a:pt x="81" y="1278"/>
                  </a:cubicBezTo>
                  <a:cubicBezTo>
                    <a:pt x="77" y="1270"/>
                    <a:pt x="82" y="1261"/>
                    <a:pt x="86" y="1257"/>
                  </a:cubicBezTo>
                  <a:cubicBezTo>
                    <a:pt x="83" y="1247"/>
                    <a:pt x="85" y="1231"/>
                    <a:pt x="86" y="1228"/>
                  </a:cubicBezTo>
                  <a:cubicBezTo>
                    <a:pt x="97" y="1202"/>
                    <a:pt x="116" y="1169"/>
                    <a:pt x="123" y="1137"/>
                  </a:cubicBezTo>
                  <a:cubicBezTo>
                    <a:pt x="126" y="1136"/>
                    <a:pt x="138" y="1128"/>
                    <a:pt x="131" y="1127"/>
                  </a:cubicBezTo>
                  <a:cubicBezTo>
                    <a:pt x="126" y="1128"/>
                    <a:pt x="117" y="1128"/>
                    <a:pt x="111" y="1127"/>
                  </a:cubicBezTo>
                  <a:close/>
                  <a:moveTo>
                    <a:pt x="358" y="1187"/>
                  </a:moveTo>
                  <a:cubicBezTo>
                    <a:pt x="356" y="1187"/>
                    <a:pt x="357" y="1190"/>
                    <a:pt x="355" y="1190"/>
                  </a:cubicBezTo>
                  <a:cubicBezTo>
                    <a:pt x="315" y="1190"/>
                    <a:pt x="271" y="1198"/>
                    <a:pt x="227" y="1205"/>
                  </a:cubicBezTo>
                  <a:cubicBezTo>
                    <a:pt x="185" y="1212"/>
                    <a:pt x="141" y="1224"/>
                    <a:pt x="104" y="1243"/>
                  </a:cubicBezTo>
                  <a:cubicBezTo>
                    <a:pt x="118" y="1244"/>
                    <a:pt x="134" y="1239"/>
                    <a:pt x="146" y="1243"/>
                  </a:cubicBezTo>
                  <a:cubicBezTo>
                    <a:pt x="130" y="1253"/>
                    <a:pt x="101" y="1244"/>
                    <a:pt x="98" y="1262"/>
                  </a:cubicBezTo>
                  <a:cubicBezTo>
                    <a:pt x="231" y="1259"/>
                    <a:pt x="378" y="1237"/>
                    <a:pt x="504" y="1238"/>
                  </a:cubicBezTo>
                  <a:cubicBezTo>
                    <a:pt x="610" y="1240"/>
                    <a:pt x="679" y="1236"/>
                    <a:pt x="775" y="1227"/>
                  </a:cubicBezTo>
                  <a:cubicBezTo>
                    <a:pt x="731" y="1225"/>
                    <a:pt x="685" y="1216"/>
                    <a:pt x="627" y="1215"/>
                  </a:cubicBezTo>
                  <a:cubicBezTo>
                    <a:pt x="636" y="1210"/>
                    <a:pt x="653" y="1206"/>
                    <a:pt x="664" y="1209"/>
                  </a:cubicBezTo>
                  <a:cubicBezTo>
                    <a:pt x="557" y="1177"/>
                    <a:pt x="446" y="1195"/>
                    <a:pt x="358" y="1187"/>
                  </a:cubicBezTo>
                  <a:close/>
                  <a:moveTo>
                    <a:pt x="740" y="1213"/>
                  </a:moveTo>
                  <a:cubicBezTo>
                    <a:pt x="727" y="1212"/>
                    <a:pt x="710" y="1207"/>
                    <a:pt x="697" y="1210"/>
                  </a:cubicBezTo>
                  <a:cubicBezTo>
                    <a:pt x="712" y="1211"/>
                    <a:pt x="732" y="1216"/>
                    <a:pt x="740" y="1213"/>
                  </a:cubicBezTo>
                  <a:close/>
                  <a:moveTo>
                    <a:pt x="868" y="1252"/>
                  </a:moveTo>
                  <a:cubicBezTo>
                    <a:pt x="863" y="1253"/>
                    <a:pt x="854" y="1249"/>
                    <a:pt x="858" y="1255"/>
                  </a:cubicBezTo>
                  <a:cubicBezTo>
                    <a:pt x="845" y="1252"/>
                    <a:pt x="823" y="1246"/>
                    <a:pt x="808" y="1242"/>
                  </a:cubicBezTo>
                  <a:cubicBezTo>
                    <a:pt x="806" y="1257"/>
                    <a:pt x="818" y="1259"/>
                    <a:pt x="822" y="1268"/>
                  </a:cubicBezTo>
                  <a:cubicBezTo>
                    <a:pt x="862" y="1274"/>
                    <a:pt x="906" y="1279"/>
                    <a:pt x="928" y="1250"/>
                  </a:cubicBezTo>
                  <a:cubicBezTo>
                    <a:pt x="927" y="1244"/>
                    <a:pt x="923" y="1238"/>
                    <a:pt x="916" y="1230"/>
                  </a:cubicBezTo>
                  <a:cubicBezTo>
                    <a:pt x="908" y="1233"/>
                    <a:pt x="901" y="1236"/>
                    <a:pt x="896" y="1242"/>
                  </a:cubicBezTo>
                  <a:cubicBezTo>
                    <a:pt x="892" y="1235"/>
                    <a:pt x="879" y="1248"/>
                    <a:pt x="868" y="1252"/>
                  </a:cubicBezTo>
                  <a:close/>
                </a:path>
              </a:pathLst>
            </a:custGeom>
            <a:grpFill/>
            <a:ln w="9525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3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77" name="TextBox 9"/>
          <p:cNvSpPr txBox="1"/>
          <p:nvPr/>
        </p:nvSpPr>
        <p:spPr>
          <a:xfrm>
            <a:off x="3255778" y="195486"/>
            <a:ext cx="299140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电脑配置和使用的知识</a:t>
            </a:r>
            <a:endParaRPr lang="zh-CN" altLang="en-US" dirty="0"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65480" y="14121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JDK</a:t>
            </a:r>
            <a:r>
              <a:rPr lang="zh-CN" altLang="en-US" dirty="0"/>
              <a:t>：</a:t>
            </a:r>
            <a:r>
              <a:rPr lang="en-US" altLang="zh-CN" dirty="0"/>
              <a:t>8.0</a:t>
            </a:r>
            <a:r>
              <a:rPr lang="zh-CN" altLang="en-US" dirty="0"/>
              <a:t>版本</a:t>
            </a:r>
            <a:endParaRPr lang="en-US" altLang="zh-CN" dirty="0"/>
          </a:p>
          <a:p>
            <a:pPr algn="ctr"/>
            <a:r>
              <a:rPr lang="en-US" altLang="zh-CN" dirty="0"/>
              <a:t>Tomcat</a:t>
            </a:r>
            <a:r>
              <a:rPr lang="zh-CN" altLang="en-US" dirty="0"/>
              <a:t>：</a:t>
            </a:r>
            <a:r>
              <a:rPr lang="en-US" altLang="zh-CN" dirty="0"/>
              <a:t>8.0</a:t>
            </a:r>
            <a:r>
              <a:rPr lang="zh-CN" altLang="en-US" dirty="0"/>
              <a:t>版本</a:t>
            </a:r>
            <a:endParaRPr lang="en-US" altLang="zh-CN" dirty="0"/>
          </a:p>
          <a:p>
            <a:pPr algn="ctr"/>
            <a:r>
              <a:rPr lang="en-US" altLang="zh-CN" dirty="0"/>
              <a:t>MYSQL</a:t>
            </a:r>
            <a:r>
              <a:rPr lang="zh-CN" altLang="en-US" dirty="0"/>
              <a:t>数据库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504309" y="2890989"/>
            <a:ext cx="4412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1.Java                                  2. </a:t>
            </a:r>
            <a:r>
              <a:rPr lang="en-US" altLang="zh-CN" dirty="0" err="1" smtClean="0"/>
              <a:t>MyBatis</a:t>
            </a:r>
            <a:r>
              <a:rPr lang="en-US" altLang="zh-CN" dirty="0" smtClean="0"/>
              <a:t>           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en-US" altLang="zh-CN" dirty="0" smtClean="0"/>
              <a:t>.Jsp                                    </a:t>
            </a:r>
            <a:r>
              <a:rPr lang="en-US" altLang="zh-CN" dirty="0"/>
              <a:t>4</a:t>
            </a:r>
            <a:r>
              <a:rPr lang="en-US" altLang="zh-CN" dirty="0" smtClean="0"/>
              <a:t>.SSM</a:t>
            </a:r>
            <a:endParaRPr lang="en-US" altLang="zh-CN" dirty="0"/>
          </a:p>
          <a:p>
            <a:r>
              <a:rPr lang="en-US" altLang="zh-CN" dirty="0" smtClean="0"/>
              <a:t>5.Css                                    6.Js</a:t>
            </a:r>
            <a:endParaRPr lang="en-US" altLang="zh-CN" dirty="0"/>
          </a:p>
          <a:p>
            <a:r>
              <a:rPr lang="en-US" altLang="zh-CN" dirty="0"/>
              <a:t>7.Mysql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8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563888" y="1222925"/>
            <a:ext cx="1846805" cy="2697649"/>
            <a:chOff x="949207" y="1196752"/>
            <a:chExt cx="713226" cy="1041817"/>
          </a:xfrm>
          <a:solidFill>
            <a:schemeClr val="bg1">
              <a:lumMod val="95000"/>
            </a:schemeClr>
          </a:solidFill>
        </p:grpSpPr>
        <p:sp>
          <p:nvSpPr>
            <p:cNvPr id="43" name="Freeform 484"/>
            <p:cNvSpPr>
              <a:spLocks noEditPoints="1"/>
            </p:cNvSpPr>
            <p:nvPr/>
          </p:nvSpPr>
          <p:spPr bwMode="auto">
            <a:xfrm>
              <a:off x="1060378" y="1196752"/>
              <a:ext cx="602055" cy="1041817"/>
            </a:xfrm>
            <a:custGeom>
              <a:avLst/>
              <a:gdLst>
                <a:gd name="T0" fmla="*/ 76 w 97"/>
                <a:gd name="T1" fmla="*/ 24 h 168"/>
                <a:gd name="T2" fmla="*/ 80 w 97"/>
                <a:gd name="T3" fmla="*/ 116 h 168"/>
                <a:gd name="T4" fmla="*/ 63 w 97"/>
                <a:gd name="T5" fmla="*/ 130 h 168"/>
                <a:gd name="T6" fmla="*/ 74 w 97"/>
                <a:gd name="T7" fmla="*/ 147 h 168"/>
                <a:gd name="T8" fmla="*/ 1 w 97"/>
                <a:gd name="T9" fmla="*/ 168 h 168"/>
                <a:gd name="T10" fmla="*/ 16 w 97"/>
                <a:gd name="T11" fmla="*/ 152 h 168"/>
                <a:gd name="T12" fmla="*/ 8 w 97"/>
                <a:gd name="T13" fmla="*/ 123 h 168"/>
                <a:gd name="T14" fmla="*/ 34 w 97"/>
                <a:gd name="T15" fmla="*/ 125 h 168"/>
                <a:gd name="T16" fmla="*/ 76 w 97"/>
                <a:gd name="T17" fmla="*/ 101 h 168"/>
                <a:gd name="T18" fmla="*/ 75 w 97"/>
                <a:gd name="T19" fmla="*/ 39 h 168"/>
                <a:gd name="T20" fmla="*/ 51 w 97"/>
                <a:gd name="T21" fmla="*/ 6 h 168"/>
                <a:gd name="T22" fmla="*/ 55 w 97"/>
                <a:gd name="T23" fmla="*/ 8 h 168"/>
                <a:gd name="T24" fmla="*/ 49 w 97"/>
                <a:gd name="T25" fmla="*/ 10 h 168"/>
                <a:gd name="T26" fmla="*/ 48 w 97"/>
                <a:gd name="T27" fmla="*/ 15 h 168"/>
                <a:gd name="T28" fmla="*/ 58 w 97"/>
                <a:gd name="T29" fmla="*/ 20 h 168"/>
                <a:gd name="T30" fmla="*/ 67 w 97"/>
                <a:gd name="T31" fmla="*/ 19 h 168"/>
                <a:gd name="T32" fmla="*/ 70 w 97"/>
                <a:gd name="T33" fmla="*/ 27 h 168"/>
                <a:gd name="T34" fmla="*/ 73 w 97"/>
                <a:gd name="T35" fmla="*/ 31 h 168"/>
                <a:gd name="T36" fmla="*/ 74 w 97"/>
                <a:gd name="T37" fmla="*/ 29 h 168"/>
                <a:gd name="T38" fmla="*/ 79 w 97"/>
                <a:gd name="T39" fmla="*/ 38 h 168"/>
                <a:gd name="T40" fmla="*/ 87 w 97"/>
                <a:gd name="T41" fmla="*/ 71 h 168"/>
                <a:gd name="T42" fmla="*/ 92 w 97"/>
                <a:gd name="T43" fmla="*/ 68 h 168"/>
                <a:gd name="T44" fmla="*/ 91 w 97"/>
                <a:gd name="T45" fmla="*/ 75 h 168"/>
                <a:gd name="T46" fmla="*/ 88 w 97"/>
                <a:gd name="T47" fmla="*/ 79 h 168"/>
                <a:gd name="T48" fmla="*/ 93 w 97"/>
                <a:gd name="T49" fmla="*/ 84 h 168"/>
                <a:gd name="T50" fmla="*/ 85 w 97"/>
                <a:gd name="T51" fmla="*/ 90 h 168"/>
                <a:gd name="T52" fmla="*/ 82 w 97"/>
                <a:gd name="T53" fmla="*/ 97 h 168"/>
                <a:gd name="T54" fmla="*/ 89 w 97"/>
                <a:gd name="T55" fmla="*/ 98 h 168"/>
                <a:gd name="T56" fmla="*/ 85 w 97"/>
                <a:gd name="T57" fmla="*/ 97 h 168"/>
                <a:gd name="T58" fmla="*/ 81 w 97"/>
                <a:gd name="T59" fmla="*/ 110 h 168"/>
                <a:gd name="T60" fmla="*/ 71 w 97"/>
                <a:gd name="T61" fmla="*/ 114 h 168"/>
                <a:gd name="T62" fmla="*/ 68 w 97"/>
                <a:gd name="T63" fmla="*/ 116 h 168"/>
                <a:gd name="T64" fmla="*/ 16 w 97"/>
                <a:gd name="T65" fmla="*/ 124 h 168"/>
                <a:gd name="T66" fmla="*/ 23 w 97"/>
                <a:gd name="T67" fmla="*/ 126 h 168"/>
                <a:gd name="T68" fmla="*/ 61 w 97"/>
                <a:gd name="T69" fmla="*/ 123 h 168"/>
                <a:gd name="T70" fmla="*/ 66 w 97"/>
                <a:gd name="T71" fmla="*/ 122 h 168"/>
                <a:gd name="T72" fmla="*/ 30 w 97"/>
                <a:gd name="T73" fmla="*/ 130 h 168"/>
                <a:gd name="T74" fmla="*/ 14 w 97"/>
                <a:gd name="T75" fmla="*/ 132 h 168"/>
                <a:gd name="T76" fmla="*/ 37 w 97"/>
                <a:gd name="T77" fmla="*/ 128 h 168"/>
                <a:gd name="T78" fmla="*/ 47 w 97"/>
                <a:gd name="T79" fmla="*/ 126 h 168"/>
                <a:gd name="T80" fmla="*/ 59 w 97"/>
                <a:gd name="T81" fmla="*/ 126 h 168"/>
                <a:gd name="T82" fmla="*/ 44 w 97"/>
                <a:gd name="T83" fmla="*/ 130 h 168"/>
                <a:gd name="T84" fmla="*/ 18 w 97"/>
                <a:gd name="T85" fmla="*/ 134 h 168"/>
                <a:gd name="T86" fmla="*/ 25 w 97"/>
                <a:gd name="T87" fmla="*/ 135 h 168"/>
                <a:gd name="T88" fmla="*/ 58 w 97"/>
                <a:gd name="T89" fmla="*/ 130 h 168"/>
                <a:gd name="T90" fmla="*/ 37 w 97"/>
                <a:gd name="T91" fmla="*/ 136 h 168"/>
                <a:gd name="T92" fmla="*/ 39 w 97"/>
                <a:gd name="T93" fmla="*/ 144 h 168"/>
                <a:gd name="T94" fmla="*/ 29 w 97"/>
                <a:gd name="T95" fmla="*/ 145 h 168"/>
                <a:gd name="T96" fmla="*/ 43 w 97"/>
                <a:gd name="T97" fmla="*/ 143 h 168"/>
                <a:gd name="T98" fmla="*/ 34 w 97"/>
                <a:gd name="T99" fmla="*/ 155 h 168"/>
                <a:gd name="T100" fmla="*/ 58 w 97"/>
                <a:gd name="T101" fmla="*/ 146 h 168"/>
                <a:gd name="T102" fmla="*/ 50 w 97"/>
                <a:gd name="T103" fmla="*/ 147 h 168"/>
                <a:gd name="T104" fmla="*/ 54 w 97"/>
                <a:gd name="T105" fmla="*/ 150 h 168"/>
                <a:gd name="T106" fmla="*/ 28 w 97"/>
                <a:gd name="T107" fmla="*/ 159 h 168"/>
                <a:gd name="T108" fmla="*/ 67 w 97"/>
                <a:gd name="T109" fmla="*/ 150 h 168"/>
                <a:gd name="T110" fmla="*/ 10 w 97"/>
                <a:gd name="T111" fmla="*/ 162 h 168"/>
                <a:gd name="T112" fmla="*/ 39 w 97"/>
                <a:gd name="T113" fmla="*/ 157 h 168"/>
                <a:gd name="T114" fmla="*/ 44 w 97"/>
                <a:gd name="T115" fmla="*/ 156 h 168"/>
                <a:gd name="T116" fmla="*/ 67 w 97"/>
                <a:gd name="T117" fmla="*/ 153 h 168"/>
                <a:gd name="T118" fmla="*/ 42 w 97"/>
                <a:gd name="T119" fmla="*/ 159 h 168"/>
                <a:gd name="T120" fmla="*/ 42 w 97"/>
                <a:gd name="T121" fmla="*/ 159 h 168"/>
                <a:gd name="T122" fmla="*/ 55 w 97"/>
                <a:gd name="T123" fmla="*/ 15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" h="168">
                  <a:moveTo>
                    <a:pt x="60" y="10"/>
                  </a:moveTo>
                  <a:cubicBezTo>
                    <a:pt x="62" y="12"/>
                    <a:pt x="64" y="13"/>
                    <a:pt x="66" y="14"/>
                  </a:cubicBezTo>
                  <a:cubicBezTo>
                    <a:pt x="66" y="15"/>
                    <a:pt x="67" y="15"/>
                    <a:pt x="67" y="16"/>
                  </a:cubicBezTo>
                  <a:cubicBezTo>
                    <a:pt x="70" y="18"/>
                    <a:pt x="73" y="21"/>
                    <a:pt x="76" y="24"/>
                  </a:cubicBezTo>
                  <a:cubicBezTo>
                    <a:pt x="79" y="27"/>
                    <a:pt x="83" y="32"/>
                    <a:pt x="86" y="37"/>
                  </a:cubicBezTo>
                  <a:cubicBezTo>
                    <a:pt x="93" y="46"/>
                    <a:pt x="96" y="61"/>
                    <a:pt x="97" y="75"/>
                  </a:cubicBezTo>
                  <a:cubicBezTo>
                    <a:pt x="97" y="88"/>
                    <a:pt x="90" y="104"/>
                    <a:pt x="82" y="115"/>
                  </a:cubicBezTo>
                  <a:cubicBezTo>
                    <a:pt x="81" y="115"/>
                    <a:pt x="80" y="115"/>
                    <a:pt x="80" y="116"/>
                  </a:cubicBezTo>
                  <a:cubicBezTo>
                    <a:pt x="79" y="116"/>
                    <a:pt x="79" y="117"/>
                    <a:pt x="79" y="118"/>
                  </a:cubicBezTo>
                  <a:cubicBezTo>
                    <a:pt x="76" y="121"/>
                    <a:pt x="72" y="124"/>
                    <a:pt x="69" y="126"/>
                  </a:cubicBezTo>
                  <a:cubicBezTo>
                    <a:pt x="68" y="126"/>
                    <a:pt x="68" y="127"/>
                    <a:pt x="67" y="128"/>
                  </a:cubicBezTo>
                  <a:cubicBezTo>
                    <a:pt x="66" y="129"/>
                    <a:pt x="64" y="129"/>
                    <a:pt x="63" y="130"/>
                  </a:cubicBezTo>
                  <a:cubicBezTo>
                    <a:pt x="60" y="131"/>
                    <a:pt x="55" y="133"/>
                    <a:pt x="51" y="134"/>
                  </a:cubicBezTo>
                  <a:cubicBezTo>
                    <a:pt x="49" y="140"/>
                    <a:pt x="53" y="143"/>
                    <a:pt x="58" y="142"/>
                  </a:cubicBezTo>
                  <a:cubicBezTo>
                    <a:pt x="59" y="144"/>
                    <a:pt x="60" y="146"/>
                    <a:pt x="61" y="147"/>
                  </a:cubicBezTo>
                  <a:cubicBezTo>
                    <a:pt x="65" y="149"/>
                    <a:pt x="70" y="146"/>
                    <a:pt x="74" y="147"/>
                  </a:cubicBezTo>
                  <a:cubicBezTo>
                    <a:pt x="77" y="149"/>
                    <a:pt x="77" y="153"/>
                    <a:pt x="79" y="157"/>
                  </a:cubicBezTo>
                  <a:cubicBezTo>
                    <a:pt x="78" y="158"/>
                    <a:pt x="77" y="158"/>
                    <a:pt x="76" y="157"/>
                  </a:cubicBezTo>
                  <a:cubicBezTo>
                    <a:pt x="61" y="160"/>
                    <a:pt x="44" y="161"/>
                    <a:pt x="27" y="164"/>
                  </a:cubicBezTo>
                  <a:cubicBezTo>
                    <a:pt x="19" y="166"/>
                    <a:pt x="10" y="167"/>
                    <a:pt x="1" y="168"/>
                  </a:cubicBezTo>
                  <a:cubicBezTo>
                    <a:pt x="0" y="167"/>
                    <a:pt x="2" y="167"/>
                    <a:pt x="3" y="165"/>
                  </a:cubicBezTo>
                  <a:cubicBezTo>
                    <a:pt x="3" y="163"/>
                    <a:pt x="3" y="161"/>
                    <a:pt x="3" y="159"/>
                  </a:cubicBezTo>
                  <a:cubicBezTo>
                    <a:pt x="3" y="158"/>
                    <a:pt x="5" y="158"/>
                    <a:pt x="4" y="156"/>
                  </a:cubicBezTo>
                  <a:cubicBezTo>
                    <a:pt x="8" y="154"/>
                    <a:pt x="11" y="152"/>
                    <a:pt x="16" y="152"/>
                  </a:cubicBezTo>
                  <a:cubicBezTo>
                    <a:pt x="16" y="144"/>
                    <a:pt x="31" y="148"/>
                    <a:pt x="26" y="137"/>
                  </a:cubicBezTo>
                  <a:cubicBezTo>
                    <a:pt x="20" y="136"/>
                    <a:pt x="13" y="135"/>
                    <a:pt x="7" y="132"/>
                  </a:cubicBezTo>
                  <a:cubicBezTo>
                    <a:pt x="7" y="129"/>
                    <a:pt x="6" y="125"/>
                    <a:pt x="7" y="123"/>
                  </a:cubicBezTo>
                  <a:cubicBezTo>
                    <a:pt x="8" y="123"/>
                    <a:pt x="8" y="123"/>
                    <a:pt x="8" y="123"/>
                  </a:cubicBezTo>
                  <a:cubicBezTo>
                    <a:pt x="9" y="122"/>
                    <a:pt x="9" y="120"/>
                    <a:pt x="10" y="120"/>
                  </a:cubicBezTo>
                  <a:cubicBezTo>
                    <a:pt x="14" y="119"/>
                    <a:pt x="19" y="123"/>
                    <a:pt x="22" y="124"/>
                  </a:cubicBezTo>
                  <a:cubicBezTo>
                    <a:pt x="24" y="124"/>
                    <a:pt x="26" y="125"/>
                    <a:pt x="28" y="125"/>
                  </a:cubicBezTo>
                  <a:cubicBezTo>
                    <a:pt x="30" y="125"/>
                    <a:pt x="32" y="126"/>
                    <a:pt x="34" y="125"/>
                  </a:cubicBezTo>
                  <a:cubicBezTo>
                    <a:pt x="39" y="125"/>
                    <a:pt x="43" y="125"/>
                    <a:pt x="47" y="124"/>
                  </a:cubicBezTo>
                  <a:cubicBezTo>
                    <a:pt x="50" y="123"/>
                    <a:pt x="55" y="122"/>
                    <a:pt x="59" y="118"/>
                  </a:cubicBezTo>
                  <a:cubicBezTo>
                    <a:pt x="62" y="118"/>
                    <a:pt x="65" y="115"/>
                    <a:pt x="68" y="113"/>
                  </a:cubicBezTo>
                  <a:cubicBezTo>
                    <a:pt x="71" y="110"/>
                    <a:pt x="74" y="105"/>
                    <a:pt x="76" y="101"/>
                  </a:cubicBezTo>
                  <a:cubicBezTo>
                    <a:pt x="77" y="100"/>
                    <a:pt x="79" y="98"/>
                    <a:pt x="79" y="97"/>
                  </a:cubicBezTo>
                  <a:cubicBezTo>
                    <a:pt x="80" y="94"/>
                    <a:pt x="81" y="91"/>
                    <a:pt x="82" y="88"/>
                  </a:cubicBezTo>
                  <a:cubicBezTo>
                    <a:pt x="84" y="80"/>
                    <a:pt x="86" y="70"/>
                    <a:pt x="84" y="60"/>
                  </a:cubicBezTo>
                  <a:cubicBezTo>
                    <a:pt x="82" y="53"/>
                    <a:pt x="79" y="45"/>
                    <a:pt x="75" y="39"/>
                  </a:cubicBezTo>
                  <a:cubicBezTo>
                    <a:pt x="71" y="32"/>
                    <a:pt x="64" y="26"/>
                    <a:pt x="57" y="23"/>
                  </a:cubicBezTo>
                  <a:cubicBezTo>
                    <a:pt x="52" y="18"/>
                    <a:pt x="43" y="18"/>
                    <a:pt x="36" y="15"/>
                  </a:cubicBezTo>
                  <a:cubicBezTo>
                    <a:pt x="35" y="11"/>
                    <a:pt x="39" y="9"/>
                    <a:pt x="40" y="6"/>
                  </a:cubicBezTo>
                  <a:cubicBezTo>
                    <a:pt x="44" y="4"/>
                    <a:pt x="49" y="4"/>
                    <a:pt x="51" y="6"/>
                  </a:cubicBezTo>
                  <a:cubicBezTo>
                    <a:pt x="51" y="0"/>
                    <a:pt x="62" y="1"/>
                    <a:pt x="61" y="7"/>
                  </a:cubicBezTo>
                  <a:cubicBezTo>
                    <a:pt x="61" y="8"/>
                    <a:pt x="60" y="8"/>
                    <a:pt x="60" y="10"/>
                  </a:cubicBezTo>
                  <a:close/>
                  <a:moveTo>
                    <a:pt x="54" y="7"/>
                  </a:moveTo>
                  <a:cubicBezTo>
                    <a:pt x="54" y="7"/>
                    <a:pt x="54" y="8"/>
                    <a:pt x="55" y="8"/>
                  </a:cubicBezTo>
                  <a:cubicBezTo>
                    <a:pt x="55" y="7"/>
                    <a:pt x="55" y="6"/>
                    <a:pt x="55" y="6"/>
                  </a:cubicBezTo>
                  <a:cubicBezTo>
                    <a:pt x="54" y="6"/>
                    <a:pt x="53" y="6"/>
                    <a:pt x="54" y="7"/>
                  </a:cubicBezTo>
                  <a:close/>
                  <a:moveTo>
                    <a:pt x="47" y="13"/>
                  </a:moveTo>
                  <a:cubicBezTo>
                    <a:pt x="48" y="12"/>
                    <a:pt x="47" y="10"/>
                    <a:pt x="49" y="10"/>
                  </a:cubicBezTo>
                  <a:cubicBezTo>
                    <a:pt x="48" y="9"/>
                    <a:pt x="48" y="8"/>
                    <a:pt x="46" y="8"/>
                  </a:cubicBezTo>
                  <a:cubicBezTo>
                    <a:pt x="47" y="9"/>
                    <a:pt x="47" y="11"/>
                    <a:pt x="47" y="13"/>
                  </a:cubicBezTo>
                  <a:close/>
                  <a:moveTo>
                    <a:pt x="50" y="16"/>
                  </a:moveTo>
                  <a:cubicBezTo>
                    <a:pt x="49" y="16"/>
                    <a:pt x="49" y="15"/>
                    <a:pt x="48" y="15"/>
                  </a:cubicBezTo>
                  <a:cubicBezTo>
                    <a:pt x="47" y="15"/>
                    <a:pt x="46" y="15"/>
                    <a:pt x="46" y="15"/>
                  </a:cubicBezTo>
                  <a:cubicBezTo>
                    <a:pt x="47" y="16"/>
                    <a:pt x="51" y="17"/>
                    <a:pt x="50" y="16"/>
                  </a:cubicBezTo>
                  <a:close/>
                  <a:moveTo>
                    <a:pt x="56" y="19"/>
                  </a:moveTo>
                  <a:cubicBezTo>
                    <a:pt x="57" y="19"/>
                    <a:pt x="57" y="20"/>
                    <a:pt x="58" y="20"/>
                  </a:cubicBezTo>
                  <a:cubicBezTo>
                    <a:pt x="58" y="18"/>
                    <a:pt x="58" y="16"/>
                    <a:pt x="58" y="15"/>
                  </a:cubicBezTo>
                  <a:cubicBezTo>
                    <a:pt x="57" y="15"/>
                    <a:pt x="57" y="14"/>
                    <a:pt x="56" y="14"/>
                  </a:cubicBezTo>
                  <a:cubicBezTo>
                    <a:pt x="57" y="15"/>
                    <a:pt x="57" y="18"/>
                    <a:pt x="56" y="19"/>
                  </a:cubicBezTo>
                  <a:close/>
                  <a:moveTo>
                    <a:pt x="67" y="19"/>
                  </a:moveTo>
                  <a:cubicBezTo>
                    <a:pt x="66" y="18"/>
                    <a:pt x="64" y="16"/>
                    <a:pt x="63" y="15"/>
                  </a:cubicBezTo>
                  <a:cubicBezTo>
                    <a:pt x="64" y="16"/>
                    <a:pt x="65" y="19"/>
                    <a:pt x="67" y="19"/>
                  </a:cubicBezTo>
                  <a:close/>
                  <a:moveTo>
                    <a:pt x="69" y="27"/>
                  </a:moveTo>
                  <a:cubicBezTo>
                    <a:pt x="69" y="27"/>
                    <a:pt x="70" y="27"/>
                    <a:pt x="70" y="27"/>
                  </a:cubicBezTo>
                  <a:cubicBezTo>
                    <a:pt x="70" y="26"/>
                    <a:pt x="70" y="24"/>
                    <a:pt x="69" y="25"/>
                  </a:cubicBezTo>
                  <a:cubicBezTo>
                    <a:pt x="68" y="25"/>
                    <a:pt x="69" y="26"/>
                    <a:pt x="69" y="27"/>
                  </a:cubicBezTo>
                  <a:close/>
                  <a:moveTo>
                    <a:pt x="70" y="29"/>
                  </a:moveTo>
                  <a:cubicBezTo>
                    <a:pt x="71" y="30"/>
                    <a:pt x="72" y="31"/>
                    <a:pt x="73" y="31"/>
                  </a:cubicBezTo>
                  <a:cubicBezTo>
                    <a:pt x="72" y="31"/>
                    <a:pt x="72" y="29"/>
                    <a:pt x="72" y="29"/>
                  </a:cubicBezTo>
                  <a:cubicBezTo>
                    <a:pt x="71" y="29"/>
                    <a:pt x="71" y="29"/>
                    <a:pt x="70" y="29"/>
                  </a:cubicBezTo>
                  <a:close/>
                  <a:moveTo>
                    <a:pt x="75" y="31"/>
                  </a:moveTo>
                  <a:cubicBezTo>
                    <a:pt x="75" y="30"/>
                    <a:pt x="75" y="30"/>
                    <a:pt x="74" y="29"/>
                  </a:cubicBezTo>
                  <a:cubicBezTo>
                    <a:pt x="74" y="30"/>
                    <a:pt x="74" y="31"/>
                    <a:pt x="75" y="31"/>
                  </a:cubicBezTo>
                  <a:close/>
                  <a:moveTo>
                    <a:pt x="79" y="38"/>
                  </a:moveTo>
                  <a:cubicBezTo>
                    <a:pt x="79" y="37"/>
                    <a:pt x="79" y="35"/>
                    <a:pt x="78" y="35"/>
                  </a:cubicBezTo>
                  <a:cubicBezTo>
                    <a:pt x="78" y="36"/>
                    <a:pt x="78" y="38"/>
                    <a:pt x="79" y="38"/>
                  </a:cubicBezTo>
                  <a:close/>
                  <a:moveTo>
                    <a:pt x="91" y="62"/>
                  </a:moveTo>
                  <a:cubicBezTo>
                    <a:pt x="92" y="61"/>
                    <a:pt x="92" y="60"/>
                    <a:pt x="91" y="60"/>
                  </a:cubicBezTo>
                  <a:cubicBezTo>
                    <a:pt x="91" y="60"/>
                    <a:pt x="91" y="62"/>
                    <a:pt x="91" y="62"/>
                  </a:cubicBezTo>
                  <a:close/>
                  <a:moveTo>
                    <a:pt x="87" y="71"/>
                  </a:moveTo>
                  <a:cubicBezTo>
                    <a:pt x="88" y="70"/>
                    <a:pt x="88" y="66"/>
                    <a:pt x="87" y="64"/>
                  </a:cubicBezTo>
                  <a:cubicBezTo>
                    <a:pt x="86" y="66"/>
                    <a:pt x="86" y="70"/>
                    <a:pt x="87" y="71"/>
                  </a:cubicBezTo>
                  <a:close/>
                  <a:moveTo>
                    <a:pt x="91" y="67"/>
                  </a:moveTo>
                  <a:cubicBezTo>
                    <a:pt x="91" y="67"/>
                    <a:pt x="91" y="68"/>
                    <a:pt x="92" y="68"/>
                  </a:cubicBezTo>
                  <a:cubicBezTo>
                    <a:pt x="91" y="67"/>
                    <a:pt x="92" y="65"/>
                    <a:pt x="91" y="65"/>
                  </a:cubicBezTo>
                  <a:cubicBezTo>
                    <a:pt x="92" y="66"/>
                    <a:pt x="90" y="66"/>
                    <a:pt x="91" y="67"/>
                  </a:cubicBezTo>
                  <a:close/>
                  <a:moveTo>
                    <a:pt x="90" y="80"/>
                  </a:moveTo>
                  <a:cubicBezTo>
                    <a:pt x="92" y="79"/>
                    <a:pt x="91" y="76"/>
                    <a:pt x="91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7"/>
                    <a:pt x="90" y="78"/>
                    <a:pt x="90" y="80"/>
                  </a:cubicBezTo>
                  <a:close/>
                  <a:moveTo>
                    <a:pt x="89" y="82"/>
                  </a:moveTo>
                  <a:cubicBezTo>
                    <a:pt x="89" y="81"/>
                    <a:pt x="89" y="79"/>
                    <a:pt x="88" y="79"/>
                  </a:cubicBezTo>
                  <a:cubicBezTo>
                    <a:pt x="88" y="80"/>
                    <a:pt x="87" y="82"/>
                    <a:pt x="89" y="82"/>
                  </a:cubicBezTo>
                  <a:close/>
                  <a:moveTo>
                    <a:pt x="93" y="84"/>
                  </a:moveTo>
                  <a:cubicBezTo>
                    <a:pt x="94" y="84"/>
                    <a:pt x="94" y="82"/>
                    <a:pt x="93" y="81"/>
                  </a:cubicBezTo>
                  <a:cubicBezTo>
                    <a:pt x="94" y="82"/>
                    <a:pt x="93" y="84"/>
                    <a:pt x="93" y="84"/>
                  </a:cubicBezTo>
                  <a:close/>
                  <a:moveTo>
                    <a:pt x="90" y="87"/>
                  </a:moveTo>
                  <a:cubicBezTo>
                    <a:pt x="90" y="86"/>
                    <a:pt x="91" y="85"/>
                    <a:pt x="90" y="83"/>
                  </a:cubicBezTo>
                  <a:cubicBezTo>
                    <a:pt x="89" y="84"/>
                    <a:pt x="89" y="86"/>
                    <a:pt x="90" y="87"/>
                  </a:cubicBezTo>
                  <a:close/>
                  <a:moveTo>
                    <a:pt x="85" y="90"/>
                  </a:moveTo>
                  <a:cubicBezTo>
                    <a:pt x="86" y="90"/>
                    <a:pt x="86" y="91"/>
                    <a:pt x="87" y="90"/>
                  </a:cubicBezTo>
                  <a:cubicBezTo>
                    <a:pt x="86" y="88"/>
                    <a:pt x="87" y="87"/>
                    <a:pt x="87" y="86"/>
                  </a:cubicBezTo>
                  <a:cubicBezTo>
                    <a:pt x="86" y="87"/>
                    <a:pt x="85" y="89"/>
                    <a:pt x="85" y="90"/>
                  </a:cubicBezTo>
                  <a:close/>
                  <a:moveTo>
                    <a:pt x="82" y="97"/>
                  </a:moveTo>
                  <a:cubicBezTo>
                    <a:pt x="82" y="98"/>
                    <a:pt x="80" y="99"/>
                    <a:pt x="81" y="100"/>
                  </a:cubicBezTo>
                  <a:cubicBezTo>
                    <a:pt x="82" y="99"/>
                    <a:pt x="84" y="97"/>
                    <a:pt x="84" y="95"/>
                  </a:cubicBezTo>
                  <a:cubicBezTo>
                    <a:pt x="83" y="96"/>
                    <a:pt x="83" y="97"/>
                    <a:pt x="82" y="97"/>
                  </a:cubicBezTo>
                  <a:close/>
                  <a:moveTo>
                    <a:pt x="89" y="98"/>
                  </a:moveTo>
                  <a:cubicBezTo>
                    <a:pt x="89" y="97"/>
                    <a:pt x="91" y="95"/>
                    <a:pt x="90" y="95"/>
                  </a:cubicBezTo>
                  <a:cubicBezTo>
                    <a:pt x="90" y="96"/>
                    <a:pt x="88" y="97"/>
                    <a:pt x="89" y="98"/>
                  </a:cubicBezTo>
                  <a:close/>
                  <a:moveTo>
                    <a:pt x="84" y="99"/>
                  </a:moveTo>
                  <a:cubicBezTo>
                    <a:pt x="85" y="99"/>
                    <a:pt x="86" y="97"/>
                    <a:pt x="85" y="97"/>
                  </a:cubicBezTo>
                  <a:cubicBezTo>
                    <a:pt x="85" y="98"/>
                    <a:pt x="84" y="98"/>
                    <a:pt x="84" y="99"/>
                  </a:cubicBezTo>
                  <a:close/>
                  <a:moveTo>
                    <a:pt x="81" y="110"/>
                  </a:moveTo>
                  <a:cubicBezTo>
                    <a:pt x="82" y="109"/>
                    <a:pt x="84" y="108"/>
                    <a:pt x="83" y="106"/>
                  </a:cubicBezTo>
                  <a:cubicBezTo>
                    <a:pt x="81" y="107"/>
                    <a:pt x="81" y="108"/>
                    <a:pt x="81" y="110"/>
                  </a:cubicBezTo>
                  <a:close/>
                  <a:moveTo>
                    <a:pt x="71" y="114"/>
                  </a:moveTo>
                  <a:cubicBezTo>
                    <a:pt x="72" y="113"/>
                    <a:pt x="73" y="113"/>
                    <a:pt x="74" y="113"/>
                  </a:cubicBezTo>
                  <a:cubicBezTo>
                    <a:pt x="74" y="113"/>
                    <a:pt x="74" y="112"/>
                    <a:pt x="74" y="111"/>
                  </a:cubicBezTo>
                  <a:cubicBezTo>
                    <a:pt x="73" y="112"/>
                    <a:pt x="72" y="113"/>
                    <a:pt x="71" y="114"/>
                  </a:cubicBezTo>
                  <a:close/>
                  <a:moveTo>
                    <a:pt x="68" y="116"/>
                  </a:moveTo>
                  <a:cubicBezTo>
                    <a:pt x="69" y="117"/>
                    <a:pt x="69" y="118"/>
                    <a:pt x="70" y="118"/>
                  </a:cubicBezTo>
                  <a:cubicBezTo>
                    <a:pt x="69" y="116"/>
                    <a:pt x="71" y="114"/>
                    <a:pt x="70" y="114"/>
                  </a:cubicBezTo>
                  <a:cubicBezTo>
                    <a:pt x="70" y="115"/>
                    <a:pt x="69" y="115"/>
                    <a:pt x="68" y="116"/>
                  </a:cubicBezTo>
                  <a:close/>
                  <a:moveTo>
                    <a:pt x="16" y="128"/>
                  </a:moveTo>
                  <a:cubicBezTo>
                    <a:pt x="17" y="128"/>
                    <a:pt x="17" y="128"/>
                    <a:pt x="18" y="128"/>
                  </a:cubicBezTo>
                  <a:cubicBezTo>
                    <a:pt x="18" y="126"/>
                    <a:pt x="18" y="125"/>
                    <a:pt x="18" y="124"/>
                  </a:cubicBezTo>
                  <a:cubicBezTo>
                    <a:pt x="17" y="124"/>
                    <a:pt x="17" y="124"/>
                    <a:pt x="16" y="124"/>
                  </a:cubicBezTo>
                  <a:cubicBezTo>
                    <a:pt x="16" y="125"/>
                    <a:pt x="15" y="126"/>
                    <a:pt x="16" y="128"/>
                  </a:cubicBezTo>
                  <a:close/>
                  <a:moveTo>
                    <a:pt x="21" y="128"/>
                  </a:moveTo>
                  <a:cubicBezTo>
                    <a:pt x="22" y="129"/>
                    <a:pt x="22" y="129"/>
                    <a:pt x="23" y="129"/>
                  </a:cubicBezTo>
                  <a:cubicBezTo>
                    <a:pt x="23" y="128"/>
                    <a:pt x="24" y="127"/>
                    <a:pt x="23" y="126"/>
                  </a:cubicBezTo>
                  <a:cubicBezTo>
                    <a:pt x="23" y="126"/>
                    <a:pt x="22" y="126"/>
                    <a:pt x="21" y="126"/>
                  </a:cubicBezTo>
                  <a:cubicBezTo>
                    <a:pt x="21" y="127"/>
                    <a:pt x="21" y="127"/>
                    <a:pt x="21" y="128"/>
                  </a:cubicBezTo>
                  <a:close/>
                  <a:moveTo>
                    <a:pt x="58" y="123"/>
                  </a:moveTo>
                  <a:cubicBezTo>
                    <a:pt x="59" y="123"/>
                    <a:pt x="60" y="123"/>
                    <a:pt x="61" y="123"/>
                  </a:cubicBezTo>
                  <a:cubicBezTo>
                    <a:pt x="61" y="122"/>
                    <a:pt x="61" y="122"/>
                    <a:pt x="61" y="121"/>
                  </a:cubicBezTo>
                  <a:cubicBezTo>
                    <a:pt x="60" y="121"/>
                    <a:pt x="58" y="122"/>
                    <a:pt x="58" y="123"/>
                  </a:cubicBezTo>
                  <a:close/>
                  <a:moveTo>
                    <a:pt x="64" y="124"/>
                  </a:moveTo>
                  <a:cubicBezTo>
                    <a:pt x="65" y="124"/>
                    <a:pt x="65" y="123"/>
                    <a:pt x="66" y="122"/>
                  </a:cubicBezTo>
                  <a:cubicBezTo>
                    <a:pt x="66" y="122"/>
                    <a:pt x="66" y="121"/>
                    <a:pt x="66" y="121"/>
                  </a:cubicBezTo>
                  <a:cubicBezTo>
                    <a:pt x="65" y="122"/>
                    <a:pt x="64" y="122"/>
                    <a:pt x="64" y="124"/>
                  </a:cubicBezTo>
                  <a:close/>
                  <a:moveTo>
                    <a:pt x="28" y="128"/>
                  </a:moveTo>
                  <a:cubicBezTo>
                    <a:pt x="29" y="129"/>
                    <a:pt x="29" y="130"/>
                    <a:pt x="30" y="130"/>
                  </a:cubicBezTo>
                  <a:cubicBezTo>
                    <a:pt x="29" y="129"/>
                    <a:pt x="31" y="128"/>
                    <a:pt x="30" y="128"/>
                  </a:cubicBezTo>
                  <a:cubicBezTo>
                    <a:pt x="29" y="128"/>
                    <a:pt x="29" y="128"/>
                    <a:pt x="28" y="128"/>
                  </a:cubicBezTo>
                  <a:close/>
                  <a:moveTo>
                    <a:pt x="12" y="132"/>
                  </a:moveTo>
                  <a:cubicBezTo>
                    <a:pt x="13" y="132"/>
                    <a:pt x="13" y="132"/>
                    <a:pt x="14" y="132"/>
                  </a:cubicBezTo>
                  <a:cubicBezTo>
                    <a:pt x="14" y="131"/>
                    <a:pt x="12" y="131"/>
                    <a:pt x="12" y="132"/>
                  </a:cubicBezTo>
                  <a:close/>
                  <a:moveTo>
                    <a:pt x="40" y="130"/>
                  </a:moveTo>
                  <a:cubicBezTo>
                    <a:pt x="39" y="129"/>
                    <a:pt x="40" y="128"/>
                    <a:pt x="40" y="127"/>
                  </a:cubicBezTo>
                  <a:cubicBezTo>
                    <a:pt x="39" y="127"/>
                    <a:pt x="38" y="127"/>
                    <a:pt x="37" y="128"/>
                  </a:cubicBezTo>
                  <a:cubicBezTo>
                    <a:pt x="37" y="129"/>
                    <a:pt x="38" y="130"/>
                    <a:pt x="40" y="130"/>
                  </a:cubicBezTo>
                  <a:close/>
                  <a:moveTo>
                    <a:pt x="50" y="127"/>
                  </a:moveTo>
                  <a:cubicBezTo>
                    <a:pt x="50" y="126"/>
                    <a:pt x="50" y="126"/>
                    <a:pt x="50" y="126"/>
                  </a:cubicBezTo>
                  <a:cubicBezTo>
                    <a:pt x="49" y="126"/>
                    <a:pt x="47" y="126"/>
                    <a:pt x="47" y="126"/>
                  </a:cubicBezTo>
                  <a:cubicBezTo>
                    <a:pt x="48" y="127"/>
                    <a:pt x="49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60" y="126"/>
                    <a:pt x="60" y="125"/>
                  </a:cubicBezTo>
                  <a:cubicBezTo>
                    <a:pt x="59" y="125"/>
                    <a:pt x="57" y="126"/>
                    <a:pt x="59" y="126"/>
                  </a:cubicBezTo>
                  <a:close/>
                  <a:moveTo>
                    <a:pt x="44" y="130"/>
                  </a:moveTo>
                  <a:cubicBezTo>
                    <a:pt x="45" y="130"/>
                    <a:pt x="45" y="129"/>
                    <a:pt x="45" y="128"/>
                  </a:cubicBezTo>
                  <a:cubicBezTo>
                    <a:pt x="44" y="128"/>
                    <a:pt x="44" y="128"/>
                    <a:pt x="43" y="128"/>
                  </a:cubicBezTo>
                  <a:cubicBezTo>
                    <a:pt x="43" y="129"/>
                    <a:pt x="43" y="129"/>
                    <a:pt x="44" y="130"/>
                  </a:cubicBezTo>
                  <a:close/>
                  <a:moveTo>
                    <a:pt x="18" y="134"/>
                  </a:moveTo>
                  <a:cubicBezTo>
                    <a:pt x="19" y="134"/>
                    <a:pt x="19" y="134"/>
                    <a:pt x="19" y="134"/>
                  </a:cubicBezTo>
                  <a:cubicBezTo>
                    <a:pt x="19" y="133"/>
                    <a:pt x="19" y="132"/>
                    <a:pt x="18" y="132"/>
                  </a:cubicBezTo>
                  <a:cubicBezTo>
                    <a:pt x="18" y="133"/>
                    <a:pt x="18" y="133"/>
                    <a:pt x="18" y="134"/>
                  </a:cubicBezTo>
                  <a:close/>
                  <a:moveTo>
                    <a:pt x="59" y="129"/>
                  </a:moveTo>
                  <a:cubicBezTo>
                    <a:pt x="61" y="129"/>
                    <a:pt x="62" y="128"/>
                    <a:pt x="63" y="127"/>
                  </a:cubicBezTo>
                  <a:cubicBezTo>
                    <a:pt x="61" y="127"/>
                    <a:pt x="60" y="128"/>
                    <a:pt x="59" y="129"/>
                  </a:cubicBezTo>
                  <a:close/>
                  <a:moveTo>
                    <a:pt x="25" y="135"/>
                  </a:moveTo>
                  <a:cubicBezTo>
                    <a:pt x="24" y="134"/>
                    <a:pt x="23" y="134"/>
                    <a:pt x="21" y="134"/>
                  </a:cubicBezTo>
                  <a:cubicBezTo>
                    <a:pt x="21" y="136"/>
                    <a:pt x="24" y="134"/>
                    <a:pt x="25" y="135"/>
                  </a:cubicBezTo>
                  <a:close/>
                  <a:moveTo>
                    <a:pt x="55" y="131"/>
                  </a:moveTo>
                  <a:cubicBezTo>
                    <a:pt x="56" y="130"/>
                    <a:pt x="58" y="131"/>
                    <a:pt x="58" y="130"/>
                  </a:cubicBezTo>
                  <a:cubicBezTo>
                    <a:pt x="57" y="129"/>
                    <a:pt x="55" y="130"/>
                    <a:pt x="55" y="131"/>
                  </a:cubicBezTo>
                  <a:close/>
                  <a:moveTo>
                    <a:pt x="37" y="136"/>
                  </a:moveTo>
                  <a:cubicBezTo>
                    <a:pt x="37" y="136"/>
                    <a:pt x="35" y="137"/>
                    <a:pt x="35" y="136"/>
                  </a:cubicBezTo>
                  <a:cubicBezTo>
                    <a:pt x="35" y="137"/>
                    <a:pt x="37" y="138"/>
                    <a:pt x="37" y="136"/>
                  </a:cubicBezTo>
                  <a:close/>
                  <a:moveTo>
                    <a:pt x="42" y="136"/>
                  </a:moveTo>
                  <a:cubicBezTo>
                    <a:pt x="41" y="136"/>
                    <a:pt x="40" y="136"/>
                    <a:pt x="39" y="136"/>
                  </a:cubicBezTo>
                  <a:cubicBezTo>
                    <a:pt x="40" y="138"/>
                    <a:pt x="42" y="137"/>
                    <a:pt x="42" y="136"/>
                  </a:cubicBezTo>
                  <a:close/>
                  <a:moveTo>
                    <a:pt x="39" y="144"/>
                  </a:moveTo>
                  <a:cubicBezTo>
                    <a:pt x="40" y="144"/>
                    <a:pt x="40" y="143"/>
                    <a:pt x="41" y="143"/>
                  </a:cubicBezTo>
                  <a:cubicBezTo>
                    <a:pt x="40" y="143"/>
                    <a:pt x="40" y="141"/>
                    <a:pt x="39" y="142"/>
                  </a:cubicBezTo>
                  <a:cubicBezTo>
                    <a:pt x="39" y="142"/>
                    <a:pt x="39" y="143"/>
                    <a:pt x="39" y="144"/>
                  </a:cubicBezTo>
                  <a:close/>
                  <a:moveTo>
                    <a:pt x="29" y="145"/>
                  </a:moveTo>
                  <a:cubicBezTo>
                    <a:pt x="29" y="144"/>
                    <a:pt x="30" y="144"/>
                    <a:pt x="30" y="144"/>
                  </a:cubicBezTo>
                  <a:cubicBezTo>
                    <a:pt x="29" y="143"/>
                    <a:pt x="28" y="145"/>
                    <a:pt x="29" y="145"/>
                  </a:cubicBezTo>
                  <a:close/>
                  <a:moveTo>
                    <a:pt x="44" y="146"/>
                  </a:moveTo>
                  <a:cubicBezTo>
                    <a:pt x="44" y="145"/>
                    <a:pt x="44" y="144"/>
                    <a:pt x="43" y="143"/>
                  </a:cubicBezTo>
                  <a:cubicBezTo>
                    <a:pt x="43" y="144"/>
                    <a:pt x="43" y="145"/>
                    <a:pt x="44" y="146"/>
                  </a:cubicBezTo>
                  <a:close/>
                  <a:moveTo>
                    <a:pt x="34" y="155"/>
                  </a:moveTo>
                  <a:cubicBezTo>
                    <a:pt x="38" y="154"/>
                    <a:pt x="38" y="150"/>
                    <a:pt x="36" y="147"/>
                  </a:cubicBezTo>
                  <a:cubicBezTo>
                    <a:pt x="36" y="150"/>
                    <a:pt x="35" y="152"/>
                    <a:pt x="34" y="155"/>
                  </a:cubicBezTo>
                  <a:close/>
                  <a:moveTo>
                    <a:pt x="40" y="153"/>
                  </a:moveTo>
                  <a:cubicBezTo>
                    <a:pt x="41" y="151"/>
                    <a:pt x="41" y="148"/>
                    <a:pt x="40" y="146"/>
                  </a:cubicBezTo>
                  <a:cubicBezTo>
                    <a:pt x="39" y="148"/>
                    <a:pt x="39" y="152"/>
                    <a:pt x="40" y="153"/>
                  </a:cubicBezTo>
                  <a:close/>
                  <a:moveTo>
                    <a:pt x="58" y="146"/>
                  </a:moveTo>
                  <a:cubicBezTo>
                    <a:pt x="57" y="146"/>
                    <a:pt x="56" y="144"/>
                    <a:pt x="55" y="145"/>
                  </a:cubicBezTo>
                  <a:cubicBezTo>
                    <a:pt x="57" y="145"/>
                    <a:pt x="57" y="146"/>
                    <a:pt x="58" y="146"/>
                  </a:cubicBezTo>
                  <a:close/>
                  <a:moveTo>
                    <a:pt x="51" y="153"/>
                  </a:moveTo>
                  <a:cubicBezTo>
                    <a:pt x="52" y="151"/>
                    <a:pt x="52" y="148"/>
                    <a:pt x="50" y="147"/>
                  </a:cubicBezTo>
                  <a:cubicBezTo>
                    <a:pt x="50" y="148"/>
                    <a:pt x="50" y="152"/>
                    <a:pt x="51" y="153"/>
                  </a:cubicBezTo>
                  <a:close/>
                  <a:moveTo>
                    <a:pt x="54" y="150"/>
                  </a:moveTo>
                  <a:cubicBezTo>
                    <a:pt x="55" y="150"/>
                    <a:pt x="55" y="147"/>
                    <a:pt x="54" y="148"/>
                  </a:cubicBezTo>
                  <a:cubicBezTo>
                    <a:pt x="54" y="148"/>
                    <a:pt x="54" y="150"/>
                    <a:pt x="54" y="150"/>
                  </a:cubicBezTo>
                  <a:close/>
                  <a:moveTo>
                    <a:pt x="44" y="152"/>
                  </a:moveTo>
                  <a:cubicBezTo>
                    <a:pt x="44" y="151"/>
                    <a:pt x="45" y="150"/>
                    <a:pt x="44" y="149"/>
                  </a:cubicBezTo>
                  <a:cubicBezTo>
                    <a:pt x="44" y="150"/>
                    <a:pt x="43" y="152"/>
                    <a:pt x="44" y="152"/>
                  </a:cubicBezTo>
                  <a:close/>
                  <a:moveTo>
                    <a:pt x="28" y="159"/>
                  </a:moveTo>
                  <a:cubicBezTo>
                    <a:pt x="30" y="159"/>
                    <a:pt x="31" y="157"/>
                    <a:pt x="30" y="155"/>
                  </a:cubicBezTo>
                  <a:cubicBezTo>
                    <a:pt x="29" y="156"/>
                    <a:pt x="27" y="157"/>
                    <a:pt x="28" y="159"/>
                  </a:cubicBezTo>
                  <a:close/>
                  <a:moveTo>
                    <a:pt x="74" y="150"/>
                  </a:moveTo>
                  <a:cubicBezTo>
                    <a:pt x="73" y="149"/>
                    <a:pt x="69" y="149"/>
                    <a:pt x="67" y="150"/>
                  </a:cubicBezTo>
                  <a:cubicBezTo>
                    <a:pt x="70" y="149"/>
                    <a:pt x="72" y="151"/>
                    <a:pt x="74" y="150"/>
                  </a:cubicBezTo>
                  <a:close/>
                  <a:moveTo>
                    <a:pt x="10" y="162"/>
                  </a:moveTo>
                  <a:cubicBezTo>
                    <a:pt x="11" y="162"/>
                    <a:pt x="11" y="159"/>
                    <a:pt x="10" y="159"/>
                  </a:cubicBezTo>
                  <a:cubicBezTo>
                    <a:pt x="11" y="160"/>
                    <a:pt x="10" y="161"/>
                    <a:pt x="10" y="162"/>
                  </a:cubicBezTo>
                  <a:close/>
                  <a:moveTo>
                    <a:pt x="39" y="157"/>
                  </a:moveTo>
                  <a:cubicBezTo>
                    <a:pt x="40" y="157"/>
                    <a:pt x="40" y="156"/>
                    <a:pt x="40" y="155"/>
                  </a:cubicBezTo>
                  <a:cubicBezTo>
                    <a:pt x="39" y="155"/>
                    <a:pt x="39" y="155"/>
                    <a:pt x="38" y="155"/>
                  </a:cubicBezTo>
                  <a:cubicBezTo>
                    <a:pt x="38" y="156"/>
                    <a:pt x="39" y="156"/>
                    <a:pt x="39" y="157"/>
                  </a:cubicBezTo>
                  <a:close/>
                  <a:moveTo>
                    <a:pt x="44" y="156"/>
                  </a:moveTo>
                  <a:cubicBezTo>
                    <a:pt x="45" y="158"/>
                    <a:pt x="48" y="158"/>
                    <a:pt x="49" y="156"/>
                  </a:cubicBezTo>
                  <a:cubicBezTo>
                    <a:pt x="48" y="156"/>
                    <a:pt x="49" y="154"/>
                    <a:pt x="48" y="154"/>
                  </a:cubicBezTo>
                  <a:cubicBezTo>
                    <a:pt x="48" y="156"/>
                    <a:pt x="45" y="155"/>
                    <a:pt x="44" y="156"/>
                  </a:cubicBezTo>
                  <a:close/>
                  <a:moveTo>
                    <a:pt x="67" y="153"/>
                  </a:moveTo>
                  <a:cubicBezTo>
                    <a:pt x="67" y="154"/>
                    <a:pt x="67" y="155"/>
                    <a:pt x="68" y="155"/>
                  </a:cubicBezTo>
                  <a:cubicBezTo>
                    <a:pt x="69" y="155"/>
                    <a:pt x="69" y="153"/>
                    <a:pt x="69" y="153"/>
                  </a:cubicBezTo>
                  <a:cubicBezTo>
                    <a:pt x="68" y="153"/>
                    <a:pt x="68" y="153"/>
                    <a:pt x="67" y="153"/>
                  </a:cubicBezTo>
                  <a:close/>
                  <a:moveTo>
                    <a:pt x="51" y="157"/>
                  </a:moveTo>
                  <a:cubicBezTo>
                    <a:pt x="52" y="156"/>
                    <a:pt x="53" y="156"/>
                    <a:pt x="53" y="155"/>
                  </a:cubicBezTo>
                  <a:cubicBezTo>
                    <a:pt x="52" y="156"/>
                    <a:pt x="51" y="156"/>
                    <a:pt x="51" y="157"/>
                  </a:cubicBezTo>
                  <a:close/>
                  <a:moveTo>
                    <a:pt x="42" y="159"/>
                  </a:moveTo>
                  <a:cubicBezTo>
                    <a:pt x="43" y="159"/>
                    <a:pt x="43" y="159"/>
                    <a:pt x="44" y="159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8"/>
                    <a:pt x="43" y="158"/>
                    <a:pt x="43" y="158"/>
                  </a:cubicBezTo>
                  <a:cubicBezTo>
                    <a:pt x="43" y="159"/>
                    <a:pt x="42" y="159"/>
                    <a:pt x="42" y="159"/>
                  </a:cubicBezTo>
                  <a:close/>
                  <a:moveTo>
                    <a:pt x="55" y="158"/>
                  </a:moveTo>
                  <a:cubicBezTo>
                    <a:pt x="56" y="157"/>
                    <a:pt x="57" y="157"/>
                    <a:pt x="58" y="157"/>
                  </a:cubicBezTo>
                  <a:cubicBezTo>
                    <a:pt x="58" y="157"/>
                    <a:pt x="57" y="156"/>
                    <a:pt x="57" y="156"/>
                  </a:cubicBezTo>
                  <a:cubicBezTo>
                    <a:pt x="56" y="157"/>
                    <a:pt x="54" y="156"/>
                    <a:pt x="55" y="158"/>
                  </a:cubicBezTo>
                  <a:close/>
                  <a:moveTo>
                    <a:pt x="18" y="163"/>
                  </a:moveTo>
                  <a:cubicBezTo>
                    <a:pt x="20" y="163"/>
                    <a:pt x="21" y="164"/>
                    <a:pt x="21" y="162"/>
                  </a:cubicBezTo>
                  <a:cubicBezTo>
                    <a:pt x="20" y="163"/>
                    <a:pt x="18" y="161"/>
                    <a:pt x="18" y="16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60717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4" name="Freeform 485"/>
            <p:cNvSpPr>
              <a:spLocks noEditPoints="1"/>
            </p:cNvSpPr>
            <p:nvPr/>
          </p:nvSpPr>
          <p:spPr bwMode="auto">
            <a:xfrm>
              <a:off x="949207" y="1268047"/>
              <a:ext cx="594203" cy="664878"/>
            </a:xfrm>
            <a:custGeom>
              <a:avLst/>
              <a:gdLst>
                <a:gd name="T0" fmla="*/ 41 w 96"/>
                <a:gd name="T1" fmla="*/ 105 h 107"/>
                <a:gd name="T2" fmla="*/ 6 w 96"/>
                <a:gd name="T3" fmla="*/ 76 h 107"/>
                <a:gd name="T4" fmla="*/ 18 w 96"/>
                <a:gd name="T5" fmla="*/ 14 h 107"/>
                <a:gd name="T6" fmla="*/ 91 w 96"/>
                <a:gd name="T7" fmla="*/ 32 h 107"/>
                <a:gd name="T8" fmla="*/ 94 w 96"/>
                <a:gd name="T9" fmla="*/ 63 h 107"/>
                <a:gd name="T10" fmla="*/ 42 w 96"/>
                <a:gd name="T11" fmla="*/ 7 h 107"/>
                <a:gd name="T12" fmla="*/ 48 w 96"/>
                <a:gd name="T13" fmla="*/ 14 h 107"/>
                <a:gd name="T14" fmla="*/ 29 w 96"/>
                <a:gd name="T15" fmla="*/ 13 h 107"/>
                <a:gd name="T16" fmla="*/ 35 w 96"/>
                <a:gd name="T17" fmla="*/ 8 h 107"/>
                <a:gd name="T18" fmla="*/ 51 w 96"/>
                <a:gd name="T19" fmla="*/ 15 h 107"/>
                <a:gd name="T20" fmla="*/ 51 w 96"/>
                <a:gd name="T21" fmla="*/ 15 h 107"/>
                <a:gd name="T22" fmla="*/ 26 w 96"/>
                <a:gd name="T23" fmla="*/ 15 h 107"/>
                <a:gd name="T24" fmla="*/ 20 w 96"/>
                <a:gd name="T25" fmla="*/ 27 h 107"/>
                <a:gd name="T26" fmla="*/ 30 w 96"/>
                <a:gd name="T27" fmla="*/ 15 h 107"/>
                <a:gd name="T28" fmla="*/ 70 w 96"/>
                <a:gd name="T29" fmla="*/ 24 h 107"/>
                <a:gd name="T30" fmla="*/ 49 w 96"/>
                <a:gd name="T31" fmla="*/ 16 h 107"/>
                <a:gd name="T32" fmla="*/ 59 w 96"/>
                <a:gd name="T33" fmla="*/ 20 h 107"/>
                <a:gd name="T34" fmla="*/ 84 w 96"/>
                <a:gd name="T35" fmla="*/ 35 h 107"/>
                <a:gd name="T36" fmla="*/ 73 w 96"/>
                <a:gd name="T37" fmla="*/ 26 h 107"/>
                <a:gd name="T38" fmla="*/ 16 w 96"/>
                <a:gd name="T39" fmla="*/ 29 h 107"/>
                <a:gd name="T40" fmla="*/ 67 w 96"/>
                <a:gd name="T41" fmla="*/ 49 h 107"/>
                <a:gd name="T42" fmla="*/ 55 w 96"/>
                <a:gd name="T43" fmla="*/ 40 h 107"/>
                <a:gd name="T44" fmla="*/ 32 w 96"/>
                <a:gd name="T45" fmla="*/ 33 h 107"/>
                <a:gd name="T46" fmla="*/ 8 w 96"/>
                <a:gd name="T47" fmla="*/ 50 h 107"/>
                <a:gd name="T48" fmla="*/ 8 w 96"/>
                <a:gd name="T49" fmla="*/ 50 h 107"/>
                <a:gd name="T50" fmla="*/ 93 w 96"/>
                <a:gd name="T51" fmla="*/ 45 h 107"/>
                <a:gd name="T52" fmla="*/ 47 w 96"/>
                <a:gd name="T53" fmla="*/ 54 h 107"/>
                <a:gd name="T54" fmla="*/ 72 w 96"/>
                <a:gd name="T55" fmla="*/ 39 h 107"/>
                <a:gd name="T56" fmla="*/ 82 w 96"/>
                <a:gd name="T57" fmla="*/ 60 h 107"/>
                <a:gd name="T58" fmla="*/ 72 w 96"/>
                <a:gd name="T59" fmla="*/ 39 h 107"/>
                <a:gd name="T60" fmla="*/ 21 w 96"/>
                <a:gd name="T61" fmla="*/ 65 h 107"/>
                <a:gd name="T62" fmla="*/ 5 w 96"/>
                <a:gd name="T63" fmla="*/ 64 h 107"/>
                <a:gd name="T64" fmla="*/ 5 w 96"/>
                <a:gd name="T65" fmla="*/ 64 h 107"/>
                <a:gd name="T66" fmla="*/ 66 w 96"/>
                <a:gd name="T67" fmla="*/ 51 h 107"/>
                <a:gd name="T68" fmla="*/ 23 w 96"/>
                <a:gd name="T69" fmla="*/ 67 h 107"/>
                <a:gd name="T70" fmla="*/ 46 w 96"/>
                <a:gd name="T71" fmla="*/ 56 h 107"/>
                <a:gd name="T72" fmla="*/ 84 w 96"/>
                <a:gd name="T73" fmla="*/ 62 h 107"/>
                <a:gd name="T74" fmla="*/ 87 w 96"/>
                <a:gd name="T75" fmla="*/ 41 h 107"/>
                <a:gd name="T76" fmla="*/ 19 w 96"/>
                <a:gd name="T77" fmla="*/ 82 h 107"/>
                <a:gd name="T78" fmla="*/ 9 w 96"/>
                <a:gd name="T79" fmla="*/ 71 h 107"/>
                <a:gd name="T80" fmla="*/ 81 w 96"/>
                <a:gd name="T81" fmla="*/ 62 h 107"/>
                <a:gd name="T82" fmla="*/ 48 w 96"/>
                <a:gd name="T83" fmla="*/ 58 h 107"/>
                <a:gd name="T84" fmla="*/ 62 w 96"/>
                <a:gd name="T85" fmla="*/ 65 h 107"/>
                <a:gd name="T86" fmla="*/ 33 w 96"/>
                <a:gd name="T87" fmla="*/ 91 h 107"/>
                <a:gd name="T88" fmla="*/ 22 w 96"/>
                <a:gd name="T89" fmla="*/ 84 h 107"/>
                <a:gd name="T90" fmla="*/ 8 w 96"/>
                <a:gd name="T91" fmla="*/ 74 h 107"/>
                <a:gd name="T92" fmla="*/ 56 w 96"/>
                <a:gd name="T93" fmla="*/ 83 h 107"/>
                <a:gd name="T94" fmla="*/ 64 w 96"/>
                <a:gd name="T95" fmla="*/ 66 h 107"/>
                <a:gd name="T96" fmla="*/ 84 w 96"/>
                <a:gd name="T97" fmla="*/ 65 h 107"/>
                <a:gd name="T98" fmla="*/ 35 w 96"/>
                <a:gd name="T99" fmla="*/ 92 h 107"/>
                <a:gd name="T100" fmla="*/ 39 w 96"/>
                <a:gd name="T101" fmla="*/ 80 h 107"/>
                <a:gd name="T102" fmla="*/ 87 w 96"/>
                <a:gd name="T103" fmla="*/ 78 h 107"/>
                <a:gd name="T104" fmla="*/ 23 w 96"/>
                <a:gd name="T105" fmla="*/ 94 h 107"/>
                <a:gd name="T106" fmla="*/ 22 w 96"/>
                <a:gd name="T107" fmla="*/ 88 h 107"/>
                <a:gd name="T108" fmla="*/ 46 w 96"/>
                <a:gd name="T109" fmla="*/ 96 h 107"/>
                <a:gd name="T110" fmla="*/ 55 w 96"/>
                <a:gd name="T111" fmla="*/ 85 h 107"/>
                <a:gd name="T112" fmla="*/ 81 w 96"/>
                <a:gd name="T113" fmla="*/ 89 h 107"/>
                <a:gd name="T114" fmla="*/ 37 w 96"/>
                <a:gd name="T115" fmla="*/ 102 h 107"/>
                <a:gd name="T116" fmla="*/ 32 w 96"/>
                <a:gd name="T117" fmla="*/ 99 h 107"/>
                <a:gd name="T118" fmla="*/ 47 w 96"/>
                <a:gd name="T119" fmla="*/ 104 h 107"/>
                <a:gd name="T120" fmla="*/ 52 w 96"/>
                <a:gd name="T121" fmla="*/ 10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6" h="107">
                  <a:moveTo>
                    <a:pt x="82" y="91"/>
                  </a:moveTo>
                  <a:cubicBezTo>
                    <a:pt x="80" y="92"/>
                    <a:pt x="78" y="95"/>
                    <a:pt x="76" y="97"/>
                  </a:cubicBezTo>
                  <a:cubicBezTo>
                    <a:pt x="66" y="105"/>
                    <a:pt x="53" y="107"/>
                    <a:pt x="41" y="105"/>
                  </a:cubicBezTo>
                  <a:cubicBezTo>
                    <a:pt x="33" y="103"/>
                    <a:pt x="24" y="100"/>
                    <a:pt x="18" y="94"/>
                  </a:cubicBezTo>
                  <a:cubicBezTo>
                    <a:pt x="16" y="91"/>
                    <a:pt x="14" y="88"/>
                    <a:pt x="12" y="85"/>
                  </a:cubicBezTo>
                  <a:cubicBezTo>
                    <a:pt x="10" y="82"/>
                    <a:pt x="8" y="79"/>
                    <a:pt x="6" y="76"/>
                  </a:cubicBezTo>
                  <a:cubicBezTo>
                    <a:pt x="2" y="65"/>
                    <a:pt x="0" y="55"/>
                    <a:pt x="0" y="44"/>
                  </a:cubicBezTo>
                  <a:cubicBezTo>
                    <a:pt x="3" y="35"/>
                    <a:pt x="6" y="26"/>
                    <a:pt x="12" y="19"/>
                  </a:cubicBezTo>
                  <a:cubicBezTo>
                    <a:pt x="14" y="17"/>
                    <a:pt x="16" y="16"/>
                    <a:pt x="18" y="14"/>
                  </a:cubicBezTo>
                  <a:cubicBezTo>
                    <a:pt x="36" y="0"/>
                    <a:pt x="63" y="2"/>
                    <a:pt x="79" y="15"/>
                  </a:cubicBezTo>
                  <a:cubicBezTo>
                    <a:pt x="82" y="17"/>
                    <a:pt x="84" y="20"/>
                    <a:pt x="86" y="23"/>
                  </a:cubicBezTo>
                  <a:cubicBezTo>
                    <a:pt x="89" y="26"/>
                    <a:pt x="89" y="28"/>
                    <a:pt x="91" y="32"/>
                  </a:cubicBezTo>
                  <a:cubicBezTo>
                    <a:pt x="91" y="34"/>
                    <a:pt x="93" y="35"/>
                    <a:pt x="93" y="36"/>
                  </a:cubicBezTo>
                  <a:cubicBezTo>
                    <a:pt x="95" y="41"/>
                    <a:pt x="96" y="46"/>
                    <a:pt x="96" y="51"/>
                  </a:cubicBezTo>
                  <a:cubicBezTo>
                    <a:pt x="96" y="55"/>
                    <a:pt x="95" y="59"/>
                    <a:pt x="94" y="63"/>
                  </a:cubicBezTo>
                  <a:cubicBezTo>
                    <a:pt x="93" y="67"/>
                    <a:pt x="93" y="70"/>
                    <a:pt x="92" y="73"/>
                  </a:cubicBezTo>
                  <a:cubicBezTo>
                    <a:pt x="89" y="80"/>
                    <a:pt x="85" y="86"/>
                    <a:pt x="82" y="91"/>
                  </a:cubicBezTo>
                  <a:close/>
                  <a:moveTo>
                    <a:pt x="42" y="7"/>
                  </a:moveTo>
                  <a:cubicBezTo>
                    <a:pt x="42" y="7"/>
                    <a:pt x="42" y="8"/>
                    <a:pt x="42" y="8"/>
                  </a:cubicBezTo>
                  <a:cubicBezTo>
                    <a:pt x="40" y="9"/>
                    <a:pt x="37" y="11"/>
                    <a:pt x="34" y="13"/>
                  </a:cubicBezTo>
                  <a:cubicBezTo>
                    <a:pt x="39" y="12"/>
                    <a:pt x="43" y="14"/>
                    <a:pt x="48" y="14"/>
                  </a:cubicBezTo>
                  <a:cubicBezTo>
                    <a:pt x="50" y="11"/>
                    <a:pt x="54" y="10"/>
                    <a:pt x="56" y="7"/>
                  </a:cubicBezTo>
                  <a:cubicBezTo>
                    <a:pt x="52" y="7"/>
                    <a:pt x="47" y="7"/>
                    <a:pt x="42" y="7"/>
                  </a:cubicBezTo>
                  <a:close/>
                  <a:moveTo>
                    <a:pt x="29" y="13"/>
                  </a:moveTo>
                  <a:cubicBezTo>
                    <a:pt x="31" y="11"/>
                    <a:pt x="32" y="10"/>
                    <a:pt x="35" y="9"/>
                  </a:cubicBezTo>
                  <a:cubicBezTo>
                    <a:pt x="35" y="9"/>
                    <a:pt x="37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1" y="10"/>
                    <a:pt x="27" y="11"/>
                    <a:pt x="24" y="13"/>
                  </a:cubicBezTo>
                  <a:cubicBezTo>
                    <a:pt x="26" y="12"/>
                    <a:pt x="28" y="13"/>
                    <a:pt x="29" y="13"/>
                  </a:cubicBezTo>
                  <a:close/>
                  <a:moveTo>
                    <a:pt x="51" y="15"/>
                  </a:moveTo>
                  <a:cubicBezTo>
                    <a:pt x="54" y="16"/>
                    <a:pt x="56" y="18"/>
                    <a:pt x="60" y="18"/>
                  </a:cubicBezTo>
                  <a:cubicBezTo>
                    <a:pt x="60" y="15"/>
                    <a:pt x="62" y="13"/>
                    <a:pt x="62" y="9"/>
                  </a:cubicBezTo>
                  <a:cubicBezTo>
                    <a:pt x="58" y="8"/>
                    <a:pt x="54" y="13"/>
                    <a:pt x="51" y="15"/>
                  </a:cubicBezTo>
                  <a:close/>
                  <a:moveTo>
                    <a:pt x="11" y="26"/>
                  </a:moveTo>
                  <a:cubicBezTo>
                    <a:pt x="13" y="26"/>
                    <a:pt x="15" y="26"/>
                    <a:pt x="18" y="27"/>
                  </a:cubicBezTo>
                  <a:cubicBezTo>
                    <a:pt x="19" y="22"/>
                    <a:pt x="23" y="19"/>
                    <a:pt x="26" y="15"/>
                  </a:cubicBezTo>
                  <a:cubicBezTo>
                    <a:pt x="18" y="14"/>
                    <a:pt x="15" y="21"/>
                    <a:pt x="11" y="26"/>
                  </a:cubicBezTo>
                  <a:close/>
                  <a:moveTo>
                    <a:pt x="30" y="15"/>
                  </a:moveTo>
                  <a:cubicBezTo>
                    <a:pt x="27" y="19"/>
                    <a:pt x="22" y="22"/>
                    <a:pt x="20" y="27"/>
                  </a:cubicBezTo>
                  <a:cubicBezTo>
                    <a:pt x="25" y="28"/>
                    <a:pt x="29" y="29"/>
                    <a:pt x="33" y="30"/>
                  </a:cubicBezTo>
                  <a:cubicBezTo>
                    <a:pt x="36" y="25"/>
                    <a:pt x="40" y="20"/>
                    <a:pt x="45" y="17"/>
                  </a:cubicBezTo>
                  <a:cubicBezTo>
                    <a:pt x="42" y="14"/>
                    <a:pt x="35" y="15"/>
                    <a:pt x="30" y="15"/>
                  </a:cubicBezTo>
                  <a:close/>
                  <a:moveTo>
                    <a:pt x="65" y="10"/>
                  </a:moveTo>
                  <a:cubicBezTo>
                    <a:pt x="64" y="14"/>
                    <a:pt x="63" y="17"/>
                    <a:pt x="62" y="20"/>
                  </a:cubicBezTo>
                  <a:cubicBezTo>
                    <a:pt x="65" y="21"/>
                    <a:pt x="67" y="23"/>
                    <a:pt x="70" y="24"/>
                  </a:cubicBezTo>
                  <a:cubicBezTo>
                    <a:pt x="70" y="19"/>
                    <a:pt x="70" y="16"/>
                    <a:pt x="69" y="12"/>
                  </a:cubicBezTo>
                  <a:cubicBezTo>
                    <a:pt x="68" y="11"/>
                    <a:pt x="67" y="10"/>
                    <a:pt x="65" y="10"/>
                  </a:cubicBezTo>
                  <a:close/>
                  <a:moveTo>
                    <a:pt x="49" y="16"/>
                  </a:moveTo>
                  <a:cubicBezTo>
                    <a:pt x="44" y="21"/>
                    <a:pt x="39" y="26"/>
                    <a:pt x="35" y="31"/>
                  </a:cubicBezTo>
                  <a:cubicBezTo>
                    <a:pt x="41" y="33"/>
                    <a:pt x="47" y="36"/>
                    <a:pt x="53" y="39"/>
                  </a:cubicBezTo>
                  <a:cubicBezTo>
                    <a:pt x="54" y="32"/>
                    <a:pt x="57" y="27"/>
                    <a:pt x="59" y="20"/>
                  </a:cubicBezTo>
                  <a:cubicBezTo>
                    <a:pt x="56" y="19"/>
                    <a:pt x="52" y="18"/>
                    <a:pt x="49" y="16"/>
                  </a:cubicBezTo>
                  <a:close/>
                  <a:moveTo>
                    <a:pt x="73" y="26"/>
                  </a:moveTo>
                  <a:cubicBezTo>
                    <a:pt x="77" y="29"/>
                    <a:pt x="80" y="32"/>
                    <a:pt x="84" y="35"/>
                  </a:cubicBezTo>
                  <a:cubicBezTo>
                    <a:pt x="84" y="29"/>
                    <a:pt x="82" y="24"/>
                    <a:pt x="80" y="18"/>
                  </a:cubicBezTo>
                  <a:cubicBezTo>
                    <a:pt x="77" y="17"/>
                    <a:pt x="75" y="14"/>
                    <a:pt x="72" y="13"/>
                  </a:cubicBezTo>
                  <a:cubicBezTo>
                    <a:pt x="73" y="19"/>
                    <a:pt x="72" y="21"/>
                    <a:pt x="73" y="26"/>
                  </a:cubicBezTo>
                  <a:close/>
                  <a:moveTo>
                    <a:pt x="7" y="32"/>
                  </a:moveTo>
                  <a:cubicBezTo>
                    <a:pt x="9" y="33"/>
                    <a:pt x="10" y="35"/>
                    <a:pt x="13" y="35"/>
                  </a:cubicBezTo>
                  <a:cubicBezTo>
                    <a:pt x="14" y="33"/>
                    <a:pt x="15" y="31"/>
                    <a:pt x="16" y="29"/>
                  </a:cubicBezTo>
                  <a:cubicBezTo>
                    <a:pt x="13" y="27"/>
                    <a:pt x="7" y="27"/>
                    <a:pt x="7" y="32"/>
                  </a:cubicBezTo>
                  <a:close/>
                  <a:moveTo>
                    <a:pt x="55" y="40"/>
                  </a:moveTo>
                  <a:cubicBezTo>
                    <a:pt x="59" y="43"/>
                    <a:pt x="63" y="45"/>
                    <a:pt x="67" y="49"/>
                  </a:cubicBezTo>
                  <a:cubicBezTo>
                    <a:pt x="69" y="42"/>
                    <a:pt x="70" y="35"/>
                    <a:pt x="70" y="27"/>
                  </a:cubicBezTo>
                  <a:cubicBezTo>
                    <a:pt x="67" y="25"/>
                    <a:pt x="64" y="23"/>
                    <a:pt x="61" y="22"/>
                  </a:cubicBezTo>
                  <a:cubicBezTo>
                    <a:pt x="59" y="28"/>
                    <a:pt x="56" y="34"/>
                    <a:pt x="55" y="40"/>
                  </a:cubicBezTo>
                  <a:close/>
                  <a:moveTo>
                    <a:pt x="15" y="37"/>
                  </a:moveTo>
                  <a:cubicBezTo>
                    <a:pt x="19" y="39"/>
                    <a:pt x="23" y="42"/>
                    <a:pt x="27" y="43"/>
                  </a:cubicBezTo>
                  <a:cubicBezTo>
                    <a:pt x="28" y="40"/>
                    <a:pt x="30" y="36"/>
                    <a:pt x="32" y="33"/>
                  </a:cubicBezTo>
                  <a:cubicBezTo>
                    <a:pt x="28" y="31"/>
                    <a:pt x="24" y="29"/>
                    <a:pt x="19" y="29"/>
                  </a:cubicBezTo>
                  <a:cubicBezTo>
                    <a:pt x="17" y="32"/>
                    <a:pt x="16" y="34"/>
                    <a:pt x="15" y="37"/>
                  </a:cubicBezTo>
                  <a:close/>
                  <a:moveTo>
                    <a:pt x="8" y="50"/>
                  </a:moveTo>
                  <a:cubicBezTo>
                    <a:pt x="8" y="45"/>
                    <a:pt x="10" y="42"/>
                    <a:pt x="11" y="38"/>
                  </a:cubicBezTo>
                  <a:cubicBezTo>
                    <a:pt x="10" y="37"/>
                    <a:pt x="8" y="35"/>
                    <a:pt x="6" y="35"/>
                  </a:cubicBezTo>
                  <a:cubicBezTo>
                    <a:pt x="4" y="39"/>
                    <a:pt x="3" y="46"/>
                    <a:pt x="8" y="50"/>
                  </a:cubicBezTo>
                  <a:close/>
                  <a:moveTo>
                    <a:pt x="93" y="45"/>
                  </a:moveTo>
                  <a:cubicBezTo>
                    <a:pt x="91" y="36"/>
                    <a:pt x="88" y="30"/>
                    <a:pt x="84" y="24"/>
                  </a:cubicBezTo>
                  <a:cubicBezTo>
                    <a:pt x="87" y="32"/>
                    <a:pt x="86" y="40"/>
                    <a:pt x="93" y="45"/>
                  </a:cubicBezTo>
                  <a:close/>
                  <a:moveTo>
                    <a:pt x="34" y="33"/>
                  </a:moveTo>
                  <a:cubicBezTo>
                    <a:pt x="32" y="37"/>
                    <a:pt x="30" y="40"/>
                    <a:pt x="29" y="45"/>
                  </a:cubicBezTo>
                  <a:cubicBezTo>
                    <a:pt x="35" y="48"/>
                    <a:pt x="41" y="51"/>
                    <a:pt x="47" y="54"/>
                  </a:cubicBezTo>
                  <a:cubicBezTo>
                    <a:pt x="48" y="50"/>
                    <a:pt x="50" y="46"/>
                    <a:pt x="51" y="41"/>
                  </a:cubicBezTo>
                  <a:cubicBezTo>
                    <a:pt x="46" y="38"/>
                    <a:pt x="40" y="35"/>
                    <a:pt x="34" y="33"/>
                  </a:cubicBezTo>
                  <a:close/>
                  <a:moveTo>
                    <a:pt x="72" y="39"/>
                  </a:moveTo>
                  <a:cubicBezTo>
                    <a:pt x="71" y="43"/>
                    <a:pt x="69" y="47"/>
                    <a:pt x="69" y="50"/>
                  </a:cubicBezTo>
                  <a:cubicBezTo>
                    <a:pt x="70" y="52"/>
                    <a:pt x="74" y="54"/>
                    <a:pt x="76" y="55"/>
                  </a:cubicBezTo>
                  <a:cubicBezTo>
                    <a:pt x="78" y="57"/>
                    <a:pt x="80" y="59"/>
                    <a:pt x="82" y="60"/>
                  </a:cubicBezTo>
                  <a:cubicBezTo>
                    <a:pt x="83" y="53"/>
                    <a:pt x="85" y="46"/>
                    <a:pt x="84" y="38"/>
                  </a:cubicBezTo>
                  <a:cubicBezTo>
                    <a:pt x="81" y="35"/>
                    <a:pt x="77" y="31"/>
                    <a:pt x="73" y="29"/>
                  </a:cubicBezTo>
                  <a:cubicBezTo>
                    <a:pt x="72" y="32"/>
                    <a:pt x="72" y="35"/>
                    <a:pt x="72" y="39"/>
                  </a:cubicBezTo>
                  <a:close/>
                  <a:moveTo>
                    <a:pt x="13" y="39"/>
                  </a:moveTo>
                  <a:cubicBezTo>
                    <a:pt x="12" y="44"/>
                    <a:pt x="10" y="48"/>
                    <a:pt x="10" y="53"/>
                  </a:cubicBezTo>
                  <a:cubicBezTo>
                    <a:pt x="13" y="58"/>
                    <a:pt x="16" y="62"/>
                    <a:pt x="21" y="65"/>
                  </a:cubicBezTo>
                  <a:cubicBezTo>
                    <a:pt x="22" y="58"/>
                    <a:pt x="24" y="52"/>
                    <a:pt x="26" y="46"/>
                  </a:cubicBezTo>
                  <a:cubicBezTo>
                    <a:pt x="21" y="44"/>
                    <a:pt x="18" y="40"/>
                    <a:pt x="13" y="39"/>
                  </a:cubicBezTo>
                  <a:close/>
                  <a:moveTo>
                    <a:pt x="5" y="64"/>
                  </a:moveTo>
                  <a:cubicBezTo>
                    <a:pt x="6" y="60"/>
                    <a:pt x="6" y="56"/>
                    <a:pt x="7" y="53"/>
                  </a:cubicBezTo>
                  <a:cubicBezTo>
                    <a:pt x="5" y="52"/>
                    <a:pt x="5" y="49"/>
                    <a:pt x="3" y="48"/>
                  </a:cubicBezTo>
                  <a:cubicBezTo>
                    <a:pt x="3" y="53"/>
                    <a:pt x="3" y="59"/>
                    <a:pt x="5" y="64"/>
                  </a:cubicBezTo>
                  <a:close/>
                  <a:moveTo>
                    <a:pt x="49" y="55"/>
                  </a:moveTo>
                  <a:cubicBezTo>
                    <a:pt x="53" y="58"/>
                    <a:pt x="58" y="60"/>
                    <a:pt x="63" y="62"/>
                  </a:cubicBezTo>
                  <a:cubicBezTo>
                    <a:pt x="65" y="59"/>
                    <a:pt x="65" y="55"/>
                    <a:pt x="66" y="51"/>
                  </a:cubicBezTo>
                  <a:cubicBezTo>
                    <a:pt x="63" y="47"/>
                    <a:pt x="58" y="45"/>
                    <a:pt x="54" y="42"/>
                  </a:cubicBezTo>
                  <a:cubicBezTo>
                    <a:pt x="52" y="46"/>
                    <a:pt x="51" y="51"/>
                    <a:pt x="49" y="55"/>
                  </a:cubicBezTo>
                  <a:close/>
                  <a:moveTo>
                    <a:pt x="23" y="67"/>
                  </a:moveTo>
                  <a:cubicBezTo>
                    <a:pt x="28" y="70"/>
                    <a:pt x="32" y="74"/>
                    <a:pt x="38" y="76"/>
                  </a:cubicBezTo>
                  <a:cubicBezTo>
                    <a:pt x="40" y="75"/>
                    <a:pt x="39" y="72"/>
                    <a:pt x="41" y="71"/>
                  </a:cubicBezTo>
                  <a:cubicBezTo>
                    <a:pt x="41" y="65"/>
                    <a:pt x="45" y="62"/>
                    <a:pt x="46" y="56"/>
                  </a:cubicBezTo>
                  <a:cubicBezTo>
                    <a:pt x="39" y="53"/>
                    <a:pt x="34" y="49"/>
                    <a:pt x="28" y="47"/>
                  </a:cubicBezTo>
                  <a:cubicBezTo>
                    <a:pt x="26" y="53"/>
                    <a:pt x="24" y="60"/>
                    <a:pt x="23" y="67"/>
                  </a:cubicBezTo>
                  <a:close/>
                  <a:moveTo>
                    <a:pt x="84" y="62"/>
                  </a:moveTo>
                  <a:cubicBezTo>
                    <a:pt x="87" y="64"/>
                    <a:pt x="89" y="67"/>
                    <a:pt x="91" y="69"/>
                  </a:cubicBezTo>
                  <a:cubicBezTo>
                    <a:pt x="92" y="62"/>
                    <a:pt x="94" y="58"/>
                    <a:pt x="93" y="51"/>
                  </a:cubicBezTo>
                  <a:cubicBezTo>
                    <a:pt x="91" y="47"/>
                    <a:pt x="90" y="44"/>
                    <a:pt x="87" y="41"/>
                  </a:cubicBezTo>
                  <a:cubicBezTo>
                    <a:pt x="87" y="49"/>
                    <a:pt x="86" y="56"/>
                    <a:pt x="84" y="62"/>
                  </a:cubicBezTo>
                  <a:close/>
                  <a:moveTo>
                    <a:pt x="9" y="71"/>
                  </a:moveTo>
                  <a:cubicBezTo>
                    <a:pt x="11" y="75"/>
                    <a:pt x="17" y="80"/>
                    <a:pt x="19" y="82"/>
                  </a:cubicBezTo>
                  <a:cubicBezTo>
                    <a:pt x="19" y="76"/>
                    <a:pt x="19" y="72"/>
                    <a:pt x="20" y="67"/>
                  </a:cubicBezTo>
                  <a:cubicBezTo>
                    <a:pt x="15" y="65"/>
                    <a:pt x="13" y="60"/>
                    <a:pt x="9" y="57"/>
                  </a:cubicBezTo>
                  <a:cubicBezTo>
                    <a:pt x="8" y="62"/>
                    <a:pt x="6" y="67"/>
                    <a:pt x="9" y="71"/>
                  </a:cubicBezTo>
                  <a:close/>
                  <a:moveTo>
                    <a:pt x="65" y="64"/>
                  </a:moveTo>
                  <a:cubicBezTo>
                    <a:pt x="70" y="66"/>
                    <a:pt x="74" y="69"/>
                    <a:pt x="79" y="71"/>
                  </a:cubicBezTo>
                  <a:cubicBezTo>
                    <a:pt x="80" y="68"/>
                    <a:pt x="81" y="65"/>
                    <a:pt x="81" y="62"/>
                  </a:cubicBezTo>
                  <a:cubicBezTo>
                    <a:pt x="77" y="58"/>
                    <a:pt x="73" y="55"/>
                    <a:pt x="69" y="52"/>
                  </a:cubicBezTo>
                  <a:cubicBezTo>
                    <a:pt x="68" y="57"/>
                    <a:pt x="66" y="60"/>
                    <a:pt x="65" y="64"/>
                  </a:cubicBezTo>
                  <a:close/>
                  <a:moveTo>
                    <a:pt x="48" y="58"/>
                  </a:moveTo>
                  <a:cubicBezTo>
                    <a:pt x="45" y="64"/>
                    <a:pt x="43" y="70"/>
                    <a:pt x="41" y="77"/>
                  </a:cubicBezTo>
                  <a:cubicBezTo>
                    <a:pt x="45" y="79"/>
                    <a:pt x="49" y="80"/>
                    <a:pt x="54" y="81"/>
                  </a:cubicBezTo>
                  <a:cubicBezTo>
                    <a:pt x="56" y="75"/>
                    <a:pt x="60" y="71"/>
                    <a:pt x="62" y="65"/>
                  </a:cubicBezTo>
                  <a:cubicBezTo>
                    <a:pt x="57" y="62"/>
                    <a:pt x="53" y="60"/>
                    <a:pt x="48" y="58"/>
                  </a:cubicBezTo>
                  <a:close/>
                  <a:moveTo>
                    <a:pt x="22" y="84"/>
                  </a:moveTo>
                  <a:cubicBezTo>
                    <a:pt x="25" y="87"/>
                    <a:pt x="29" y="89"/>
                    <a:pt x="33" y="91"/>
                  </a:cubicBezTo>
                  <a:cubicBezTo>
                    <a:pt x="34" y="86"/>
                    <a:pt x="36" y="83"/>
                    <a:pt x="37" y="78"/>
                  </a:cubicBezTo>
                  <a:cubicBezTo>
                    <a:pt x="32" y="76"/>
                    <a:pt x="27" y="72"/>
                    <a:pt x="22" y="69"/>
                  </a:cubicBezTo>
                  <a:cubicBezTo>
                    <a:pt x="21" y="74"/>
                    <a:pt x="21" y="78"/>
                    <a:pt x="22" y="84"/>
                  </a:cubicBezTo>
                  <a:close/>
                  <a:moveTo>
                    <a:pt x="20" y="92"/>
                  </a:moveTo>
                  <a:cubicBezTo>
                    <a:pt x="20" y="90"/>
                    <a:pt x="20" y="88"/>
                    <a:pt x="20" y="86"/>
                  </a:cubicBezTo>
                  <a:cubicBezTo>
                    <a:pt x="16" y="82"/>
                    <a:pt x="12" y="79"/>
                    <a:pt x="8" y="74"/>
                  </a:cubicBezTo>
                  <a:cubicBezTo>
                    <a:pt x="11" y="82"/>
                    <a:pt x="16" y="87"/>
                    <a:pt x="20" y="92"/>
                  </a:cubicBezTo>
                  <a:close/>
                  <a:moveTo>
                    <a:pt x="64" y="66"/>
                  </a:moveTo>
                  <a:cubicBezTo>
                    <a:pt x="62" y="72"/>
                    <a:pt x="58" y="77"/>
                    <a:pt x="56" y="83"/>
                  </a:cubicBezTo>
                  <a:cubicBezTo>
                    <a:pt x="61" y="83"/>
                    <a:pt x="65" y="84"/>
                    <a:pt x="69" y="85"/>
                  </a:cubicBezTo>
                  <a:cubicBezTo>
                    <a:pt x="72" y="81"/>
                    <a:pt x="75" y="78"/>
                    <a:pt x="77" y="73"/>
                  </a:cubicBezTo>
                  <a:cubicBezTo>
                    <a:pt x="73" y="71"/>
                    <a:pt x="69" y="68"/>
                    <a:pt x="64" y="66"/>
                  </a:cubicBezTo>
                  <a:close/>
                  <a:moveTo>
                    <a:pt x="80" y="73"/>
                  </a:moveTo>
                  <a:cubicBezTo>
                    <a:pt x="84" y="74"/>
                    <a:pt x="85" y="76"/>
                    <a:pt x="89" y="75"/>
                  </a:cubicBezTo>
                  <a:cubicBezTo>
                    <a:pt x="92" y="70"/>
                    <a:pt x="86" y="67"/>
                    <a:pt x="84" y="65"/>
                  </a:cubicBezTo>
                  <a:cubicBezTo>
                    <a:pt x="82" y="67"/>
                    <a:pt x="81" y="70"/>
                    <a:pt x="80" y="73"/>
                  </a:cubicBezTo>
                  <a:close/>
                  <a:moveTo>
                    <a:pt x="39" y="80"/>
                  </a:moveTo>
                  <a:cubicBezTo>
                    <a:pt x="38" y="84"/>
                    <a:pt x="35" y="87"/>
                    <a:pt x="35" y="92"/>
                  </a:cubicBezTo>
                  <a:cubicBezTo>
                    <a:pt x="38" y="93"/>
                    <a:pt x="40" y="95"/>
                    <a:pt x="44" y="95"/>
                  </a:cubicBezTo>
                  <a:cubicBezTo>
                    <a:pt x="47" y="91"/>
                    <a:pt x="51" y="88"/>
                    <a:pt x="52" y="84"/>
                  </a:cubicBezTo>
                  <a:cubicBezTo>
                    <a:pt x="48" y="82"/>
                    <a:pt x="44" y="81"/>
                    <a:pt x="39" y="80"/>
                  </a:cubicBezTo>
                  <a:close/>
                  <a:moveTo>
                    <a:pt x="72" y="86"/>
                  </a:moveTo>
                  <a:cubicBezTo>
                    <a:pt x="76" y="87"/>
                    <a:pt x="79" y="86"/>
                    <a:pt x="82" y="87"/>
                  </a:cubicBezTo>
                  <a:cubicBezTo>
                    <a:pt x="84" y="84"/>
                    <a:pt x="86" y="82"/>
                    <a:pt x="87" y="78"/>
                  </a:cubicBezTo>
                  <a:cubicBezTo>
                    <a:pt x="84" y="78"/>
                    <a:pt x="82" y="76"/>
                    <a:pt x="79" y="74"/>
                  </a:cubicBezTo>
                  <a:cubicBezTo>
                    <a:pt x="77" y="79"/>
                    <a:pt x="74" y="82"/>
                    <a:pt x="72" y="86"/>
                  </a:cubicBezTo>
                  <a:close/>
                  <a:moveTo>
                    <a:pt x="23" y="94"/>
                  </a:moveTo>
                  <a:cubicBezTo>
                    <a:pt x="24" y="96"/>
                    <a:pt x="26" y="97"/>
                    <a:pt x="29" y="98"/>
                  </a:cubicBezTo>
                  <a:cubicBezTo>
                    <a:pt x="30" y="97"/>
                    <a:pt x="31" y="95"/>
                    <a:pt x="32" y="93"/>
                  </a:cubicBezTo>
                  <a:cubicBezTo>
                    <a:pt x="28" y="91"/>
                    <a:pt x="25" y="89"/>
                    <a:pt x="22" y="88"/>
                  </a:cubicBezTo>
                  <a:cubicBezTo>
                    <a:pt x="22" y="90"/>
                    <a:pt x="24" y="93"/>
                    <a:pt x="23" y="94"/>
                  </a:cubicBezTo>
                  <a:close/>
                  <a:moveTo>
                    <a:pt x="55" y="85"/>
                  </a:moveTo>
                  <a:cubicBezTo>
                    <a:pt x="52" y="89"/>
                    <a:pt x="49" y="92"/>
                    <a:pt x="46" y="96"/>
                  </a:cubicBezTo>
                  <a:cubicBezTo>
                    <a:pt x="50" y="97"/>
                    <a:pt x="53" y="97"/>
                    <a:pt x="57" y="97"/>
                  </a:cubicBezTo>
                  <a:cubicBezTo>
                    <a:pt x="61" y="94"/>
                    <a:pt x="65" y="91"/>
                    <a:pt x="67" y="87"/>
                  </a:cubicBezTo>
                  <a:cubicBezTo>
                    <a:pt x="63" y="86"/>
                    <a:pt x="59" y="85"/>
                    <a:pt x="55" y="85"/>
                  </a:cubicBezTo>
                  <a:close/>
                  <a:moveTo>
                    <a:pt x="70" y="88"/>
                  </a:moveTo>
                  <a:cubicBezTo>
                    <a:pt x="68" y="92"/>
                    <a:pt x="64" y="94"/>
                    <a:pt x="61" y="97"/>
                  </a:cubicBezTo>
                  <a:cubicBezTo>
                    <a:pt x="70" y="99"/>
                    <a:pt x="78" y="95"/>
                    <a:pt x="81" y="89"/>
                  </a:cubicBezTo>
                  <a:cubicBezTo>
                    <a:pt x="76" y="89"/>
                    <a:pt x="74" y="88"/>
                    <a:pt x="70" y="88"/>
                  </a:cubicBezTo>
                  <a:close/>
                  <a:moveTo>
                    <a:pt x="32" y="99"/>
                  </a:moveTo>
                  <a:cubicBezTo>
                    <a:pt x="33" y="101"/>
                    <a:pt x="35" y="101"/>
                    <a:pt x="37" y="102"/>
                  </a:cubicBezTo>
                  <a:cubicBezTo>
                    <a:pt x="38" y="99"/>
                    <a:pt x="41" y="99"/>
                    <a:pt x="42" y="97"/>
                  </a:cubicBezTo>
                  <a:cubicBezTo>
                    <a:pt x="39" y="96"/>
                    <a:pt x="37" y="95"/>
                    <a:pt x="33" y="94"/>
                  </a:cubicBezTo>
                  <a:cubicBezTo>
                    <a:pt x="33" y="96"/>
                    <a:pt x="32" y="98"/>
                    <a:pt x="32" y="99"/>
                  </a:cubicBezTo>
                  <a:close/>
                  <a:moveTo>
                    <a:pt x="44" y="98"/>
                  </a:moveTo>
                  <a:cubicBezTo>
                    <a:pt x="44" y="100"/>
                    <a:pt x="41" y="100"/>
                    <a:pt x="40" y="103"/>
                  </a:cubicBezTo>
                  <a:cubicBezTo>
                    <a:pt x="42" y="103"/>
                    <a:pt x="45" y="103"/>
                    <a:pt x="47" y="104"/>
                  </a:cubicBezTo>
                  <a:cubicBezTo>
                    <a:pt x="48" y="101"/>
                    <a:pt x="53" y="102"/>
                    <a:pt x="54" y="99"/>
                  </a:cubicBezTo>
                  <a:cubicBezTo>
                    <a:pt x="50" y="99"/>
                    <a:pt x="48" y="98"/>
                    <a:pt x="44" y="98"/>
                  </a:cubicBezTo>
                  <a:close/>
                  <a:moveTo>
                    <a:pt x="52" y="104"/>
                  </a:moveTo>
                  <a:cubicBezTo>
                    <a:pt x="57" y="104"/>
                    <a:pt x="63" y="103"/>
                    <a:pt x="67" y="100"/>
                  </a:cubicBezTo>
                  <a:cubicBezTo>
                    <a:pt x="60" y="99"/>
                    <a:pt x="55" y="100"/>
                    <a:pt x="52" y="1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solidFill>
                <a:srgbClr val="60717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257366" y="1110794"/>
            <a:ext cx="2507630" cy="1505894"/>
            <a:chOff x="2094796" y="1490414"/>
            <a:chExt cx="2887011" cy="1733722"/>
          </a:xfrm>
        </p:grpSpPr>
        <p:sp>
          <p:nvSpPr>
            <p:cNvPr id="46" name="文本框 45"/>
            <p:cNvSpPr txBox="1"/>
            <p:nvPr/>
          </p:nvSpPr>
          <p:spPr>
            <a:xfrm>
              <a:off x="2432595" y="1490414"/>
              <a:ext cx="2549212" cy="46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学生</a:t>
              </a:r>
              <a:endParaRPr lang="zh-CN" altLang="en-US" sz="2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094796" y="1891205"/>
              <a:ext cx="2018615" cy="3543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登录 退出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094796" y="2576671"/>
              <a:ext cx="2018615" cy="3543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修改密码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094796" y="2869795"/>
              <a:ext cx="2399934" cy="35434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查看选修必修所有课程</a:t>
              </a:r>
              <a:endParaRPr lang="en-US" altLang="zh-CN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475861" y="1297167"/>
            <a:ext cx="2488627" cy="1502980"/>
            <a:chOff x="2094796" y="1489760"/>
            <a:chExt cx="2865133" cy="1730367"/>
          </a:xfrm>
        </p:grpSpPr>
        <p:sp>
          <p:nvSpPr>
            <p:cNvPr id="51" name="文本框 50"/>
            <p:cNvSpPr txBox="1"/>
            <p:nvPr/>
          </p:nvSpPr>
          <p:spPr>
            <a:xfrm>
              <a:off x="2094796" y="1489760"/>
              <a:ext cx="2549212" cy="46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教师</a:t>
              </a:r>
              <a:endParaRPr lang="zh-CN" altLang="en-US" sz="2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111386" y="2014232"/>
              <a:ext cx="2018615" cy="35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登录 退出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131732" y="2573226"/>
              <a:ext cx="2018615" cy="35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查看自己授课详情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094797" y="2865786"/>
              <a:ext cx="2865132" cy="35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查看课堂学生并给学生打分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232234" y="3492749"/>
            <a:ext cx="2631500" cy="1550842"/>
            <a:chOff x="2213284" y="1489760"/>
            <a:chExt cx="2961637" cy="1347911"/>
          </a:xfrm>
        </p:grpSpPr>
        <p:sp>
          <p:nvSpPr>
            <p:cNvPr id="56" name="文本框 55"/>
            <p:cNvSpPr txBox="1"/>
            <p:nvPr/>
          </p:nvSpPr>
          <p:spPr>
            <a:xfrm>
              <a:off x="2625710" y="1489760"/>
              <a:ext cx="2549211" cy="347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管理员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213284" y="1891205"/>
              <a:ext cx="2018616" cy="26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添加学生和老师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2213284" y="2230686"/>
              <a:ext cx="2346080" cy="26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修改老师和学生的资料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213284" y="2570167"/>
              <a:ext cx="2018616" cy="26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删除老师和学生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259836" y="3420740"/>
            <a:ext cx="2214221" cy="1246208"/>
            <a:chOff x="2094796" y="1489760"/>
            <a:chExt cx="2549212" cy="1434748"/>
          </a:xfrm>
        </p:grpSpPr>
        <p:sp>
          <p:nvSpPr>
            <p:cNvPr id="61" name="文本框 60"/>
            <p:cNvSpPr txBox="1"/>
            <p:nvPr/>
          </p:nvSpPr>
          <p:spPr>
            <a:xfrm>
              <a:off x="2094796" y="1489760"/>
              <a:ext cx="2549212" cy="46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其他功能</a:t>
              </a:r>
              <a:endParaRPr lang="zh-CN" altLang="en-US" sz="20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094796" y="1891205"/>
              <a:ext cx="2018616" cy="35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分页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094796" y="2230686"/>
              <a:ext cx="2018616" cy="35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排序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094796" y="2570167"/>
              <a:ext cx="2018616" cy="35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tx1">
                      <a:lumMod val="50000"/>
                      <a:lumOff val="50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模糊查询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cxnSp>
        <p:nvCxnSpPr>
          <p:cNvPr id="65" name="肘形连接符 5"/>
          <p:cNvCxnSpPr/>
          <p:nvPr/>
        </p:nvCxnSpPr>
        <p:spPr>
          <a:xfrm rot="16200000" flipH="1">
            <a:off x="2803452" y="1110230"/>
            <a:ext cx="914400" cy="914400"/>
          </a:xfrm>
          <a:prstGeom prst="curvedConnector3">
            <a:avLst/>
          </a:prstGeom>
          <a:ln w="38100" cap="rnd">
            <a:solidFill>
              <a:srgbClr val="FCB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13"/>
          <p:cNvCxnSpPr/>
          <p:nvPr/>
        </p:nvCxnSpPr>
        <p:spPr>
          <a:xfrm rot="5400000" flipH="1" flipV="1">
            <a:off x="2693855" y="2876011"/>
            <a:ext cx="1296144" cy="1076950"/>
          </a:xfrm>
          <a:prstGeom prst="curvedConnector3">
            <a:avLst>
              <a:gd name="adj1" fmla="val 50000"/>
            </a:avLst>
          </a:prstGeom>
          <a:ln w="38100" cap="rnd">
            <a:solidFill>
              <a:srgbClr val="07AE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39"/>
          <p:cNvCxnSpPr>
            <a:stCxn id="51" idx="1"/>
            <a:endCxn id="44" idx="25"/>
          </p:cNvCxnSpPr>
          <p:nvPr/>
        </p:nvCxnSpPr>
        <p:spPr>
          <a:xfrm rot="10800000" flipV="1">
            <a:off x="5054417" y="1497222"/>
            <a:ext cx="1421444" cy="634356"/>
          </a:xfrm>
          <a:prstGeom prst="curvedConnector3">
            <a:avLst/>
          </a:prstGeom>
          <a:ln w="38100" cap="rnd">
            <a:solidFill>
              <a:srgbClr val="72D5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44"/>
          <p:cNvCxnSpPr>
            <a:stCxn id="61" idx="1"/>
            <a:endCxn id="44" idx="56"/>
          </p:cNvCxnSpPr>
          <p:nvPr/>
        </p:nvCxnSpPr>
        <p:spPr>
          <a:xfrm rot="10800000">
            <a:off x="4862092" y="2839533"/>
            <a:ext cx="1397745" cy="781263"/>
          </a:xfrm>
          <a:prstGeom prst="curvedConnector3">
            <a:avLst/>
          </a:prstGeom>
          <a:ln w="38100" cap="rnd">
            <a:solidFill>
              <a:srgbClr val="F28A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实现功能</a:t>
            </a:r>
            <a:endParaRPr lang="zh-CN" altLang="en-US" dirty="0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sp>
        <p:nvSpPr>
          <p:cNvPr id="30" name="文本框 48"/>
          <p:cNvSpPr txBox="1"/>
          <p:nvPr/>
        </p:nvSpPr>
        <p:spPr>
          <a:xfrm>
            <a:off x="1232233" y="2576707"/>
            <a:ext cx="2084561" cy="307777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选择选修或者删除选修</a:t>
            </a:r>
            <a:endParaRPr lang="zh-CN" altLang="en-US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1" name="文本框 51"/>
          <p:cNvSpPr txBox="1"/>
          <p:nvPr/>
        </p:nvSpPr>
        <p:spPr>
          <a:xfrm>
            <a:off x="6512193" y="1994111"/>
            <a:ext cx="1753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查看个人信息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2" name="文本框 46"/>
          <p:cNvSpPr txBox="1"/>
          <p:nvPr/>
        </p:nvSpPr>
        <p:spPr>
          <a:xfrm>
            <a:off x="1232233" y="1765205"/>
            <a:ext cx="175335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查看</a:t>
            </a:r>
            <a:r>
              <a:rPr lang="zh-CN" altLang="en-US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个人信息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  <p:sp>
        <p:nvSpPr>
          <p:cNvPr id="33" name="文本框 46"/>
          <p:cNvSpPr txBox="1"/>
          <p:nvPr/>
        </p:nvSpPr>
        <p:spPr>
          <a:xfrm>
            <a:off x="6475862" y="2752438"/>
            <a:ext cx="175335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rPr>
              <a:t>开设选修课</a:t>
            </a:r>
            <a:endParaRPr lang="zh-CN" altLang="en-US" sz="1400" dirty="0">
              <a:solidFill>
                <a:schemeClr val="accent2"/>
              </a:solid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74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69"/>
          <p:cNvSpPr>
            <a:spLocks noChangeArrowheads="1"/>
          </p:cNvSpPr>
          <p:nvPr/>
        </p:nvSpPr>
        <p:spPr bwMode="auto">
          <a:xfrm>
            <a:off x="2483768" y="1709976"/>
            <a:ext cx="957706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5400" dirty="0">
                <a:blipFill>
                  <a:blip r:embed="rId4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r>
              <a:rPr lang="zh-CN" altLang="en-US" sz="5400" dirty="0" smtClean="0">
                <a:blipFill>
                  <a:blip r:embed="rId4"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功能展示</a:t>
            </a:r>
            <a:endParaRPr lang="zh-CN" altLang="en-US" sz="5400" dirty="0">
              <a:blipFill>
                <a:blip r:embed="rId4"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752" y="2427734"/>
            <a:ext cx="5404115" cy="905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23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99542"/>
            <a:ext cx="3727296" cy="3672408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654708" y="699542"/>
            <a:ext cx="3035605" cy="2380492"/>
            <a:chOff x="5245400" y="980650"/>
            <a:chExt cx="5070968" cy="3976603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589639"/>
              <a:ext cx="4968552" cy="3367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账号密码正确 并且选择身份按钮选择正确，才可登录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不同的身份会进入不同的主页面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登录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27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99597"/>
            <a:ext cx="4176464" cy="3616369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654708" y="699542"/>
            <a:ext cx="3035605" cy="2380492"/>
            <a:chOff x="5245400" y="980650"/>
            <a:chExt cx="5070968" cy="3976602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589639"/>
              <a:ext cx="4968552" cy="3367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只能看不能改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学分：该生的授课教师打分超过</a:t>
              </a:r>
              <a:r>
                <a:rPr lang="en-US" altLang="zh-CN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60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分，即可得到该课程的学分，数据库会立即更新学分。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个人信息</a:t>
              </a:r>
              <a:endParaRPr lang="zh-CN" altLang="en-US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112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4608512" cy="3312368"/>
          </a:xfrm>
          <a:prstGeom prst="rect">
            <a:avLst/>
          </a:prstGeom>
        </p:spPr>
      </p:pic>
      <p:grpSp>
        <p:nvGrpSpPr>
          <p:cNvPr id="43" name="组合 42"/>
          <p:cNvGrpSpPr/>
          <p:nvPr/>
        </p:nvGrpSpPr>
        <p:grpSpPr>
          <a:xfrm>
            <a:off x="4860032" y="1995686"/>
            <a:ext cx="3035605" cy="1226330"/>
            <a:chOff x="5245400" y="980650"/>
            <a:chExt cx="5070968" cy="2048579"/>
          </a:xfrm>
        </p:grpSpPr>
        <p:sp>
          <p:nvSpPr>
            <p:cNvPr id="44" name="文本框 43"/>
            <p:cNvSpPr txBox="1"/>
            <p:nvPr/>
          </p:nvSpPr>
          <p:spPr>
            <a:xfrm>
              <a:off x="5347816" y="1589639"/>
              <a:ext cx="4968552" cy="143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1400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原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密码跟登录密码一致 </a:t>
              </a:r>
              <a:endParaRPr lang="en-US" altLang="zh-CN" sz="1400" dirty="0" smtClean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1400" dirty="0" smtClean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修改成功会重新登录</a:t>
              </a:r>
              <a:endParaRPr lang="zh-CN" altLang="en-US" sz="1400" dirty="0">
                <a:solidFill>
                  <a:schemeClr val="accent2"/>
                </a:solidFill>
                <a:latin typeface="inpin heiti" charset="-122"/>
                <a:ea typeface="inpin heiti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245400" y="980650"/>
              <a:ext cx="4654362" cy="668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bg1">
                      <a:lumMod val="95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accent2"/>
                  </a:solidFill>
                  <a:latin typeface="inpin heiti" charset="-122"/>
                  <a:ea typeface="inpin heiti" charset="-122"/>
                </a:rPr>
                <a:t>修改密码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707904" y="195486"/>
            <a:ext cx="1832744" cy="369332"/>
          </a:xfrm>
          <a:prstGeom prst="rect">
            <a:avLst/>
          </a:prstGeom>
          <a:noFill/>
          <a:effectLst>
            <a:innerShdw blurRad="63500" dist="17526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blipFill dpi="0"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inpin heiti" charset="-122"/>
                <a:ea typeface="inpin heiti" charset="-122"/>
              </a:rPr>
              <a:t>学生</a:t>
            </a:r>
            <a:endParaRPr lang="zh-CN" altLang="en-US" dirty="0"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atin typeface="inpin heiti" charset="-122"/>
              <a:ea typeface="inpin heit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64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创意卡通PPT模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3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8"/>
</p:tagLst>
</file>

<file path=ppt/theme/theme1.xml><?xml version="1.0" encoding="utf-8"?>
<a:theme xmlns:a="http://schemas.openxmlformats.org/drawingml/2006/main" name="第一PPT，www.1ppt.com">
  <a:themeElements>
    <a:clrScheme name="自定义 3282">
      <a:dk1>
        <a:srgbClr val="3FB2E5"/>
      </a:dk1>
      <a:lt1>
        <a:srgbClr val="C56DB4"/>
      </a:lt1>
      <a:dk2>
        <a:srgbClr val="56B52F"/>
      </a:dk2>
      <a:lt2>
        <a:srgbClr val="EE6EA2"/>
      </a:lt2>
      <a:accent1>
        <a:srgbClr val="1C1C1C"/>
      </a:accent1>
      <a:accent2>
        <a:srgbClr val="FFFFFF"/>
      </a:accent2>
      <a:accent3>
        <a:srgbClr val="1C1C1C"/>
      </a:accent3>
      <a:accent4>
        <a:srgbClr val="080808"/>
      </a:accent4>
      <a:accent5>
        <a:srgbClr val="080808"/>
      </a:accent5>
      <a:accent6>
        <a:srgbClr val="080808"/>
      </a:accent6>
      <a:hlink>
        <a:srgbClr val="080808"/>
      </a:hlink>
      <a:folHlink>
        <a:srgbClr val="08080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全屏显示(16:9)</PresentationFormat>
  <Paragraphs>144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创意黑板粉笔</dc:title>
  <dc:creator/>
  <cp:keywords>www.1ppt.com</cp:keywords>
  <dc:description>www.1ppt.com</dc:description>
  <cp:lastModifiedBy/>
  <cp:revision>1</cp:revision>
  <dcterms:created xsi:type="dcterms:W3CDTF">2017-04-06T13:44:25Z</dcterms:created>
  <dcterms:modified xsi:type="dcterms:W3CDTF">2019-07-20T10:14:15Z</dcterms:modified>
</cp:coreProperties>
</file>