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83" r:id="rId4"/>
    <p:sldId id="284" r:id="rId5"/>
    <p:sldId id="285" r:id="rId6"/>
    <p:sldId id="286" r:id="rId7"/>
    <p:sldId id="301" r:id="rId8"/>
    <p:sldId id="287" r:id="rId9"/>
    <p:sldId id="288" r:id="rId10"/>
    <p:sldId id="290" r:id="rId11"/>
    <p:sldId id="302" r:id="rId12"/>
    <p:sldId id="291" r:id="rId13"/>
    <p:sldId id="292" r:id="rId14"/>
    <p:sldId id="293" r:id="rId15"/>
    <p:sldId id="303" r:id="rId16"/>
    <p:sldId id="273" r:id="rId17"/>
    <p:sldId id="274" r:id="rId18"/>
    <p:sldId id="294" r:id="rId19"/>
    <p:sldId id="304" r:id="rId20"/>
    <p:sldId id="295" r:id="rId21"/>
    <p:sldId id="296" r:id="rId22"/>
    <p:sldId id="297" r:id="rId23"/>
    <p:sldId id="298" r:id="rId24"/>
    <p:sldId id="299" r:id="rId25"/>
    <p:sldId id="300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18171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81717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6-4F0D-8977-FEE21BB50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96-4F0D-8977-FEE21BB50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889215"/>
        <c:axId val="375291023"/>
      </c:areaChart>
      <c:dateAx>
        <c:axId val="37088921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291023"/>
        <c:crosses val="autoZero"/>
        <c:auto val="1"/>
        <c:lblOffset val="100"/>
        <c:baseTimeUnit val="days"/>
      </c:dateAx>
      <c:valAx>
        <c:axId val="37529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889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48-4A22-8892-84D8E5F401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48-4A22-8892-84D8E5F401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048-4A22-8892-84D8E5F40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3075023"/>
        <c:axId val="564669439"/>
      </c:barChart>
      <c:catAx>
        <c:axId val="42307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669439"/>
        <c:crosses val="autoZero"/>
        <c:auto val="1"/>
        <c:lblAlgn val="ctr"/>
        <c:lblOffset val="100"/>
        <c:noMultiLvlLbl val="0"/>
      </c:catAx>
      <c:valAx>
        <c:axId val="564669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7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8171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4-4222-96DF-EC005F6C66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4-4222-96DF-EC005F6C66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9A4-4222-96DF-EC005F6C6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8735263"/>
        <c:axId val="484998111"/>
      </c:barChart>
      <c:catAx>
        <c:axId val="41873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98111"/>
        <c:crosses val="autoZero"/>
        <c:auto val="1"/>
        <c:lblAlgn val="ctr"/>
        <c:lblOffset val="100"/>
        <c:noMultiLvlLbl val="0"/>
      </c:catAx>
      <c:valAx>
        <c:axId val="48499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3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7-4E6B-A070-DC484F870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581471"/>
        <c:axId val="488804415"/>
      </c:barChart>
      <c:catAx>
        <c:axId val="42158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04415"/>
        <c:crosses val="autoZero"/>
        <c:auto val="1"/>
        <c:lblAlgn val="ctr"/>
        <c:lblOffset val="100"/>
        <c:noMultiLvlLbl val="0"/>
      </c:catAx>
      <c:valAx>
        <c:axId val="48880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8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8171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5-42C2-AF8E-51922DB5B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337599"/>
        <c:axId val="485006431"/>
      </c:barChart>
      <c:catAx>
        <c:axId val="1743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006431"/>
        <c:crosses val="autoZero"/>
        <c:auto val="1"/>
        <c:lblAlgn val="ctr"/>
        <c:lblOffset val="100"/>
        <c:noMultiLvlLbl val="0"/>
      </c:catAx>
      <c:valAx>
        <c:axId val="48500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181717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892-42B5-9554-3AB0916A7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750415"/>
        <c:axId val="484995615"/>
      </c:barChart>
      <c:catAx>
        <c:axId val="486750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95615"/>
        <c:crosses val="autoZero"/>
        <c:auto val="1"/>
        <c:lblAlgn val="ctr"/>
        <c:lblOffset val="100"/>
        <c:noMultiLvlLbl val="0"/>
      </c:catAx>
      <c:valAx>
        <c:axId val="48499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5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8171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D7-4A6C-9BD9-EC7FEE385555}"/>
              </c:ext>
            </c:extLst>
          </c:dPt>
          <c:dPt>
            <c:idx val="1"/>
            <c:bubble3D val="0"/>
            <c:spPr>
              <a:solidFill>
                <a:srgbClr val="00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AD7-4A6C-9BD9-EC7FEE3855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C4-49B5-B072-254FE3D7BED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7-4A6C-9BD9-EC7FEE385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8171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C-4294-B309-52BF504FC7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C-4294-B309-52BF504FC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0257647"/>
        <c:axId val="568555375"/>
      </c:barChart>
      <c:catAx>
        <c:axId val="42025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55375"/>
        <c:crosses val="autoZero"/>
        <c:auto val="1"/>
        <c:lblAlgn val="ctr"/>
        <c:lblOffset val="100"/>
        <c:noMultiLvlLbl val="0"/>
      </c:catAx>
      <c:valAx>
        <c:axId val="56855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5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D68F920-0FB6-4370-91E1-E3BA987D47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13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3E5D71-AA6B-4E40-8288-B3E95F6602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2010" cy="3429000"/>
          </a:xfrm>
          <a:custGeom>
            <a:avLst/>
            <a:gdLst>
              <a:gd name="connsiteX0" fmla="*/ 0 w 4365590"/>
              <a:gd name="connsiteY0" fmla="*/ 0 h 3429000"/>
              <a:gd name="connsiteX1" fmla="*/ 4365590 w 4365590"/>
              <a:gd name="connsiteY1" fmla="*/ 0 h 3429000"/>
              <a:gd name="connsiteX2" fmla="*/ 4365590 w 4365590"/>
              <a:gd name="connsiteY2" fmla="*/ 3429000 h 3429000"/>
              <a:gd name="connsiteX3" fmla="*/ 0 w 43655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5590" h="3429000">
                <a:moveTo>
                  <a:pt x="0" y="0"/>
                </a:moveTo>
                <a:lnTo>
                  <a:pt x="4365590" y="0"/>
                </a:lnTo>
                <a:lnTo>
                  <a:pt x="436559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06B620-16DF-482D-8ED2-86B181156A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72010" y="0"/>
            <a:ext cx="4365590" cy="3429000"/>
          </a:xfrm>
          <a:custGeom>
            <a:avLst/>
            <a:gdLst>
              <a:gd name="connsiteX0" fmla="*/ 0 w 4365590"/>
              <a:gd name="connsiteY0" fmla="*/ 0 h 3429000"/>
              <a:gd name="connsiteX1" fmla="*/ 4365590 w 4365590"/>
              <a:gd name="connsiteY1" fmla="*/ 0 h 3429000"/>
              <a:gd name="connsiteX2" fmla="*/ 4365590 w 4365590"/>
              <a:gd name="connsiteY2" fmla="*/ 3429000 h 3429000"/>
              <a:gd name="connsiteX3" fmla="*/ 0 w 43655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5590" h="3429000">
                <a:moveTo>
                  <a:pt x="0" y="0"/>
                </a:moveTo>
                <a:lnTo>
                  <a:pt x="4365590" y="0"/>
                </a:lnTo>
                <a:lnTo>
                  <a:pt x="436559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1F274A-452F-4BCB-B89B-190CB4B91A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20" y="3429000"/>
            <a:ext cx="4365590" cy="3429000"/>
          </a:xfrm>
          <a:custGeom>
            <a:avLst/>
            <a:gdLst>
              <a:gd name="connsiteX0" fmla="*/ 0 w 4365590"/>
              <a:gd name="connsiteY0" fmla="*/ 0 h 3429000"/>
              <a:gd name="connsiteX1" fmla="*/ 4365590 w 4365590"/>
              <a:gd name="connsiteY1" fmla="*/ 0 h 3429000"/>
              <a:gd name="connsiteX2" fmla="*/ 4365590 w 4365590"/>
              <a:gd name="connsiteY2" fmla="*/ 3429000 h 3429000"/>
              <a:gd name="connsiteX3" fmla="*/ 0 w 43655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5590" h="3429000">
                <a:moveTo>
                  <a:pt x="0" y="0"/>
                </a:moveTo>
                <a:lnTo>
                  <a:pt x="4365590" y="0"/>
                </a:lnTo>
                <a:lnTo>
                  <a:pt x="436559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10025EA-ACFA-4591-A34A-1A18D99CF1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65590" y="3429000"/>
            <a:ext cx="4365590" cy="3429000"/>
          </a:xfrm>
          <a:custGeom>
            <a:avLst/>
            <a:gdLst>
              <a:gd name="connsiteX0" fmla="*/ 0 w 4365590"/>
              <a:gd name="connsiteY0" fmla="*/ 0 h 3429000"/>
              <a:gd name="connsiteX1" fmla="*/ 4365590 w 4365590"/>
              <a:gd name="connsiteY1" fmla="*/ 0 h 3429000"/>
              <a:gd name="connsiteX2" fmla="*/ 4365590 w 4365590"/>
              <a:gd name="connsiteY2" fmla="*/ 3429000 h 3429000"/>
              <a:gd name="connsiteX3" fmla="*/ 0 w 43655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5590" h="3429000">
                <a:moveTo>
                  <a:pt x="0" y="0"/>
                </a:moveTo>
                <a:lnTo>
                  <a:pt x="4365590" y="0"/>
                </a:lnTo>
                <a:lnTo>
                  <a:pt x="436559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687F94-782E-419D-9C35-84A93212E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77120" y="1548170"/>
            <a:ext cx="975360" cy="975360"/>
          </a:xfrm>
          <a:custGeom>
            <a:avLst/>
            <a:gdLst>
              <a:gd name="connsiteX0" fmla="*/ 0 w 975360"/>
              <a:gd name="connsiteY0" fmla="*/ 0 h 975360"/>
              <a:gd name="connsiteX1" fmla="*/ 975360 w 975360"/>
              <a:gd name="connsiteY1" fmla="*/ 0 h 975360"/>
              <a:gd name="connsiteX2" fmla="*/ 975360 w 975360"/>
              <a:gd name="connsiteY2" fmla="*/ 975360 h 975360"/>
              <a:gd name="connsiteX3" fmla="*/ 0 w 975360"/>
              <a:gd name="connsiteY3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" h="975360">
                <a:moveTo>
                  <a:pt x="0" y="0"/>
                </a:moveTo>
                <a:lnTo>
                  <a:pt x="975360" y="0"/>
                </a:lnTo>
                <a:lnTo>
                  <a:pt x="975360" y="975360"/>
                </a:lnTo>
                <a:lnTo>
                  <a:pt x="0" y="975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5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9" grpId="0" animBg="1"/>
      <p:bldP spid="2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F65C02-02F0-4629-9462-90CD6CB54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B0829F-219F-44A0-80B3-59A7A79BB2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9BA309-5D7E-499B-9F47-2A4FFC3BE1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05" y="2252305"/>
            <a:ext cx="2353390" cy="2353390"/>
          </a:xfrm>
          <a:custGeom>
            <a:avLst/>
            <a:gdLst>
              <a:gd name="connsiteX0" fmla="*/ 0 w 2353390"/>
              <a:gd name="connsiteY0" fmla="*/ 0 h 2353390"/>
              <a:gd name="connsiteX1" fmla="*/ 2353390 w 2353390"/>
              <a:gd name="connsiteY1" fmla="*/ 0 h 2353390"/>
              <a:gd name="connsiteX2" fmla="*/ 2353390 w 2353390"/>
              <a:gd name="connsiteY2" fmla="*/ 2353390 h 2353390"/>
              <a:gd name="connsiteX3" fmla="*/ 0 w 2353390"/>
              <a:gd name="connsiteY3" fmla="*/ 2353390 h 23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390" h="2353390">
                <a:moveTo>
                  <a:pt x="0" y="0"/>
                </a:moveTo>
                <a:lnTo>
                  <a:pt x="2353390" y="0"/>
                </a:lnTo>
                <a:lnTo>
                  <a:pt x="2353390" y="2353390"/>
                </a:lnTo>
                <a:lnTo>
                  <a:pt x="0" y="2353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6E152B-A260-4B35-BD11-7D1FC47B11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59652" y="2252305"/>
            <a:ext cx="2353390" cy="2353390"/>
          </a:xfrm>
          <a:custGeom>
            <a:avLst/>
            <a:gdLst>
              <a:gd name="connsiteX0" fmla="*/ 0 w 2353390"/>
              <a:gd name="connsiteY0" fmla="*/ 0 h 2353390"/>
              <a:gd name="connsiteX1" fmla="*/ 2353390 w 2353390"/>
              <a:gd name="connsiteY1" fmla="*/ 0 h 2353390"/>
              <a:gd name="connsiteX2" fmla="*/ 2353390 w 2353390"/>
              <a:gd name="connsiteY2" fmla="*/ 2353390 h 2353390"/>
              <a:gd name="connsiteX3" fmla="*/ 0 w 2353390"/>
              <a:gd name="connsiteY3" fmla="*/ 2353390 h 23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390" h="2353390">
                <a:moveTo>
                  <a:pt x="0" y="0"/>
                </a:moveTo>
                <a:lnTo>
                  <a:pt x="2353390" y="0"/>
                </a:lnTo>
                <a:lnTo>
                  <a:pt x="2353390" y="2353390"/>
                </a:lnTo>
                <a:lnTo>
                  <a:pt x="0" y="2353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45EFCA0-1D43-4AB4-B00E-D5F9D5CB79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8957" y="2252305"/>
            <a:ext cx="2353390" cy="2353390"/>
          </a:xfrm>
          <a:custGeom>
            <a:avLst/>
            <a:gdLst>
              <a:gd name="connsiteX0" fmla="*/ 0 w 2353390"/>
              <a:gd name="connsiteY0" fmla="*/ 0 h 2353390"/>
              <a:gd name="connsiteX1" fmla="*/ 2353390 w 2353390"/>
              <a:gd name="connsiteY1" fmla="*/ 0 h 2353390"/>
              <a:gd name="connsiteX2" fmla="*/ 2353390 w 2353390"/>
              <a:gd name="connsiteY2" fmla="*/ 2353390 h 2353390"/>
              <a:gd name="connsiteX3" fmla="*/ 0 w 2353390"/>
              <a:gd name="connsiteY3" fmla="*/ 2353390 h 23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390" h="2353390">
                <a:moveTo>
                  <a:pt x="0" y="0"/>
                </a:moveTo>
                <a:lnTo>
                  <a:pt x="2353390" y="0"/>
                </a:lnTo>
                <a:lnTo>
                  <a:pt x="2353390" y="2353390"/>
                </a:lnTo>
                <a:lnTo>
                  <a:pt x="0" y="2353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5AFB8F6-AD5B-481F-B070-B927A4141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96105" y="2252305"/>
            <a:ext cx="2353390" cy="2353390"/>
          </a:xfrm>
          <a:custGeom>
            <a:avLst/>
            <a:gdLst>
              <a:gd name="connsiteX0" fmla="*/ 0 w 2353390"/>
              <a:gd name="connsiteY0" fmla="*/ 0 h 2353390"/>
              <a:gd name="connsiteX1" fmla="*/ 2353390 w 2353390"/>
              <a:gd name="connsiteY1" fmla="*/ 0 h 2353390"/>
              <a:gd name="connsiteX2" fmla="*/ 2353390 w 2353390"/>
              <a:gd name="connsiteY2" fmla="*/ 2353390 h 2353390"/>
              <a:gd name="connsiteX3" fmla="*/ 0 w 2353390"/>
              <a:gd name="connsiteY3" fmla="*/ 2353390 h 23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390" h="2353390">
                <a:moveTo>
                  <a:pt x="0" y="0"/>
                </a:moveTo>
                <a:lnTo>
                  <a:pt x="2353390" y="0"/>
                </a:lnTo>
                <a:lnTo>
                  <a:pt x="2353390" y="2353390"/>
                </a:lnTo>
                <a:lnTo>
                  <a:pt x="0" y="2353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9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D7EA395-590F-413F-90E9-40852D886ED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003640" y="2960520"/>
            <a:ext cx="5518800" cy="356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2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EE4DBAF0-90CF-4AAF-B1F4-7A105581707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096000" y="570506"/>
            <a:ext cx="5518800" cy="4352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8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77E0D1A-2EB1-4A53-9F36-3DBC11C4FF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926758" y="700003"/>
            <a:ext cx="4795200" cy="541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7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5118ECE1-F537-4B3A-9CAB-8BC55183DE1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60094" y="707923"/>
            <a:ext cx="2937600" cy="3718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49D4335D-A8BC-4F48-9924-B2F6796D1BE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622782" y="707923"/>
            <a:ext cx="2937600" cy="3718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Chart Placeholder 6">
            <a:extLst>
              <a:ext uri="{FF2B5EF4-FFF2-40B4-BE49-F238E27FC236}">
                <a16:creationId xmlns:a16="http://schemas.microsoft.com/office/drawing/2014/main" id="{1DCA4EBD-B8DD-4D81-807F-ECC61663007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691856" y="707923"/>
            <a:ext cx="2937600" cy="3718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33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4D7FAE0F-4F79-4E0A-A6CE-C63F1D1F71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43355" y="1382388"/>
            <a:ext cx="4453200" cy="40932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6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AFCBE064-39FB-4C02-8785-6F985F65554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925937" y="934720"/>
            <a:ext cx="4435200" cy="4989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1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C9D83D-1755-44EF-B94B-CBAE9A533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8451" cy="6857998"/>
          </a:xfrm>
          <a:custGeom>
            <a:avLst/>
            <a:gdLst>
              <a:gd name="connsiteX0" fmla="*/ 0 w 6538451"/>
              <a:gd name="connsiteY0" fmla="*/ 0 h 6857998"/>
              <a:gd name="connsiteX1" fmla="*/ 5230761 w 6538451"/>
              <a:gd name="connsiteY1" fmla="*/ 0 h 6857998"/>
              <a:gd name="connsiteX2" fmla="*/ 6538451 w 6538451"/>
              <a:gd name="connsiteY2" fmla="*/ 6857998 h 6857998"/>
              <a:gd name="connsiteX3" fmla="*/ 0 w 6538451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8451" h="6857998">
                <a:moveTo>
                  <a:pt x="0" y="0"/>
                </a:moveTo>
                <a:lnTo>
                  <a:pt x="5230761" y="0"/>
                </a:lnTo>
                <a:lnTo>
                  <a:pt x="6538451" y="6857998"/>
                </a:lnTo>
                <a:lnTo>
                  <a:pt x="0" y="685799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4E9933-4903-45BE-A392-ABD2E1C8F9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75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CEA19E-0B86-40FE-AF65-4C30B6645E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6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F6645B-796A-4B4F-931F-169693FAA6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91E0DF2-35BD-46A9-A7F5-AF11E5DBFE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8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FDA9C3-DB10-4F35-A2FB-D4D9E026A3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5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DA846C-2A8B-4AFD-8762-4E237BB657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9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0DE11-40C6-4FAC-AFFB-D1409FCA5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54400" y="0"/>
            <a:ext cx="5283200" cy="6858000"/>
          </a:xfrm>
          <a:custGeom>
            <a:avLst/>
            <a:gdLst>
              <a:gd name="connsiteX0" fmla="*/ 0 w 5283200"/>
              <a:gd name="connsiteY0" fmla="*/ 0 h 6858000"/>
              <a:gd name="connsiteX1" fmla="*/ 5283200 w 5283200"/>
              <a:gd name="connsiteY1" fmla="*/ 0 h 6858000"/>
              <a:gd name="connsiteX2" fmla="*/ 5283200 w 5283200"/>
              <a:gd name="connsiteY2" fmla="*/ 6858000 h 6858000"/>
              <a:gd name="connsiteX3" fmla="*/ 0 w 5283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6858000">
                <a:moveTo>
                  <a:pt x="0" y="0"/>
                </a:moveTo>
                <a:lnTo>
                  <a:pt x="5283200" y="0"/>
                </a:lnTo>
                <a:lnTo>
                  <a:pt x="52832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E8DEB2-E738-4F08-9F02-24232209D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77120" y="1548170"/>
            <a:ext cx="975360" cy="975360"/>
          </a:xfrm>
          <a:custGeom>
            <a:avLst/>
            <a:gdLst>
              <a:gd name="connsiteX0" fmla="*/ 0 w 975360"/>
              <a:gd name="connsiteY0" fmla="*/ 0 h 975360"/>
              <a:gd name="connsiteX1" fmla="*/ 975360 w 975360"/>
              <a:gd name="connsiteY1" fmla="*/ 0 h 975360"/>
              <a:gd name="connsiteX2" fmla="*/ 975360 w 975360"/>
              <a:gd name="connsiteY2" fmla="*/ 975360 h 975360"/>
              <a:gd name="connsiteX3" fmla="*/ 0 w 975360"/>
              <a:gd name="connsiteY3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" h="975360">
                <a:moveTo>
                  <a:pt x="0" y="0"/>
                </a:moveTo>
                <a:lnTo>
                  <a:pt x="975360" y="0"/>
                </a:lnTo>
                <a:lnTo>
                  <a:pt x="975360" y="975360"/>
                </a:lnTo>
                <a:lnTo>
                  <a:pt x="0" y="9753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83786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887963-2767-47F8-81FA-9999E52550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043"/>
            <a:ext cx="4064000" cy="2571031"/>
          </a:xfrm>
          <a:custGeom>
            <a:avLst/>
            <a:gdLst>
              <a:gd name="connsiteX0" fmla="*/ 0 w 4064000"/>
              <a:gd name="connsiteY0" fmla="*/ 0 h 2571031"/>
              <a:gd name="connsiteX1" fmla="*/ 4064000 w 4064000"/>
              <a:gd name="connsiteY1" fmla="*/ 0 h 2571031"/>
              <a:gd name="connsiteX2" fmla="*/ 4064000 w 4064000"/>
              <a:gd name="connsiteY2" fmla="*/ 2571031 h 2571031"/>
              <a:gd name="connsiteX3" fmla="*/ 0 w 4064000"/>
              <a:gd name="connsiteY3" fmla="*/ 2571031 h 257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1031">
                <a:moveTo>
                  <a:pt x="0" y="0"/>
                </a:moveTo>
                <a:lnTo>
                  <a:pt x="4064000" y="0"/>
                </a:lnTo>
                <a:lnTo>
                  <a:pt x="4064000" y="2571031"/>
                </a:lnTo>
                <a:lnTo>
                  <a:pt x="0" y="257103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63515B9-3347-4F10-A5EC-F2153D761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000" y="-4043"/>
            <a:ext cx="4064000" cy="5147541"/>
          </a:xfrm>
          <a:custGeom>
            <a:avLst/>
            <a:gdLst>
              <a:gd name="connsiteX0" fmla="*/ 0 w 4064000"/>
              <a:gd name="connsiteY0" fmla="*/ 0 h 5147541"/>
              <a:gd name="connsiteX1" fmla="*/ 4064000 w 4064000"/>
              <a:gd name="connsiteY1" fmla="*/ 0 h 5147541"/>
              <a:gd name="connsiteX2" fmla="*/ 4064000 w 4064000"/>
              <a:gd name="connsiteY2" fmla="*/ 5147541 h 5147541"/>
              <a:gd name="connsiteX3" fmla="*/ 0 w 4064000"/>
              <a:gd name="connsiteY3" fmla="*/ 5147541 h 514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5147541">
                <a:moveTo>
                  <a:pt x="0" y="0"/>
                </a:moveTo>
                <a:lnTo>
                  <a:pt x="4064000" y="0"/>
                </a:lnTo>
                <a:lnTo>
                  <a:pt x="4064000" y="5147541"/>
                </a:lnTo>
                <a:lnTo>
                  <a:pt x="0" y="514754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3A6066E-2DF5-465C-AC2D-248B1A84F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571750"/>
            <a:ext cx="4064000" cy="2571749"/>
          </a:xfrm>
          <a:custGeom>
            <a:avLst/>
            <a:gdLst>
              <a:gd name="connsiteX0" fmla="*/ 0 w 4064000"/>
              <a:gd name="connsiteY0" fmla="*/ 0 h 2571749"/>
              <a:gd name="connsiteX1" fmla="*/ 4064000 w 4064000"/>
              <a:gd name="connsiteY1" fmla="*/ 0 h 2571749"/>
              <a:gd name="connsiteX2" fmla="*/ 4064000 w 4064000"/>
              <a:gd name="connsiteY2" fmla="*/ 2571749 h 2571749"/>
              <a:gd name="connsiteX3" fmla="*/ 0 w 4064000"/>
              <a:gd name="connsiteY3" fmla="*/ 2571749 h 25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1749">
                <a:moveTo>
                  <a:pt x="0" y="0"/>
                </a:moveTo>
                <a:lnTo>
                  <a:pt x="4064000" y="0"/>
                </a:lnTo>
                <a:lnTo>
                  <a:pt x="4064000" y="2571749"/>
                </a:lnTo>
                <a:lnTo>
                  <a:pt x="0" y="25717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D8D6558-8FAF-43D3-BC13-7EE9D4B503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-4044"/>
            <a:ext cx="4064000" cy="2571032"/>
          </a:xfrm>
          <a:custGeom>
            <a:avLst/>
            <a:gdLst>
              <a:gd name="connsiteX0" fmla="*/ 0 w 4064000"/>
              <a:gd name="connsiteY0" fmla="*/ 0 h 2571032"/>
              <a:gd name="connsiteX1" fmla="*/ 4064000 w 4064000"/>
              <a:gd name="connsiteY1" fmla="*/ 0 h 2571032"/>
              <a:gd name="connsiteX2" fmla="*/ 4064000 w 4064000"/>
              <a:gd name="connsiteY2" fmla="*/ 2571032 h 2571032"/>
              <a:gd name="connsiteX3" fmla="*/ 0 w 4064000"/>
              <a:gd name="connsiteY3" fmla="*/ 2571032 h 257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1032">
                <a:moveTo>
                  <a:pt x="0" y="0"/>
                </a:moveTo>
                <a:lnTo>
                  <a:pt x="4064000" y="0"/>
                </a:lnTo>
                <a:lnTo>
                  <a:pt x="4064000" y="2571032"/>
                </a:lnTo>
                <a:lnTo>
                  <a:pt x="0" y="257103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15F0B9B-DB9E-4C7D-9BC4-173E7F496D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2571749"/>
            <a:ext cx="4064000" cy="2571749"/>
          </a:xfrm>
          <a:custGeom>
            <a:avLst/>
            <a:gdLst>
              <a:gd name="connsiteX0" fmla="*/ 0 w 4064000"/>
              <a:gd name="connsiteY0" fmla="*/ 0 h 2571749"/>
              <a:gd name="connsiteX1" fmla="*/ 4064000 w 4064000"/>
              <a:gd name="connsiteY1" fmla="*/ 0 h 2571749"/>
              <a:gd name="connsiteX2" fmla="*/ 4064000 w 4064000"/>
              <a:gd name="connsiteY2" fmla="*/ 2571749 h 2571749"/>
              <a:gd name="connsiteX3" fmla="*/ 0 w 4064000"/>
              <a:gd name="connsiteY3" fmla="*/ 2571749 h 25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1749">
                <a:moveTo>
                  <a:pt x="0" y="0"/>
                </a:moveTo>
                <a:lnTo>
                  <a:pt x="4064000" y="0"/>
                </a:lnTo>
                <a:lnTo>
                  <a:pt x="4064000" y="2571749"/>
                </a:lnTo>
                <a:lnTo>
                  <a:pt x="0" y="25717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94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9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5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38D2EB-8423-4B37-A877-F4EBE407600A}"/>
              </a:ext>
            </a:extLst>
          </p:cNvPr>
          <p:cNvSpPr/>
          <p:nvPr/>
        </p:nvSpPr>
        <p:spPr>
          <a:xfrm>
            <a:off x="275303" y="275303"/>
            <a:ext cx="11641394" cy="6307394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C2DC9-0C14-4A9B-A47E-D6A76BA949C5}"/>
              </a:ext>
            </a:extLst>
          </p:cNvPr>
          <p:cNvGrpSpPr/>
          <p:nvPr/>
        </p:nvGrpSpPr>
        <p:grpSpPr>
          <a:xfrm>
            <a:off x="5237922" y="2589214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5916286-334F-461C-A3CE-A5B5135C4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B6EBE2AC-585E-478B-A1CE-347851CB0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0FC8D4-5CF6-4D43-8AA4-A9DDF4164C4C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pc="600" dirty="0">
                <a:ln w="38100">
                  <a:solidFill>
                    <a:srgbClr val="181717"/>
                  </a:solidFill>
                  <a:prstDash val="solid"/>
                </a:ln>
                <a:solidFill>
                  <a:srgbClr val="00FF99"/>
                </a:solidFill>
                <a:effectLst>
                  <a:innerShdw blurRad="114300">
                    <a:prstClr val="black"/>
                  </a:innerShdw>
                </a:effectLst>
                <a:latin typeface="Feast of Flesh BB" panose="02000506000000020004" pitchFamily="2" charset="0"/>
              </a:rPr>
              <a:t>ELEANOR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33436C-624D-493E-BCA3-757BAFA897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173861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516FE4-F383-410B-9057-033E65967FB4}"/>
              </a:ext>
            </a:extLst>
          </p:cNvPr>
          <p:cNvSpPr/>
          <p:nvPr/>
        </p:nvSpPr>
        <p:spPr>
          <a:xfrm>
            <a:off x="8737600" y="0"/>
            <a:ext cx="3454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6200DE-BE85-42CC-B682-ADA7C4C078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515B6-8918-454B-8279-31B7E2CA581B}"/>
              </a:ext>
            </a:extLst>
          </p:cNvPr>
          <p:cNvSpPr txBox="1"/>
          <p:nvPr/>
        </p:nvSpPr>
        <p:spPr>
          <a:xfrm>
            <a:off x="609600" y="5029200"/>
            <a:ext cx="221996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18CDD-D86D-4A80-91F9-7C6DFF62E981}"/>
              </a:ext>
            </a:extLst>
          </p:cNvPr>
          <p:cNvSpPr txBox="1"/>
          <p:nvPr/>
        </p:nvSpPr>
        <p:spPr>
          <a:xfrm>
            <a:off x="467360" y="836862"/>
            <a:ext cx="23622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center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AB564E-0C89-47C3-A4CF-CFCEE68946FE}"/>
              </a:ext>
            </a:extLst>
          </p:cNvPr>
          <p:cNvCxnSpPr>
            <a:cxnSpLocks/>
          </p:cNvCxnSpPr>
          <p:nvPr/>
        </p:nvCxnSpPr>
        <p:spPr>
          <a:xfrm>
            <a:off x="184404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54BB1A-033D-481A-A952-41196DFCE499}"/>
              </a:ext>
            </a:extLst>
          </p:cNvPr>
          <p:cNvCxnSpPr>
            <a:cxnSpLocks/>
          </p:cNvCxnSpPr>
          <p:nvPr/>
        </p:nvCxnSpPr>
        <p:spPr>
          <a:xfrm>
            <a:off x="5280660" y="6522720"/>
            <a:ext cx="16306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09A70-5BA2-4F3A-ACED-9CC814C95C75}"/>
              </a:ext>
            </a:extLst>
          </p:cNvPr>
          <p:cNvSpPr txBox="1"/>
          <p:nvPr/>
        </p:nvSpPr>
        <p:spPr>
          <a:xfrm>
            <a:off x="9260840" y="4871669"/>
            <a:ext cx="240792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E9639-444A-4E7B-B9D2-2C8547F4384D}"/>
              </a:ext>
            </a:extLst>
          </p:cNvPr>
          <p:cNvSpPr txBox="1"/>
          <p:nvPr/>
        </p:nvSpPr>
        <p:spPr>
          <a:xfrm>
            <a:off x="9260840" y="44233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0535C-7D70-4538-839A-FDE65075B5F8}"/>
              </a:ext>
            </a:extLst>
          </p:cNvPr>
          <p:cNvSpPr txBox="1"/>
          <p:nvPr/>
        </p:nvSpPr>
        <p:spPr>
          <a:xfrm>
            <a:off x="9260840" y="257815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600" dirty="0">
                <a:solidFill>
                  <a:srgbClr val="00FF99"/>
                </a:solidFill>
                <a:latin typeface="Telegrafico" panose="020B0603050202020204" pitchFamily="34" charset="0"/>
              </a:rPr>
              <a:t>TITLE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C6A88EF-EACF-4CC6-BCC3-C1CAEEFC0C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" r="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53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F70FF-214A-4328-9608-73BF30EC8B8E}"/>
              </a:ext>
            </a:extLst>
          </p:cNvPr>
          <p:cNvGrpSpPr/>
          <p:nvPr/>
        </p:nvGrpSpPr>
        <p:grpSpPr>
          <a:xfrm>
            <a:off x="5238715" y="2587625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C4F6110-3CE3-460F-AB9E-7DE273FEF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DFB5FD-5A57-405E-A972-C2251BB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28373B-8114-4336-BEBE-91AEEA28ADD2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third </a:t>
            </a:r>
            <a:r>
              <a:rPr lang="en-US" sz="6600" b="1" i="1" spc="6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F33F-622B-4A95-8460-FEA923E97D5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1E4C-94FF-4B95-8E05-CCEC25801FF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B7677-161E-4971-ACAB-BEC577E255E5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F80B4-0934-432F-8EF1-FF01112DCBC6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37345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C8C824-E115-4366-BF40-9A9DA750848C}"/>
              </a:ext>
            </a:extLst>
          </p:cNvPr>
          <p:cNvSpPr/>
          <p:nvPr/>
        </p:nvSpPr>
        <p:spPr>
          <a:xfrm>
            <a:off x="0" y="5143499"/>
            <a:ext cx="12192000" cy="17145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0B31C0-9E59-415E-A44E-AB67BA6D81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E036A-3C9A-4E14-B391-E2CEEC9E48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FA553F-DCF5-44E6-8236-1A590304AA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FE1C0E-A383-4015-9A6A-D33C1BD7B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7B2EB1-0FBD-47F2-9C13-E0423EF847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7DD3B-2888-4368-B676-9CDD0349759B}"/>
              </a:ext>
            </a:extLst>
          </p:cNvPr>
          <p:cNvSpPr txBox="1"/>
          <p:nvPr/>
        </p:nvSpPr>
        <p:spPr>
          <a:xfrm>
            <a:off x="2700759" y="5832369"/>
            <a:ext cx="6790482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64FBC-1F16-4960-AEE1-C0E0FC63C61C}"/>
              </a:ext>
            </a:extLst>
          </p:cNvPr>
          <p:cNvSpPr txBox="1"/>
          <p:nvPr/>
        </p:nvSpPr>
        <p:spPr>
          <a:xfrm>
            <a:off x="4892040" y="53840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B83B1-2EEA-4BC2-8AD8-080A3ECC32D2}"/>
              </a:ext>
            </a:extLst>
          </p:cNvPr>
          <p:cNvSpPr txBox="1"/>
          <p:nvPr/>
        </p:nvSpPr>
        <p:spPr>
          <a:xfrm rot="21077827">
            <a:off x="3194260" y="1505877"/>
            <a:ext cx="5803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We are</a:t>
            </a:r>
          </a:p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78ACC-AFE6-46AD-805A-0AD490429FC3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4F0F7-F1D1-4978-B25F-30B48A332FF8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26100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4902D2-7A51-4235-ADDC-C1AB6C941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1C226-1A21-4694-A51C-CA4930D19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9F42ED-350F-4F3A-9BFA-9C244083BF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FB0562-0379-42CD-AF74-6F64D93836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EA52B31-A999-455B-BE6E-DFD79B3500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" r="81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7436D-F4D8-4222-8C60-EE89CBB17DE5}"/>
              </a:ext>
            </a:extLst>
          </p:cNvPr>
          <p:cNvSpPr txBox="1"/>
          <p:nvPr/>
        </p:nvSpPr>
        <p:spPr>
          <a:xfrm>
            <a:off x="9260840" y="4871669"/>
            <a:ext cx="240792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DA367-4503-4B4A-95DC-7E1C7FB17529}"/>
              </a:ext>
            </a:extLst>
          </p:cNvPr>
          <p:cNvSpPr txBox="1"/>
          <p:nvPr/>
        </p:nvSpPr>
        <p:spPr>
          <a:xfrm>
            <a:off x="9260840" y="44233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67EFE-0391-4076-832A-1A9192521D2E}"/>
              </a:ext>
            </a:extLst>
          </p:cNvPr>
          <p:cNvSpPr txBox="1"/>
          <p:nvPr/>
        </p:nvSpPr>
        <p:spPr>
          <a:xfrm>
            <a:off x="9260840" y="257815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600" dirty="0">
                <a:solidFill>
                  <a:srgbClr val="00FF99"/>
                </a:solidFill>
                <a:latin typeface="Telegrafico" panose="020B0603050202020204" pitchFamily="34" charset="0"/>
              </a:rPr>
              <a:t>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F782C2-A51A-4F2F-BAB8-C7E84ADD7895}"/>
              </a:ext>
            </a:extLst>
          </p:cNvPr>
          <p:cNvSpPr/>
          <p:nvPr/>
        </p:nvSpPr>
        <p:spPr>
          <a:xfrm>
            <a:off x="2197770" y="1262468"/>
            <a:ext cx="4329220" cy="4329220"/>
          </a:xfrm>
          <a:custGeom>
            <a:avLst/>
            <a:gdLst>
              <a:gd name="connsiteX0" fmla="*/ 102550 w 4329220"/>
              <a:gd name="connsiteY0" fmla="*/ 110560 h 4329220"/>
              <a:gd name="connsiteX1" fmla="*/ 102550 w 4329220"/>
              <a:gd name="connsiteY1" fmla="*/ 4218660 h 4329220"/>
              <a:gd name="connsiteX2" fmla="*/ 4210650 w 4329220"/>
              <a:gd name="connsiteY2" fmla="*/ 4218660 h 4329220"/>
              <a:gd name="connsiteX3" fmla="*/ 4210650 w 4329220"/>
              <a:gd name="connsiteY3" fmla="*/ 110560 h 4329220"/>
              <a:gd name="connsiteX4" fmla="*/ 0 w 4329220"/>
              <a:gd name="connsiteY4" fmla="*/ 0 h 4329220"/>
              <a:gd name="connsiteX5" fmla="*/ 4329220 w 4329220"/>
              <a:gd name="connsiteY5" fmla="*/ 0 h 4329220"/>
              <a:gd name="connsiteX6" fmla="*/ 4329220 w 4329220"/>
              <a:gd name="connsiteY6" fmla="*/ 4329220 h 4329220"/>
              <a:gd name="connsiteX7" fmla="*/ 0 w 4329220"/>
              <a:gd name="connsiteY7" fmla="*/ 4329220 h 432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220" h="4329220">
                <a:moveTo>
                  <a:pt x="102550" y="110560"/>
                </a:moveTo>
                <a:lnTo>
                  <a:pt x="102550" y="4218660"/>
                </a:lnTo>
                <a:lnTo>
                  <a:pt x="4210650" y="4218660"/>
                </a:lnTo>
                <a:lnTo>
                  <a:pt x="4210650" y="110560"/>
                </a:lnTo>
                <a:close/>
                <a:moveTo>
                  <a:pt x="0" y="0"/>
                </a:moveTo>
                <a:lnTo>
                  <a:pt x="4329220" y="0"/>
                </a:lnTo>
                <a:lnTo>
                  <a:pt x="4329220" y="4329220"/>
                </a:lnTo>
                <a:lnTo>
                  <a:pt x="0" y="4329220"/>
                </a:lnTo>
                <a:close/>
              </a:path>
            </a:pathLst>
          </a:cu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7954C-F285-403D-8320-B150834A1F56}"/>
              </a:ext>
            </a:extLst>
          </p:cNvPr>
          <p:cNvSpPr txBox="1"/>
          <p:nvPr/>
        </p:nvSpPr>
        <p:spPr>
          <a:xfrm>
            <a:off x="2418735" y="3787069"/>
            <a:ext cx="324104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8923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283C24-A68E-48CD-9ABF-FE93EB0672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A93DE-A9AB-40D6-BE5E-5ED2E041DC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528A3-CCCC-43C2-BF25-7CD163502BA9}"/>
              </a:ext>
            </a:extLst>
          </p:cNvPr>
          <p:cNvSpPr txBox="1"/>
          <p:nvPr/>
        </p:nvSpPr>
        <p:spPr>
          <a:xfrm>
            <a:off x="3163747" y="2106146"/>
            <a:ext cx="5864506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5AA2D-856D-4D73-8AE8-5037E92B4D4D}"/>
              </a:ext>
            </a:extLst>
          </p:cNvPr>
          <p:cNvSpPr txBox="1"/>
          <p:nvPr/>
        </p:nvSpPr>
        <p:spPr>
          <a:xfrm>
            <a:off x="4892040" y="1657869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D7B8C-3F8B-4A45-9A45-FA01B9AB3A61}"/>
              </a:ext>
            </a:extLst>
          </p:cNvPr>
          <p:cNvSpPr txBox="1"/>
          <p:nvPr/>
        </p:nvSpPr>
        <p:spPr>
          <a:xfrm>
            <a:off x="139460" y="188182"/>
            <a:ext cx="1907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BD530-D062-4184-AF21-85F236961E7B}"/>
              </a:ext>
            </a:extLst>
          </p:cNvPr>
          <p:cNvSpPr txBox="1"/>
          <p:nvPr/>
        </p:nvSpPr>
        <p:spPr>
          <a:xfrm>
            <a:off x="139460" y="403626"/>
            <a:ext cx="8050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811D9-F95F-4DA1-93B8-E31E00918A4C}"/>
              </a:ext>
            </a:extLst>
          </p:cNvPr>
          <p:cNvSpPr txBox="1"/>
          <p:nvPr/>
        </p:nvSpPr>
        <p:spPr>
          <a:xfrm rot="21077827">
            <a:off x="3194260" y="4081671"/>
            <a:ext cx="5803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We are</a:t>
            </a:r>
          </a:p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F1C36-5D1D-463B-930E-0BEB4E2C0A62}"/>
              </a:ext>
            </a:extLst>
          </p:cNvPr>
          <p:cNvSpPr txBox="1"/>
          <p:nvPr/>
        </p:nvSpPr>
        <p:spPr>
          <a:xfrm>
            <a:off x="3925560" y="403626"/>
            <a:ext cx="43408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spc="-150" dirty="0">
                <a:solidFill>
                  <a:schemeClr val="bg1">
                    <a:lumMod val="95000"/>
                  </a:schemeClr>
                </a:solidFill>
                <a:latin typeface="Telegrafico" panose="020B0603050202020204" pitchFamily="34" charset="0"/>
              </a:rPr>
              <a:t>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1788B-729C-45A5-A83F-CD1758482CE7}"/>
              </a:ext>
            </a:extLst>
          </p:cNvPr>
          <p:cNvCxnSpPr>
            <a:cxnSpLocks/>
          </p:cNvCxnSpPr>
          <p:nvPr/>
        </p:nvCxnSpPr>
        <p:spPr>
          <a:xfrm flipV="1">
            <a:off x="11844764" y="4370054"/>
            <a:ext cx="0" cy="1546892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F70FF-214A-4328-9608-73BF30EC8B8E}"/>
              </a:ext>
            </a:extLst>
          </p:cNvPr>
          <p:cNvGrpSpPr/>
          <p:nvPr/>
        </p:nvGrpSpPr>
        <p:grpSpPr>
          <a:xfrm>
            <a:off x="5238715" y="2587625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C4F6110-3CE3-460F-AB9E-7DE273FEF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DFB5FD-5A57-405E-A972-C2251BB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28373B-8114-4336-BEBE-91AEEA28ADD2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fourth </a:t>
            </a:r>
            <a:r>
              <a:rPr lang="en-US" sz="6600" b="1" i="1" spc="6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F33F-622B-4A95-8460-FEA923E97D5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1E4C-94FF-4B95-8E05-CCEC25801FF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B7677-161E-4971-ACAB-BEC577E255E5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F80B4-0934-432F-8EF1-FF01112DCBC6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20499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E3D8375-A0A6-4732-BF5F-0A8A2A20CB44}"/>
              </a:ext>
            </a:extLst>
          </p:cNvPr>
          <p:cNvSpPr>
            <a:spLocks noEditPoints="1"/>
          </p:cNvSpPr>
          <p:nvPr/>
        </p:nvSpPr>
        <p:spPr bwMode="auto">
          <a:xfrm>
            <a:off x="2283387" y="983227"/>
            <a:ext cx="7625228" cy="4537588"/>
          </a:xfrm>
          <a:custGeom>
            <a:avLst/>
            <a:gdLst>
              <a:gd name="T0" fmla="*/ 19320 w 38490"/>
              <a:gd name="T1" fmla="*/ 7709 h 22900"/>
              <a:gd name="T2" fmla="*/ 18618 w 38490"/>
              <a:gd name="T3" fmla="*/ 9730 h 22900"/>
              <a:gd name="T4" fmla="*/ 17517 w 38490"/>
              <a:gd name="T5" fmla="*/ 13445 h 22900"/>
              <a:gd name="T6" fmla="*/ 18874 w 38490"/>
              <a:gd name="T7" fmla="*/ 12089 h 22900"/>
              <a:gd name="T8" fmla="*/ 19345 w 38490"/>
              <a:gd name="T9" fmla="*/ 15489 h 22900"/>
              <a:gd name="T10" fmla="*/ 22404 w 38490"/>
              <a:gd name="T11" fmla="*/ 17859 h 22900"/>
              <a:gd name="T12" fmla="*/ 20639 w 38490"/>
              <a:gd name="T13" fmla="*/ 7179 h 22900"/>
              <a:gd name="T14" fmla="*/ 22132 w 38490"/>
              <a:gd name="T15" fmla="*/ 5818 h 22900"/>
              <a:gd name="T16" fmla="*/ 28111 w 38490"/>
              <a:gd name="T17" fmla="*/ 13262 h 22900"/>
              <a:gd name="T18" fmla="*/ 25868 w 38490"/>
              <a:gd name="T19" fmla="*/ 3828 h 22900"/>
              <a:gd name="T20" fmla="*/ 31067 w 38490"/>
              <a:gd name="T21" fmla="*/ 14119 h 22900"/>
              <a:gd name="T22" fmla="*/ 32571 w 38490"/>
              <a:gd name="T23" fmla="*/ 10985 h 22900"/>
              <a:gd name="T24" fmla="*/ 33065 w 38490"/>
              <a:gd name="T25" fmla="*/ 6758 h 22900"/>
              <a:gd name="T26" fmla="*/ 31872 w 38490"/>
              <a:gd name="T27" fmla="*/ 2082 h 22900"/>
              <a:gd name="T28" fmla="*/ 34710 w 38490"/>
              <a:gd name="T29" fmla="*/ 1710 h 22900"/>
              <a:gd name="T30" fmla="*/ 29820 w 38490"/>
              <a:gd name="T31" fmla="*/ 2467 h 22900"/>
              <a:gd name="T32" fmla="*/ 24774 w 38490"/>
              <a:gd name="T33" fmla="*/ 6188 h 22900"/>
              <a:gd name="T34" fmla="*/ 20446 w 38490"/>
              <a:gd name="T35" fmla="*/ 4661 h 22900"/>
              <a:gd name="T36" fmla="*/ 21130 w 38490"/>
              <a:gd name="T37" fmla="*/ 6684 h 22900"/>
              <a:gd name="T38" fmla="*/ 11092 w 38490"/>
              <a:gd name="T39" fmla="*/ 20977 h 22900"/>
              <a:gd name="T40" fmla="*/ 12768 w 38490"/>
              <a:gd name="T41" fmla="*/ 18377 h 22900"/>
              <a:gd name="T42" fmla="*/ 10885 w 38490"/>
              <a:gd name="T43" fmla="*/ 13972 h 22900"/>
              <a:gd name="T44" fmla="*/ 9016 w 38490"/>
              <a:gd name="T45" fmla="*/ 4423 h 22900"/>
              <a:gd name="T46" fmla="*/ 8853 w 38490"/>
              <a:gd name="T47" fmla="*/ 9729 h 22900"/>
              <a:gd name="T48" fmla="*/ 11528 w 38490"/>
              <a:gd name="T49" fmla="*/ 9206 h 22900"/>
              <a:gd name="T50" fmla="*/ 9354 w 38490"/>
              <a:gd name="T51" fmla="*/ 7820 h 22900"/>
              <a:gd name="T52" fmla="*/ 10439 w 38490"/>
              <a:gd name="T53" fmla="*/ 4614 h 22900"/>
              <a:gd name="T54" fmla="*/ 11031 w 38490"/>
              <a:gd name="T55" fmla="*/ 5847 h 22900"/>
              <a:gd name="T56" fmla="*/ 10878 w 38490"/>
              <a:gd name="T57" fmla="*/ 3200 h 22900"/>
              <a:gd name="T58" fmla="*/ 8307 w 38490"/>
              <a:gd name="T59" fmla="*/ 4340 h 22900"/>
              <a:gd name="T60" fmla="*/ 6100 w 38490"/>
              <a:gd name="T61" fmla="*/ 3184 h 22900"/>
              <a:gd name="T62" fmla="*/ 3868 w 38490"/>
              <a:gd name="T63" fmla="*/ 2073 h 22900"/>
              <a:gd name="T64" fmla="*/ 1538 w 38490"/>
              <a:gd name="T65" fmla="*/ 4024 h 22900"/>
              <a:gd name="T66" fmla="*/ 4925 w 38490"/>
              <a:gd name="T67" fmla="*/ 11560 h 22900"/>
              <a:gd name="T68" fmla="*/ 11557 w 38490"/>
              <a:gd name="T69" fmla="*/ 2549 h 22900"/>
              <a:gd name="T70" fmla="*/ 9987 w 38490"/>
              <a:gd name="T71" fmla="*/ 2337 h 22900"/>
              <a:gd name="T72" fmla="*/ 13281 w 38490"/>
              <a:gd name="T73" fmla="*/ 3483 h 22900"/>
              <a:gd name="T74" fmla="*/ 16479 w 38490"/>
              <a:gd name="T75" fmla="*/ 3182 h 22900"/>
              <a:gd name="T76" fmla="*/ 14247 w 38490"/>
              <a:gd name="T77" fmla="*/ 5905 h 22900"/>
              <a:gd name="T78" fmla="*/ 16312 w 38490"/>
              <a:gd name="T79" fmla="*/ 628 h 22900"/>
              <a:gd name="T80" fmla="*/ 17895 w 38490"/>
              <a:gd name="T81" fmla="*/ 8015 h 22900"/>
              <a:gd name="T82" fmla="*/ 8753 w 38490"/>
              <a:gd name="T83" fmla="*/ 3793 h 22900"/>
              <a:gd name="T84" fmla="*/ 7053 w 38490"/>
              <a:gd name="T85" fmla="*/ 2949 h 22900"/>
              <a:gd name="T86" fmla="*/ 13661 w 38490"/>
              <a:gd name="T87" fmla="*/ 366 h 22900"/>
              <a:gd name="T88" fmla="*/ 10845 w 38490"/>
              <a:gd name="T89" fmla="*/ 1461 h 22900"/>
              <a:gd name="T90" fmla="*/ 2997 w 38490"/>
              <a:gd name="T91" fmla="*/ 5233 h 22900"/>
              <a:gd name="T92" fmla="*/ 34209 w 38490"/>
              <a:gd name="T93" fmla="*/ 16786 h 22900"/>
              <a:gd name="T94" fmla="*/ 35813 w 38490"/>
              <a:gd name="T95" fmla="*/ 15855 h 22900"/>
              <a:gd name="T96" fmla="*/ 25536 w 38490"/>
              <a:gd name="T97" fmla="*/ 1978 h 22900"/>
              <a:gd name="T98" fmla="*/ 31317 w 38490"/>
              <a:gd name="T99" fmla="*/ 15720 h 22900"/>
              <a:gd name="T100" fmla="*/ 11079 w 38490"/>
              <a:gd name="T101" fmla="*/ 4838 h 22900"/>
              <a:gd name="T102" fmla="*/ 9206 w 38490"/>
              <a:gd name="T103" fmla="*/ 1362 h 22900"/>
              <a:gd name="T104" fmla="*/ 27955 w 38490"/>
              <a:gd name="T105" fmla="*/ 2361 h 22900"/>
              <a:gd name="T106" fmla="*/ 900 w 38490"/>
              <a:gd name="T107" fmla="*/ 3797 h 22900"/>
              <a:gd name="T108" fmla="*/ 36388 w 38490"/>
              <a:gd name="T109" fmla="*/ 16106 h 22900"/>
              <a:gd name="T110" fmla="*/ 9404 w 38490"/>
              <a:gd name="T111" fmla="*/ 12826 h 22900"/>
              <a:gd name="T112" fmla="*/ 17608 w 38490"/>
              <a:gd name="T113" fmla="*/ 8131 h 22900"/>
              <a:gd name="T114" fmla="*/ 30294 w 38490"/>
              <a:gd name="T115" fmla="*/ 1158 h 22900"/>
              <a:gd name="T116" fmla="*/ 8511 w 38490"/>
              <a:gd name="T117" fmla="*/ 2107 h 22900"/>
              <a:gd name="T118" fmla="*/ 20180 w 38490"/>
              <a:gd name="T119" fmla="*/ 2716 h 22900"/>
              <a:gd name="T120" fmla="*/ 31448 w 38490"/>
              <a:gd name="T121" fmla="*/ 15323 h 22900"/>
              <a:gd name="T122" fmla="*/ 9061 w 38490"/>
              <a:gd name="T123" fmla="*/ 4359 h 22900"/>
              <a:gd name="T124" fmla="*/ 22489 w 38490"/>
              <a:gd name="T125" fmla="*/ 9125 h 2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90" h="22900">
                <a:moveTo>
                  <a:pt x="29943" y="7425"/>
                </a:moveTo>
                <a:cubicBezTo>
                  <a:pt x="29954" y="7398"/>
                  <a:pt x="29963" y="7370"/>
                  <a:pt x="29970" y="7342"/>
                </a:cubicBezTo>
                <a:cubicBezTo>
                  <a:pt x="29393" y="5897"/>
                  <a:pt x="28528" y="4598"/>
                  <a:pt x="27446" y="3516"/>
                </a:cubicBezTo>
                <a:cubicBezTo>
                  <a:pt x="27013" y="3083"/>
                  <a:pt x="26545" y="2685"/>
                  <a:pt x="26047" y="2326"/>
                </a:cubicBezTo>
                <a:cubicBezTo>
                  <a:pt x="26046" y="2338"/>
                  <a:pt x="26052" y="2351"/>
                  <a:pt x="26067" y="2369"/>
                </a:cubicBezTo>
                <a:cubicBezTo>
                  <a:pt x="26078" y="2383"/>
                  <a:pt x="26077" y="2399"/>
                  <a:pt x="26067" y="2406"/>
                </a:cubicBezTo>
                <a:lnTo>
                  <a:pt x="26064" y="2407"/>
                </a:lnTo>
                <a:cubicBezTo>
                  <a:pt x="26541" y="2755"/>
                  <a:pt x="26990" y="3139"/>
                  <a:pt x="27406" y="3556"/>
                </a:cubicBezTo>
                <a:cubicBezTo>
                  <a:pt x="28498" y="4648"/>
                  <a:pt x="29368" y="5962"/>
                  <a:pt x="29943" y="7425"/>
                </a:cubicBezTo>
                <a:close/>
                <a:moveTo>
                  <a:pt x="30039" y="7517"/>
                </a:moveTo>
                <a:cubicBezTo>
                  <a:pt x="30027" y="7536"/>
                  <a:pt x="30013" y="7555"/>
                  <a:pt x="29999" y="7572"/>
                </a:cubicBezTo>
                <a:cubicBezTo>
                  <a:pt x="30466" y="8813"/>
                  <a:pt x="30721" y="10156"/>
                  <a:pt x="30721" y="11560"/>
                </a:cubicBezTo>
                <a:cubicBezTo>
                  <a:pt x="30721" y="12308"/>
                  <a:pt x="30649" y="13039"/>
                  <a:pt x="30510" y="13746"/>
                </a:cubicBezTo>
                <a:cubicBezTo>
                  <a:pt x="30513" y="13747"/>
                  <a:pt x="30515" y="13748"/>
                  <a:pt x="30517" y="13749"/>
                </a:cubicBezTo>
                <a:cubicBezTo>
                  <a:pt x="30531" y="13760"/>
                  <a:pt x="30546" y="13769"/>
                  <a:pt x="30561" y="13779"/>
                </a:cubicBezTo>
                <a:cubicBezTo>
                  <a:pt x="30703" y="13061"/>
                  <a:pt x="30778" y="12319"/>
                  <a:pt x="30778" y="11560"/>
                </a:cubicBezTo>
                <a:cubicBezTo>
                  <a:pt x="30778" y="10136"/>
                  <a:pt x="30516" y="8773"/>
                  <a:pt x="30039" y="7517"/>
                </a:cubicBezTo>
                <a:close/>
                <a:moveTo>
                  <a:pt x="19535" y="11429"/>
                </a:moveTo>
                <a:cubicBezTo>
                  <a:pt x="19502" y="11395"/>
                  <a:pt x="19455" y="11375"/>
                  <a:pt x="19403" y="11375"/>
                </a:cubicBezTo>
                <a:cubicBezTo>
                  <a:pt x="19351" y="11375"/>
                  <a:pt x="19304" y="11395"/>
                  <a:pt x="19271" y="11429"/>
                </a:cubicBezTo>
                <a:cubicBezTo>
                  <a:pt x="19238" y="11462"/>
                  <a:pt x="19218" y="11508"/>
                  <a:pt x="19218" y="11560"/>
                </a:cubicBezTo>
                <a:cubicBezTo>
                  <a:pt x="19218" y="11611"/>
                  <a:pt x="19238" y="11658"/>
                  <a:pt x="19271" y="11690"/>
                </a:cubicBezTo>
                <a:cubicBezTo>
                  <a:pt x="19304" y="11724"/>
                  <a:pt x="19351" y="11744"/>
                  <a:pt x="19403" y="11744"/>
                </a:cubicBezTo>
                <a:cubicBezTo>
                  <a:pt x="19455" y="11744"/>
                  <a:pt x="19502" y="11724"/>
                  <a:pt x="19535" y="11690"/>
                </a:cubicBezTo>
                <a:cubicBezTo>
                  <a:pt x="19568" y="11658"/>
                  <a:pt x="19588" y="11611"/>
                  <a:pt x="19588" y="11560"/>
                </a:cubicBezTo>
                <a:cubicBezTo>
                  <a:pt x="19588" y="11508"/>
                  <a:pt x="19568" y="11462"/>
                  <a:pt x="19535" y="11429"/>
                </a:cubicBezTo>
                <a:close/>
                <a:moveTo>
                  <a:pt x="20455" y="7772"/>
                </a:moveTo>
                <a:cubicBezTo>
                  <a:pt x="20456" y="7784"/>
                  <a:pt x="20458" y="7796"/>
                  <a:pt x="20460" y="7808"/>
                </a:cubicBezTo>
                <a:cubicBezTo>
                  <a:pt x="20461" y="7815"/>
                  <a:pt x="20453" y="7828"/>
                  <a:pt x="20446" y="7831"/>
                </a:cubicBezTo>
                <a:cubicBezTo>
                  <a:pt x="20437" y="7836"/>
                  <a:pt x="20428" y="7840"/>
                  <a:pt x="20418" y="7843"/>
                </a:cubicBezTo>
                <a:cubicBezTo>
                  <a:pt x="21074" y="8022"/>
                  <a:pt x="21660" y="8369"/>
                  <a:pt x="22127" y="8836"/>
                </a:cubicBezTo>
                <a:cubicBezTo>
                  <a:pt x="22211" y="8921"/>
                  <a:pt x="22292" y="9010"/>
                  <a:pt x="22368" y="9102"/>
                </a:cubicBezTo>
                <a:cubicBezTo>
                  <a:pt x="22393" y="9086"/>
                  <a:pt x="22420" y="9078"/>
                  <a:pt x="22447" y="9074"/>
                </a:cubicBezTo>
                <a:cubicBezTo>
                  <a:pt x="22364" y="8972"/>
                  <a:pt x="22275" y="8874"/>
                  <a:pt x="22182" y="8781"/>
                </a:cubicBezTo>
                <a:cubicBezTo>
                  <a:pt x="21710" y="8308"/>
                  <a:pt x="21117" y="7956"/>
                  <a:pt x="20455" y="7772"/>
                </a:cubicBezTo>
                <a:close/>
                <a:moveTo>
                  <a:pt x="19544" y="7711"/>
                </a:moveTo>
                <a:lnTo>
                  <a:pt x="19543" y="7704"/>
                </a:lnTo>
                <a:cubicBezTo>
                  <a:pt x="19542" y="7702"/>
                  <a:pt x="19540" y="7701"/>
                  <a:pt x="19539" y="7699"/>
                </a:cubicBezTo>
                <a:cubicBezTo>
                  <a:pt x="19539" y="7698"/>
                  <a:pt x="19540" y="7697"/>
                  <a:pt x="19540" y="7696"/>
                </a:cubicBezTo>
                <a:cubicBezTo>
                  <a:pt x="19515" y="7694"/>
                  <a:pt x="19493" y="7699"/>
                  <a:pt x="19472" y="7709"/>
                </a:cubicBezTo>
                <a:cubicBezTo>
                  <a:pt x="19496" y="7709"/>
                  <a:pt x="19520" y="7710"/>
                  <a:pt x="19544" y="7711"/>
                </a:cubicBezTo>
                <a:close/>
                <a:moveTo>
                  <a:pt x="19320" y="7709"/>
                </a:moveTo>
                <a:cubicBezTo>
                  <a:pt x="19330" y="7693"/>
                  <a:pt x="19344" y="7680"/>
                  <a:pt x="19365" y="7671"/>
                </a:cubicBezTo>
                <a:cubicBezTo>
                  <a:pt x="19376" y="7666"/>
                  <a:pt x="19375" y="7654"/>
                  <a:pt x="19367" y="7646"/>
                </a:cubicBezTo>
                <a:cubicBezTo>
                  <a:pt x="19364" y="7642"/>
                  <a:pt x="19361" y="7638"/>
                  <a:pt x="19357" y="7636"/>
                </a:cubicBezTo>
                <a:cubicBezTo>
                  <a:pt x="19353" y="7634"/>
                  <a:pt x="19350" y="7632"/>
                  <a:pt x="19347" y="7630"/>
                </a:cubicBezTo>
                <a:cubicBezTo>
                  <a:pt x="19260" y="7631"/>
                  <a:pt x="19174" y="7635"/>
                  <a:pt x="19089" y="7642"/>
                </a:cubicBezTo>
                <a:cubicBezTo>
                  <a:pt x="19082" y="7668"/>
                  <a:pt x="19077" y="7694"/>
                  <a:pt x="19085" y="7721"/>
                </a:cubicBezTo>
                <a:cubicBezTo>
                  <a:pt x="19162" y="7715"/>
                  <a:pt x="19241" y="7711"/>
                  <a:pt x="19320" y="7709"/>
                </a:cubicBezTo>
                <a:close/>
                <a:moveTo>
                  <a:pt x="18666" y="8356"/>
                </a:moveTo>
                <a:cubicBezTo>
                  <a:pt x="18656" y="8384"/>
                  <a:pt x="18647" y="8403"/>
                  <a:pt x="18634" y="8421"/>
                </a:cubicBezTo>
                <a:cubicBezTo>
                  <a:pt x="18881" y="8361"/>
                  <a:pt x="19138" y="8329"/>
                  <a:pt x="19403" y="8329"/>
                </a:cubicBezTo>
                <a:cubicBezTo>
                  <a:pt x="20276" y="8329"/>
                  <a:pt x="21068" y="8675"/>
                  <a:pt x="21649" y="9237"/>
                </a:cubicBezTo>
                <a:cubicBezTo>
                  <a:pt x="21659" y="9224"/>
                  <a:pt x="21669" y="9211"/>
                  <a:pt x="21678" y="9198"/>
                </a:cubicBezTo>
                <a:cubicBezTo>
                  <a:pt x="21680" y="9196"/>
                  <a:pt x="21682" y="9194"/>
                  <a:pt x="21684" y="9192"/>
                </a:cubicBezTo>
                <a:cubicBezTo>
                  <a:pt x="21093" y="8623"/>
                  <a:pt x="20289" y="8273"/>
                  <a:pt x="19403" y="8273"/>
                </a:cubicBezTo>
                <a:cubicBezTo>
                  <a:pt x="19150" y="8273"/>
                  <a:pt x="18903" y="8301"/>
                  <a:pt x="18666" y="8356"/>
                </a:cubicBezTo>
                <a:close/>
                <a:moveTo>
                  <a:pt x="18086" y="9241"/>
                </a:moveTo>
                <a:cubicBezTo>
                  <a:pt x="18090" y="9243"/>
                  <a:pt x="18093" y="9246"/>
                  <a:pt x="18098" y="9248"/>
                </a:cubicBezTo>
                <a:cubicBezTo>
                  <a:pt x="18113" y="9257"/>
                  <a:pt x="18122" y="9268"/>
                  <a:pt x="18128" y="9281"/>
                </a:cubicBezTo>
                <a:cubicBezTo>
                  <a:pt x="18505" y="9070"/>
                  <a:pt x="18940" y="8949"/>
                  <a:pt x="19403" y="8949"/>
                </a:cubicBezTo>
                <a:cubicBezTo>
                  <a:pt x="20124" y="8949"/>
                  <a:pt x="20776" y="9241"/>
                  <a:pt x="21249" y="9714"/>
                </a:cubicBezTo>
                <a:cubicBezTo>
                  <a:pt x="21511" y="9976"/>
                  <a:pt x="21717" y="10293"/>
                  <a:pt x="21850" y="10647"/>
                </a:cubicBezTo>
                <a:cubicBezTo>
                  <a:pt x="21858" y="10648"/>
                  <a:pt x="21866" y="10649"/>
                  <a:pt x="21875" y="10652"/>
                </a:cubicBezTo>
                <a:cubicBezTo>
                  <a:pt x="21889" y="10655"/>
                  <a:pt x="21903" y="10660"/>
                  <a:pt x="21916" y="10667"/>
                </a:cubicBezTo>
                <a:cubicBezTo>
                  <a:pt x="21827" y="10416"/>
                  <a:pt x="21702" y="10183"/>
                  <a:pt x="21547" y="9974"/>
                </a:cubicBezTo>
                <a:cubicBezTo>
                  <a:pt x="21490" y="9964"/>
                  <a:pt x="21445" y="9934"/>
                  <a:pt x="21419" y="9875"/>
                </a:cubicBezTo>
                <a:cubicBezTo>
                  <a:pt x="21410" y="9853"/>
                  <a:pt x="21397" y="9832"/>
                  <a:pt x="21389" y="9810"/>
                </a:cubicBezTo>
                <a:cubicBezTo>
                  <a:pt x="21385" y="9800"/>
                  <a:pt x="21384" y="9787"/>
                  <a:pt x="21385" y="9776"/>
                </a:cubicBezTo>
                <a:cubicBezTo>
                  <a:pt x="21354" y="9741"/>
                  <a:pt x="21322" y="9707"/>
                  <a:pt x="21288" y="9674"/>
                </a:cubicBezTo>
                <a:cubicBezTo>
                  <a:pt x="20806" y="9192"/>
                  <a:pt x="20139" y="8893"/>
                  <a:pt x="19403" y="8893"/>
                </a:cubicBezTo>
                <a:cubicBezTo>
                  <a:pt x="18924" y="8893"/>
                  <a:pt x="18474" y="9019"/>
                  <a:pt x="18086" y="9241"/>
                </a:cubicBezTo>
                <a:close/>
                <a:moveTo>
                  <a:pt x="17635" y="9639"/>
                </a:moveTo>
                <a:cubicBezTo>
                  <a:pt x="17609" y="9634"/>
                  <a:pt x="17584" y="9632"/>
                  <a:pt x="17557" y="9635"/>
                </a:cubicBezTo>
                <a:cubicBezTo>
                  <a:pt x="17544" y="9648"/>
                  <a:pt x="17531" y="9661"/>
                  <a:pt x="17517" y="9674"/>
                </a:cubicBezTo>
                <a:cubicBezTo>
                  <a:pt x="17433" y="9759"/>
                  <a:pt x="17354" y="9849"/>
                  <a:pt x="17282" y="9944"/>
                </a:cubicBezTo>
                <a:cubicBezTo>
                  <a:pt x="17286" y="9974"/>
                  <a:pt x="17286" y="10005"/>
                  <a:pt x="17284" y="10034"/>
                </a:cubicBezTo>
                <a:cubicBezTo>
                  <a:pt x="17366" y="9920"/>
                  <a:pt x="17458" y="9813"/>
                  <a:pt x="17557" y="9714"/>
                </a:cubicBezTo>
                <a:cubicBezTo>
                  <a:pt x="17582" y="9688"/>
                  <a:pt x="17608" y="9663"/>
                  <a:pt x="17635" y="9639"/>
                </a:cubicBezTo>
                <a:close/>
                <a:moveTo>
                  <a:pt x="17552" y="10687"/>
                </a:moveTo>
                <a:cubicBezTo>
                  <a:pt x="17557" y="10695"/>
                  <a:pt x="17563" y="10703"/>
                  <a:pt x="17569" y="10711"/>
                </a:cubicBezTo>
                <a:cubicBezTo>
                  <a:pt x="17575" y="10720"/>
                  <a:pt x="17583" y="10727"/>
                  <a:pt x="17593" y="10732"/>
                </a:cubicBezTo>
                <a:cubicBezTo>
                  <a:pt x="17692" y="10515"/>
                  <a:pt x="17829" y="10319"/>
                  <a:pt x="17996" y="10152"/>
                </a:cubicBezTo>
                <a:cubicBezTo>
                  <a:pt x="18173" y="9975"/>
                  <a:pt x="18384" y="9831"/>
                  <a:pt x="18618" y="9730"/>
                </a:cubicBezTo>
                <a:cubicBezTo>
                  <a:pt x="18632" y="9699"/>
                  <a:pt x="18672" y="9673"/>
                  <a:pt x="18703" y="9679"/>
                </a:cubicBezTo>
                <a:cubicBezTo>
                  <a:pt x="18714" y="9681"/>
                  <a:pt x="18724" y="9683"/>
                  <a:pt x="18735" y="9684"/>
                </a:cubicBezTo>
                <a:cubicBezTo>
                  <a:pt x="18870" y="9636"/>
                  <a:pt x="19012" y="9602"/>
                  <a:pt x="19160" y="9584"/>
                </a:cubicBezTo>
                <a:lnTo>
                  <a:pt x="19160" y="9584"/>
                </a:lnTo>
                <a:cubicBezTo>
                  <a:pt x="19194" y="9545"/>
                  <a:pt x="19233" y="9541"/>
                  <a:pt x="19278" y="9558"/>
                </a:cubicBezTo>
                <a:cubicBezTo>
                  <a:pt x="19289" y="9562"/>
                  <a:pt x="19298" y="9567"/>
                  <a:pt x="19308" y="9572"/>
                </a:cubicBezTo>
                <a:cubicBezTo>
                  <a:pt x="19339" y="9570"/>
                  <a:pt x="19371" y="9569"/>
                  <a:pt x="19403" y="9569"/>
                </a:cubicBezTo>
                <a:cubicBezTo>
                  <a:pt x="19495" y="9569"/>
                  <a:pt x="19586" y="9576"/>
                  <a:pt x="19675" y="9588"/>
                </a:cubicBezTo>
                <a:cubicBezTo>
                  <a:pt x="19665" y="9582"/>
                  <a:pt x="19656" y="9576"/>
                  <a:pt x="19647" y="9568"/>
                </a:cubicBezTo>
                <a:cubicBezTo>
                  <a:pt x="19633" y="9556"/>
                  <a:pt x="19623" y="9541"/>
                  <a:pt x="19617" y="9525"/>
                </a:cubicBezTo>
                <a:cubicBezTo>
                  <a:pt x="19547" y="9517"/>
                  <a:pt x="19475" y="9513"/>
                  <a:pt x="19403" y="9513"/>
                </a:cubicBezTo>
                <a:cubicBezTo>
                  <a:pt x="18838" y="9513"/>
                  <a:pt x="18326" y="9743"/>
                  <a:pt x="17956" y="10113"/>
                </a:cubicBezTo>
                <a:cubicBezTo>
                  <a:pt x="17790" y="10278"/>
                  <a:pt x="17653" y="10472"/>
                  <a:pt x="17552" y="10687"/>
                </a:cubicBezTo>
                <a:close/>
                <a:moveTo>
                  <a:pt x="20061" y="10294"/>
                </a:moveTo>
                <a:cubicBezTo>
                  <a:pt x="20064" y="10305"/>
                  <a:pt x="20068" y="10315"/>
                  <a:pt x="20071" y="10325"/>
                </a:cubicBezTo>
                <a:cubicBezTo>
                  <a:pt x="20074" y="10333"/>
                  <a:pt x="20073" y="10344"/>
                  <a:pt x="20070" y="10353"/>
                </a:cubicBezTo>
                <a:lnTo>
                  <a:pt x="20067" y="10362"/>
                </a:lnTo>
                <a:cubicBezTo>
                  <a:pt x="20094" y="10377"/>
                  <a:pt x="20121" y="10393"/>
                  <a:pt x="20147" y="10410"/>
                </a:cubicBezTo>
                <a:cubicBezTo>
                  <a:pt x="20156" y="10394"/>
                  <a:pt x="20165" y="10377"/>
                  <a:pt x="20174" y="10360"/>
                </a:cubicBezTo>
                <a:cubicBezTo>
                  <a:pt x="20137" y="10336"/>
                  <a:pt x="20100" y="10315"/>
                  <a:pt x="20061" y="10294"/>
                </a:cubicBezTo>
                <a:close/>
                <a:moveTo>
                  <a:pt x="19948" y="9587"/>
                </a:moveTo>
                <a:cubicBezTo>
                  <a:pt x="19971" y="9617"/>
                  <a:pt x="20002" y="9641"/>
                  <a:pt x="20035" y="9663"/>
                </a:cubicBezTo>
                <a:cubicBezTo>
                  <a:pt x="20044" y="9668"/>
                  <a:pt x="20053" y="9675"/>
                  <a:pt x="20061" y="9681"/>
                </a:cubicBezTo>
                <a:cubicBezTo>
                  <a:pt x="20346" y="9781"/>
                  <a:pt x="20601" y="9943"/>
                  <a:pt x="20810" y="10152"/>
                </a:cubicBezTo>
                <a:cubicBezTo>
                  <a:pt x="20816" y="10158"/>
                  <a:pt x="20821" y="10163"/>
                  <a:pt x="20827" y="10169"/>
                </a:cubicBezTo>
                <a:cubicBezTo>
                  <a:pt x="20825" y="10162"/>
                  <a:pt x="20826" y="10154"/>
                  <a:pt x="20826" y="10148"/>
                </a:cubicBezTo>
                <a:cubicBezTo>
                  <a:pt x="20825" y="10143"/>
                  <a:pt x="20827" y="10138"/>
                  <a:pt x="20829" y="10134"/>
                </a:cubicBezTo>
                <a:cubicBezTo>
                  <a:pt x="20835" y="10123"/>
                  <a:pt x="20843" y="10122"/>
                  <a:pt x="20853" y="10130"/>
                </a:cubicBezTo>
                <a:cubicBezTo>
                  <a:pt x="20860" y="10137"/>
                  <a:pt x="20866" y="10144"/>
                  <a:pt x="20874" y="10151"/>
                </a:cubicBezTo>
                <a:cubicBezTo>
                  <a:pt x="20884" y="10159"/>
                  <a:pt x="20894" y="10165"/>
                  <a:pt x="20903" y="10168"/>
                </a:cubicBezTo>
                <a:cubicBezTo>
                  <a:pt x="20886" y="10149"/>
                  <a:pt x="20868" y="10131"/>
                  <a:pt x="20850" y="10113"/>
                </a:cubicBezTo>
                <a:cubicBezTo>
                  <a:pt x="20603" y="9866"/>
                  <a:pt x="20294" y="9682"/>
                  <a:pt x="19948" y="9587"/>
                </a:cubicBezTo>
                <a:close/>
                <a:moveTo>
                  <a:pt x="22063" y="11373"/>
                </a:moveTo>
                <a:cubicBezTo>
                  <a:pt x="22044" y="11372"/>
                  <a:pt x="22025" y="11369"/>
                  <a:pt x="22006" y="11364"/>
                </a:cubicBezTo>
                <a:cubicBezTo>
                  <a:pt x="22011" y="11429"/>
                  <a:pt x="22013" y="11494"/>
                  <a:pt x="22013" y="11560"/>
                </a:cubicBezTo>
                <a:cubicBezTo>
                  <a:pt x="22013" y="12280"/>
                  <a:pt x="21721" y="12933"/>
                  <a:pt x="21249" y="13406"/>
                </a:cubicBezTo>
                <a:cubicBezTo>
                  <a:pt x="20776" y="13878"/>
                  <a:pt x="20124" y="14170"/>
                  <a:pt x="19403" y="14170"/>
                </a:cubicBezTo>
                <a:cubicBezTo>
                  <a:pt x="18682" y="14170"/>
                  <a:pt x="18029" y="13878"/>
                  <a:pt x="17557" y="13406"/>
                </a:cubicBezTo>
                <a:cubicBezTo>
                  <a:pt x="17144" y="12992"/>
                  <a:pt x="16868" y="12440"/>
                  <a:pt x="16806" y="11826"/>
                </a:cubicBezTo>
                <a:cubicBezTo>
                  <a:pt x="16791" y="11836"/>
                  <a:pt x="16778" y="11850"/>
                  <a:pt x="16767" y="11866"/>
                </a:cubicBezTo>
                <a:cubicBezTo>
                  <a:pt x="16763" y="11871"/>
                  <a:pt x="16760" y="11876"/>
                  <a:pt x="16756" y="11881"/>
                </a:cubicBezTo>
                <a:cubicBezTo>
                  <a:pt x="16829" y="12489"/>
                  <a:pt x="17106" y="13034"/>
                  <a:pt x="17517" y="13445"/>
                </a:cubicBezTo>
                <a:cubicBezTo>
                  <a:pt x="18000" y="13928"/>
                  <a:pt x="18667" y="14226"/>
                  <a:pt x="19403" y="14226"/>
                </a:cubicBezTo>
                <a:cubicBezTo>
                  <a:pt x="20139" y="14226"/>
                  <a:pt x="20806" y="13928"/>
                  <a:pt x="21288" y="13445"/>
                </a:cubicBezTo>
                <a:cubicBezTo>
                  <a:pt x="21771" y="12963"/>
                  <a:pt x="22069" y="12296"/>
                  <a:pt x="22069" y="11560"/>
                </a:cubicBezTo>
                <a:cubicBezTo>
                  <a:pt x="22069" y="11497"/>
                  <a:pt x="22067" y="11434"/>
                  <a:pt x="22063" y="11373"/>
                </a:cubicBezTo>
                <a:close/>
                <a:moveTo>
                  <a:pt x="21439" y="11356"/>
                </a:moveTo>
                <a:cubicBezTo>
                  <a:pt x="21420" y="11352"/>
                  <a:pt x="21401" y="11348"/>
                  <a:pt x="21382" y="11344"/>
                </a:cubicBezTo>
                <a:cubicBezTo>
                  <a:pt x="21389" y="11415"/>
                  <a:pt x="21393" y="11487"/>
                  <a:pt x="21393" y="11560"/>
                </a:cubicBezTo>
                <a:cubicBezTo>
                  <a:pt x="21393" y="12109"/>
                  <a:pt x="21171" y="12607"/>
                  <a:pt x="20810" y="12967"/>
                </a:cubicBezTo>
                <a:cubicBezTo>
                  <a:pt x="20450" y="13327"/>
                  <a:pt x="19953" y="13550"/>
                  <a:pt x="19403" y="13550"/>
                </a:cubicBezTo>
                <a:cubicBezTo>
                  <a:pt x="18853" y="13550"/>
                  <a:pt x="18356" y="13327"/>
                  <a:pt x="17996" y="12967"/>
                </a:cubicBezTo>
                <a:cubicBezTo>
                  <a:pt x="17635" y="12607"/>
                  <a:pt x="17413" y="12109"/>
                  <a:pt x="17413" y="11560"/>
                </a:cubicBezTo>
                <a:cubicBezTo>
                  <a:pt x="17413" y="11374"/>
                  <a:pt x="17438" y="11194"/>
                  <a:pt x="17486" y="11023"/>
                </a:cubicBezTo>
                <a:cubicBezTo>
                  <a:pt x="17473" y="11033"/>
                  <a:pt x="17459" y="11042"/>
                  <a:pt x="17443" y="11050"/>
                </a:cubicBezTo>
                <a:cubicBezTo>
                  <a:pt x="17434" y="11055"/>
                  <a:pt x="17426" y="11060"/>
                  <a:pt x="17417" y="11065"/>
                </a:cubicBezTo>
                <a:cubicBezTo>
                  <a:pt x="17378" y="11223"/>
                  <a:pt x="17357" y="11389"/>
                  <a:pt x="17357" y="11560"/>
                </a:cubicBezTo>
                <a:cubicBezTo>
                  <a:pt x="17357" y="12125"/>
                  <a:pt x="17586" y="12636"/>
                  <a:pt x="17956" y="13006"/>
                </a:cubicBezTo>
                <a:cubicBezTo>
                  <a:pt x="18326" y="13377"/>
                  <a:pt x="18838" y="13606"/>
                  <a:pt x="19403" y="13606"/>
                </a:cubicBezTo>
                <a:cubicBezTo>
                  <a:pt x="19968" y="13606"/>
                  <a:pt x="20480" y="13377"/>
                  <a:pt x="20850" y="13006"/>
                </a:cubicBezTo>
                <a:cubicBezTo>
                  <a:pt x="21220" y="12636"/>
                  <a:pt x="21449" y="12125"/>
                  <a:pt x="21449" y="11560"/>
                </a:cubicBezTo>
                <a:cubicBezTo>
                  <a:pt x="21449" y="11491"/>
                  <a:pt x="21446" y="11423"/>
                  <a:pt x="21439" y="11356"/>
                </a:cubicBezTo>
                <a:close/>
                <a:moveTo>
                  <a:pt x="20773" y="11165"/>
                </a:moveTo>
                <a:cubicBezTo>
                  <a:pt x="20754" y="11165"/>
                  <a:pt x="20735" y="11167"/>
                  <a:pt x="20716" y="11171"/>
                </a:cubicBezTo>
                <a:cubicBezTo>
                  <a:pt x="20753" y="11294"/>
                  <a:pt x="20772" y="11425"/>
                  <a:pt x="20772" y="11560"/>
                </a:cubicBezTo>
                <a:cubicBezTo>
                  <a:pt x="20772" y="11937"/>
                  <a:pt x="20619" y="12279"/>
                  <a:pt x="20371" y="12527"/>
                </a:cubicBezTo>
                <a:cubicBezTo>
                  <a:pt x="20123" y="12776"/>
                  <a:pt x="19780" y="12929"/>
                  <a:pt x="19403" y="12929"/>
                </a:cubicBezTo>
                <a:cubicBezTo>
                  <a:pt x="19026" y="12929"/>
                  <a:pt x="18683" y="12776"/>
                  <a:pt x="18435" y="12527"/>
                </a:cubicBezTo>
                <a:cubicBezTo>
                  <a:pt x="18187" y="12279"/>
                  <a:pt x="18034" y="11937"/>
                  <a:pt x="18034" y="11560"/>
                </a:cubicBezTo>
                <a:cubicBezTo>
                  <a:pt x="18034" y="11250"/>
                  <a:pt x="18137" y="10965"/>
                  <a:pt x="18310" y="10735"/>
                </a:cubicBezTo>
                <a:cubicBezTo>
                  <a:pt x="18283" y="10749"/>
                  <a:pt x="18256" y="10762"/>
                  <a:pt x="18229" y="10773"/>
                </a:cubicBezTo>
                <a:cubicBezTo>
                  <a:pt x="18222" y="10777"/>
                  <a:pt x="18214" y="10780"/>
                  <a:pt x="18207" y="10783"/>
                </a:cubicBezTo>
                <a:cubicBezTo>
                  <a:pt x="18062" y="11006"/>
                  <a:pt x="17977" y="11273"/>
                  <a:pt x="17977" y="11560"/>
                </a:cubicBezTo>
                <a:cubicBezTo>
                  <a:pt x="17977" y="11953"/>
                  <a:pt x="18137" y="12310"/>
                  <a:pt x="18395" y="12568"/>
                </a:cubicBezTo>
                <a:cubicBezTo>
                  <a:pt x="18653" y="12826"/>
                  <a:pt x="19009" y="12985"/>
                  <a:pt x="19403" y="12985"/>
                </a:cubicBezTo>
                <a:cubicBezTo>
                  <a:pt x="19797" y="12985"/>
                  <a:pt x="20153" y="12826"/>
                  <a:pt x="20411" y="12568"/>
                </a:cubicBezTo>
                <a:cubicBezTo>
                  <a:pt x="20669" y="12310"/>
                  <a:pt x="20829" y="11953"/>
                  <a:pt x="20829" y="11560"/>
                </a:cubicBezTo>
                <a:cubicBezTo>
                  <a:pt x="20829" y="11423"/>
                  <a:pt x="20810" y="11290"/>
                  <a:pt x="20773" y="11165"/>
                </a:cubicBezTo>
                <a:close/>
                <a:moveTo>
                  <a:pt x="20188" y="11380"/>
                </a:moveTo>
                <a:cubicBezTo>
                  <a:pt x="20169" y="11377"/>
                  <a:pt x="20149" y="11375"/>
                  <a:pt x="20129" y="11375"/>
                </a:cubicBezTo>
                <a:cubicBezTo>
                  <a:pt x="20144" y="11434"/>
                  <a:pt x="20153" y="11496"/>
                  <a:pt x="20153" y="11560"/>
                </a:cubicBezTo>
                <a:cubicBezTo>
                  <a:pt x="20153" y="11766"/>
                  <a:pt x="20068" y="11953"/>
                  <a:pt x="19932" y="12089"/>
                </a:cubicBezTo>
                <a:cubicBezTo>
                  <a:pt x="19796" y="12225"/>
                  <a:pt x="19609" y="12309"/>
                  <a:pt x="19403" y="12309"/>
                </a:cubicBezTo>
                <a:cubicBezTo>
                  <a:pt x="19197" y="12309"/>
                  <a:pt x="19010" y="12225"/>
                  <a:pt x="18874" y="12089"/>
                </a:cubicBezTo>
                <a:cubicBezTo>
                  <a:pt x="18738" y="11953"/>
                  <a:pt x="18653" y="11766"/>
                  <a:pt x="18653" y="11560"/>
                </a:cubicBezTo>
                <a:cubicBezTo>
                  <a:pt x="18653" y="11353"/>
                  <a:pt x="18738" y="11166"/>
                  <a:pt x="18874" y="11030"/>
                </a:cubicBezTo>
                <a:cubicBezTo>
                  <a:pt x="19010" y="10894"/>
                  <a:pt x="19197" y="10810"/>
                  <a:pt x="19403" y="10810"/>
                </a:cubicBezTo>
                <a:cubicBezTo>
                  <a:pt x="19439" y="10810"/>
                  <a:pt x="19474" y="10813"/>
                  <a:pt x="19508" y="10818"/>
                </a:cubicBezTo>
                <a:cubicBezTo>
                  <a:pt x="19499" y="10798"/>
                  <a:pt x="19481" y="10781"/>
                  <a:pt x="19470" y="10761"/>
                </a:cubicBezTo>
                <a:cubicBezTo>
                  <a:pt x="19469" y="10760"/>
                  <a:pt x="19468" y="10759"/>
                  <a:pt x="19468" y="10757"/>
                </a:cubicBezTo>
                <a:cubicBezTo>
                  <a:pt x="19446" y="10755"/>
                  <a:pt x="19425" y="10754"/>
                  <a:pt x="19403" y="10754"/>
                </a:cubicBezTo>
                <a:cubicBezTo>
                  <a:pt x="19180" y="10754"/>
                  <a:pt x="18979" y="10844"/>
                  <a:pt x="18834" y="10989"/>
                </a:cubicBezTo>
                <a:cubicBezTo>
                  <a:pt x="18688" y="11135"/>
                  <a:pt x="18598" y="11336"/>
                  <a:pt x="18598" y="11560"/>
                </a:cubicBezTo>
                <a:cubicBezTo>
                  <a:pt x="18598" y="11783"/>
                  <a:pt x="18688" y="11984"/>
                  <a:pt x="18834" y="12130"/>
                </a:cubicBezTo>
                <a:cubicBezTo>
                  <a:pt x="18979" y="12275"/>
                  <a:pt x="19180" y="12365"/>
                  <a:pt x="19403" y="12365"/>
                </a:cubicBezTo>
                <a:cubicBezTo>
                  <a:pt x="19626" y="12365"/>
                  <a:pt x="19827" y="12275"/>
                  <a:pt x="19972" y="12130"/>
                </a:cubicBezTo>
                <a:cubicBezTo>
                  <a:pt x="20118" y="11984"/>
                  <a:pt x="20208" y="11783"/>
                  <a:pt x="20208" y="11560"/>
                </a:cubicBezTo>
                <a:cubicBezTo>
                  <a:pt x="20208" y="11498"/>
                  <a:pt x="20201" y="11438"/>
                  <a:pt x="20188" y="11380"/>
                </a:cubicBezTo>
                <a:close/>
                <a:moveTo>
                  <a:pt x="16319" y="12525"/>
                </a:moveTo>
                <a:cubicBezTo>
                  <a:pt x="16313" y="12535"/>
                  <a:pt x="16306" y="12545"/>
                  <a:pt x="16299" y="12554"/>
                </a:cubicBezTo>
                <a:cubicBezTo>
                  <a:pt x="16291" y="12566"/>
                  <a:pt x="16285" y="12578"/>
                  <a:pt x="16281" y="12591"/>
                </a:cubicBezTo>
                <a:cubicBezTo>
                  <a:pt x="16443" y="13084"/>
                  <a:pt x="16720" y="13525"/>
                  <a:pt x="17078" y="13884"/>
                </a:cubicBezTo>
                <a:cubicBezTo>
                  <a:pt x="17408" y="14214"/>
                  <a:pt x="17808" y="14473"/>
                  <a:pt x="18253" y="14640"/>
                </a:cubicBezTo>
                <a:cubicBezTo>
                  <a:pt x="18259" y="14636"/>
                  <a:pt x="18266" y="14633"/>
                  <a:pt x="18272" y="14628"/>
                </a:cubicBezTo>
                <a:cubicBezTo>
                  <a:pt x="18286" y="14618"/>
                  <a:pt x="18300" y="14610"/>
                  <a:pt x="18315" y="14603"/>
                </a:cubicBezTo>
                <a:cubicBezTo>
                  <a:pt x="17860" y="14440"/>
                  <a:pt x="17453" y="14179"/>
                  <a:pt x="17118" y="13844"/>
                </a:cubicBezTo>
                <a:cubicBezTo>
                  <a:pt x="16754" y="13480"/>
                  <a:pt x="16476" y="13029"/>
                  <a:pt x="16319" y="12525"/>
                </a:cubicBezTo>
                <a:close/>
                <a:moveTo>
                  <a:pt x="18935" y="14757"/>
                </a:moveTo>
                <a:cubicBezTo>
                  <a:pt x="18958" y="14775"/>
                  <a:pt x="18987" y="14784"/>
                  <a:pt x="19020" y="14785"/>
                </a:cubicBezTo>
                <a:cubicBezTo>
                  <a:pt x="19034" y="14785"/>
                  <a:pt x="19049" y="14785"/>
                  <a:pt x="19063" y="14782"/>
                </a:cubicBezTo>
                <a:cubicBezTo>
                  <a:pt x="19075" y="14780"/>
                  <a:pt x="19087" y="14778"/>
                  <a:pt x="19099" y="14776"/>
                </a:cubicBezTo>
                <a:cubicBezTo>
                  <a:pt x="19044" y="14771"/>
                  <a:pt x="18989" y="14765"/>
                  <a:pt x="18935" y="14757"/>
                </a:cubicBezTo>
                <a:close/>
                <a:moveTo>
                  <a:pt x="19347" y="14790"/>
                </a:moveTo>
                <a:cubicBezTo>
                  <a:pt x="19356" y="14800"/>
                  <a:pt x="19367" y="14808"/>
                  <a:pt x="19378" y="14815"/>
                </a:cubicBezTo>
                <a:cubicBezTo>
                  <a:pt x="19392" y="14824"/>
                  <a:pt x="19403" y="14835"/>
                  <a:pt x="19411" y="14847"/>
                </a:cubicBezTo>
                <a:cubicBezTo>
                  <a:pt x="20315" y="14844"/>
                  <a:pt x="21134" y="14477"/>
                  <a:pt x="21727" y="13884"/>
                </a:cubicBezTo>
                <a:cubicBezTo>
                  <a:pt x="22110" y="13501"/>
                  <a:pt x="22399" y="13024"/>
                  <a:pt x="22557" y="12490"/>
                </a:cubicBezTo>
                <a:lnTo>
                  <a:pt x="22553" y="12488"/>
                </a:lnTo>
                <a:cubicBezTo>
                  <a:pt x="22541" y="12481"/>
                  <a:pt x="22525" y="12479"/>
                  <a:pt x="22514" y="12470"/>
                </a:cubicBezTo>
                <a:cubicBezTo>
                  <a:pt x="22511" y="12467"/>
                  <a:pt x="22509" y="12465"/>
                  <a:pt x="22506" y="12462"/>
                </a:cubicBezTo>
                <a:cubicBezTo>
                  <a:pt x="22353" y="12991"/>
                  <a:pt x="22067" y="13465"/>
                  <a:pt x="21688" y="13844"/>
                </a:cubicBezTo>
                <a:cubicBezTo>
                  <a:pt x="21103" y="14429"/>
                  <a:pt x="20295" y="14791"/>
                  <a:pt x="19403" y="14791"/>
                </a:cubicBezTo>
                <a:cubicBezTo>
                  <a:pt x="19384" y="14791"/>
                  <a:pt x="19366" y="14790"/>
                  <a:pt x="19347" y="14790"/>
                </a:cubicBezTo>
                <a:close/>
                <a:moveTo>
                  <a:pt x="19313" y="15410"/>
                </a:moveTo>
                <a:cubicBezTo>
                  <a:pt x="19314" y="15413"/>
                  <a:pt x="19315" y="15416"/>
                  <a:pt x="19316" y="15419"/>
                </a:cubicBezTo>
                <a:cubicBezTo>
                  <a:pt x="19327" y="15446"/>
                  <a:pt x="19336" y="15469"/>
                  <a:pt x="19345" y="15489"/>
                </a:cubicBezTo>
                <a:cubicBezTo>
                  <a:pt x="19364" y="15489"/>
                  <a:pt x="19384" y="15490"/>
                  <a:pt x="19403" y="15490"/>
                </a:cubicBezTo>
                <a:cubicBezTo>
                  <a:pt x="20488" y="15490"/>
                  <a:pt x="21471" y="15050"/>
                  <a:pt x="22182" y="14339"/>
                </a:cubicBezTo>
                <a:cubicBezTo>
                  <a:pt x="22499" y="14022"/>
                  <a:pt x="22762" y="13651"/>
                  <a:pt x="22956" y="13241"/>
                </a:cubicBezTo>
                <a:cubicBezTo>
                  <a:pt x="22948" y="13212"/>
                  <a:pt x="22937" y="13182"/>
                  <a:pt x="22928" y="13153"/>
                </a:cubicBezTo>
                <a:cubicBezTo>
                  <a:pt x="22926" y="13146"/>
                  <a:pt x="22923" y="13138"/>
                  <a:pt x="22920" y="13132"/>
                </a:cubicBezTo>
                <a:cubicBezTo>
                  <a:pt x="22727" y="13563"/>
                  <a:pt x="22457" y="13953"/>
                  <a:pt x="22127" y="14283"/>
                </a:cubicBezTo>
                <a:cubicBezTo>
                  <a:pt x="21430" y="14980"/>
                  <a:pt x="20467" y="15411"/>
                  <a:pt x="19403" y="15411"/>
                </a:cubicBezTo>
                <a:cubicBezTo>
                  <a:pt x="19373" y="15411"/>
                  <a:pt x="19343" y="15411"/>
                  <a:pt x="19313" y="15410"/>
                </a:cubicBezTo>
                <a:close/>
                <a:moveTo>
                  <a:pt x="19727" y="16042"/>
                </a:moveTo>
                <a:cubicBezTo>
                  <a:pt x="19735" y="16061"/>
                  <a:pt x="19743" y="16079"/>
                  <a:pt x="19753" y="16097"/>
                </a:cubicBezTo>
                <a:cubicBezTo>
                  <a:pt x="20870" y="16012"/>
                  <a:pt x="21874" y="15523"/>
                  <a:pt x="22620" y="14777"/>
                </a:cubicBezTo>
                <a:cubicBezTo>
                  <a:pt x="22932" y="14466"/>
                  <a:pt x="23198" y="14109"/>
                  <a:pt x="23409" y="13718"/>
                </a:cubicBezTo>
                <a:cubicBezTo>
                  <a:pt x="23395" y="13705"/>
                  <a:pt x="23382" y="13691"/>
                  <a:pt x="23371" y="13674"/>
                </a:cubicBezTo>
                <a:lnTo>
                  <a:pt x="23371" y="13673"/>
                </a:lnTo>
                <a:cubicBezTo>
                  <a:pt x="23161" y="14067"/>
                  <a:pt x="22894" y="14425"/>
                  <a:pt x="22581" y="14738"/>
                </a:cubicBezTo>
                <a:cubicBezTo>
                  <a:pt x="21839" y="15480"/>
                  <a:pt x="20839" y="15963"/>
                  <a:pt x="19727" y="16042"/>
                </a:cubicBezTo>
                <a:close/>
                <a:moveTo>
                  <a:pt x="19887" y="16652"/>
                </a:moveTo>
                <a:cubicBezTo>
                  <a:pt x="19889" y="16671"/>
                  <a:pt x="19889" y="16690"/>
                  <a:pt x="19886" y="16708"/>
                </a:cubicBezTo>
                <a:cubicBezTo>
                  <a:pt x="20585" y="16643"/>
                  <a:pt x="21244" y="16439"/>
                  <a:pt x="21835" y="16124"/>
                </a:cubicBezTo>
                <a:cubicBezTo>
                  <a:pt x="21832" y="16121"/>
                  <a:pt x="21829" y="16118"/>
                  <a:pt x="21827" y="16114"/>
                </a:cubicBezTo>
                <a:cubicBezTo>
                  <a:pt x="21818" y="16103"/>
                  <a:pt x="21808" y="16091"/>
                  <a:pt x="21801" y="16078"/>
                </a:cubicBezTo>
                <a:cubicBezTo>
                  <a:pt x="21221" y="16387"/>
                  <a:pt x="20574" y="16587"/>
                  <a:pt x="19887" y="16652"/>
                </a:cubicBezTo>
                <a:close/>
                <a:moveTo>
                  <a:pt x="19623" y="17291"/>
                </a:moveTo>
                <a:cubicBezTo>
                  <a:pt x="19623" y="17309"/>
                  <a:pt x="19623" y="17328"/>
                  <a:pt x="19623" y="17347"/>
                </a:cubicBezTo>
                <a:cubicBezTo>
                  <a:pt x="20616" y="17310"/>
                  <a:pt x="21546" y="17022"/>
                  <a:pt x="22350" y="16546"/>
                </a:cubicBezTo>
                <a:cubicBezTo>
                  <a:pt x="22350" y="16536"/>
                  <a:pt x="22350" y="16527"/>
                  <a:pt x="22350" y="16517"/>
                </a:cubicBezTo>
                <a:cubicBezTo>
                  <a:pt x="22349" y="16513"/>
                  <a:pt x="22353" y="16508"/>
                  <a:pt x="22355" y="16504"/>
                </a:cubicBezTo>
                <a:cubicBezTo>
                  <a:pt x="22363" y="16508"/>
                  <a:pt x="22375" y="16511"/>
                  <a:pt x="22378" y="16518"/>
                </a:cubicBezTo>
                <a:cubicBezTo>
                  <a:pt x="22379" y="16521"/>
                  <a:pt x="22380" y="16524"/>
                  <a:pt x="22381" y="16527"/>
                </a:cubicBezTo>
                <a:cubicBezTo>
                  <a:pt x="22598" y="16397"/>
                  <a:pt x="22806" y="16253"/>
                  <a:pt x="23003" y="16096"/>
                </a:cubicBezTo>
                <a:cubicBezTo>
                  <a:pt x="23000" y="16091"/>
                  <a:pt x="22996" y="16087"/>
                  <a:pt x="22991" y="16083"/>
                </a:cubicBezTo>
                <a:cubicBezTo>
                  <a:pt x="22980" y="16075"/>
                  <a:pt x="22970" y="16066"/>
                  <a:pt x="22963" y="16056"/>
                </a:cubicBezTo>
                <a:cubicBezTo>
                  <a:pt x="22039" y="16789"/>
                  <a:pt x="20883" y="17243"/>
                  <a:pt x="19623" y="17291"/>
                </a:cubicBezTo>
                <a:close/>
                <a:moveTo>
                  <a:pt x="19844" y="17900"/>
                </a:moveTo>
                <a:cubicBezTo>
                  <a:pt x="19853" y="17918"/>
                  <a:pt x="19862" y="17936"/>
                  <a:pt x="19872" y="17954"/>
                </a:cubicBezTo>
                <a:cubicBezTo>
                  <a:pt x="21080" y="17867"/>
                  <a:pt x="22195" y="17445"/>
                  <a:pt x="23126" y="16780"/>
                </a:cubicBezTo>
                <a:cubicBezTo>
                  <a:pt x="23121" y="16758"/>
                  <a:pt x="23120" y="16737"/>
                  <a:pt x="23120" y="16715"/>
                </a:cubicBezTo>
                <a:cubicBezTo>
                  <a:pt x="22186" y="17390"/>
                  <a:pt x="21062" y="17817"/>
                  <a:pt x="19844" y="17900"/>
                </a:cubicBezTo>
                <a:close/>
                <a:moveTo>
                  <a:pt x="19985" y="18512"/>
                </a:moveTo>
                <a:cubicBezTo>
                  <a:pt x="19989" y="18530"/>
                  <a:pt x="19993" y="18548"/>
                  <a:pt x="19997" y="18567"/>
                </a:cubicBezTo>
                <a:cubicBezTo>
                  <a:pt x="20858" y="18495"/>
                  <a:pt x="21675" y="18268"/>
                  <a:pt x="22419" y="17913"/>
                </a:cubicBezTo>
                <a:lnTo>
                  <a:pt x="22404" y="17859"/>
                </a:lnTo>
                <a:cubicBezTo>
                  <a:pt x="21661" y="18214"/>
                  <a:pt x="20845" y="18441"/>
                  <a:pt x="19985" y="18512"/>
                </a:cubicBezTo>
                <a:close/>
                <a:moveTo>
                  <a:pt x="20253" y="19109"/>
                </a:moveTo>
                <a:cubicBezTo>
                  <a:pt x="20260" y="19127"/>
                  <a:pt x="20267" y="19145"/>
                  <a:pt x="20276" y="19163"/>
                </a:cubicBezTo>
                <a:cubicBezTo>
                  <a:pt x="20899" y="19092"/>
                  <a:pt x="21499" y="18946"/>
                  <a:pt x="22067" y="18735"/>
                </a:cubicBezTo>
                <a:lnTo>
                  <a:pt x="22070" y="18726"/>
                </a:lnTo>
                <a:cubicBezTo>
                  <a:pt x="22076" y="18707"/>
                  <a:pt x="22082" y="18688"/>
                  <a:pt x="22087" y="18668"/>
                </a:cubicBezTo>
                <a:cubicBezTo>
                  <a:pt x="21506" y="18888"/>
                  <a:pt x="20892" y="19038"/>
                  <a:pt x="20253" y="19109"/>
                </a:cubicBezTo>
                <a:close/>
                <a:moveTo>
                  <a:pt x="23997" y="13935"/>
                </a:moveTo>
                <a:cubicBezTo>
                  <a:pt x="23973" y="13939"/>
                  <a:pt x="23949" y="13945"/>
                  <a:pt x="23925" y="13952"/>
                </a:cubicBezTo>
                <a:cubicBezTo>
                  <a:pt x="23685" y="14405"/>
                  <a:pt x="23379" y="14817"/>
                  <a:pt x="23019" y="15176"/>
                </a:cubicBezTo>
                <a:cubicBezTo>
                  <a:pt x="22673" y="15523"/>
                  <a:pt x="22277" y="15820"/>
                  <a:pt x="21843" y="16056"/>
                </a:cubicBezTo>
                <a:cubicBezTo>
                  <a:pt x="21851" y="16072"/>
                  <a:pt x="21865" y="16086"/>
                  <a:pt x="21882" y="16098"/>
                </a:cubicBezTo>
                <a:cubicBezTo>
                  <a:pt x="22316" y="15861"/>
                  <a:pt x="22712" y="15563"/>
                  <a:pt x="23060" y="15216"/>
                </a:cubicBezTo>
                <a:cubicBezTo>
                  <a:pt x="23434" y="14841"/>
                  <a:pt x="23751" y="14410"/>
                  <a:pt x="23997" y="13935"/>
                </a:cubicBezTo>
                <a:close/>
                <a:moveTo>
                  <a:pt x="22591" y="12086"/>
                </a:moveTo>
                <a:cubicBezTo>
                  <a:pt x="22593" y="12089"/>
                  <a:pt x="22596" y="12092"/>
                  <a:pt x="22598" y="12095"/>
                </a:cubicBezTo>
                <a:cubicBezTo>
                  <a:pt x="22613" y="12114"/>
                  <a:pt x="22626" y="12134"/>
                  <a:pt x="22637" y="12154"/>
                </a:cubicBezTo>
                <a:cubicBezTo>
                  <a:pt x="22672" y="11961"/>
                  <a:pt x="22690" y="11763"/>
                  <a:pt x="22690" y="11560"/>
                </a:cubicBezTo>
                <a:cubicBezTo>
                  <a:pt x="22690" y="10940"/>
                  <a:pt x="22519" y="10360"/>
                  <a:pt x="22221" y="9866"/>
                </a:cubicBezTo>
                <a:cubicBezTo>
                  <a:pt x="22207" y="9862"/>
                  <a:pt x="22194" y="9859"/>
                  <a:pt x="22181" y="9856"/>
                </a:cubicBezTo>
                <a:cubicBezTo>
                  <a:pt x="22169" y="9854"/>
                  <a:pt x="22158" y="9853"/>
                  <a:pt x="22146" y="9852"/>
                </a:cubicBezTo>
                <a:cubicBezTo>
                  <a:pt x="22455" y="10348"/>
                  <a:pt x="22634" y="10933"/>
                  <a:pt x="22634" y="11560"/>
                </a:cubicBezTo>
                <a:cubicBezTo>
                  <a:pt x="22634" y="11739"/>
                  <a:pt x="22619" y="11915"/>
                  <a:pt x="22591" y="12086"/>
                </a:cubicBezTo>
                <a:close/>
                <a:moveTo>
                  <a:pt x="23045" y="12816"/>
                </a:moveTo>
                <a:cubicBezTo>
                  <a:pt x="23052" y="12820"/>
                  <a:pt x="23059" y="12824"/>
                  <a:pt x="23065" y="12829"/>
                </a:cubicBezTo>
                <a:cubicBezTo>
                  <a:pt x="23081" y="12842"/>
                  <a:pt x="23096" y="12855"/>
                  <a:pt x="23109" y="12870"/>
                </a:cubicBezTo>
                <a:cubicBezTo>
                  <a:pt x="23254" y="12460"/>
                  <a:pt x="23333" y="12019"/>
                  <a:pt x="23333" y="11560"/>
                </a:cubicBezTo>
                <a:cubicBezTo>
                  <a:pt x="23333" y="10952"/>
                  <a:pt x="23195" y="10377"/>
                  <a:pt x="22949" y="9863"/>
                </a:cubicBezTo>
                <a:cubicBezTo>
                  <a:pt x="22951" y="9894"/>
                  <a:pt x="22941" y="9921"/>
                  <a:pt x="22915" y="9939"/>
                </a:cubicBezTo>
                <a:lnTo>
                  <a:pt x="22902" y="9948"/>
                </a:lnTo>
                <a:cubicBezTo>
                  <a:pt x="23128" y="10438"/>
                  <a:pt x="23255" y="10984"/>
                  <a:pt x="23255" y="11560"/>
                </a:cubicBezTo>
                <a:cubicBezTo>
                  <a:pt x="23255" y="11999"/>
                  <a:pt x="23181" y="12422"/>
                  <a:pt x="23045" y="12816"/>
                </a:cubicBezTo>
                <a:close/>
                <a:moveTo>
                  <a:pt x="23424" y="13571"/>
                </a:moveTo>
                <a:cubicBezTo>
                  <a:pt x="23429" y="13592"/>
                  <a:pt x="23434" y="13612"/>
                  <a:pt x="23441" y="13632"/>
                </a:cubicBezTo>
                <a:cubicBezTo>
                  <a:pt x="23443" y="13638"/>
                  <a:pt x="23445" y="13643"/>
                  <a:pt x="23447" y="13648"/>
                </a:cubicBezTo>
                <a:cubicBezTo>
                  <a:pt x="23753" y="13055"/>
                  <a:pt x="23933" y="12387"/>
                  <a:pt x="23952" y="11678"/>
                </a:cubicBezTo>
                <a:cubicBezTo>
                  <a:pt x="23944" y="11663"/>
                  <a:pt x="23936" y="11649"/>
                  <a:pt x="23929" y="11634"/>
                </a:cubicBezTo>
                <a:cubicBezTo>
                  <a:pt x="23923" y="11622"/>
                  <a:pt x="23923" y="11605"/>
                  <a:pt x="23925" y="11592"/>
                </a:cubicBezTo>
                <a:cubicBezTo>
                  <a:pt x="23927" y="11572"/>
                  <a:pt x="23931" y="11553"/>
                  <a:pt x="23937" y="11535"/>
                </a:cubicBezTo>
                <a:cubicBezTo>
                  <a:pt x="23939" y="11529"/>
                  <a:pt x="23946" y="11521"/>
                  <a:pt x="23953" y="11518"/>
                </a:cubicBezTo>
                <a:cubicBezTo>
                  <a:pt x="23942" y="10278"/>
                  <a:pt x="23435" y="9156"/>
                  <a:pt x="22620" y="8342"/>
                </a:cubicBezTo>
                <a:cubicBezTo>
                  <a:pt x="22078" y="7799"/>
                  <a:pt x="21399" y="7393"/>
                  <a:pt x="20639" y="7179"/>
                </a:cubicBezTo>
                <a:cubicBezTo>
                  <a:pt x="20633" y="7199"/>
                  <a:pt x="20617" y="7211"/>
                  <a:pt x="20597" y="7217"/>
                </a:cubicBezTo>
                <a:cubicBezTo>
                  <a:pt x="20592" y="7219"/>
                  <a:pt x="20586" y="7220"/>
                  <a:pt x="20581" y="7221"/>
                </a:cubicBezTo>
                <a:cubicBezTo>
                  <a:pt x="21349" y="7429"/>
                  <a:pt x="22035" y="7836"/>
                  <a:pt x="22581" y="8382"/>
                </a:cubicBezTo>
                <a:cubicBezTo>
                  <a:pt x="23395" y="9195"/>
                  <a:pt x="23898" y="10319"/>
                  <a:pt x="23898" y="11560"/>
                </a:cubicBezTo>
                <a:cubicBezTo>
                  <a:pt x="23898" y="12283"/>
                  <a:pt x="23727" y="12966"/>
                  <a:pt x="23424" y="13571"/>
                </a:cubicBezTo>
                <a:close/>
                <a:moveTo>
                  <a:pt x="24106" y="13572"/>
                </a:moveTo>
                <a:cubicBezTo>
                  <a:pt x="24118" y="13566"/>
                  <a:pt x="24128" y="13558"/>
                  <a:pt x="24137" y="13547"/>
                </a:cubicBezTo>
                <a:cubicBezTo>
                  <a:pt x="24153" y="13528"/>
                  <a:pt x="24173" y="13516"/>
                  <a:pt x="24195" y="13507"/>
                </a:cubicBezTo>
                <a:cubicBezTo>
                  <a:pt x="24353" y="13119"/>
                  <a:pt x="24465" y="12707"/>
                  <a:pt x="24524" y="12279"/>
                </a:cubicBezTo>
                <a:cubicBezTo>
                  <a:pt x="24505" y="12280"/>
                  <a:pt x="24485" y="12284"/>
                  <a:pt x="24466" y="12291"/>
                </a:cubicBezTo>
                <a:cubicBezTo>
                  <a:pt x="24401" y="12739"/>
                  <a:pt x="24279" y="13169"/>
                  <a:pt x="24106" y="13572"/>
                </a:cubicBezTo>
                <a:close/>
                <a:moveTo>
                  <a:pt x="24930" y="13099"/>
                </a:moveTo>
                <a:lnTo>
                  <a:pt x="24931" y="13099"/>
                </a:lnTo>
                <a:cubicBezTo>
                  <a:pt x="24955" y="13095"/>
                  <a:pt x="24976" y="13087"/>
                  <a:pt x="24994" y="13075"/>
                </a:cubicBezTo>
                <a:cubicBezTo>
                  <a:pt x="25060" y="12831"/>
                  <a:pt x="25110" y="12580"/>
                  <a:pt x="25144" y="12324"/>
                </a:cubicBezTo>
                <a:cubicBezTo>
                  <a:pt x="25125" y="12322"/>
                  <a:pt x="25107" y="12319"/>
                  <a:pt x="25089" y="12315"/>
                </a:cubicBezTo>
                <a:cubicBezTo>
                  <a:pt x="25054" y="12583"/>
                  <a:pt x="25000" y="12844"/>
                  <a:pt x="24930" y="13099"/>
                </a:cubicBezTo>
                <a:close/>
                <a:moveTo>
                  <a:pt x="24507" y="11893"/>
                </a:moveTo>
                <a:cubicBezTo>
                  <a:pt x="24514" y="11898"/>
                  <a:pt x="24522" y="11903"/>
                  <a:pt x="24529" y="11907"/>
                </a:cubicBezTo>
                <a:cubicBezTo>
                  <a:pt x="24539" y="11915"/>
                  <a:pt x="24550" y="11921"/>
                  <a:pt x="24561" y="11926"/>
                </a:cubicBezTo>
                <a:cubicBezTo>
                  <a:pt x="24570" y="11805"/>
                  <a:pt x="24574" y="11683"/>
                  <a:pt x="24574" y="11560"/>
                </a:cubicBezTo>
                <a:cubicBezTo>
                  <a:pt x="24574" y="11219"/>
                  <a:pt x="24541" y="10887"/>
                  <a:pt x="24478" y="10565"/>
                </a:cubicBezTo>
                <a:cubicBezTo>
                  <a:pt x="24477" y="10566"/>
                  <a:pt x="24475" y="10566"/>
                  <a:pt x="24474" y="10567"/>
                </a:cubicBezTo>
                <a:cubicBezTo>
                  <a:pt x="24456" y="10569"/>
                  <a:pt x="24439" y="10571"/>
                  <a:pt x="24422" y="10573"/>
                </a:cubicBezTo>
                <a:cubicBezTo>
                  <a:pt x="24485" y="10892"/>
                  <a:pt x="24518" y="11222"/>
                  <a:pt x="24518" y="11560"/>
                </a:cubicBezTo>
                <a:cubicBezTo>
                  <a:pt x="24518" y="11672"/>
                  <a:pt x="24514" y="11783"/>
                  <a:pt x="24507" y="11893"/>
                </a:cubicBezTo>
                <a:close/>
                <a:moveTo>
                  <a:pt x="25115" y="12086"/>
                </a:moveTo>
                <a:cubicBezTo>
                  <a:pt x="25133" y="12087"/>
                  <a:pt x="25151" y="12089"/>
                  <a:pt x="25170" y="12092"/>
                </a:cubicBezTo>
                <a:cubicBezTo>
                  <a:pt x="25186" y="11917"/>
                  <a:pt x="25194" y="11739"/>
                  <a:pt x="25194" y="11560"/>
                </a:cubicBezTo>
                <a:cubicBezTo>
                  <a:pt x="25194" y="9960"/>
                  <a:pt x="24546" y="8513"/>
                  <a:pt x="23498" y="7465"/>
                </a:cubicBezTo>
                <a:cubicBezTo>
                  <a:pt x="22737" y="6704"/>
                  <a:pt x="21765" y="6154"/>
                  <a:pt x="20678" y="5909"/>
                </a:cubicBezTo>
                <a:cubicBezTo>
                  <a:pt x="20677" y="5911"/>
                  <a:pt x="20676" y="5912"/>
                  <a:pt x="20674" y="5913"/>
                </a:cubicBezTo>
                <a:cubicBezTo>
                  <a:pt x="20655" y="5925"/>
                  <a:pt x="20639" y="5934"/>
                  <a:pt x="20636" y="5957"/>
                </a:cubicBezTo>
                <a:cubicBezTo>
                  <a:pt x="21725" y="6196"/>
                  <a:pt x="22698" y="6744"/>
                  <a:pt x="23459" y="7504"/>
                </a:cubicBezTo>
                <a:cubicBezTo>
                  <a:pt x="24497" y="8542"/>
                  <a:pt x="25139" y="9976"/>
                  <a:pt x="25139" y="11560"/>
                </a:cubicBezTo>
                <a:cubicBezTo>
                  <a:pt x="25139" y="11737"/>
                  <a:pt x="25130" y="11913"/>
                  <a:pt x="25115" y="12086"/>
                </a:cubicBezTo>
                <a:close/>
                <a:moveTo>
                  <a:pt x="25733" y="12135"/>
                </a:moveTo>
                <a:cubicBezTo>
                  <a:pt x="25752" y="12132"/>
                  <a:pt x="25771" y="12130"/>
                  <a:pt x="25790" y="12128"/>
                </a:cubicBezTo>
                <a:cubicBezTo>
                  <a:pt x="25806" y="11941"/>
                  <a:pt x="25815" y="11751"/>
                  <a:pt x="25815" y="11560"/>
                </a:cubicBezTo>
                <a:cubicBezTo>
                  <a:pt x="25815" y="9789"/>
                  <a:pt x="25097" y="8186"/>
                  <a:pt x="23937" y="7026"/>
                </a:cubicBezTo>
                <a:cubicBezTo>
                  <a:pt x="23416" y="6505"/>
                  <a:pt x="22806" y="6074"/>
                  <a:pt x="22132" y="5756"/>
                </a:cubicBezTo>
                <a:cubicBezTo>
                  <a:pt x="22122" y="5775"/>
                  <a:pt x="22119" y="5794"/>
                  <a:pt x="22132" y="5818"/>
                </a:cubicBezTo>
                <a:cubicBezTo>
                  <a:pt x="22791" y="6132"/>
                  <a:pt x="23387" y="6556"/>
                  <a:pt x="23897" y="7065"/>
                </a:cubicBezTo>
                <a:cubicBezTo>
                  <a:pt x="25047" y="8216"/>
                  <a:pt x="25758" y="9805"/>
                  <a:pt x="25758" y="11560"/>
                </a:cubicBezTo>
                <a:cubicBezTo>
                  <a:pt x="25758" y="11753"/>
                  <a:pt x="25750" y="11945"/>
                  <a:pt x="25733" y="12135"/>
                </a:cubicBezTo>
                <a:close/>
                <a:moveTo>
                  <a:pt x="26337" y="12328"/>
                </a:moveTo>
                <a:cubicBezTo>
                  <a:pt x="26357" y="12334"/>
                  <a:pt x="26374" y="12347"/>
                  <a:pt x="26389" y="12363"/>
                </a:cubicBezTo>
                <a:cubicBezTo>
                  <a:pt x="26419" y="12099"/>
                  <a:pt x="26435" y="11831"/>
                  <a:pt x="26435" y="11560"/>
                </a:cubicBezTo>
                <a:cubicBezTo>
                  <a:pt x="26435" y="9618"/>
                  <a:pt x="25648" y="7860"/>
                  <a:pt x="24375" y="6587"/>
                </a:cubicBezTo>
                <a:cubicBezTo>
                  <a:pt x="23907" y="6119"/>
                  <a:pt x="23374" y="5717"/>
                  <a:pt x="22790" y="5395"/>
                </a:cubicBezTo>
                <a:cubicBezTo>
                  <a:pt x="22767" y="5411"/>
                  <a:pt x="22738" y="5418"/>
                  <a:pt x="22712" y="5417"/>
                </a:cubicBezTo>
                <a:cubicBezTo>
                  <a:pt x="23312" y="5740"/>
                  <a:pt x="23858" y="6149"/>
                  <a:pt x="24336" y="6627"/>
                </a:cubicBezTo>
                <a:cubicBezTo>
                  <a:pt x="25598" y="7889"/>
                  <a:pt x="26379" y="9633"/>
                  <a:pt x="26379" y="11560"/>
                </a:cubicBezTo>
                <a:cubicBezTo>
                  <a:pt x="26379" y="11819"/>
                  <a:pt x="26365" y="12076"/>
                  <a:pt x="26337" y="12328"/>
                </a:cubicBezTo>
                <a:close/>
                <a:moveTo>
                  <a:pt x="26922" y="12646"/>
                </a:moveTo>
                <a:cubicBezTo>
                  <a:pt x="26936" y="12689"/>
                  <a:pt x="26947" y="12733"/>
                  <a:pt x="26944" y="12781"/>
                </a:cubicBezTo>
                <a:cubicBezTo>
                  <a:pt x="26942" y="12805"/>
                  <a:pt x="26941" y="12831"/>
                  <a:pt x="26946" y="12854"/>
                </a:cubicBezTo>
                <a:cubicBezTo>
                  <a:pt x="27018" y="12433"/>
                  <a:pt x="27056" y="12001"/>
                  <a:pt x="27056" y="11560"/>
                </a:cubicBezTo>
                <a:cubicBezTo>
                  <a:pt x="27056" y="10668"/>
                  <a:pt x="26903" y="9811"/>
                  <a:pt x="26622" y="9015"/>
                </a:cubicBezTo>
                <a:cubicBezTo>
                  <a:pt x="26605" y="9033"/>
                  <a:pt x="26593" y="9054"/>
                  <a:pt x="26583" y="9075"/>
                </a:cubicBezTo>
                <a:cubicBezTo>
                  <a:pt x="26853" y="9854"/>
                  <a:pt x="26999" y="10689"/>
                  <a:pt x="26999" y="11560"/>
                </a:cubicBezTo>
                <a:cubicBezTo>
                  <a:pt x="26999" y="11928"/>
                  <a:pt x="26973" y="12291"/>
                  <a:pt x="26922" y="12646"/>
                </a:cubicBezTo>
                <a:close/>
                <a:moveTo>
                  <a:pt x="27309" y="13808"/>
                </a:moveTo>
                <a:cubicBezTo>
                  <a:pt x="27318" y="13821"/>
                  <a:pt x="27328" y="13833"/>
                  <a:pt x="27340" y="13844"/>
                </a:cubicBezTo>
                <a:cubicBezTo>
                  <a:pt x="27344" y="13848"/>
                  <a:pt x="27348" y="13853"/>
                  <a:pt x="27352" y="13857"/>
                </a:cubicBezTo>
                <a:cubicBezTo>
                  <a:pt x="27563" y="13128"/>
                  <a:pt x="27675" y="12357"/>
                  <a:pt x="27675" y="11560"/>
                </a:cubicBezTo>
                <a:cubicBezTo>
                  <a:pt x="27675" y="9275"/>
                  <a:pt x="26750" y="7207"/>
                  <a:pt x="25253" y="5710"/>
                </a:cubicBezTo>
                <a:cubicBezTo>
                  <a:pt x="24779" y="5237"/>
                  <a:pt x="24249" y="4820"/>
                  <a:pt x="23673" y="4473"/>
                </a:cubicBezTo>
                <a:cubicBezTo>
                  <a:pt x="23671" y="4475"/>
                  <a:pt x="23670" y="4478"/>
                  <a:pt x="23669" y="4481"/>
                </a:cubicBezTo>
                <a:cubicBezTo>
                  <a:pt x="23663" y="4500"/>
                  <a:pt x="23662" y="4518"/>
                  <a:pt x="23667" y="4534"/>
                </a:cubicBezTo>
                <a:cubicBezTo>
                  <a:pt x="24230" y="4877"/>
                  <a:pt x="24749" y="5285"/>
                  <a:pt x="25213" y="5749"/>
                </a:cubicBezTo>
                <a:cubicBezTo>
                  <a:pt x="25742" y="6278"/>
                  <a:pt x="26199" y="6878"/>
                  <a:pt x="26568" y="7534"/>
                </a:cubicBezTo>
                <a:cubicBezTo>
                  <a:pt x="26575" y="7532"/>
                  <a:pt x="26582" y="7531"/>
                  <a:pt x="26589" y="7529"/>
                </a:cubicBezTo>
                <a:cubicBezTo>
                  <a:pt x="26591" y="7529"/>
                  <a:pt x="26593" y="7536"/>
                  <a:pt x="26595" y="7540"/>
                </a:cubicBezTo>
                <a:cubicBezTo>
                  <a:pt x="26592" y="7543"/>
                  <a:pt x="26588" y="7548"/>
                  <a:pt x="26585" y="7548"/>
                </a:cubicBezTo>
                <a:cubicBezTo>
                  <a:pt x="26582" y="7548"/>
                  <a:pt x="26579" y="7548"/>
                  <a:pt x="26576" y="7548"/>
                </a:cubicBezTo>
                <a:cubicBezTo>
                  <a:pt x="27241" y="8735"/>
                  <a:pt x="27620" y="10103"/>
                  <a:pt x="27620" y="11560"/>
                </a:cubicBezTo>
                <a:cubicBezTo>
                  <a:pt x="27620" y="12339"/>
                  <a:pt x="27512" y="13093"/>
                  <a:pt x="27309" y="13808"/>
                </a:cubicBezTo>
                <a:close/>
                <a:moveTo>
                  <a:pt x="27890" y="14030"/>
                </a:moveTo>
                <a:cubicBezTo>
                  <a:pt x="27904" y="14016"/>
                  <a:pt x="27908" y="13996"/>
                  <a:pt x="27906" y="13976"/>
                </a:cubicBezTo>
                <a:lnTo>
                  <a:pt x="27906" y="13975"/>
                </a:lnTo>
                <a:cubicBezTo>
                  <a:pt x="27901" y="13993"/>
                  <a:pt x="27895" y="14011"/>
                  <a:pt x="27890" y="14030"/>
                </a:cubicBezTo>
                <a:close/>
                <a:moveTo>
                  <a:pt x="28073" y="13276"/>
                </a:moveTo>
                <a:cubicBezTo>
                  <a:pt x="28085" y="13271"/>
                  <a:pt x="28098" y="13267"/>
                  <a:pt x="28111" y="13262"/>
                </a:cubicBezTo>
                <a:cubicBezTo>
                  <a:pt x="28122" y="13258"/>
                  <a:pt x="28131" y="13250"/>
                  <a:pt x="28138" y="13240"/>
                </a:cubicBezTo>
                <a:cubicBezTo>
                  <a:pt x="28242" y="12696"/>
                  <a:pt x="28296" y="12134"/>
                  <a:pt x="28296" y="11560"/>
                </a:cubicBezTo>
                <a:cubicBezTo>
                  <a:pt x="28296" y="9104"/>
                  <a:pt x="27301" y="6880"/>
                  <a:pt x="25692" y="5271"/>
                </a:cubicBezTo>
                <a:cubicBezTo>
                  <a:pt x="25590" y="5170"/>
                  <a:pt x="25487" y="5071"/>
                  <a:pt x="25381" y="4975"/>
                </a:cubicBezTo>
                <a:cubicBezTo>
                  <a:pt x="25375" y="4997"/>
                  <a:pt x="25372" y="5019"/>
                  <a:pt x="25371" y="5042"/>
                </a:cubicBezTo>
                <a:cubicBezTo>
                  <a:pt x="25466" y="5129"/>
                  <a:pt x="25560" y="5219"/>
                  <a:pt x="25652" y="5311"/>
                </a:cubicBezTo>
                <a:cubicBezTo>
                  <a:pt x="27251" y="6910"/>
                  <a:pt x="28240" y="9119"/>
                  <a:pt x="28240" y="11560"/>
                </a:cubicBezTo>
                <a:cubicBezTo>
                  <a:pt x="28240" y="12147"/>
                  <a:pt x="28182" y="12721"/>
                  <a:pt x="28073" y="13276"/>
                </a:cubicBezTo>
                <a:close/>
                <a:moveTo>
                  <a:pt x="28807" y="12573"/>
                </a:moveTo>
                <a:cubicBezTo>
                  <a:pt x="28826" y="12574"/>
                  <a:pt x="28845" y="12574"/>
                  <a:pt x="28863" y="12572"/>
                </a:cubicBezTo>
                <a:cubicBezTo>
                  <a:pt x="28898" y="12239"/>
                  <a:pt x="28916" y="11902"/>
                  <a:pt x="28916" y="11560"/>
                </a:cubicBezTo>
                <a:cubicBezTo>
                  <a:pt x="28916" y="8932"/>
                  <a:pt x="27851" y="6554"/>
                  <a:pt x="26130" y="4832"/>
                </a:cubicBezTo>
                <a:cubicBezTo>
                  <a:pt x="25841" y="4543"/>
                  <a:pt x="25533" y="4272"/>
                  <a:pt x="25208" y="4022"/>
                </a:cubicBezTo>
                <a:lnTo>
                  <a:pt x="25187" y="4020"/>
                </a:lnTo>
                <a:cubicBezTo>
                  <a:pt x="25162" y="4018"/>
                  <a:pt x="25140" y="4009"/>
                  <a:pt x="25128" y="3985"/>
                </a:cubicBezTo>
                <a:cubicBezTo>
                  <a:pt x="25123" y="3976"/>
                  <a:pt x="25120" y="3967"/>
                  <a:pt x="25115" y="3959"/>
                </a:cubicBezTo>
                <a:cubicBezTo>
                  <a:pt x="25112" y="3954"/>
                  <a:pt x="25109" y="3949"/>
                  <a:pt x="25106" y="3944"/>
                </a:cubicBezTo>
                <a:cubicBezTo>
                  <a:pt x="25061" y="3910"/>
                  <a:pt x="25015" y="3876"/>
                  <a:pt x="24968" y="3843"/>
                </a:cubicBezTo>
                <a:lnTo>
                  <a:pt x="24968" y="3844"/>
                </a:lnTo>
                <a:cubicBezTo>
                  <a:pt x="24963" y="3852"/>
                  <a:pt x="24958" y="3860"/>
                  <a:pt x="24952" y="3868"/>
                </a:cubicBezTo>
                <a:cubicBezTo>
                  <a:pt x="24946" y="3875"/>
                  <a:pt x="24941" y="3882"/>
                  <a:pt x="24937" y="3889"/>
                </a:cubicBezTo>
                <a:cubicBezTo>
                  <a:pt x="25347" y="4186"/>
                  <a:pt x="25733" y="4514"/>
                  <a:pt x="26091" y="4872"/>
                </a:cubicBezTo>
                <a:cubicBezTo>
                  <a:pt x="27802" y="6583"/>
                  <a:pt x="28861" y="8948"/>
                  <a:pt x="28861" y="11560"/>
                </a:cubicBezTo>
                <a:cubicBezTo>
                  <a:pt x="28861" y="11902"/>
                  <a:pt x="28843" y="12240"/>
                  <a:pt x="28807" y="12573"/>
                </a:cubicBezTo>
                <a:close/>
                <a:moveTo>
                  <a:pt x="29407" y="12786"/>
                </a:moveTo>
                <a:cubicBezTo>
                  <a:pt x="29411" y="12788"/>
                  <a:pt x="29415" y="12790"/>
                  <a:pt x="29419" y="12793"/>
                </a:cubicBezTo>
                <a:cubicBezTo>
                  <a:pt x="29440" y="12804"/>
                  <a:pt x="29445" y="12821"/>
                  <a:pt x="29438" y="12853"/>
                </a:cubicBezTo>
                <a:cubicBezTo>
                  <a:pt x="29431" y="12884"/>
                  <a:pt x="29432" y="12901"/>
                  <a:pt x="29447" y="12914"/>
                </a:cubicBezTo>
                <a:cubicBezTo>
                  <a:pt x="29507" y="12471"/>
                  <a:pt x="29537" y="12019"/>
                  <a:pt x="29537" y="11560"/>
                </a:cubicBezTo>
                <a:cubicBezTo>
                  <a:pt x="29537" y="8761"/>
                  <a:pt x="28403" y="6227"/>
                  <a:pt x="26569" y="4394"/>
                </a:cubicBezTo>
                <a:cubicBezTo>
                  <a:pt x="26196" y="4020"/>
                  <a:pt x="25793" y="3676"/>
                  <a:pt x="25366" y="3364"/>
                </a:cubicBezTo>
                <a:cubicBezTo>
                  <a:pt x="25368" y="3372"/>
                  <a:pt x="25371" y="3379"/>
                  <a:pt x="25375" y="3387"/>
                </a:cubicBezTo>
                <a:cubicBezTo>
                  <a:pt x="25386" y="3409"/>
                  <a:pt x="25399" y="3429"/>
                  <a:pt x="25415" y="3448"/>
                </a:cubicBezTo>
                <a:cubicBezTo>
                  <a:pt x="25428" y="3463"/>
                  <a:pt x="25439" y="3478"/>
                  <a:pt x="25447" y="3495"/>
                </a:cubicBezTo>
                <a:cubicBezTo>
                  <a:pt x="25511" y="3543"/>
                  <a:pt x="25575" y="3591"/>
                  <a:pt x="25637" y="3641"/>
                </a:cubicBezTo>
                <a:lnTo>
                  <a:pt x="25640" y="3641"/>
                </a:lnTo>
                <a:lnTo>
                  <a:pt x="25651" y="3652"/>
                </a:lnTo>
                <a:cubicBezTo>
                  <a:pt x="25688" y="3681"/>
                  <a:pt x="25724" y="3710"/>
                  <a:pt x="25760" y="3739"/>
                </a:cubicBezTo>
                <a:lnTo>
                  <a:pt x="25761" y="3740"/>
                </a:lnTo>
                <a:cubicBezTo>
                  <a:pt x="25783" y="3749"/>
                  <a:pt x="25805" y="3758"/>
                  <a:pt x="25827" y="3768"/>
                </a:cubicBezTo>
                <a:cubicBezTo>
                  <a:pt x="25845" y="3776"/>
                  <a:pt x="25861" y="3789"/>
                  <a:pt x="25864" y="3810"/>
                </a:cubicBezTo>
                <a:cubicBezTo>
                  <a:pt x="25865" y="3816"/>
                  <a:pt x="25867" y="3822"/>
                  <a:pt x="25868" y="3828"/>
                </a:cubicBezTo>
                <a:cubicBezTo>
                  <a:pt x="26097" y="4020"/>
                  <a:pt x="26318" y="4222"/>
                  <a:pt x="26529" y="4433"/>
                </a:cubicBezTo>
                <a:cubicBezTo>
                  <a:pt x="28353" y="6257"/>
                  <a:pt x="29481" y="8777"/>
                  <a:pt x="29481" y="11560"/>
                </a:cubicBezTo>
                <a:cubicBezTo>
                  <a:pt x="29481" y="11975"/>
                  <a:pt x="29455" y="12384"/>
                  <a:pt x="29407" y="12786"/>
                </a:cubicBezTo>
                <a:close/>
                <a:moveTo>
                  <a:pt x="29967" y="13261"/>
                </a:moveTo>
                <a:cubicBezTo>
                  <a:pt x="29972" y="13270"/>
                  <a:pt x="29976" y="13279"/>
                  <a:pt x="29978" y="13290"/>
                </a:cubicBezTo>
                <a:cubicBezTo>
                  <a:pt x="29984" y="13322"/>
                  <a:pt x="29993" y="13354"/>
                  <a:pt x="30002" y="13385"/>
                </a:cubicBezTo>
                <a:cubicBezTo>
                  <a:pt x="30104" y="12792"/>
                  <a:pt x="30157" y="12182"/>
                  <a:pt x="30157" y="11560"/>
                </a:cubicBezTo>
                <a:cubicBezTo>
                  <a:pt x="30157" y="9969"/>
                  <a:pt x="29811" y="8458"/>
                  <a:pt x="29192" y="7100"/>
                </a:cubicBezTo>
                <a:cubicBezTo>
                  <a:pt x="29191" y="7100"/>
                  <a:pt x="29191" y="7101"/>
                  <a:pt x="29190" y="7101"/>
                </a:cubicBezTo>
                <a:cubicBezTo>
                  <a:pt x="29187" y="7103"/>
                  <a:pt x="29180" y="7104"/>
                  <a:pt x="29178" y="7102"/>
                </a:cubicBezTo>
                <a:cubicBezTo>
                  <a:pt x="29153" y="7080"/>
                  <a:pt x="29125" y="7061"/>
                  <a:pt x="29117" y="7025"/>
                </a:cubicBezTo>
                <a:cubicBezTo>
                  <a:pt x="29117" y="7020"/>
                  <a:pt x="29117" y="7015"/>
                  <a:pt x="29118" y="7010"/>
                </a:cubicBezTo>
                <a:cubicBezTo>
                  <a:pt x="29122" y="6995"/>
                  <a:pt x="29129" y="6994"/>
                  <a:pt x="29137" y="7007"/>
                </a:cubicBezTo>
                <a:cubicBezTo>
                  <a:pt x="29145" y="7019"/>
                  <a:pt x="29151" y="7033"/>
                  <a:pt x="29157" y="7044"/>
                </a:cubicBezTo>
                <a:cubicBezTo>
                  <a:pt x="29164" y="7052"/>
                  <a:pt x="29171" y="7060"/>
                  <a:pt x="29177" y="7068"/>
                </a:cubicBezTo>
                <a:cubicBezTo>
                  <a:pt x="28641" y="5903"/>
                  <a:pt x="27903" y="4850"/>
                  <a:pt x="27007" y="3955"/>
                </a:cubicBezTo>
                <a:cubicBezTo>
                  <a:pt x="26587" y="3535"/>
                  <a:pt x="26133" y="3149"/>
                  <a:pt x="25648" y="2803"/>
                </a:cubicBezTo>
                <a:lnTo>
                  <a:pt x="25643" y="2813"/>
                </a:lnTo>
                <a:cubicBezTo>
                  <a:pt x="25635" y="2830"/>
                  <a:pt x="25634" y="2847"/>
                  <a:pt x="25635" y="2863"/>
                </a:cubicBezTo>
                <a:cubicBezTo>
                  <a:pt x="26110" y="3204"/>
                  <a:pt x="26556" y="3582"/>
                  <a:pt x="26968" y="3994"/>
                </a:cubicBezTo>
                <a:cubicBezTo>
                  <a:pt x="28904" y="5931"/>
                  <a:pt x="30102" y="8605"/>
                  <a:pt x="30102" y="11560"/>
                </a:cubicBezTo>
                <a:cubicBezTo>
                  <a:pt x="30102" y="12139"/>
                  <a:pt x="30055" y="12707"/>
                  <a:pt x="29967" y="13261"/>
                </a:cubicBezTo>
                <a:close/>
                <a:moveTo>
                  <a:pt x="30335" y="14504"/>
                </a:moveTo>
                <a:cubicBezTo>
                  <a:pt x="30340" y="14511"/>
                  <a:pt x="30346" y="14518"/>
                  <a:pt x="30351" y="14525"/>
                </a:cubicBezTo>
                <a:cubicBezTo>
                  <a:pt x="30363" y="14541"/>
                  <a:pt x="30369" y="14560"/>
                  <a:pt x="30373" y="14579"/>
                </a:cubicBezTo>
                <a:cubicBezTo>
                  <a:pt x="30389" y="14521"/>
                  <a:pt x="30404" y="14463"/>
                  <a:pt x="30419" y="14404"/>
                </a:cubicBezTo>
                <a:cubicBezTo>
                  <a:pt x="30406" y="14386"/>
                  <a:pt x="30397" y="14363"/>
                  <a:pt x="30398" y="14336"/>
                </a:cubicBezTo>
                <a:cubicBezTo>
                  <a:pt x="30398" y="14321"/>
                  <a:pt x="30395" y="14306"/>
                  <a:pt x="30389" y="14293"/>
                </a:cubicBezTo>
                <a:cubicBezTo>
                  <a:pt x="30372" y="14363"/>
                  <a:pt x="30354" y="14434"/>
                  <a:pt x="30335" y="14504"/>
                </a:cubicBezTo>
                <a:close/>
                <a:moveTo>
                  <a:pt x="30792" y="15152"/>
                </a:moveTo>
                <a:lnTo>
                  <a:pt x="30826" y="15170"/>
                </a:lnTo>
                <a:lnTo>
                  <a:pt x="30823" y="15174"/>
                </a:lnTo>
                <a:cubicBezTo>
                  <a:pt x="30826" y="15173"/>
                  <a:pt x="30829" y="15173"/>
                  <a:pt x="30832" y="15173"/>
                </a:cubicBezTo>
                <a:lnTo>
                  <a:pt x="30842" y="15179"/>
                </a:lnTo>
                <a:lnTo>
                  <a:pt x="30844" y="15172"/>
                </a:lnTo>
                <a:lnTo>
                  <a:pt x="30832" y="15173"/>
                </a:lnTo>
                <a:cubicBezTo>
                  <a:pt x="30830" y="15172"/>
                  <a:pt x="30828" y="15171"/>
                  <a:pt x="30827" y="15170"/>
                </a:cubicBezTo>
                <a:cubicBezTo>
                  <a:pt x="30835" y="15162"/>
                  <a:pt x="30843" y="15153"/>
                  <a:pt x="30852" y="15146"/>
                </a:cubicBezTo>
                <a:cubicBezTo>
                  <a:pt x="30858" y="15129"/>
                  <a:pt x="30863" y="15111"/>
                  <a:pt x="30869" y="15094"/>
                </a:cubicBezTo>
                <a:cubicBezTo>
                  <a:pt x="30857" y="15067"/>
                  <a:pt x="30848" y="15039"/>
                  <a:pt x="30835" y="15013"/>
                </a:cubicBezTo>
                <a:cubicBezTo>
                  <a:pt x="30821" y="15060"/>
                  <a:pt x="30807" y="15106"/>
                  <a:pt x="30792" y="15152"/>
                </a:cubicBezTo>
                <a:close/>
                <a:moveTo>
                  <a:pt x="31067" y="14119"/>
                </a:moveTo>
                <a:cubicBezTo>
                  <a:pt x="31087" y="14100"/>
                  <a:pt x="31107" y="14081"/>
                  <a:pt x="31126" y="14061"/>
                </a:cubicBezTo>
                <a:cubicBezTo>
                  <a:pt x="31131" y="14057"/>
                  <a:pt x="31135" y="14052"/>
                  <a:pt x="31139" y="14048"/>
                </a:cubicBezTo>
                <a:cubicBezTo>
                  <a:pt x="31193" y="13791"/>
                  <a:pt x="31239" y="13531"/>
                  <a:pt x="31277" y="13269"/>
                </a:cubicBezTo>
                <a:lnTo>
                  <a:pt x="31271" y="13262"/>
                </a:lnTo>
                <a:cubicBezTo>
                  <a:pt x="31257" y="13247"/>
                  <a:pt x="31243" y="13234"/>
                  <a:pt x="31228" y="13222"/>
                </a:cubicBezTo>
                <a:cubicBezTo>
                  <a:pt x="31185" y="13525"/>
                  <a:pt x="31132" y="13824"/>
                  <a:pt x="31067" y="14119"/>
                </a:cubicBezTo>
                <a:close/>
                <a:moveTo>
                  <a:pt x="31300" y="12572"/>
                </a:moveTo>
                <a:cubicBezTo>
                  <a:pt x="31325" y="12580"/>
                  <a:pt x="31344" y="12593"/>
                  <a:pt x="31351" y="12622"/>
                </a:cubicBezTo>
                <a:cubicBezTo>
                  <a:pt x="31382" y="12272"/>
                  <a:pt x="31398" y="11918"/>
                  <a:pt x="31398" y="11560"/>
                </a:cubicBezTo>
                <a:cubicBezTo>
                  <a:pt x="31398" y="8247"/>
                  <a:pt x="30055" y="5248"/>
                  <a:pt x="27885" y="3077"/>
                </a:cubicBezTo>
                <a:cubicBezTo>
                  <a:pt x="27668" y="2861"/>
                  <a:pt x="27444" y="2653"/>
                  <a:pt x="27212" y="2454"/>
                </a:cubicBezTo>
                <a:cubicBezTo>
                  <a:pt x="27205" y="2459"/>
                  <a:pt x="27199" y="2464"/>
                  <a:pt x="27193" y="2470"/>
                </a:cubicBezTo>
                <a:cubicBezTo>
                  <a:pt x="27185" y="2476"/>
                  <a:pt x="27170" y="2475"/>
                  <a:pt x="27158" y="2475"/>
                </a:cubicBezTo>
                <a:cubicBezTo>
                  <a:pt x="27157" y="2476"/>
                  <a:pt x="27156" y="2478"/>
                  <a:pt x="27155" y="2479"/>
                </a:cubicBezTo>
                <a:lnTo>
                  <a:pt x="27155" y="2479"/>
                </a:lnTo>
                <a:cubicBezTo>
                  <a:pt x="27394" y="2683"/>
                  <a:pt x="27624" y="2896"/>
                  <a:pt x="27845" y="3117"/>
                </a:cubicBezTo>
                <a:cubicBezTo>
                  <a:pt x="30006" y="5278"/>
                  <a:pt x="31342" y="8263"/>
                  <a:pt x="31342" y="11560"/>
                </a:cubicBezTo>
                <a:cubicBezTo>
                  <a:pt x="31342" y="11901"/>
                  <a:pt x="31328" y="12238"/>
                  <a:pt x="31300" y="12572"/>
                </a:cubicBezTo>
                <a:close/>
                <a:moveTo>
                  <a:pt x="31934" y="12401"/>
                </a:moveTo>
                <a:cubicBezTo>
                  <a:pt x="31953" y="12395"/>
                  <a:pt x="31972" y="12391"/>
                  <a:pt x="31992" y="12387"/>
                </a:cubicBezTo>
                <a:cubicBezTo>
                  <a:pt x="32010" y="12114"/>
                  <a:pt x="32019" y="11838"/>
                  <a:pt x="32019" y="11560"/>
                </a:cubicBezTo>
                <a:cubicBezTo>
                  <a:pt x="32019" y="11047"/>
                  <a:pt x="31988" y="10542"/>
                  <a:pt x="31929" y="10046"/>
                </a:cubicBezTo>
                <a:cubicBezTo>
                  <a:pt x="31906" y="10030"/>
                  <a:pt x="31887" y="10008"/>
                  <a:pt x="31869" y="9987"/>
                </a:cubicBezTo>
                <a:cubicBezTo>
                  <a:pt x="31867" y="9984"/>
                  <a:pt x="31865" y="9981"/>
                  <a:pt x="31864" y="9978"/>
                </a:cubicBezTo>
                <a:cubicBezTo>
                  <a:pt x="31929" y="10496"/>
                  <a:pt x="31962" y="11024"/>
                  <a:pt x="31962" y="11560"/>
                </a:cubicBezTo>
                <a:cubicBezTo>
                  <a:pt x="31962" y="11842"/>
                  <a:pt x="31953" y="12123"/>
                  <a:pt x="31934" y="12401"/>
                </a:cubicBezTo>
                <a:close/>
                <a:moveTo>
                  <a:pt x="32583" y="11599"/>
                </a:moveTo>
                <a:cubicBezTo>
                  <a:pt x="32585" y="11597"/>
                  <a:pt x="32587" y="11595"/>
                  <a:pt x="32590" y="11594"/>
                </a:cubicBezTo>
                <a:cubicBezTo>
                  <a:pt x="32624" y="11567"/>
                  <a:pt x="32635" y="11535"/>
                  <a:pt x="32634" y="11493"/>
                </a:cubicBezTo>
                <a:cubicBezTo>
                  <a:pt x="32633" y="11479"/>
                  <a:pt x="32635" y="11464"/>
                  <a:pt x="32639" y="11450"/>
                </a:cubicBezTo>
                <a:cubicBezTo>
                  <a:pt x="32639" y="11408"/>
                  <a:pt x="32638" y="11366"/>
                  <a:pt x="32638" y="11323"/>
                </a:cubicBezTo>
                <a:lnTo>
                  <a:pt x="32633" y="11318"/>
                </a:lnTo>
                <a:cubicBezTo>
                  <a:pt x="32619" y="11300"/>
                  <a:pt x="32599" y="11286"/>
                  <a:pt x="32580" y="11271"/>
                </a:cubicBezTo>
                <a:cubicBezTo>
                  <a:pt x="32582" y="11367"/>
                  <a:pt x="32583" y="11463"/>
                  <a:pt x="32583" y="11560"/>
                </a:cubicBezTo>
                <a:cubicBezTo>
                  <a:pt x="32583" y="11573"/>
                  <a:pt x="32583" y="11586"/>
                  <a:pt x="32583" y="11599"/>
                </a:cubicBezTo>
                <a:close/>
                <a:moveTo>
                  <a:pt x="32578" y="11186"/>
                </a:moveTo>
                <a:cubicBezTo>
                  <a:pt x="32582" y="11183"/>
                  <a:pt x="32586" y="11179"/>
                  <a:pt x="32589" y="11176"/>
                </a:cubicBezTo>
                <a:cubicBezTo>
                  <a:pt x="32604" y="11161"/>
                  <a:pt x="32604" y="11143"/>
                  <a:pt x="32594" y="11125"/>
                </a:cubicBezTo>
                <a:cubicBezTo>
                  <a:pt x="32589" y="11115"/>
                  <a:pt x="32583" y="11106"/>
                  <a:pt x="32575" y="11098"/>
                </a:cubicBezTo>
                <a:cubicBezTo>
                  <a:pt x="32576" y="11128"/>
                  <a:pt x="32577" y="11157"/>
                  <a:pt x="32578" y="11186"/>
                </a:cubicBezTo>
                <a:close/>
                <a:moveTo>
                  <a:pt x="32573" y="11033"/>
                </a:moveTo>
                <a:cubicBezTo>
                  <a:pt x="32583" y="11018"/>
                  <a:pt x="32583" y="11001"/>
                  <a:pt x="32571" y="10985"/>
                </a:cubicBezTo>
                <a:cubicBezTo>
                  <a:pt x="32571" y="11001"/>
                  <a:pt x="32572" y="11017"/>
                  <a:pt x="32573" y="11033"/>
                </a:cubicBezTo>
                <a:close/>
                <a:moveTo>
                  <a:pt x="31859" y="9944"/>
                </a:moveTo>
                <a:cubicBezTo>
                  <a:pt x="31863" y="9920"/>
                  <a:pt x="31879" y="9897"/>
                  <a:pt x="31901" y="9893"/>
                </a:cubicBezTo>
                <a:cubicBezTo>
                  <a:pt x="31904" y="9893"/>
                  <a:pt x="31907" y="9892"/>
                  <a:pt x="31909" y="9892"/>
                </a:cubicBezTo>
                <a:cubicBezTo>
                  <a:pt x="31537" y="7075"/>
                  <a:pt x="30236" y="4551"/>
                  <a:pt x="28324" y="2639"/>
                </a:cubicBezTo>
                <a:cubicBezTo>
                  <a:pt x="28283" y="2598"/>
                  <a:pt x="28241" y="2557"/>
                  <a:pt x="28199" y="2516"/>
                </a:cubicBezTo>
                <a:lnTo>
                  <a:pt x="28188" y="2511"/>
                </a:lnTo>
                <a:cubicBezTo>
                  <a:pt x="28185" y="2509"/>
                  <a:pt x="28180" y="2510"/>
                  <a:pt x="28176" y="2510"/>
                </a:cubicBezTo>
                <a:cubicBezTo>
                  <a:pt x="28176" y="2509"/>
                  <a:pt x="28177" y="2508"/>
                  <a:pt x="28177" y="2507"/>
                </a:cubicBezTo>
                <a:cubicBezTo>
                  <a:pt x="28175" y="2507"/>
                  <a:pt x="28174" y="2506"/>
                  <a:pt x="28172" y="2506"/>
                </a:cubicBezTo>
                <a:cubicBezTo>
                  <a:pt x="28170" y="2499"/>
                  <a:pt x="28167" y="2497"/>
                  <a:pt x="28166" y="2503"/>
                </a:cubicBezTo>
                <a:cubicBezTo>
                  <a:pt x="28166" y="2504"/>
                  <a:pt x="28168" y="2505"/>
                  <a:pt x="28172" y="2506"/>
                </a:cubicBezTo>
                <a:cubicBezTo>
                  <a:pt x="28172" y="2507"/>
                  <a:pt x="28173" y="2508"/>
                  <a:pt x="28174" y="2511"/>
                </a:cubicBezTo>
                <a:cubicBezTo>
                  <a:pt x="28174" y="2511"/>
                  <a:pt x="28175" y="2510"/>
                  <a:pt x="28176" y="2510"/>
                </a:cubicBezTo>
                <a:cubicBezTo>
                  <a:pt x="28174" y="2519"/>
                  <a:pt x="28173" y="2527"/>
                  <a:pt x="28170" y="2535"/>
                </a:cubicBezTo>
                <a:cubicBezTo>
                  <a:pt x="28167" y="2543"/>
                  <a:pt x="28164" y="2550"/>
                  <a:pt x="28159" y="2556"/>
                </a:cubicBezTo>
                <a:cubicBezTo>
                  <a:pt x="28201" y="2596"/>
                  <a:pt x="28243" y="2637"/>
                  <a:pt x="28284" y="2678"/>
                </a:cubicBezTo>
                <a:cubicBezTo>
                  <a:pt x="30198" y="4593"/>
                  <a:pt x="31497" y="7122"/>
                  <a:pt x="31859" y="9944"/>
                </a:cubicBezTo>
                <a:close/>
                <a:moveTo>
                  <a:pt x="32462" y="9766"/>
                </a:moveTo>
                <a:cubicBezTo>
                  <a:pt x="32479" y="9757"/>
                  <a:pt x="32497" y="9750"/>
                  <a:pt x="32516" y="9744"/>
                </a:cubicBezTo>
                <a:cubicBezTo>
                  <a:pt x="32137" y="6977"/>
                  <a:pt x="30902" y="4483"/>
                  <a:pt x="29087" y="2536"/>
                </a:cubicBezTo>
                <a:cubicBezTo>
                  <a:pt x="29068" y="2544"/>
                  <a:pt x="29049" y="2551"/>
                  <a:pt x="29030" y="2558"/>
                </a:cubicBezTo>
                <a:cubicBezTo>
                  <a:pt x="30849" y="4502"/>
                  <a:pt x="32085" y="6997"/>
                  <a:pt x="32462" y="9766"/>
                </a:cubicBezTo>
                <a:close/>
                <a:moveTo>
                  <a:pt x="33165" y="10512"/>
                </a:moveTo>
                <a:cubicBezTo>
                  <a:pt x="33179" y="10507"/>
                  <a:pt x="33194" y="10505"/>
                  <a:pt x="33211" y="10507"/>
                </a:cubicBezTo>
                <a:cubicBezTo>
                  <a:pt x="33214" y="10507"/>
                  <a:pt x="33217" y="10508"/>
                  <a:pt x="33220" y="10508"/>
                </a:cubicBezTo>
                <a:cubicBezTo>
                  <a:pt x="33206" y="10322"/>
                  <a:pt x="33189" y="10137"/>
                  <a:pt x="33167" y="9953"/>
                </a:cubicBezTo>
                <a:cubicBezTo>
                  <a:pt x="33159" y="9941"/>
                  <a:pt x="33152" y="9928"/>
                  <a:pt x="33145" y="9915"/>
                </a:cubicBezTo>
                <a:cubicBezTo>
                  <a:pt x="33134" y="9892"/>
                  <a:pt x="33118" y="9873"/>
                  <a:pt x="33100" y="9856"/>
                </a:cubicBezTo>
                <a:cubicBezTo>
                  <a:pt x="33127" y="10074"/>
                  <a:pt x="33149" y="10292"/>
                  <a:pt x="33165" y="10512"/>
                </a:cubicBezTo>
                <a:close/>
                <a:moveTo>
                  <a:pt x="33066" y="9599"/>
                </a:moveTo>
                <a:cubicBezTo>
                  <a:pt x="33073" y="9590"/>
                  <a:pt x="33080" y="9582"/>
                  <a:pt x="33088" y="9573"/>
                </a:cubicBezTo>
                <a:cubicBezTo>
                  <a:pt x="33098" y="9563"/>
                  <a:pt x="33106" y="9552"/>
                  <a:pt x="33113" y="9542"/>
                </a:cubicBezTo>
                <a:cubicBezTo>
                  <a:pt x="32746" y="7021"/>
                  <a:pt x="31699" y="4720"/>
                  <a:pt x="30166" y="2831"/>
                </a:cubicBezTo>
                <a:cubicBezTo>
                  <a:pt x="30117" y="2799"/>
                  <a:pt x="30076" y="2757"/>
                  <a:pt x="30029" y="2724"/>
                </a:cubicBezTo>
                <a:cubicBezTo>
                  <a:pt x="30026" y="2722"/>
                  <a:pt x="30029" y="2714"/>
                  <a:pt x="30028" y="2710"/>
                </a:cubicBezTo>
                <a:cubicBezTo>
                  <a:pt x="30016" y="2672"/>
                  <a:pt x="30015" y="2672"/>
                  <a:pt x="29983" y="2691"/>
                </a:cubicBezTo>
                <a:lnTo>
                  <a:pt x="29979" y="2693"/>
                </a:lnTo>
                <a:cubicBezTo>
                  <a:pt x="31595" y="4618"/>
                  <a:pt x="32695" y="6991"/>
                  <a:pt x="33066" y="9599"/>
                </a:cubicBezTo>
                <a:close/>
                <a:moveTo>
                  <a:pt x="33599" y="9009"/>
                </a:moveTo>
                <a:cubicBezTo>
                  <a:pt x="33616" y="8986"/>
                  <a:pt x="33631" y="8962"/>
                  <a:pt x="33643" y="8937"/>
                </a:cubicBezTo>
                <a:cubicBezTo>
                  <a:pt x="33506" y="8189"/>
                  <a:pt x="33312" y="7461"/>
                  <a:pt x="33065" y="6758"/>
                </a:cubicBezTo>
                <a:cubicBezTo>
                  <a:pt x="33053" y="6740"/>
                  <a:pt x="33036" y="6738"/>
                  <a:pt x="33005" y="6746"/>
                </a:cubicBezTo>
                <a:cubicBezTo>
                  <a:pt x="33004" y="6747"/>
                  <a:pt x="33003" y="6747"/>
                  <a:pt x="33002" y="6748"/>
                </a:cubicBezTo>
                <a:cubicBezTo>
                  <a:pt x="33259" y="7476"/>
                  <a:pt x="33460" y="8232"/>
                  <a:pt x="33599" y="9009"/>
                </a:cubicBezTo>
                <a:close/>
                <a:moveTo>
                  <a:pt x="33813" y="7231"/>
                </a:moveTo>
                <a:lnTo>
                  <a:pt x="33814" y="7229"/>
                </a:lnTo>
                <a:cubicBezTo>
                  <a:pt x="33818" y="7232"/>
                  <a:pt x="33823" y="7233"/>
                  <a:pt x="33825" y="7236"/>
                </a:cubicBezTo>
                <a:cubicBezTo>
                  <a:pt x="33848" y="7268"/>
                  <a:pt x="33873" y="7297"/>
                  <a:pt x="33898" y="7326"/>
                </a:cubicBezTo>
                <a:cubicBezTo>
                  <a:pt x="33852" y="7167"/>
                  <a:pt x="33803" y="7009"/>
                  <a:pt x="33752" y="6853"/>
                </a:cubicBezTo>
                <a:cubicBezTo>
                  <a:pt x="33747" y="6865"/>
                  <a:pt x="33738" y="6881"/>
                  <a:pt x="33724" y="6904"/>
                </a:cubicBezTo>
                <a:cubicBezTo>
                  <a:pt x="33721" y="6909"/>
                  <a:pt x="33718" y="6917"/>
                  <a:pt x="33717" y="6924"/>
                </a:cubicBezTo>
                <a:cubicBezTo>
                  <a:pt x="33722" y="6940"/>
                  <a:pt x="33727" y="6955"/>
                  <a:pt x="33732" y="6970"/>
                </a:cubicBezTo>
                <a:cubicBezTo>
                  <a:pt x="33734" y="6975"/>
                  <a:pt x="33737" y="6980"/>
                  <a:pt x="33740" y="6984"/>
                </a:cubicBezTo>
                <a:cubicBezTo>
                  <a:pt x="33771" y="7030"/>
                  <a:pt x="33780" y="7083"/>
                  <a:pt x="33790" y="7135"/>
                </a:cubicBezTo>
                <a:cubicBezTo>
                  <a:pt x="33790" y="7139"/>
                  <a:pt x="33789" y="7143"/>
                  <a:pt x="33787" y="7147"/>
                </a:cubicBezTo>
                <a:cubicBezTo>
                  <a:pt x="33796" y="7175"/>
                  <a:pt x="33804" y="7203"/>
                  <a:pt x="33813" y="7231"/>
                </a:cubicBezTo>
                <a:close/>
                <a:moveTo>
                  <a:pt x="33711" y="6730"/>
                </a:moveTo>
                <a:lnTo>
                  <a:pt x="33707" y="6734"/>
                </a:lnTo>
                <a:cubicBezTo>
                  <a:pt x="33704" y="6737"/>
                  <a:pt x="33703" y="6744"/>
                  <a:pt x="33705" y="6748"/>
                </a:cubicBezTo>
                <a:cubicBezTo>
                  <a:pt x="33709" y="6757"/>
                  <a:pt x="33714" y="6765"/>
                  <a:pt x="33720" y="6772"/>
                </a:cubicBezTo>
                <a:lnTo>
                  <a:pt x="33729" y="6783"/>
                </a:lnTo>
                <a:cubicBezTo>
                  <a:pt x="33723" y="6765"/>
                  <a:pt x="33717" y="6747"/>
                  <a:pt x="33711" y="6730"/>
                </a:cubicBezTo>
                <a:close/>
                <a:moveTo>
                  <a:pt x="32944" y="6586"/>
                </a:moveTo>
                <a:cubicBezTo>
                  <a:pt x="32952" y="6571"/>
                  <a:pt x="32960" y="6556"/>
                  <a:pt x="32968" y="6541"/>
                </a:cubicBezTo>
                <a:lnTo>
                  <a:pt x="32979" y="6521"/>
                </a:lnTo>
                <a:cubicBezTo>
                  <a:pt x="32436" y="5058"/>
                  <a:pt x="31664" y="3707"/>
                  <a:pt x="30705" y="2511"/>
                </a:cubicBezTo>
                <a:cubicBezTo>
                  <a:pt x="30683" y="2507"/>
                  <a:pt x="30660" y="2505"/>
                  <a:pt x="30639" y="2508"/>
                </a:cubicBezTo>
                <a:cubicBezTo>
                  <a:pt x="30637" y="2509"/>
                  <a:pt x="30634" y="2509"/>
                  <a:pt x="30631" y="2510"/>
                </a:cubicBezTo>
                <a:cubicBezTo>
                  <a:pt x="31610" y="3722"/>
                  <a:pt x="32396" y="5097"/>
                  <a:pt x="32944" y="6586"/>
                </a:cubicBezTo>
                <a:close/>
                <a:moveTo>
                  <a:pt x="33227" y="5620"/>
                </a:moveTo>
                <a:cubicBezTo>
                  <a:pt x="33240" y="5607"/>
                  <a:pt x="33255" y="5597"/>
                  <a:pt x="33274" y="5590"/>
                </a:cubicBezTo>
                <a:cubicBezTo>
                  <a:pt x="32711" y="4283"/>
                  <a:pt x="31969" y="3072"/>
                  <a:pt x="31078" y="1986"/>
                </a:cubicBezTo>
                <a:cubicBezTo>
                  <a:pt x="31063" y="1988"/>
                  <a:pt x="31047" y="1990"/>
                  <a:pt x="31032" y="1991"/>
                </a:cubicBezTo>
                <a:lnTo>
                  <a:pt x="31012" y="1994"/>
                </a:lnTo>
                <a:cubicBezTo>
                  <a:pt x="31911" y="3084"/>
                  <a:pt x="32660" y="4304"/>
                  <a:pt x="33227" y="5620"/>
                </a:cubicBezTo>
                <a:close/>
                <a:moveTo>
                  <a:pt x="33828" y="5450"/>
                </a:moveTo>
                <a:cubicBezTo>
                  <a:pt x="33831" y="5450"/>
                  <a:pt x="33833" y="5449"/>
                  <a:pt x="33836" y="5449"/>
                </a:cubicBezTo>
                <a:cubicBezTo>
                  <a:pt x="33843" y="5449"/>
                  <a:pt x="33853" y="5438"/>
                  <a:pt x="33856" y="5430"/>
                </a:cubicBezTo>
                <a:cubicBezTo>
                  <a:pt x="33860" y="5418"/>
                  <a:pt x="33862" y="5405"/>
                  <a:pt x="33865" y="5392"/>
                </a:cubicBezTo>
                <a:cubicBezTo>
                  <a:pt x="33363" y="4216"/>
                  <a:pt x="32721" y="3113"/>
                  <a:pt x="31961" y="2105"/>
                </a:cubicBezTo>
                <a:cubicBezTo>
                  <a:pt x="31954" y="2103"/>
                  <a:pt x="31947" y="2103"/>
                  <a:pt x="31940" y="2106"/>
                </a:cubicBezTo>
                <a:cubicBezTo>
                  <a:pt x="31925" y="2110"/>
                  <a:pt x="31909" y="2111"/>
                  <a:pt x="31899" y="2101"/>
                </a:cubicBezTo>
                <a:cubicBezTo>
                  <a:pt x="31891" y="2092"/>
                  <a:pt x="31882" y="2086"/>
                  <a:pt x="31872" y="2082"/>
                </a:cubicBezTo>
                <a:cubicBezTo>
                  <a:pt x="32656" y="3112"/>
                  <a:pt x="33316" y="4242"/>
                  <a:pt x="33828" y="5450"/>
                </a:cubicBezTo>
                <a:close/>
                <a:moveTo>
                  <a:pt x="34461" y="5353"/>
                </a:moveTo>
                <a:cubicBezTo>
                  <a:pt x="34462" y="5352"/>
                  <a:pt x="34464" y="5350"/>
                  <a:pt x="34465" y="5349"/>
                </a:cubicBezTo>
                <a:cubicBezTo>
                  <a:pt x="34475" y="5335"/>
                  <a:pt x="34494" y="5326"/>
                  <a:pt x="34504" y="5313"/>
                </a:cubicBezTo>
                <a:cubicBezTo>
                  <a:pt x="34495" y="5291"/>
                  <a:pt x="34486" y="5269"/>
                  <a:pt x="34477" y="5247"/>
                </a:cubicBezTo>
                <a:cubicBezTo>
                  <a:pt x="34466" y="5244"/>
                  <a:pt x="34454" y="5244"/>
                  <a:pt x="34442" y="5242"/>
                </a:cubicBezTo>
                <a:cubicBezTo>
                  <a:pt x="34437" y="5242"/>
                  <a:pt x="34433" y="5241"/>
                  <a:pt x="34428" y="5240"/>
                </a:cubicBezTo>
                <a:cubicBezTo>
                  <a:pt x="34422" y="5239"/>
                  <a:pt x="34416" y="5237"/>
                  <a:pt x="34411" y="5234"/>
                </a:cubicBezTo>
                <a:cubicBezTo>
                  <a:pt x="34428" y="5274"/>
                  <a:pt x="34445" y="5314"/>
                  <a:pt x="34461" y="5353"/>
                </a:cubicBezTo>
                <a:close/>
                <a:moveTo>
                  <a:pt x="34381" y="5164"/>
                </a:moveTo>
                <a:cubicBezTo>
                  <a:pt x="34375" y="5129"/>
                  <a:pt x="34377" y="5094"/>
                  <a:pt x="34391" y="5058"/>
                </a:cubicBezTo>
                <a:cubicBezTo>
                  <a:pt x="34392" y="5056"/>
                  <a:pt x="34393" y="5054"/>
                  <a:pt x="34393" y="5051"/>
                </a:cubicBezTo>
                <a:cubicBezTo>
                  <a:pt x="33928" y="3980"/>
                  <a:pt x="33350" y="2968"/>
                  <a:pt x="32676" y="2031"/>
                </a:cubicBezTo>
                <a:cubicBezTo>
                  <a:pt x="32664" y="2034"/>
                  <a:pt x="32652" y="2037"/>
                  <a:pt x="32640" y="2042"/>
                </a:cubicBezTo>
                <a:cubicBezTo>
                  <a:pt x="32634" y="2044"/>
                  <a:pt x="32627" y="2047"/>
                  <a:pt x="32621" y="2050"/>
                </a:cubicBezTo>
                <a:cubicBezTo>
                  <a:pt x="33316" y="3014"/>
                  <a:pt x="33908" y="4057"/>
                  <a:pt x="34381" y="5164"/>
                </a:cubicBezTo>
                <a:close/>
                <a:moveTo>
                  <a:pt x="34901" y="4802"/>
                </a:moveTo>
                <a:cubicBezTo>
                  <a:pt x="34907" y="4802"/>
                  <a:pt x="34918" y="4798"/>
                  <a:pt x="34923" y="4793"/>
                </a:cubicBezTo>
                <a:cubicBezTo>
                  <a:pt x="34931" y="4783"/>
                  <a:pt x="34940" y="4771"/>
                  <a:pt x="34943" y="4759"/>
                </a:cubicBezTo>
                <a:cubicBezTo>
                  <a:pt x="34551" y="3864"/>
                  <a:pt x="34084" y="3010"/>
                  <a:pt x="33550" y="2204"/>
                </a:cubicBezTo>
                <a:cubicBezTo>
                  <a:pt x="33533" y="2213"/>
                  <a:pt x="33517" y="2221"/>
                  <a:pt x="33500" y="2231"/>
                </a:cubicBezTo>
                <a:cubicBezTo>
                  <a:pt x="34038" y="3041"/>
                  <a:pt x="34507" y="3901"/>
                  <a:pt x="34901" y="4802"/>
                </a:cubicBezTo>
                <a:close/>
                <a:moveTo>
                  <a:pt x="35077" y="5072"/>
                </a:moveTo>
                <a:cubicBezTo>
                  <a:pt x="35074" y="5082"/>
                  <a:pt x="35070" y="5091"/>
                  <a:pt x="35066" y="5100"/>
                </a:cubicBezTo>
                <a:cubicBezTo>
                  <a:pt x="35059" y="5117"/>
                  <a:pt x="35060" y="5138"/>
                  <a:pt x="35060" y="5157"/>
                </a:cubicBezTo>
                <a:lnTo>
                  <a:pt x="35059" y="5177"/>
                </a:lnTo>
                <a:cubicBezTo>
                  <a:pt x="35302" y="5773"/>
                  <a:pt x="35512" y="6385"/>
                  <a:pt x="35687" y="7012"/>
                </a:cubicBezTo>
                <a:cubicBezTo>
                  <a:pt x="35706" y="6952"/>
                  <a:pt x="35701" y="6889"/>
                  <a:pt x="35678" y="6823"/>
                </a:cubicBezTo>
                <a:cubicBezTo>
                  <a:pt x="35660" y="6773"/>
                  <a:pt x="35649" y="6743"/>
                  <a:pt x="35661" y="6718"/>
                </a:cubicBezTo>
                <a:cubicBezTo>
                  <a:pt x="35494" y="6157"/>
                  <a:pt x="35299" y="5608"/>
                  <a:pt x="35077" y="5072"/>
                </a:cubicBezTo>
                <a:close/>
                <a:moveTo>
                  <a:pt x="35599" y="4858"/>
                </a:moveTo>
                <a:cubicBezTo>
                  <a:pt x="35604" y="4860"/>
                  <a:pt x="35610" y="4860"/>
                  <a:pt x="35613" y="4859"/>
                </a:cubicBezTo>
                <a:cubicBezTo>
                  <a:pt x="35622" y="4857"/>
                  <a:pt x="35632" y="4849"/>
                  <a:pt x="35634" y="4841"/>
                </a:cubicBezTo>
                <a:cubicBezTo>
                  <a:pt x="35637" y="4832"/>
                  <a:pt x="35639" y="4823"/>
                  <a:pt x="35641" y="4814"/>
                </a:cubicBezTo>
                <a:cubicBezTo>
                  <a:pt x="35270" y="3923"/>
                  <a:pt x="34829" y="3068"/>
                  <a:pt x="34323" y="2258"/>
                </a:cubicBezTo>
                <a:cubicBezTo>
                  <a:pt x="34305" y="2264"/>
                  <a:pt x="34288" y="2260"/>
                  <a:pt x="34280" y="2243"/>
                </a:cubicBezTo>
                <a:cubicBezTo>
                  <a:pt x="34261" y="2205"/>
                  <a:pt x="34234" y="2183"/>
                  <a:pt x="34201" y="2170"/>
                </a:cubicBezTo>
                <a:cubicBezTo>
                  <a:pt x="34741" y="3019"/>
                  <a:pt x="35210" y="3918"/>
                  <a:pt x="35599" y="4858"/>
                </a:cubicBezTo>
                <a:close/>
                <a:moveTo>
                  <a:pt x="36080" y="4404"/>
                </a:moveTo>
                <a:cubicBezTo>
                  <a:pt x="36082" y="4390"/>
                  <a:pt x="36084" y="4377"/>
                  <a:pt x="36085" y="4363"/>
                </a:cubicBezTo>
                <a:cubicBezTo>
                  <a:pt x="36087" y="4339"/>
                  <a:pt x="36090" y="4316"/>
                  <a:pt x="36095" y="4294"/>
                </a:cubicBezTo>
                <a:cubicBezTo>
                  <a:pt x="35702" y="3392"/>
                  <a:pt x="35238" y="2528"/>
                  <a:pt x="34710" y="1710"/>
                </a:cubicBezTo>
                <a:cubicBezTo>
                  <a:pt x="34685" y="1703"/>
                  <a:pt x="34661" y="1701"/>
                  <a:pt x="34638" y="1703"/>
                </a:cubicBezTo>
                <a:cubicBezTo>
                  <a:pt x="35191" y="2556"/>
                  <a:pt x="35675" y="3459"/>
                  <a:pt x="36080" y="4404"/>
                </a:cubicBezTo>
                <a:close/>
                <a:moveTo>
                  <a:pt x="36517" y="3854"/>
                </a:moveTo>
                <a:cubicBezTo>
                  <a:pt x="36523" y="3853"/>
                  <a:pt x="36529" y="3852"/>
                  <a:pt x="36535" y="3850"/>
                </a:cubicBezTo>
                <a:cubicBezTo>
                  <a:pt x="36542" y="3847"/>
                  <a:pt x="36552" y="3837"/>
                  <a:pt x="36553" y="3830"/>
                </a:cubicBezTo>
                <a:cubicBezTo>
                  <a:pt x="36553" y="3820"/>
                  <a:pt x="36554" y="3810"/>
                  <a:pt x="36554" y="3800"/>
                </a:cubicBezTo>
                <a:cubicBezTo>
                  <a:pt x="36524" y="3735"/>
                  <a:pt x="36495" y="3670"/>
                  <a:pt x="36464" y="3606"/>
                </a:cubicBezTo>
                <a:cubicBezTo>
                  <a:pt x="36457" y="3595"/>
                  <a:pt x="36450" y="3582"/>
                  <a:pt x="36439" y="3578"/>
                </a:cubicBezTo>
                <a:cubicBezTo>
                  <a:pt x="36415" y="3570"/>
                  <a:pt x="36394" y="3556"/>
                  <a:pt x="36373" y="3541"/>
                </a:cubicBezTo>
                <a:cubicBezTo>
                  <a:pt x="36422" y="3645"/>
                  <a:pt x="36470" y="3749"/>
                  <a:pt x="36517" y="3854"/>
                </a:cubicBezTo>
                <a:close/>
                <a:moveTo>
                  <a:pt x="36138" y="3064"/>
                </a:moveTo>
                <a:cubicBezTo>
                  <a:pt x="36140" y="3025"/>
                  <a:pt x="36141" y="2986"/>
                  <a:pt x="36141" y="2947"/>
                </a:cubicBezTo>
                <a:cubicBezTo>
                  <a:pt x="36107" y="2882"/>
                  <a:pt x="36073" y="2817"/>
                  <a:pt x="36039" y="2752"/>
                </a:cubicBezTo>
                <a:cubicBezTo>
                  <a:pt x="36033" y="2750"/>
                  <a:pt x="36026" y="2749"/>
                  <a:pt x="36019" y="2747"/>
                </a:cubicBezTo>
                <a:cubicBezTo>
                  <a:pt x="35992" y="2743"/>
                  <a:pt x="35972" y="2731"/>
                  <a:pt x="35955" y="2712"/>
                </a:cubicBezTo>
                <a:cubicBezTo>
                  <a:pt x="36017" y="2829"/>
                  <a:pt x="36078" y="2946"/>
                  <a:pt x="36138" y="3064"/>
                </a:cubicBezTo>
                <a:close/>
                <a:moveTo>
                  <a:pt x="35928" y="2664"/>
                </a:moveTo>
                <a:cubicBezTo>
                  <a:pt x="35929" y="2659"/>
                  <a:pt x="35930" y="2655"/>
                  <a:pt x="35932" y="2651"/>
                </a:cubicBezTo>
                <a:cubicBezTo>
                  <a:pt x="35939" y="2638"/>
                  <a:pt x="35943" y="2624"/>
                  <a:pt x="35949" y="2611"/>
                </a:cubicBezTo>
                <a:cubicBezTo>
                  <a:pt x="35952" y="2606"/>
                  <a:pt x="35954" y="2602"/>
                  <a:pt x="35957" y="2599"/>
                </a:cubicBezTo>
                <a:cubicBezTo>
                  <a:pt x="35816" y="2339"/>
                  <a:pt x="35668" y="2082"/>
                  <a:pt x="35515" y="1829"/>
                </a:cubicBezTo>
                <a:cubicBezTo>
                  <a:pt x="35491" y="1827"/>
                  <a:pt x="35468" y="1824"/>
                  <a:pt x="35445" y="1819"/>
                </a:cubicBezTo>
                <a:cubicBezTo>
                  <a:pt x="35613" y="2096"/>
                  <a:pt x="35774" y="2378"/>
                  <a:pt x="35928" y="2664"/>
                </a:cubicBezTo>
                <a:close/>
                <a:moveTo>
                  <a:pt x="36611" y="2628"/>
                </a:moveTo>
                <a:cubicBezTo>
                  <a:pt x="36620" y="2628"/>
                  <a:pt x="36629" y="2629"/>
                  <a:pt x="36638" y="2628"/>
                </a:cubicBezTo>
                <a:cubicBezTo>
                  <a:pt x="36649" y="2628"/>
                  <a:pt x="36661" y="2626"/>
                  <a:pt x="36672" y="2623"/>
                </a:cubicBezTo>
                <a:cubicBezTo>
                  <a:pt x="36526" y="2340"/>
                  <a:pt x="36372" y="2061"/>
                  <a:pt x="36212" y="1786"/>
                </a:cubicBezTo>
                <a:cubicBezTo>
                  <a:pt x="36203" y="1790"/>
                  <a:pt x="36195" y="1796"/>
                  <a:pt x="36187" y="1803"/>
                </a:cubicBezTo>
                <a:cubicBezTo>
                  <a:pt x="36181" y="1810"/>
                  <a:pt x="36175" y="1817"/>
                  <a:pt x="36168" y="1823"/>
                </a:cubicBezTo>
                <a:cubicBezTo>
                  <a:pt x="36322" y="2088"/>
                  <a:pt x="36470" y="2356"/>
                  <a:pt x="36611" y="2628"/>
                </a:cubicBezTo>
                <a:close/>
                <a:moveTo>
                  <a:pt x="31827" y="2022"/>
                </a:moveTo>
                <a:cubicBezTo>
                  <a:pt x="31841" y="1992"/>
                  <a:pt x="31837" y="1974"/>
                  <a:pt x="31817" y="1955"/>
                </a:cubicBezTo>
                <a:cubicBezTo>
                  <a:pt x="31813" y="1952"/>
                  <a:pt x="31811" y="1947"/>
                  <a:pt x="31807" y="1945"/>
                </a:cubicBezTo>
                <a:cubicBezTo>
                  <a:pt x="31785" y="1932"/>
                  <a:pt x="31764" y="1920"/>
                  <a:pt x="31741" y="1912"/>
                </a:cubicBezTo>
                <a:cubicBezTo>
                  <a:pt x="31770" y="1948"/>
                  <a:pt x="31799" y="1985"/>
                  <a:pt x="31827" y="2022"/>
                </a:cubicBezTo>
                <a:close/>
                <a:moveTo>
                  <a:pt x="29932" y="2637"/>
                </a:moveTo>
                <a:cubicBezTo>
                  <a:pt x="29937" y="2634"/>
                  <a:pt x="29942" y="2631"/>
                  <a:pt x="29947" y="2628"/>
                </a:cubicBezTo>
                <a:cubicBezTo>
                  <a:pt x="29953" y="2623"/>
                  <a:pt x="29957" y="2610"/>
                  <a:pt x="29956" y="2602"/>
                </a:cubicBezTo>
                <a:cubicBezTo>
                  <a:pt x="29955" y="2590"/>
                  <a:pt x="29951" y="2578"/>
                  <a:pt x="29946" y="2568"/>
                </a:cubicBezTo>
                <a:cubicBezTo>
                  <a:pt x="29928" y="2546"/>
                  <a:pt x="29909" y="2524"/>
                  <a:pt x="29890" y="2503"/>
                </a:cubicBezTo>
                <a:cubicBezTo>
                  <a:pt x="29876" y="2496"/>
                  <a:pt x="29858" y="2495"/>
                  <a:pt x="29840" y="2494"/>
                </a:cubicBezTo>
                <a:cubicBezTo>
                  <a:pt x="29820" y="2493"/>
                  <a:pt x="29815" y="2487"/>
                  <a:pt x="29820" y="2467"/>
                </a:cubicBezTo>
                <a:cubicBezTo>
                  <a:pt x="29824" y="2453"/>
                  <a:pt x="29829" y="2441"/>
                  <a:pt x="29826" y="2429"/>
                </a:cubicBezTo>
                <a:cubicBezTo>
                  <a:pt x="29810" y="2411"/>
                  <a:pt x="29794" y="2393"/>
                  <a:pt x="29779" y="2375"/>
                </a:cubicBezTo>
                <a:cubicBezTo>
                  <a:pt x="29754" y="2350"/>
                  <a:pt x="29730" y="2325"/>
                  <a:pt x="29704" y="2302"/>
                </a:cubicBezTo>
                <a:cubicBezTo>
                  <a:pt x="29688" y="2287"/>
                  <a:pt x="29643" y="2270"/>
                  <a:pt x="29598" y="2257"/>
                </a:cubicBezTo>
                <a:cubicBezTo>
                  <a:pt x="29711" y="2382"/>
                  <a:pt x="29823" y="2508"/>
                  <a:pt x="29932" y="2637"/>
                </a:cubicBezTo>
                <a:close/>
                <a:moveTo>
                  <a:pt x="27876" y="2289"/>
                </a:moveTo>
                <a:cubicBezTo>
                  <a:pt x="27877" y="2284"/>
                  <a:pt x="27878" y="2279"/>
                  <a:pt x="27880" y="2275"/>
                </a:cubicBezTo>
                <a:cubicBezTo>
                  <a:pt x="27884" y="2258"/>
                  <a:pt x="27887" y="2242"/>
                  <a:pt x="27890" y="2225"/>
                </a:cubicBezTo>
                <a:cubicBezTo>
                  <a:pt x="27681" y="2035"/>
                  <a:pt x="27465" y="1851"/>
                  <a:pt x="27243" y="1675"/>
                </a:cubicBezTo>
                <a:cubicBezTo>
                  <a:pt x="27223" y="1684"/>
                  <a:pt x="27203" y="1691"/>
                  <a:pt x="27182" y="1699"/>
                </a:cubicBezTo>
                <a:cubicBezTo>
                  <a:pt x="27420" y="1887"/>
                  <a:pt x="27652" y="2084"/>
                  <a:pt x="27876" y="2289"/>
                </a:cubicBezTo>
                <a:close/>
                <a:moveTo>
                  <a:pt x="26619" y="1977"/>
                </a:moveTo>
                <a:cubicBezTo>
                  <a:pt x="26620" y="1983"/>
                  <a:pt x="26621" y="1989"/>
                  <a:pt x="26624" y="1995"/>
                </a:cubicBezTo>
                <a:cubicBezTo>
                  <a:pt x="26636" y="2027"/>
                  <a:pt x="26632" y="2031"/>
                  <a:pt x="26607" y="2034"/>
                </a:cubicBezTo>
                <a:lnTo>
                  <a:pt x="26602" y="2034"/>
                </a:lnTo>
                <a:cubicBezTo>
                  <a:pt x="26790" y="2176"/>
                  <a:pt x="26973" y="2324"/>
                  <a:pt x="27152" y="2476"/>
                </a:cubicBezTo>
                <a:lnTo>
                  <a:pt x="27152" y="2475"/>
                </a:lnTo>
                <a:cubicBezTo>
                  <a:pt x="27154" y="2475"/>
                  <a:pt x="27156" y="2475"/>
                  <a:pt x="27158" y="2475"/>
                </a:cubicBezTo>
                <a:cubicBezTo>
                  <a:pt x="27166" y="2461"/>
                  <a:pt x="27174" y="2446"/>
                  <a:pt x="27184" y="2432"/>
                </a:cubicBezTo>
                <a:lnTo>
                  <a:pt x="27185" y="2431"/>
                </a:lnTo>
                <a:cubicBezTo>
                  <a:pt x="27001" y="2274"/>
                  <a:pt x="26812" y="2123"/>
                  <a:pt x="26619" y="1977"/>
                </a:cubicBezTo>
                <a:close/>
                <a:moveTo>
                  <a:pt x="25265" y="4946"/>
                </a:moveTo>
                <a:lnTo>
                  <a:pt x="25267" y="4932"/>
                </a:lnTo>
                <a:cubicBezTo>
                  <a:pt x="25270" y="4919"/>
                  <a:pt x="25267" y="4902"/>
                  <a:pt x="25261" y="4890"/>
                </a:cubicBezTo>
                <a:cubicBezTo>
                  <a:pt x="25254" y="4878"/>
                  <a:pt x="25248" y="4866"/>
                  <a:pt x="25244" y="4853"/>
                </a:cubicBezTo>
                <a:cubicBezTo>
                  <a:pt x="24967" y="4612"/>
                  <a:pt x="24676" y="4388"/>
                  <a:pt x="24371" y="4182"/>
                </a:cubicBezTo>
                <a:cubicBezTo>
                  <a:pt x="24368" y="4196"/>
                  <a:pt x="24368" y="4212"/>
                  <a:pt x="24369" y="4228"/>
                </a:cubicBezTo>
                <a:cubicBezTo>
                  <a:pt x="24369" y="4235"/>
                  <a:pt x="24370" y="4243"/>
                  <a:pt x="24371" y="4250"/>
                </a:cubicBezTo>
                <a:cubicBezTo>
                  <a:pt x="24684" y="4463"/>
                  <a:pt x="24982" y="4696"/>
                  <a:pt x="25265" y="4946"/>
                </a:cubicBezTo>
                <a:close/>
                <a:moveTo>
                  <a:pt x="24797" y="3790"/>
                </a:moveTo>
                <a:cubicBezTo>
                  <a:pt x="24792" y="3768"/>
                  <a:pt x="24787" y="3746"/>
                  <a:pt x="24781" y="3725"/>
                </a:cubicBezTo>
                <a:cubicBezTo>
                  <a:pt x="24780" y="3718"/>
                  <a:pt x="24777" y="3711"/>
                  <a:pt x="24773" y="3706"/>
                </a:cubicBezTo>
                <a:cubicBezTo>
                  <a:pt x="24760" y="3697"/>
                  <a:pt x="24747" y="3688"/>
                  <a:pt x="24735" y="3679"/>
                </a:cubicBezTo>
                <a:cubicBezTo>
                  <a:pt x="24687" y="3662"/>
                  <a:pt x="24639" y="3649"/>
                  <a:pt x="24590" y="3650"/>
                </a:cubicBezTo>
                <a:cubicBezTo>
                  <a:pt x="24660" y="3695"/>
                  <a:pt x="24728" y="3742"/>
                  <a:pt x="24797" y="3790"/>
                </a:cubicBezTo>
                <a:close/>
                <a:moveTo>
                  <a:pt x="23397" y="5031"/>
                </a:moveTo>
                <a:cubicBezTo>
                  <a:pt x="23388" y="5032"/>
                  <a:pt x="23376" y="5030"/>
                  <a:pt x="23366" y="5031"/>
                </a:cubicBezTo>
                <a:cubicBezTo>
                  <a:pt x="23366" y="5024"/>
                  <a:pt x="23365" y="5018"/>
                  <a:pt x="23365" y="5011"/>
                </a:cubicBezTo>
                <a:cubicBezTo>
                  <a:pt x="23330" y="4990"/>
                  <a:pt x="23295" y="4969"/>
                  <a:pt x="23260" y="4949"/>
                </a:cubicBezTo>
                <a:cubicBezTo>
                  <a:pt x="23256" y="4954"/>
                  <a:pt x="23250" y="4959"/>
                  <a:pt x="23246" y="4958"/>
                </a:cubicBezTo>
                <a:cubicBezTo>
                  <a:pt x="23226" y="4958"/>
                  <a:pt x="23217" y="4971"/>
                  <a:pt x="23206" y="4983"/>
                </a:cubicBezTo>
                <a:cubicBezTo>
                  <a:pt x="23781" y="5316"/>
                  <a:pt x="24308" y="5722"/>
                  <a:pt x="24774" y="6188"/>
                </a:cubicBezTo>
                <a:cubicBezTo>
                  <a:pt x="25558" y="6972"/>
                  <a:pt x="26172" y="7927"/>
                  <a:pt x="26554" y="8992"/>
                </a:cubicBezTo>
                <a:cubicBezTo>
                  <a:pt x="26569" y="8977"/>
                  <a:pt x="26583" y="8962"/>
                  <a:pt x="26599" y="8949"/>
                </a:cubicBezTo>
                <a:cubicBezTo>
                  <a:pt x="26213" y="7886"/>
                  <a:pt x="25598" y="6932"/>
                  <a:pt x="24814" y="6148"/>
                </a:cubicBezTo>
                <a:cubicBezTo>
                  <a:pt x="24389" y="5723"/>
                  <a:pt x="23913" y="5347"/>
                  <a:pt x="23397" y="5031"/>
                </a:cubicBezTo>
                <a:close/>
                <a:moveTo>
                  <a:pt x="22643" y="5380"/>
                </a:moveTo>
                <a:cubicBezTo>
                  <a:pt x="22628" y="5364"/>
                  <a:pt x="22611" y="5349"/>
                  <a:pt x="22596" y="5332"/>
                </a:cubicBezTo>
                <a:cubicBezTo>
                  <a:pt x="22584" y="5320"/>
                  <a:pt x="22580" y="5302"/>
                  <a:pt x="22585" y="5287"/>
                </a:cubicBezTo>
                <a:cubicBezTo>
                  <a:pt x="22539" y="5264"/>
                  <a:pt x="22494" y="5241"/>
                  <a:pt x="22448" y="5219"/>
                </a:cubicBezTo>
                <a:cubicBezTo>
                  <a:pt x="22450" y="5239"/>
                  <a:pt x="22449" y="5259"/>
                  <a:pt x="22447" y="5281"/>
                </a:cubicBezTo>
                <a:cubicBezTo>
                  <a:pt x="22513" y="5313"/>
                  <a:pt x="22578" y="5346"/>
                  <a:pt x="22643" y="5380"/>
                </a:cubicBezTo>
                <a:close/>
                <a:moveTo>
                  <a:pt x="21375" y="5516"/>
                </a:moveTo>
                <a:lnTo>
                  <a:pt x="21375" y="5510"/>
                </a:lnTo>
                <a:lnTo>
                  <a:pt x="21379" y="5514"/>
                </a:lnTo>
                <a:cubicBezTo>
                  <a:pt x="21380" y="5516"/>
                  <a:pt x="21380" y="5517"/>
                  <a:pt x="21381" y="5518"/>
                </a:cubicBezTo>
                <a:cubicBezTo>
                  <a:pt x="21487" y="5553"/>
                  <a:pt x="21592" y="5590"/>
                  <a:pt x="21696" y="5630"/>
                </a:cubicBezTo>
                <a:cubicBezTo>
                  <a:pt x="21747" y="5644"/>
                  <a:pt x="21799" y="5655"/>
                  <a:pt x="21851" y="5664"/>
                </a:cubicBezTo>
                <a:cubicBezTo>
                  <a:pt x="21881" y="5669"/>
                  <a:pt x="21911" y="5671"/>
                  <a:pt x="21940" y="5670"/>
                </a:cubicBezTo>
                <a:cubicBezTo>
                  <a:pt x="21283" y="5386"/>
                  <a:pt x="20569" y="5209"/>
                  <a:pt x="19820" y="5161"/>
                </a:cubicBezTo>
                <a:cubicBezTo>
                  <a:pt x="19807" y="5171"/>
                  <a:pt x="19793" y="5180"/>
                  <a:pt x="19775" y="5172"/>
                </a:cubicBezTo>
                <a:cubicBezTo>
                  <a:pt x="19752" y="5161"/>
                  <a:pt x="19728" y="5165"/>
                  <a:pt x="19704" y="5169"/>
                </a:cubicBezTo>
                <a:cubicBezTo>
                  <a:pt x="19694" y="5171"/>
                  <a:pt x="19684" y="5163"/>
                  <a:pt x="19681" y="5154"/>
                </a:cubicBezTo>
                <a:cubicBezTo>
                  <a:pt x="19654" y="5153"/>
                  <a:pt x="19628" y="5152"/>
                  <a:pt x="19601" y="5151"/>
                </a:cubicBezTo>
                <a:cubicBezTo>
                  <a:pt x="19596" y="5156"/>
                  <a:pt x="19591" y="5162"/>
                  <a:pt x="19587" y="5167"/>
                </a:cubicBezTo>
                <a:cubicBezTo>
                  <a:pt x="19575" y="5180"/>
                  <a:pt x="19586" y="5194"/>
                  <a:pt x="19595" y="5205"/>
                </a:cubicBezTo>
                <a:lnTo>
                  <a:pt x="19596" y="5207"/>
                </a:lnTo>
                <a:cubicBezTo>
                  <a:pt x="20215" y="5225"/>
                  <a:pt x="20813" y="5332"/>
                  <a:pt x="21375" y="5516"/>
                </a:cubicBezTo>
                <a:close/>
                <a:moveTo>
                  <a:pt x="21077" y="4786"/>
                </a:moveTo>
                <a:cubicBezTo>
                  <a:pt x="21089" y="4776"/>
                  <a:pt x="21101" y="4765"/>
                  <a:pt x="21113" y="4755"/>
                </a:cubicBezTo>
                <a:cubicBezTo>
                  <a:pt x="21118" y="4751"/>
                  <a:pt x="21119" y="4745"/>
                  <a:pt x="21118" y="4738"/>
                </a:cubicBezTo>
                <a:cubicBezTo>
                  <a:pt x="21030" y="4716"/>
                  <a:pt x="20941" y="4696"/>
                  <a:pt x="20851" y="4677"/>
                </a:cubicBezTo>
                <a:lnTo>
                  <a:pt x="20850" y="4679"/>
                </a:lnTo>
                <a:cubicBezTo>
                  <a:pt x="20843" y="4689"/>
                  <a:pt x="20836" y="4693"/>
                  <a:pt x="20830" y="4687"/>
                </a:cubicBezTo>
                <a:cubicBezTo>
                  <a:pt x="20827" y="4684"/>
                  <a:pt x="20824" y="4679"/>
                  <a:pt x="20824" y="4674"/>
                </a:cubicBezTo>
                <a:lnTo>
                  <a:pt x="20824" y="4671"/>
                </a:lnTo>
                <a:cubicBezTo>
                  <a:pt x="20784" y="4663"/>
                  <a:pt x="20744" y="4655"/>
                  <a:pt x="20704" y="4648"/>
                </a:cubicBezTo>
                <a:cubicBezTo>
                  <a:pt x="20702" y="4660"/>
                  <a:pt x="20698" y="4672"/>
                  <a:pt x="20692" y="4683"/>
                </a:cubicBezTo>
                <a:cubicBezTo>
                  <a:pt x="20689" y="4690"/>
                  <a:pt x="20678" y="4693"/>
                  <a:pt x="20670" y="4697"/>
                </a:cubicBezTo>
                <a:cubicBezTo>
                  <a:pt x="20668" y="4697"/>
                  <a:pt x="20661" y="4691"/>
                  <a:pt x="20660" y="4687"/>
                </a:cubicBezTo>
                <a:cubicBezTo>
                  <a:pt x="20654" y="4662"/>
                  <a:pt x="20648" y="4641"/>
                  <a:pt x="20614" y="4643"/>
                </a:cubicBezTo>
                <a:cubicBezTo>
                  <a:pt x="20603" y="4644"/>
                  <a:pt x="20599" y="4637"/>
                  <a:pt x="20597" y="4629"/>
                </a:cubicBezTo>
                <a:cubicBezTo>
                  <a:pt x="20569" y="4624"/>
                  <a:pt x="20542" y="4619"/>
                  <a:pt x="20514" y="4615"/>
                </a:cubicBezTo>
                <a:cubicBezTo>
                  <a:pt x="20490" y="4630"/>
                  <a:pt x="20463" y="4638"/>
                  <a:pt x="20446" y="4661"/>
                </a:cubicBezTo>
                <a:cubicBezTo>
                  <a:pt x="20659" y="4693"/>
                  <a:pt x="20870" y="4735"/>
                  <a:pt x="21077" y="4786"/>
                </a:cubicBezTo>
                <a:close/>
                <a:moveTo>
                  <a:pt x="19438" y="5769"/>
                </a:moveTo>
                <a:cubicBezTo>
                  <a:pt x="19436" y="5774"/>
                  <a:pt x="19436" y="5781"/>
                  <a:pt x="19438" y="5788"/>
                </a:cubicBezTo>
                <a:cubicBezTo>
                  <a:pt x="19441" y="5801"/>
                  <a:pt x="19443" y="5813"/>
                  <a:pt x="19444" y="5825"/>
                </a:cubicBezTo>
                <a:cubicBezTo>
                  <a:pt x="19750" y="5827"/>
                  <a:pt x="20051" y="5853"/>
                  <a:pt x="20344" y="5901"/>
                </a:cubicBezTo>
                <a:cubicBezTo>
                  <a:pt x="20346" y="5896"/>
                  <a:pt x="20349" y="5890"/>
                  <a:pt x="20352" y="5885"/>
                </a:cubicBezTo>
                <a:cubicBezTo>
                  <a:pt x="20359" y="5872"/>
                  <a:pt x="20366" y="5860"/>
                  <a:pt x="20375" y="5850"/>
                </a:cubicBezTo>
                <a:cubicBezTo>
                  <a:pt x="20070" y="5798"/>
                  <a:pt x="19757" y="5771"/>
                  <a:pt x="19438" y="5769"/>
                </a:cubicBezTo>
                <a:close/>
                <a:moveTo>
                  <a:pt x="18998" y="6404"/>
                </a:moveTo>
                <a:cubicBezTo>
                  <a:pt x="18983" y="6414"/>
                  <a:pt x="18967" y="6421"/>
                  <a:pt x="18947" y="6419"/>
                </a:cubicBezTo>
                <a:cubicBezTo>
                  <a:pt x="18923" y="6436"/>
                  <a:pt x="18900" y="6454"/>
                  <a:pt x="18876" y="6472"/>
                </a:cubicBezTo>
                <a:cubicBezTo>
                  <a:pt x="19050" y="6454"/>
                  <a:pt x="19225" y="6445"/>
                  <a:pt x="19403" y="6445"/>
                </a:cubicBezTo>
                <a:cubicBezTo>
                  <a:pt x="19608" y="6445"/>
                  <a:pt x="19811" y="6457"/>
                  <a:pt x="20010" y="6481"/>
                </a:cubicBezTo>
                <a:cubicBezTo>
                  <a:pt x="20021" y="6463"/>
                  <a:pt x="20033" y="6445"/>
                  <a:pt x="20046" y="6428"/>
                </a:cubicBezTo>
                <a:cubicBezTo>
                  <a:pt x="19835" y="6402"/>
                  <a:pt x="19621" y="6389"/>
                  <a:pt x="19403" y="6389"/>
                </a:cubicBezTo>
                <a:cubicBezTo>
                  <a:pt x="19267" y="6389"/>
                  <a:pt x="19132" y="6394"/>
                  <a:pt x="18998" y="6404"/>
                </a:cubicBezTo>
                <a:close/>
                <a:moveTo>
                  <a:pt x="18774" y="7052"/>
                </a:moveTo>
                <a:cubicBezTo>
                  <a:pt x="18768" y="7059"/>
                  <a:pt x="18762" y="7065"/>
                  <a:pt x="18757" y="7073"/>
                </a:cubicBezTo>
                <a:cubicBezTo>
                  <a:pt x="18750" y="7081"/>
                  <a:pt x="18755" y="7103"/>
                  <a:pt x="18764" y="7110"/>
                </a:cubicBezTo>
                <a:cubicBezTo>
                  <a:pt x="18972" y="7081"/>
                  <a:pt x="19186" y="7065"/>
                  <a:pt x="19403" y="7065"/>
                </a:cubicBezTo>
                <a:cubicBezTo>
                  <a:pt x="19651" y="7065"/>
                  <a:pt x="19893" y="7085"/>
                  <a:pt x="20130" y="7124"/>
                </a:cubicBezTo>
                <a:cubicBezTo>
                  <a:pt x="20141" y="7109"/>
                  <a:pt x="20148" y="7091"/>
                  <a:pt x="20148" y="7070"/>
                </a:cubicBezTo>
                <a:cubicBezTo>
                  <a:pt x="19906" y="7030"/>
                  <a:pt x="19657" y="7009"/>
                  <a:pt x="19403" y="7009"/>
                </a:cubicBezTo>
                <a:cubicBezTo>
                  <a:pt x="19190" y="7009"/>
                  <a:pt x="18980" y="7024"/>
                  <a:pt x="18774" y="7052"/>
                </a:cubicBezTo>
                <a:close/>
                <a:moveTo>
                  <a:pt x="19557" y="7633"/>
                </a:moveTo>
                <a:cubicBezTo>
                  <a:pt x="19556" y="7641"/>
                  <a:pt x="19553" y="7649"/>
                  <a:pt x="19550" y="7657"/>
                </a:cubicBezTo>
                <a:cubicBezTo>
                  <a:pt x="19546" y="7670"/>
                  <a:pt x="19543" y="7683"/>
                  <a:pt x="19540" y="7696"/>
                </a:cubicBezTo>
                <a:cubicBezTo>
                  <a:pt x="19541" y="7696"/>
                  <a:pt x="19542" y="7695"/>
                  <a:pt x="19543" y="7695"/>
                </a:cubicBezTo>
                <a:cubicBezTo>
                  <a:pt x="19543" y="7698"/>
                  <a:pt x="19543" y="7701"/>
                  <a:pt x="19543" y="7704"/>
                </a:cubicBezTo>
                <a:cubicBezTo>
                  <a:pt x="19545" y="7706"/>
                  <a:pt x="19547" y="7709"/>
                  <a:pt x="19549" y="7711"/>
                </a:cubicBezTo>
                <a:cubicBezTo>
                  <a:pt x="19616" y="7713"/>
                  <a:pt x="19682" y="7718"/>
                  <a:pt x="19748" y="7723"/>
                </a:cubicBezTo>
                <a:cubicBezTo>
                  <a:pt x="19759" y="7711"/>
                  <a:pt x="19774" y="7704"/>
                  <a:pt x="19793" y="7701"/>
                </a:cubicBezTo>
                <a:cubicBezTo>
                  <a:pt x="19807" y="7699"/>
                  <a:pt x="19822" y="7696"/>
                  <a:pt x="19836" y="7696"/>
                </a:cubicBezTo>
                <a:cubicBezTo>
                  <a:pt x="19871" y="7697"/>
                  <a:pt x="19902" y="7692"/>
                  <a:pt x="19922" y="7664"/>
                </a:cubicBezTo>
                <a:cubicBezTo>
                  <a:pt x="19802" y="7648"/>
                  <a:pt x="19680" y="7637"/>
                  <a:pt x="19557" y="7633"/>
                </a:cubicBezTo>
                <a:close/>
                <a:moveTo>
                  <a:pt x="20334" y="6472"/>
                </a:moveTo>
                <a:lnTo>
                  <a:pt x="20334" y="6475"/>
                </a:lnTo>
                <a:cubicBezTo>
                  <a:pt x="20337" y="6494"/>
                  <a:pt x="20347" y="6512"/>
                  <a:pt x="20351" y="6531"/>
                </a:cubicBezTo>
                <a:lnTo>
                  <a:pt x="20352" y="6533"/>
                </a:lnTo>
                <a:cubicBezTo>
                  <a:pt x="20723" y="6602"/>
                  <a:pt x="21081" y="6712"/>
                  <a:pt x="21419" y="6858"/>
                </a:cubicBezTo>
                <a:cubicBezTo>
                  <a:pt x="21398" y="6831"/>
                  <a:pt x="21380" y="6802"/>
                  <a:pt x="21363" y="6773"/>
                </a:cubicBezTo>
                <a:cubicBezTo>
                  <a:pt x="21286" y="6742"/>
                  <a:pt x="21209" y="6712"/>
                  <a:pt x="21130" y="6684"/>
                </a:cubicBezTo>
                <a:cubicBezTo>
                  <a:pt x="21135" y="6696"/>
                  <a:pt x="21137" y="6708"/>
                  <a:pt x="21122" y="6712"/>
                </a:cubicBezTo>
                <a:cubicBezTo>
                  <a:pt x="21110" y="6715"/>
                  <a:pt x="21095" y="6707"/>
                  <a:pt x="21083" y="6700"/>
                </a:cubicBezTo>
                <a:cubicBezTo>
                  <a:pt x="21070" y="6693"/>
                  <a:pt x="21065" y="6677"/>
                  <a:pt x="21069" y="6663"/>
                </a:cubicBezTo>
                <a:cubicBezTo>
                  <a:pt x="20831" y="6582"/>
                  <a:pt x="20586" y="6518"/>
                  <a:pt x="20334" y="6472"/>
                </a:cubicBezTo>
                <a:close/>
                <a:moveTo>
                  <a:pt x="20567" y="7190"/>
                </a:moveTo>
                <a:cubicBezTo>
                  <a:pt x="20582" y="7197"/>
                  <a:pt x="20591" y="7186"/>
                  <a:pt x="20598" y="7175"/>
                </a:cubicBezTo>
                <a:cubicBezTo>
                  <a:pt x="20599" y="7173"/>
                  <a:pt x="20600" y="7171"/>
                  <a:pt x="20600" y="7168"/>
                </a:cubicBezTo>
                <a:cubicBezTo>
                  <a:pt x="20586" y="7165"/>
                  <a:pt x="20572" y="7161"/>
                  <a:pt x="20558" y="7157"/>
                </a:cubicBezTo>
                <a:cubicBezTo>
                  <a:pt x="20555" y="7161"/>
                  <a:pt x="20553" y="7166"/>
                  <a:pt x="20553" y="7170"/>
                </a:cubicBezTo>
                <a:cubicBezTo>
                  <a:pt x="20553" y="7177"/>
                  <a:pt x="20560" y="7187"/>
                  <a:pt x="20567" y="7190"/>
                </a:cubicBezTo>
                <a:close/>
                <a:moveTo>
                  <a:pt x="10816" y="22436"/>
                </a:moveTo>
                <a:cubicBezTo>
                  <a:pt x="10809" y="22426"/>
                  <a:pt x="10803" y="22416"/>
                  <a:pt x="10798" y="22406"/>
                </a:cubicBezTo>
                <a:cubicBezTo>
                  <a:pt x="10787" y="22382"/>
                  <a:pt x="10780" y="22356"/>
                  <a:pt x="10773" y="22330"/>
                </a:cubicBezTo>
                <a:cubicBezTo>
                  <a:pt x="10521" y="22127"/>
                  <a:pt x="10275" y="21916"/>
                  <a:pt x="10038" y="21697"/>
                </a:cubicBezTo>
                <a:cubicBezTo>
                  <a:pt x="10039" y="21701"/>
                  <a:pt x="10038" y="21704"/>
                  <a:pt x="10038" y="21707"/>
                </a:cubicBezTo>
                <a:cubicBezTo>
                  <a:pt x="10033" y="21725"/>
                  <a:pt x="10029" y="21744"/>
                  <a:pt x="10027" y="21762"/>
                </a:cubicBezTo>
                <a:cubicBezTo>
                  <a:pt x="10281" y="21996"/>
                  <a:pt x="10545" y="22221"/>
                  <a:pt x="10816" y="22436"/>
                </a:cubicBezTo>
                <a:close/>
                <a:moveTo>
                  <a:pt x="11016" y="21800"/>
                </a:moveTo>
                <a:cubicBezTo>
                  <a:pt x="11020" y="21788"/>
                  <a:pt x="11020" y="21775"/>
                  <a:pt x="11019" y="21762"/>
                </a:cubicBezTo>
                <a:cubicBezTo>
                  <a:pt x="11017" y="21750"/>
                  <a:pt x="11016" y="21738"/>
                  <a:pt x="11014" y="21726"/>
                </a:cubicBezTo>
                <a:cubicBezTo>
                  <a:pt x="10978" y="21696"/>
                  <a:pt x="10943" y="21667"/>
                  <a:pt x="10907" y="21637"/>
                </a:cubicBezTo>
                <a:cubicBezTo>
                  <a:pt x="10895" y="21632"/>
                  <a:pt x="10884" y="21625"/>
                  <a:pt x="10873" y="21616"/>
                </a:cubicBezTo>
                <a:cubicBezTo>
                  <a:pt x="10851" y="21598"/>
                  <a:pt x="10827" y="21581"/>
                  <a:pt x="10806" y="21562"/>
                </a:cubicBezTo>
                <a:cubicBezTo>
                  <a:pt x="10793" y="21550"/>
                  <a:pt x="10783" y="21538"/>
                  <a:pt x="10777" y="21526"/>
                </a:cubicBezTo>
                <a:cubicBezTo>
                  <a:pt x="10538" y="21319"/>
                  <a:pt x="10307" y="21103"/>
                  <a:pt x="10083" y="20880"/>
                </a:cubicBezTo>
                <a:cubicBezTo>
                  <a:pt x="10078" y="20874"/>
                  <a:pt x="10072" y="20869"/>
                  <a:pt x="10067" y="20863"/>
                </a:cubicBezTo>
                <a:lnTo>
                  <a:pt x="10067" y="20863"/>
                </a:lnTo>
                <a:cubicBezTo>
                  <a:pt x="10070" y="20877"/>
                  <a:pt x="10079" y="20891"/>
                  <a:pt x="10078" y="20904"/>
                </a:cubicBezTo>
                <a:cubicBezTo>
                  <a:pt x="10078" y="20919"/>
                  <a:pt x="10076" y="20935"/>
                  <a:pt x="10075" y="20950"/>
                </a:cubicBezTo>
                <a:cubicBezTo>
                  <a:pt x="10375" y="21248"/>
                  <a:pt x="10689" y="21532"/>
                  <a:pt x="11016" y="21800"/>
                </a:cubicBezTo>
                <a:close/>
                <a:moveTo>
                  <a:pt x="11034" y="21000"/>
                </a:moveTo>
                <a:cubicBezTo>
                  <a:pt x="11040" y="20991"/>
                  <a:pt x="11046" y="20983"/>
                  <a:pt x="11053" y="20974"/>
                </a:cubicBezTo>
                <a:cubicBezTo>
                  <a:pt x="11052" y="20974"/>
                  <a:pt x="11052" y="20974"/>
                  <a:pt x="11052" y="20974"/>
                </a:cubicBezTo>
                <a:cubicBezTo>
                  <a:pt x="11051" y="20972"/>
                  <a:pt x="11050" y="20971"/>
                  <a:pt x="11048" y="20969"/>
                </a:cubicBezTo>
                <a:cubicBezTo>
                  <a:pt x="11037" y="20968"/>
                  <a:pt x="11025" y="20968"/>
                  <a:pt x="11015" y="20964"/>
                </a:cubicBezTo>
                <a:cubicBezTo>
                  <a:pt x="11005" y="20960"/>
                  <a:pt x="11007" y="20949"/>
                  <a:pt x="11016" y="20943"/>
                </a:cubicBezTo>
                <a:cubicBezTo>
                  <a:pt x="11019" y="20940"/>
                  <a:pt x="11028" y="20938"/>
                  <a:pt x="11029" y="20940"/>
                </a:cubicBezTo>
                <a:cubicBezTo>
                  <a:pt x="11036" y="20949"/>
                  <a:pt x="11042" y="20959"/>
                  <a:pt x="11048" y="20969"/>
                </a:cubicBezTo>
                <a:cubicBezTo>
                  <a:pt x="11051" y="20969"/>
                  <a:pt x="11054" y="20969"/>
                  <a:pt x="11056" y="20969"/>
                </a:cubicBezTo>
                <a:cubicBezTo>
                  <a:pt x="11055" y="20971"/>
                  <a:pt x="11054" y="20973"/>
                  <a:pt x="11053" y="20974"/>
                </a:cubicBezTo>
                <a:cubicBezTo>
                  <a:pt x="11062" y="20976"/>
                  <a:pt x="11071" y="20979"/>
                  <a:pt x="11081" y="20978"/>
                </a:cubicBezTo>
                <a:cubicBezTo>
                  <a:pt x="11085" y="20978"/>
                  <a:pt x="11089" y="20978"/>
                  <a:pt x="11092" y="20977"/>
                </a:cubicBezTo>
                <a:cubicBezTo>
                  <a:pt x="10897" y="20804"/>
                  <a:pt x="10707" y="20625"/>
                  <a:pt x="10522" y="20441"/>
                </a:cubicBezTo>
                <a:cubicBezTo>
                  <a:pt x="10325" y="20243"/>
                  <a:pt x="10134" y="20039"/>
                  <a:pt x="9950" y="19829"/>
                </a:cubicBezTo>
                <a:lnTo>
                  <a:pt x="9935" y="19897"/>
                </a:lnTo>
                <a:cubicBezTo>
                  <a:pt x="10111" y="20097"/>
                  <a:pt x="10293" y="20292"/>
                  <a:pt x="10482" y="20480"/>
                </a:cubicBezTo>
                <a:cubicBezTo>
                  <a:pt x="10661" y="20659"/>
                  <a:pt x="10845" y="20832"/>
                  <a:pt x="11034" y="21000"/>
                </a:cubicBezTo>
                <a:close/>
                <a:moveTo>
                  <a:pt x="11248" y="20356"/>
                </a:moveTo>
                <a:cubicBezTo>
                  <a:pt x="11253" y="20355"/>
                  <a:pt x="11260" y="20354"/>
                  <a:pt x="11268" y="20356"/>
                </a:cubicBezTo>
                <a:cubicBezTo>
                  <a:pt x="11292" y="20361"/>
                  <a:pt x="11317" y="20365"/>
                  <a:pt x="11342" y="20367"/>
                </a:cubicBezTo>
                <a:cubicBezTo>
                  <a:pt x="11212" y="20248"/>
                  <a:pt x="11085" y="20126"/>
                  <a:pt x="10960" y="20002"/>
                </a:cubicBezTo>
                <a:cubicBezTo>
                  <a:pt x="10607" y="19649"/>
                  <a:pt x="10276" y="19273"/>
                  <a:pt x="9969" y="18878"/>
                </a:cubicBezTo>
                <a:cubicBezTo>
                  <a:pt x="9965" y="18898"/>
                  <a:pt x="9960" y="18918"/>
                  <a:pt x="9955" y="18938"/>
                </a:cubicBezTo>
                <a:cubicBezTo>
                  <a:pt x="9954" y="18942"/>
                  <a:pt x="9953" y="18945"/>
                  <a:pt x="9952" y="18948"/>
                </a:cubicBezTo>
                <a:cubicBezTo>
                  <a:pt x="10253" y="19332"/>
                  <a:pt x="10577" y="19697"/>
                  <a:pt x="10921" y="20042"/>
                </a:cubicBezTo>
                <a:cubicBezTo>
                  <a:pt x="11028" y="20149"/>
                  <a:pt x="11137" y="20253"/>
                  <a:pt x="11248" y="20356"/>
                </a:cubicBezTo>
                <a:close/>
                <a:moveTo>
                  <a:pt x="11816" y="20035"/>
                </a:moveTo>
                <a:cubicBezTo>
                  <a:pt x="11814" y="20016"/>
                  <a:pt x="11803" y="19996"/>
                  <a:pt x="11787" y="19987"/>
                </a:cubicBezTo>
                <a:cubicBezTo>
                  <a:pt x="11774" y="19979"/>
                  <a:pt x="11760" y="19975"/>
                  <a:pt x="11748" y="19967"/>
                </a:cubicBezTo>
                <a:cubicBezTo>
                  <a:pt x="11734" y="19959"/>
                  <a:pt x="11730" y="19945"/>
                  <a:pt x="11730" y="19930"/>
                </a:cubicBezTo>
                <a:cubicBezTo>
                  <a:pt x="11731" y="19916"/>
                  <a:pt x="11733" y="19901"/>
                  <a:pt x="11738" y="19888"/>
                </a:cubicBezTo>
                <a:cubicBezTo>
                  <a:pt x="11623" y="19782"/>
                  <a:pt x="11510" y="19674"/>
                  <a:pt x="11400" y="19563"/>
                </a:cubicBezTo>
                <a:cubicBezTo>
                  <a:pt x="10872" y="19036"/>
                  <a:pt x="10397" y="18457"/>
                  <a:pt x="9982" y="17835"/>
                </a:cubicBezTo>
                <a:cubicBezTo>
                  <a:pt x="9980" y="17843"/>
                  <a:pt x="9979" y="17852"/>
                  <a:pt x="9976" y="17861"/>
                </a:cubicBezTo>
                <a:cubicBezTo>
                  <a:pt x="9971" y="17878"/>
                  <a:pt x="9976" y="17900"/>
                  <a:pt x="9981" y="17918"/>
                </a:cubicBezTo>
                <a:cubicBezTo>
                  <a:pt x="9985" y="17928"/>
                  <a:pt x="9987" y="17938"/>
                  <a:pt x="9990" y="17948"/>
                </a:cubicBezTo>
                <a:cubicBezTo>
                  <a:pt x="10394" y="18542"/>
                  <a:pt x="10853" y="19096"/>
                  <a:pt x="11359" y="19603"/>
                </a:cubicBezTo>
                <a:cubicBezTo>
                  <a:pt x="11508" y="19751"/>
                  <a:pt x="11660" y="19895"/>
                  <a:pt x="11816" y="20035"/>
                </a:cubicBezTo>
                <a:close/>
                <a:moveTo>
                  <a:pt x="12208" y="19553"/>
                </a:moveTo>
                <a:cubicBezTo>
                  <a:pt x="12218" y="19536"/>
                  <a:pt x="12226" y="19518"/>
                  <a:pt x="12232" y="19500"/>
                </a:cubicBezTo>
                <a:cubicBezTo>
                  <a:pt x="12098" y="19378"/>
                  <a:pt x="11966" y="19253"/>
                  <a:pt x="11838" y="19125"/>
                </a:cubicBezTo>
                <a:cubicBezTo>
                  <a:pt x="10494" y="17781"/>
                  <a:pt x="9507" y="16082"/>
                  <a:pt x="9028" y="14181"/>
                </a:cubicBezTo>
                <a:cubicBezTo>
                  <a:pt x="9008" y="14161"/>
                  <a:pt x="8985" y="14147"/>
                  <a:pt x="8960" y="14137"/>
                </a:cubicBezTo>
                <a:cubicBezTo>
                  <a:pt x="9435" y="16071"/>
                  <a:pt x="10435" y="17800"/>
                  <a:pt x="11799" y="19164"/>
                </a:cubicBezTo>
                <a:cubicBezTo>
                  <a:pt x="11932" y="19297"/>
                  <a:pt x="12068" y="19427"/>
                  <a:pt x="12208" y="19553"/>
                </a:cubicBezTo>
                <a:close/>
                <a:moveTo>
                  <a:pt x="12534" y="19011"/>
                </a:moveTo>
                <a:cubicBezTo>
                  <a:pt x="12543" y="18994"/>
                  <a:pt x="12552" y="18977"/>
                  <a:pt x="12562" y="18960"/>
                </a:cubicBezTo>
                <a:cubicBezTo>
                  <a:pt x="12465" y="18870"/>
                  <a:pt x="12370" y="18779"/>
                  <a:pt x="12277" y="18686"/>
                </a:cubicBezTo>
                <a:cubicBezTo>
                  <a:pt x="10975" y="17384"/>
                  <a:pt x="10027" y="15727"/>
                  <a:pt x="9592" y="13872"/>
                </a:cubicBezTo>
                <a:cubicBezTo>
                  <a:pt x="9584" y="13875"/>
                  <a:pt x="9576" y="13878"/>
                  <a:pt x="9568" y="13880"/>
                </a:cubicBezTo>
                <a:cubicBezTo>
                  <a:pt x="9558" y="13883"/>
                  <a:pt x="9547" y="13885"/>
                  <a:pt x="9537" y="13886"/>
                </a:cubicBezTo>
                <a:cubicBezTo>
                  <a:pt x="9975" y="15751"/>
                  <a:pt x="10928" y="17416"/>
                  <a:pt x="12237" y="18726"/>
                </a:cubicBezTo>
                <a:cubicBezTo>
                  <a:pt x="12334" y="18823"/>
                  <a:pt x="12433" y="18918"/>
                  <a:pt x="12534" y="19011"/>
                </a:cubicBezTo>
                <a:close/>
                <a:moveTo>
                  <a:pt x="12768" y="18377"/>
                </a:moveTo>
                <a:cubicBezTo>
                  <a:pt x="12775" y="18370"/>
                  <a:pt x="12783" y="18362"/>
                  <a:pt x="12790" y="18355"/>
                </a:cubicBezTo>
                <a:cubicBezTo>
                  <a:pt x="12796" y="18349"/>
                  <a:pt x="12802" y="18343"/>
                  <a:pt x="12807" y="18338"/>
                </a:cubicBezTo>
                <a:cubicBezTo>
                  <a:pt x="12776" y="18308"/>
                  <a:pt x="12746" y="18278"/>
                  <a:pt x="12715" y="18247"/>
                </a:cubicBezTo>
                <a:cubicBezTo>
                  <a:pt x="11556" y="17088"/>
                  <a:pt x="10697" y="15630"/>
                  <a:pt x="10263" y="13999"/>
                </a:cubicBezTo>
                <a:lnTo>
                  <a:pt x="10237" y="14000"/>
                </a:lnTo>
                <a:cubicBezTo>
                  <a:pt x="10221" y="14000"/>
                  <a:pt x="10210" y="13995"/>
                  <a:pt x="10202" y="13984"/>
                </a:cubicBezTo>
                <a:cubicBezTo>
                  <a:pt x="10636" y="15637"/>
                  <a:pt x="11504" y="17114"/>
                  <a:pt x="12676" y="18287"/>
                </a:cubicBezTo>
                <a:cubicBezTo>
                  <a:pt x="12706" y="18317"/>
                  <a:pt x="12737" y="18347"/>
                  <a:pt x="12768" y="18377"/>
                </a:cubicBezTo>
                <a:close/>
                <a:moveTo>
                  <a:pt x="13384" y="18106"/>
                </a:moveTo>
                <a:cubicBezTo>
                  <a:pt x="13399" y="18098"/>
                  <a:pt x="13413" y="18086"/>
                  <a:pt x="13425" y="18069"/>
                </a:cubicBezTo>
                <a:lnTo>
                  <a:pt x="13426" y="18068"/>
                </a:lnTo>
                <a:cubicBezTo>
                  <a:pt x="13333" y="17984"/>
                  <a:pt x="13243" y="17897"/>
                  <a:pt x="13154" y="17809"/>
                </a:cubicBezTo>
                <a:cubicBezTo>
                  <a:pt x="12130" y="16785"/>
                  <a:pt x="11357" y="15511"/>
                  <a:pt x="10932" y="14086"/>
                </a:cubicBezTo>
                <a:cubicBezTo>
                  <a:pt x="10913" y="14077"/>
                  <a:pt x="10894" y="14068"/>
                  <a:pt x="10876" y="14058"/>
                </a:cubicBezTo>
                <a:cubicBezTo>
                  <a:pt x="10872" y="14056"/>
                  <a:pt x="10867" y="14054"/>
                  <a:pt x="10863" y="14051"/>
                </a:cubicBezTo>
                <a:cubicBezTo>
                  <a:pt x="11287" y="15505"/>
                  <a:pt x="12072" y="16806"/>
                  <a:pt x="13114" y="17848"/>
                </a:cubicBezTo>
                <a:cubicBezTo>
                  <a:pt x="13202" y="17936"/>
                  <a:pt x="13292" y="18022"/>
                  <a:pt x="13384" y="18106"/>
                </a:cubicBezTo>
                <a:close/>
                <a:moveTo>
                  <a:pt x="13665" y="17519"/>
                </a:moveTo>
                <a:cubicBezTo>
                  <a:pt x="13676" y="17502"/>
                  <a:pt x="13684" y="17484"/>
                  <a:pt x="13690" y="17466"/>
                </a:cubicBezTo>
                <a:cubicBezTo>
                  <a:pt x="13658" y="17434"/>
                  <a:pt x="13625" y="17402"/>
                  <a:pt x="13593" y="17370"/>
                </a:cubicBezTo>
                <a:cubicBezTo>
                  <a:pt x="12796" y="16574"/>
                  <a:pt x="12163" y="15615"/>
                  <a:pt x="11746" y="14548"/>
                </a:cubicBezTo>
                <a:cubicBezTo>
                  <a:pt x="11735" y="14548"/>
                  <a:pt x="11724" y="14548"/>
                  <a:pt x="11713" y="14548"/>
                </a:cubicBezTo>
                <a:cubicBezTo>
                  <a:pt x="11704" y="14549"/>
                  <a:pt x="11696" y="14549"/>
                  <a:pt x="11687" y="14549"/>
                </a:cubicBezTo>
                <a:cubicBezTo>
                  <a:pt x="12107" y="15631"/>
                  <a:pt x="12747" y="16603"/>
                  <a:pt x="13553" y="17409"/>
                </a:cubicBezTo>
                <a:cubicBezTo>
                  <a:pt x="13590" y="17446"/>
                  <a:pt x="13628" y="17483"/>
                  <a:pt x="13665" y="17519"/>
                </a:cubicBezTo>
                <a:close/>
                <a:moveTo>
                  <a:pt x="13836" y="16810"/>
                </a:moveTo>
                <a:cubicBezTo>
                  <a:pt x="13846" y="16794"/>
                  <a:pt x="13855" y="16776"/>
                  <a:pt x="13862" y="16756"/>
                </a:cubicBezTo>
                <a:cubicBezTo>
                  <a:pt x="13495" y="16364"/>
                  <a:pt x="13168" y="15933"/>
                  <a:pt x="12889" y="15470"/>
                </a:cubicBezTo>
                <a:cubicBezTo>
                  <a:pt x="12858" y="15456"/>
                  <a:pt x="12828" y="15439"/>
                  <a:pt x="12797" y="15425"/>
                </a:cubicBezTo>
                <a:cubicBezTo>
                  <a:pt x="13091" y="15926"/>
                  <a:pt x="13440" y="16390"/>
                  <a:pt x="13836" y="16810"/>
                </a:cubicBezTo>
                <a:close/>
                <a:moveTo>
                  <a:pt x="14181" y="16269"/>
                </a:moveTo>
                <a:cubicBezTo>
                  <a:pt x="14185" y="16243"/>
                  <a:pt x="14188" y="16216"/>
                  <a:pt x="14188" y="16193"/>
                </a:cubicBezTo>
                <a:cubicBezTo>
                  <a:pt x="14103" y="16097"/>
                  <a:pt x="14020" y="15999"/>
                  <a:pt x="13940" y="15899"/>
                </a:cubicBezTo>
                <a:cubicBezTo>
                  <a:pt x="13928" y="15893"/>
                  <a:pt x="13917" y="15885"/>
                  <a:pt x="13907" y="15876"/>
                </a:cubicBezTo>
                <a:cubicBezTo>
                  <a:pt x="13870" y="15845"/>
                  <a:pt x="13817" y="15834"/>
                  <a:pt x="13789" y="15792"/>
                </a:cubicBezTo>
                <a:cubicBezTo>
                  <a:pt x="13780" y="15777"/>
                  <a:pt x="13769" y="15764"/>
                  <a:pt x="13757" y="15752"/>
                </a:cubicBezTo>
                <a:cubicBezTo>
                  <a:pt x="13890" y="15931"/>
                  <a:pt x="14032" y="16104"/>
                  <a:pt x="14181" y="16269"/>
                </a:cubicBezTo>
                <a:close/>
                <a:moveTo>
                  <a:pt x="10853" y="14014"/>
                </a:moveTo>
                <a:cubicBezTo>
                  <a:pt x="10859" y="14011"/>
                  <a:pt x="10867" y="14009"/>
                  <a:pt x="10874" y="14007"/>
                </a:cubicBezTo>
                <a:cubicBezTo>
                  <a:pt x="10878" y="14005"/>
                  <a:pt x="10883" y="14004"/>
                  <a:pt x="10887" y="14002"/>
                </a:cubicBezTo>
                <a:cubicBezTo>
                  <a:pt x="10897" y="13997"/>
                  <a:pt x="10901" y="13989"/>
                  <a:pt x="10897" y="13980"/>
                </a:cubicBezTo>
                <a:cubicBezTo>
                  <a:pt x="10895" y="13976"/>
                  <a:pt x="10889" y="13974"/>
                  <a:pt x="10885" y="13972"/>
                </a:cubicBezTo>
                <a:cubicBezTo>
                  <a:pt x="10869" y="13967"/>
                  <a:pt x="10854" y="13964"/>
                  <a:pt x="10838" y="13963"/>
                </a:cubicBezTo>
                <a:cubicBezTo>
                  <a:pt x="10843" y="13980"/>
                  <a:pt x="10848" y="13997"/>
                  <a:pt x="10853" y="14014"/>
                </a:cubicBezTo>
                <a:close/>
                <a:moveTo>
                  <a:pt x="8342" y="13970"/>
                </a:moveTo>
                <a:lnTo>
                  <a:pt x="8329" y="13948"/>
                </a:lnTo>
                <a:cubicBezTo>
                  <a:pt x="8322" y="13936"/>
                  <a:pt x="8318" y="13921"/>
                  <a:pt x="8318" y="13907"/>
                </a:cubicBezTo>
                <a:cubicBezTo>
                  <a:pt x="8318" y="13892"/>
                  <a:pt x="8317" y="13876"/>
                  <a:pt x="8318" y="13860"/>
                </a:cubicBezTo>
                <a:cubicBezTo>
                  <a:pt x="8283" y="13687"/>
                  <a:pt x="8251" y="13512"/>
                  <a:pt x="8223" y="13336"/>
                </a:cubicBezTo>
                <a:cubicBezTo>
                  <a:pt x="8204" y="13335"/>
                  <a:pt x="8184" y="13334"/>
                  <a:pt x="8165" y="13331"/>
                </a:cubicBezTo>
                <a:cubicBezTo>
                  <a:pt x="8216" y="13654"/>
                  <a:pt x="8280" y="13973"/>
                  <a:pt x="8357" y="14286"/>
                </a:cubicBezTo>
                <a:cubicBezTo>
                  <a:pt x="8365" y="14288"/>
                  <a:pt x="8374" y="14290"/>
                  <a:pt x="8383" y="14291"/>
                </a:cubicBezTo>
                <a:cubicBezTo>
                  <a:pt x="8393" y="14293"/>
                  <a:pt x="8405" y="14292"/>
                  <a:pt x="8416" y="14290"/>
                </a:cubicBezTo>
                <a:cubicBezTo>
                  <a:pt x="8390" y="14184"/>
                  <a:pt x="8365" y="14077"/>
                  <a:pt x="8342" y="13970"/>
                </a:cubicBezTo>
                <a:close/>
                <a:moveTo>
                  <a:pt x="7532" y="12847"/>
                </a:moveTo>
                <a:cubicBezTo>
                  <a:pt x="7520" y="12874"/>
                  <a:pt x="7505" y="12899"/>
                  <a:pt x="7485" y="12921"/>
                </a:cubicBezTo>
                <a:cubicBezTo>
                  <a:pt x="7512" y="13162"/>
                  <a:pt x="7546" y="13402"/>
                  <a:pt x="7588" y="13639"/>
                </a:cubicBezTo>
                <a:cubicBezTo>
                  <a:pt x="7598" y="13642"/>
                  <a:pt x="7608" y="13645"/>
                  <a:pt x="7618" y="13648"/>
                </a:cubicBezTo>
                <a:cubicBezTo>
                  <a:pt x="7628" y="13651"/>
                  <a:pt x="7637" y="13655"/>
                  <a:pt x="7647" y="13658"/>
                </a:cubicBezTo>
                <a:cubicBezTo>
                  <a:pt x="7600" y="13391"/>
                  <a:pt x="7562" y="13120"/>
                  <a:pt x="7532" y="12847"/>
                </a:cubicBezTo>
                <a:close/>
                <a:moveTo>
                  <a:pt x="6918" y="12932"/>
                </a:moveTo>
                <a:cubicBezTo>
                  <a:pt x="6899" y="12917"/>
                  <a:pt x="6885" y="12896"/>
                  <a:pt x="6874" y="12873"/>
                </a:cubicBezTo>
                <a:cubicBezTo>
                  <a:pt x="6867" y="12855"/>
                  <a:pt x="6858" y="12838"/>
                  <a:pt x="6849" y="12821"/>
                </a:cubicBezTo>
                <a:cubicBezTo>
                  <a:pt x="6867" y="12995"/>
                  <a:pt x="6888" y="13169"/>
                  <a:pt x="6912" y="13341"/>
                </a:cubicBezTo>
                <a:cubicBezTo>
                  <a:pt x="6928" y="13336"/>
                  <a:pt x="6946" y="13329"/>
                  <a:pt x="6966" y="13321"/>
                </a:cubicBezTo>
                <a:cubicBezTo>
                  <a:pt x="6948" y="13192"/>
                  <a:pt x="6932" y="13063"/>
                  <a:pt x="6918" y="12932"/>
                </a:cubicBezTo>
                <a:close/>
                <a:moveTo>
                  <a:pt x="6798" y="12095"/>
                </a:moveTo>
                <a:cubicBezTo>
                  <a:pt x="6829" y="12056"/>
                  <a:pt x="6836" y="12013"/>
                  <a:pt x="6831" y="11965"/>
                </a:cubicBezTo>
                <a:cubicBezTo>
                  <a:pt x="6826" y="11913"/>
                  <a:pt x="6833" y="11862"/>
                  <a:pt x="6846" y="11813"/>
                </a:cubicBezTo>
                <a:cubicBezTo>
                  <a:pt x="6845" y="11729"/>
                  <a:pt x="6844" y="11644"/>
                  <a:pt x="6844" y="11560"/>
                </a:cubicBezTo>
                <a:cubicBezTo>
                  <a:pt x="6844" y="9925"/>
                  <a:pt x="7156" y="8363"/>
                  <a:pt x="7724" y="6931"/>
                </a:cubicBezTo>
                <a:cubicBezTo>
                  <a:pt x="7722" y="6932"/>
                  <a:pt x="7719" y="6932"/>
                  <a:pt x="7715" y="6931"/>
                </a:cubicBezTo>
                <a:cubicBezTo>
                  <a:pt x="7707" y="6930"/>
                  <a:pt x="7700" y="6925"/>
                  <a:pt x="7693" y="6922"/>
                </a:cubicBezTo>
                <a:cubicBezTo>
                  <a:pt x="7699" y="6915"/>
                  <a:pt x="7703" y="6906"/>
                  <a:pt x="7711" y="6903"/>
                </a:cubicBezTo>
                <a:cubicBezTo>
                  <a:pt x="7720" y="6899"/>
                  <a:pt x="7727" y="6905"/>
                  <a:pt x="7731" y="6914"/>
                </a:cubicBezTo>
                <a:cubicBezTo>
                  <a:pt x="7894" y="6505"/>
                  <a:pt x="8077" y="6107"/>
                  <a:pt x="8281" y="5721"/>
                </a:cubicBezTo>
                <a:cubicBezTo>
                  <a:pt x="8279" y="5718"/>
                  <a:pt x="8277" y="5716"/>
                  <a:pt x="8275" y="5713"/>
                </a:cubicBezTo>
                <a:cubicBezTo>
                  <a:pt x="8271" y="5708"/>
                  <a:pt x="8272" y="5694"/>
                  <a:pt x="8277" y="5689"/>
                </a:cubicBezTo>
                <a:cubicBezTo>
                  <a:pt x="8281" y="5683"/>
                  <a:pt x="8293" y="5678"/>
                  <a:pt x="8301" y="5679"/>
                </a:cubicBezTo>
                <a:lnTo>
                  <a:pt x="8302" y="5680"/>
                </a:lnTo>
                <a:cubicBezTo>
                  <a:pt x="8498" y="5312"/>
                  <a:pt x="8711" y="4955"/>
                  <a:pt x="8940" y="4610"/>
                </a:cubicBezTo>
                <a:cubicBezTo>
                  <a:pt x="8933" y="4593"/>
                  <a:pt x="8937" y="4582"/>
                  <a:pt x="8952" y="4562"/>
                </a:cubicBezTo>
                <a:cubicBezTo>
                  <a:pt x="8978" y="4527"/>
                  <a:pt x="9004" y="4493"/>
                  <a:pt x="9030" y="4457"/>
                </a:cubicBezTo>
                <a:cubicBezTo>
                  <a:pt x="9037" y="4448"/>
                  <a:pt x="9029" y="4424"/>
                  <a:pt x="9016" y="4423"/>
                </a:cubicBezTo>
                <a:cubicBezTo>
                  <a:pt x="9011" y="4422"/>
                  <a:pt x="9005" y="4421"/>
                  <a:pt x="9000" y="4420"/>
                </a:cubicBezTo>
                <a:cubicBezTo>
                  <a:pt x="8354" y="5360"/>
                  <a:pt x="7832" y="6392"/>
                  <a:pt x="7457" y="7492"/>
                </a:cubicBezTo>
                <a:cubicBezTo>
                  <a:pt x="7460" y="7495"/>
                  <a:pt x="7462" y="7499"/>
                  <a:pt x="7464" y="7502"/>
                </a:cubicBezTo>
                <a:cubicBezTo>
                  <a:pt x="7465" y="7502"/>
                  <a:pt x="7465" y="7501"/>
                  <a:pt x="7466" y="7501"/>
                </a:cubicBezTo>
                <a:lnTo>
                  <a:pt x="7469" y="7493"/>
                </a:lnTo>
                <a:lnTo>
                  <a:pt x="7466" y="7505"/>
                </a:lnTo>
                <a:cubicBezTo>
                  <a:pt x="7465" y="7504"/>
                  <a:pt x="7465" y="7503"/>
                  <a:pt x="7464" y="7502"/>
                </a:cubicBezTo>
                <a:cubicBezTo>
                  <a:pt x="7457" y="7509"/>
                  <a:pt x="7452" y="7515"/>
                  <a:pt x="7447" y="7522"/>
                </a:cubicBezTo>
                <a:cubicBezTo>
                  <a:pt x="7443" y="7533"/>
                  <a:pt x="7440" y="7544"/>
                  <a:pt x="7436" y="7555"/>
                </a:cubicBezTo>
                <a:cubicBezTo>
                  <a:pt x="7437" y="7572"/>
                  <a:pt x="7446" y="7589"/>
                  <a:pt x="7465" y="7607"/>
                </a:cubicBezTo>
                <a:cubicBezTo>
                  <a:pt x="7473" y="7614"/>
                  <a:pt x="7467" y="7626"/>
                  <a:pt x="7456" y="7629"/>
                </a:cubicBezTo>
                <a:cubicBezTo>
                  <a:pt x="7441" y="7633"/>
                  <a:pt x="7424" y="7636"/>
                  <a:pt x="7408" y="7639"/>
                </a:cubicBezTo>
                <a:lnTo>
                  <a:pt x="7406" y="7644"/>
                </a:lnTo>
                <a:lnTo>
                  <a:pt x="7407" y="7645"/>
                </a:lnTo>
                <a:lnTo>
                  <a:pt x="7406" y="7645"/>
                </a:lnTo>
                <a:lnTo>
                  <a:pt x="7405" y="7649"/>
                </a:lnTo>
                <a:cubicBezTo>
                  <a:pt x="7411" y="7663"/>
                  <a:pt x="7417" y="7678"/>
                  <a:pt x="7419" y="7694"/>
                </a:cubicBezTo>
                <a:cubicBezTo>
                  <a:pt x="7421" y="7712"/>
                  <a:pt x="7420" y="7732"/>
                  <a:pt x="7413" y="7748"/>
                </a:cubicBezTo>
                <a:cubicBezTo>
                  <a:pt x="7403" y="7770"/>
                  <a:pt x="7387" y="7788"/>
                  <a:pt x="7374" y="7808"/>
                </a:cubicBezTo>
                <a:cubicBezTo>
                  <a:pt x="7367" y="7819"/>
                  <a:pt x="7360" y="7821"/>
                  <a:pt x="7356" y="7812"/>
                </a:cubicBezTo>
                <a:cubicBezTo>
                  <a:pt x="7355" y="7811"/>
                  <a:pt x="7355" y="7809"/>
                  <a:pt x="7354" y="7808"/>
                </a:cubicBezTo>
                <a:cubicBezTo>
                  <a:pt x="6986" y="8993"/>
                  <a:pt x="6787" y="10253"/>
                  <a:pt x="6787" y="11560"/>
                </a:cubicBezTo>
                <a:cubicBezTo>
                  <a:pt x="6787" y="11739"/>
                  <a:pt x="6791" y="11917"/>
                  <a:pt x="6798" y="12095"/>
                </a:cubicBezTo>
                <a:close/>
                <a:moveTo>
                  <a:pt x="7408" y="11514"/>
                </a:moveTo>
                <a:cubicBezTo>
                  <a:pt x="7427" y="11520"/>
                  <a:pt x="7445" y="11524"/>
                  <a:pt x="7464" y="11522"/>
                </a:cubicBezTo>
                <a:cubicBezTo>
                  <a:pt x="7469" y="9810"/>
                  <a:pt x="7835" y="8182"/>
                  <a:pt x="8489" y="6711"/>
                </a:cubicBezTo>
                <a:cubicBezTo>
                  <a:pt x="8489" y="6704"/>
                  <a:pt x="8489" y="6697"/>
                  <a:pt x="8489" y="6690"/>
                </a:cubicBezTo>
                <a:cubicBezTo>
                  <a:pt x="8488" y="6671"/>
                  <a:pt x="8485" y="6652"/>
                  <a:pt x="8480" y="6633"/>
                </a:cubicBezTo>
                <a:cubicBezTo>
                  <a:pt x="8479" y="6629"/>
                  <a:pt x="8474" y="6623"/>
                  <a:pt x="8469" y="6620"/>
                </a:cubicBezTo>
                <a:cubicBezTo>
                  <a:pt x="7794" y="8113"/>
                  <a:pt x="7415" y="9769"/>
                  <a:pt x="7408" y="11514"/>
                </a:cubicBezTo>
                <a:close/>
                <a:moveTo>
                  <a:pt x="8029" y="11409"/>
                </a:moveTo>
                <a:cubicBezTo>
                  <a:pt x="8048" y="11411"/>
                  <a:pt x="8067" y="11412"/>
                  <a:pt x="8085" y="11412"/>
                </a:cubicBezTo>
                <a:cubicBezTo>
                  <a:pt x="8097" y="10495"/>
                  <a:pt x="8218" y="9604"/>
                  <a:pt x="8436" y="8751"/>
                </a:cubicBezTo>
                <a:cubicBezTo>
                  <a:pt x="8427" y="8754"/>
                  <a:pt x="8418" y="8758"/>
                  <a:pt x="8410" y="8763"/>
                </a:cubicBezTo>
                <a:cubicBezTo>
                  <a:pt x="8396" y="8774"/>
                  <a:pt x="8382" y="8784"/>
                  <a:pt x="8367" y="8792"/>
                </a:cubicBezTo>
                <a:cubicBezTo>
                  <a:pt x="8157" y="9631"/>
                  <a:pt x="8040" y="10508"/>
                  <a:pt x="8029" y="11409"/>
                </a:cubicBezTo>
                <a:close/>
                <a:moveTo>
                  <a:pt x="8657" y="11986"/>
                </a:moveTo>
                <a:cubicBezTo>
                  <a:pt x="8661" y="11995"/>
                  <a:pt x="8666" y="12005"/>
                  <a:pt x="8669" y="12015"/>
                </a:cubicBezTo>
                <a:cubicBezTo>
                  <a:pt x="8679" y="12040"/>
                  <a:pt x="8698" y="12063"/>
                  <a:pt x="8717" y="12084"/>
                </a:cubicBezTo>
                <a:cubicBezTo>
                  <a:pt x="8709" y="11911"/>
                  <a:pt x="8704" y="11736"/>
                  <a:pt x="8704" y="11560"/>
                </a:cubicBezTo>
                <a:cubicBezTo>
                  <a:pt x="8704" y="10937"/>
                  <a:pt x="8758" y="10327"/>
                  <a:pt x="8860" y="9733"/>
                </a:cubicBezTo>
                <a:cubicBezTo>
                  <a:pt x="8857" y="9732"/>
                  <a:pt x="8855" y="9730"/>
                  <a:pt x="8853" y="9729"/>
                </a:cubicBezTo>
                <a:cubicBezTo>
                  <a:pt x="8840" y="9719"/>
                  <a:pt x="8844" y="9686"/>
                  <a:pt x="8858" y="9679"/>
                </a:cubicBezTo>
                <a:cubicBezTo>
                  <a:pt x="8863" y="9677"/>
                  <a:pt x="8866" y="9671"/>
                  <a:pt x="8870" y="9671"/>
                </a:cubicBezTo>
                <a:lnTo>
                  <a:pt x="8870" y="9671"/>
                </a:lnTo>
                <a:cubicBezTo>
                  <a:pt x="8890" y="9558"/>
                  <a:pt x="8912" y="9447"/>
                  <a:pt x="8936" y="9336"/>
                </a:cubicBezTo>
                <a:cubicBezTo>
                  <a:pt x="8928" y="9335"/>
                  <a:pt x="8919" y="9336"/>
                  <a:pt x="8912" y="9339"/>
                </a:cubicBezTo>
                <a:cubicBezTo>
                  <a:pt x="8898" y="9345"/>
                  <a:pt x="8886" y="9353"/>
                  <a:pt x="8874" y="9361"/>
                </a:cubicBezTo>
                <a:lnTo>
                  <a:pt x="8874" y="9361"/>
                </a:lnTo>
                <a:cubicBezTo>
                  <a:pt x="8726" y="10071"/>
                  <a:pt x="8649" y="10806"/>
                  <a:pt x="8649" y="11560"/>
                </a:cubicBezTo>
                <a:cubicBezTo>
                  <a:pt x="8649" y="11702"/>
                  <a:pt x="8652" y="11844"/>
                  <a:pt x="8657" y="11986"/>
                </a:cubicBezTo>
                <a:close/>
                <a:moveTo>
                  <a:pt x="9291" y="10881"/>
                </a:moveTo>
                <a:cubicBezTo>
                  <a:pt x="9310" y="10865"/>
                  <a:pt x="9329" y="10851"/>
                  <a:pt x="9351" y="10840"/>
                </a:cubicBezTo>
                <a:cubicBezTo>
                  <a:pt x="9383" y="10381"/>
                  <a:pt x="9446" y="9931"/>
                  <a:pt x="9538" y="9491"/>
                </a:cubicBezTo>
                <a:cubicBezTo>
                  <a:pt x="9520" y="9484"/>
                  <a:pt x="9501" y="9480"/>
                  <a:pt x="9483" y="9479"/>
                </a:cubicBezTo>
                <a:cubicBezTo>
                  <a:pt x="9387" y="9935"/>
                  <a:pt x="9323" y="10404"/>
                  <a:pt x="9291" y="10881"/>
                </a:cubicBezTo>
                <a:close/>
                <a:moveTo>
                  <a:pt x="10034" y="9902"/>
                </a:moveTo>
                <a:cubicBezTo>
                  <a:pt x="10042" y="9898"/>
                  <a:pt x="10050" y="9893"/>
                  <a:pt x="10057" y="9888"/>
                </a:cubicBezTo>
                <a:cubicBezTo>
                  <a:pt x="10061" y="9886"/>
                  <a:pt x="10064" y="9880"/>
                  <a:pt x="10064" y="9877"/>
                </a:cubicBezTo>
                <a:cubicBezTo>
                  <a:pt x="10064" y="9872"/>
                  <a:pt x="10061" y="9866"/>
                  <a:pt x="10057" y="9865"/>
                </a:cubicBezTo>
                <a:cubicBezTo>
                  <a:pt x="10052" y="9862"/>
                  <a:pt x="10047" y="9860"/>
                  <a:pt x="10041" y="9859"/>
                </a:cubicBezTo>
                <a:cubicBezTo>
                  <a:pt x="10039" y="9873"/>
                  <a:pt x="10036" y="9888"/>
                  <a:pt x="10034" y="9902"/>
                </a:cubicBezTo>
                <a:close/>
                <a:moveTo>
                  <a:pt x="10045" y="9839"/>
                </a:moveTo>
                <a:cubicBezTo>
                  <a:pt x="10064" y="9841"/>
                  <a:pt x="10083" y="9841"/>
                  <a:pt x="10101" y="9839"/>
                </a:cubicBezTo>
                <a:cubicBezTo>
                  <a:pt x="10236" y="9104"/>
                  <a:pt x="10457" y="8398"/>
                  <a:pt x="10751" y="7733"/>
                </a:cubicBezTo>
                <a:cubicBezTo>
                  <a:pt x="10739" y="7720"/>
                  <a:pt x="10738" y="7701"/>
                  <a:pt x="10749" y="7680"/>
                </a:cubicBezTo>
                <a:cubicBezTo>
                  <a:pt x="10755" y="7669"/>
                  <a:pt x="10766" y="7660"/>
                  <a:pt x="10775" y="7650"/>
                </a:cubicBezTo>
                <a:cubicBezTo>
                  <a:pt x="10777" y="7655"/>
                  <a:pt x="10779" y="7661"/>
                  <a:pt x="10781" y="7667"/>
                </a:cubicBezTo>
                <a:cubicBezTo>
                  <a:pt x="10892" y="7420"/>
                  <a:pt x="11014" y="7179"/>
                  <a:pt x="11146" y="6944"/>
                </a:cubicBezTo>
                <a:cubicBezTo>
                  <a:pt x="11130" y="6932"/>
                  <a:pt x="11119" y="6917"/>
                  <a:pt x="11113" y="6899"/>
                </a:cubicBezTo>
                <a:cubicBezTo>
                  <a:pt x="11112" y="6897"/>
                  <a:pt x="11112" y="6895"/>
                  <a:pt x="11111" y="6893"/>
                </a:cubicBezTo>
                <a:cubicBezTo>
                  <a:pt x="10603" y="7794"/>
                  <a:pt x="10237" y="8786"/>
                  <a:pt x="10045" y="9839"/>
                </a:cubicBezTo>
                <a:close/>
                <a:moveTo>
                  <a:pt x="10794" y="9318"/>
                </a:moveTo>
                <a:cubicBezTo>
                  <a:pt x="10799" y="9310"/>
                  <a:pt x="10802" y="9300"/>
                  <a:pt x="10806" y="9290"/>
                </a:cubicBezTo>
                <a:cubicBezTo>
                  <a:pt x="10810" y="9278"/>
                  <a:pt x="10824" y="9266"/>
                  <a:pt x="10836" y="9263"/>
                </a:cubicBezTo>
                <a:cubicBezTo>
                  <a:pt x="10847" y="9260"/>
                  <a:pt x="10859" y="9257"/>
                  <a:pt x="10870" y="9254"/>
                </a:cubicBezTo>
                <a:cubicBezTo>
                  <a:pt x="10928" y="9038"/>
                  <a:pt x="10994" y="8825"/>
                  <a:pt x="11068" y="8615"/>
                </a:cubicBezTo>
                <a:cubicBezTo>
                  <a:pt x="11050" y="8609"/>
                  <a:pt x="11030" y="8607"/>
                  <a:pt x="11010" y="8609"/>
                </a:cubicBezTo>
                <a:cubicBezTo>
                  <a:pt x="10929" y="8841"/>
                  <a:pt x="10857" y="9078"/>
                  <a:pt x="10794" y="9318"/>
                </a:cubicBezTo>
                <a:close/>
                <a:moveTo>
                  <a:pt x="10837" y="9378"/>
                </a:moveTo>
                <a:cubicBezTo>
                  <a:pt x="10835" y="9385"/>
                  <a:pt x="10833" y="9393"/>
                  <a:pt x="10832" y="9401"/>
                </a:cubicBezTo>
                <a:lnTo>
                  <a:pt x="10837" y="9378"/>
                </a:lnTo>
                <a:close/>
                <a:moveTo>
                  <a:pt x="11465" y="9224"/>
                </a:moveTo>
                <a:cubicBezTo>
                  <a:pt x="11485" y="9216"/>
                  <a:pt x="11510" y="9217"/>
                  <a:pt x="11528" y="9206"/>
                </a:cubicBezTo>
                <a:cubicBezTo>
                  <a:pt x="11539" y="9167"/>
                  <a:pt x="11551" y="9129"/>
                  <a:pt x="11563" y="9090"/>
                </a:cubicBezTo>
                <a:cubicBezTo>
                  <a:pt x="11556" y="9075"/>
                  <a:pt x="11554" y="9056"/>
                  <a:pt x="11563" y="9034"/>
                </a:cubicBezTo>
                <a:cubicBezTo>
                  <a:pt x="11565" y="9030"/>
                  <a:pt x="11560" y="9025"/>
                  <a:pt x="11559" y="9020"/>
                </a:cubicBezTo>
                <a:cubicBezTo>
                  <a:pt x="11556" y="9012"/>
                  <a:pt x="11543" y="9005"/>
                  <a:pt x="11532" y="9005"/>
                </a:cubicBezTo>
                <a:cubicBezTo>
                  <a:pt x="11509" y="9077"/>
                  <a:pt x="11486" y="9151"/>
                  <a:pt x="11465" y="9224"/>
                </a:cubicBezTo>
                <a:close/>
                <a:moveTo>
                  <a:pt x="11075" y="8433"/>
                </a:moveTo>
                <a:cubicBezTo>
                  <a:pt x="11084" y="8435"/>
                  <a:pt x="11093" y="8436"/>
                  <a:pt x="11102" y="8436"/>
                </a:cubicBezTo>
                <a:cubicBezTo>
                  <a:pt x="11113" y="8437"/>
                  <a:pt x="11123" y="8437"/>
                  <a:pt x="11133" y="8437"/>
                </a:cubicBezTo>
                <a:cubicBezTo>
                  <a:pt x="11212" y="8230"/>
                  <a:pt x="11297" y="8027"/>
                  <a:pt x="11390" y="7828"/>
                </a:cubicBezTo>
                <a:lnTo>
                  <a:pt x="11389" y="7828"/>
                </a:lnTo>
                <a:cubicBezTo>
                  <a:pt x="11371" y="7819"/>
                  <a:pt x="11353" y="7815"/>
                  <a:pt x="11335" y="7813"/>
                </a:cubicBezTo>
                <a:cubicBezTo>
                  <a:pt x="11241" y="8016"/>
                  <a:pt x="11154" y="8222"/>
                  <a:pt x="11075" y="8433"/>
                </a:cubicBezTo>
                <a:close/>
                <a:moveTo>
                  <a:pt x="11732" y="8456"/>
                </a:moveTo>
                <a:cubicBezTo>
                  <a:pt x="11742" y="8452"/>
                  <a:pt x="11751" y="8448"/>
                  <a:pt x="11760" y="8443"/>
                </a:cubicBezTo>
                <a:cubicBezTo>
                  <a:pt x="11779" y="8432"/>
                  <a:pt x="11796" y="8420"/>
                  <a:pt x="11812" y="8407"/>
                </a:cubicBezTo>
                <a:cubicBezTo>
                  <a:pt x="11896" y="8206"/>
                  <a:pt x="11987" y="8009"/>
                  <a:pt x="12086" y="7816"/>
                </a:cubicBezTo>
                <a:cubicBezTo>
                  <a:pt x="12084" y="7816"/>
                  <a:pt x="12081" y="7815"/>
                  <a:pt x="12079" y="7815"/>
                </a:cubicBezTo>
                <a:cubicBezTo>
                  <a:pt x="12065" y="7812"/>
                  <a:pt x="12050" y="7813"/>
                  <a:pt x="12036" y="7811"/>
                </a:cubicBezTo>
                <a:cubicBezTo>
                  <a:pt x="12033" y="7811"/>
                  <a:pt x="12030" y="7810"/>
                  <a:pt x="12027" y="7809"/>
                </a:cubicBezTo>
                <a:cubicBezTo>
                  <a:pt x="11920" y="8020"/>
                  <a:pt x="11822" y="8235"/>
                  <a:pt x="11732" y="8456"/>
                </a:cubicBezTo>
                <a:close/>
                <a:moveTo>
                  <a:pt x="12034" y="7797"/>
                </a:moveTo>
                <a:cubicBezTo>
                  <a:pt x="12035" y="7796"/>
                  <a:pt x="12037" y="7795"/>
                  <a:pt x="12039" y="7794"/>
                </a:cubicBezTo>
                <a:cubicBezTo>
                  <a:pt x="12052" y="7788"/>
                  <a:pt x="12066" y="7785"/>
                  <a:pt x="12079" y="7779"/>
                </a:cubicBezTo>
                <a:cubicBezTo>
                  <a:pt x="12097" y="7770"/>
                  <a:pt x="12100" y="7747"/>
                  <a:pt x="12087" y="7728"/>
                </a:cubicBezTo>
                <a:cubicBezTo>
                  <a:pt x="12084" y="7724"/>
                  <a:pt x="12080" y="7719"/>
                  <a:pt x="12077" y="7714"/>
                </a:cubicBezTo>
                <a:cubicBezTo>
                  <a:pt x="12062" y="7742"/>
                  <a:pt x="12048" y="7769"/>
                  <a:pt x="12034" y="7797"/>
                </a:cubicBezTo>
                <a:close/>
                <a:moveTo>
                  <a:pt x="11745" y="7147"/>
                </a:moveTo>
                <a:cubicBezTo>
                  <a:pt x="11743" y="7137"/>
                  <a:pt x="11733" y="7123"/>
                  <a:pt x="11724" y="7116"/>
                </a:cubicBezTo>
                <a:cubicBezTo>
                  <a:pt x="11717" y="7109"/>
                  <a:pt x="11714" y="7100"/>
                  <a:pt x="11713" y="7090"/>
                </a:cubicBezTo>
                <a:cubicBezTo>
                  <a:pt x="11587" y="7307"/>
                  <a:pt x="11469" y="7529"/>
                  <a:pt x="11362" y="7756"/>
                </a:cubicBezTo>
                <a:cubicBezTo>
                  <a:pt x="11381" y="7758"/>
                  <a:pt x="11399" y="7763"/>
                  <a:pt x="11418" y="7769"/>
                </a:cubicBezTo>
                <a:cubicBezTo>
                  <a:pt x="11519" y="7557"/>
                  <a:pt x="11628" y="7350"/>
                  <a:pt x="11745" y="7147"/>
                </a:cubicBezTo>
                <a:close/>
                <a:moveTo>
                  <a:pt x="10863" y="6206"/>
                </a:moveTo>
                <a:cubicBezTo>
                  <a:pt x="10858" y="6196"/>
                  <a:pt x="10854" y="6185"/>
                  <a:pt x="10850" y="6174"/>
                </a:cubicBezTo>
                <a:cubicBezTo>
                  <a:pt x="10847" y="6163"/>
                  <a:pt x="10842" y="6154"/>
                  <a:pt x="10835" y="6145"/>
                </a:cubicBezTo>
                <a:cubicBezTo>
                  <a:pt x="10213" y="7127"/>
                  <a:pt x="9755" y="8223"/>
                  <a:pt x="9500" y="9395"/>
                </a:cubicBezTo>
                <a:cubicBezTo>
                  <a:pt x="9518" y="9394"/>
                  <a:pt x="9536" y="9393"/>
                  <a:pt x="9554" y="9393"/>
                </a:cubicBezTo>
                <a:lnTo>
                  <a:pt x="9559" y="9393"/>
                </a:lnTo>
                <a:cubicBezTo>
                  <a:pt x="9810" y="8245"/>
                  <a:pt x="10257" y="7171"/>
                  <a:pt x="10863" y="6206"/>
                </a:cubicBezTo>
                <a:close/>
                <a:moveTo>
                  <a:pt x="9355" y="7877"/>
                </a:moveTo>
                <a:lnTo>
                  <a:pt x="9353" y="7874"/>
                </a:lnTo>
                <a:cubicBezTo>
                  <a:pt x="9342" y="7856"/>
                  <a:pt x="9345" y="7838"/>
                  <a:pt x="9354" y="7820"/>
                </a:cubicBezTo>
                <a:cubicBezTo>
                  <a:pt x="9387" y="7754"/>
                  <a:pt x="9418" y="7689"/>
                  <a:pt x="9415" y="7613"/>
                </a:cubicBezTo>
                <a:cubicBezTo>
                  <a:pt x="9414" y="7590"/>
                  <a:pt x="9428" y="7566"/>
                  <a:pt x="9435" y="7543"/>
                </a:cubicBezTo>
                <a:cubicBezTo>
                  <a:pt x="9442" y="7520"/>
                  <a:pt x="9449" y="7497"/>
                  <a:pt x="9456" y="7474"/>
                </a:cubicBezTo>
                <a:cubicBezTo>
                  <a:pt x="9456" y="7472"/>
                  <a:pt x="9456" y="7469"/>
                  <a:pt x="9456" y="7466"/>
                </a:cubicBezTo>
                <a:cubicBezTo>
                  <a:pt x="9254" y="7954"/>
                  <a:pt x="9088" y="8461"/>
                  <a:pt x="8960" y="8983"/>
                </a:cubicBezTo>
                <a:cubicBezTo>
                  <a:pt x="8978" y="8986"/>
                  <a:pt x="8996" y="8990"/>
                  <a:pt x="9014" y="8994"/>
                </a:cubicBezTo>
                <a:cubicBezTo>
                  <a:pt x="9108" y="8613"/>
                  <a:pt x="9222" y="8241"/>
                  <a:pt x="9355" y="7877"/>
                </a:cubicBezTo>
                <a:close/>
                <a:moveTo>
                  <a:pt x="8950" y="7212"/>
                </a:moveTo>
                <a:cubicBezTo>
                  <a:pt x="8935" y="7196"/>
                  <a:pt x="8922" y="7177"/>
                  <a:pt x="8912" y="7157"/>
                </a:cubicBezTo>
                <a:lnTo>
                  <a:pt x="8912" y="7156"/>
                </a:lnTo>
                <a:cubicBezTo>
                  <a:pt x="8755" y="7530"/>
                  <a:pt x="8617" y="7914"/>
                  <a:pt x="8500" y="8307"/>
                </a:cubicBezTo>
                <a:cubicBezTo>
                  <a:pt x="8501" y="8305"/>
                  <a:pt x="8503" y="8304"/>
                  <a:pt x="8504" y="8302"/>
                </a:cubicBezTo>
                <a:cubicBezTo>
                  <a:pt x="8507" y="8299"/>
                  <a:pt x="8513" y="8300"/>
                  <a:pt x="8517" y="8299"/>
                </a:cubicBezTo>
                <a:cubicBezTo>
                  <a:pt x="8524" y="8305"/>
                  <a:pt x="8534" y="8309"/>
                  <a:pt x="8536" y="8315"/>
                </a:cubicBezTo>
                <a:cubicBezTo>
                  <a:pt x="8543" y="8338"/>
                  <a:pt x="8543" y="8361"/>
                  <a:pt x="8527" y="8380"/>
                </a:cubicBezTo>
                <a:cubicBezTo>
                  <a:pt x="8524" y="8383"/>
                  <a:pt x="8520" y="8386"/>
                  <a:pt x="8516" y="8387"/>
                </a:cubicBezTo>
                <a:cubicBezTo>
                  <a:pt x="8506" y="8390"/>
                  <a:pt x="8497" y="8387"/>
                  <a:pt x="8493" y="8377"/>
                </a:cubicBezTo>
                <a:cubicBezTo>
                  <a:pt x="8489" y="8369"/>
                  <a:pt x="8487" y="8362"/>
                  <a:pt x="8486" y="8355"/>
                </a:cubicBezTo>
                <a:cubicBezTo>
                  <a:pt x="8463" y="8432"/>
                  <a:pt x="8441" y="8510"/>
                  <a:pt x="8420" y="8589"/>
                </a:cubicBezTo>
                <a:cubicBezTo>
                  <a:pt x="8442" y="8580"/>
                  <a:pt x="8466" y="8571"/>
                  <a:pt x="8487" y="8559"/>
                </a:cubicBezTo>
                <a:cubicBezTo>
                  <a:pt x="8613" y="8097"/>
                  <a:pt x="8768" y="7648"/>
                  <a:pt x="8950" y="7212"/>
                </a:cubicBezTo>
                <a:close/>
                <a:moveTo>
                  <a:pt x="8838" y="5875"/>
                </a:moveTo>
                <a:cubicBezTo>
                  <a:pt x="8865" y="5851"/>
                  <a:pt x="8891" y="5827"/>
                  <a:pt x="8901" y="5788"/>
                </a:cubicBezTo>
                <a:cubicBezTo>
                  <a:pt x="8904" y="5774"/>
                  <a:pt x="8915" y="5764"/>
                  <a:pt x="8932" y="5767"/>
                </a:cubicBezTo>
                <a:cubicBezTo>
                  <a:pt x="8941" y="5769"/>
                  <a:pt x="8949" y="5771"/>
                  <a:pt x="8957" y="5772"/>
                </a:cubicBezTo>
                <a:cubicBezTo>
                  <a:pt x="9220" y="5300"/>
                  <a:pt x="9513" y="4847"/>
                  <a:pt x="9835" y="4417"/>
                </a:cubicBezTo>
                <a:cubicBezTo>
                  <a:pt x="9832" y="4393"/>
                  <a:pt x="9826" y="4370"/>
                  <a:pt x="9817" y="4348"/>
                </a:cubicBezTo>
                <a:cubicBezTo>
                  <a:pt x="9454" y="4830"/>
                  <a:pt x="9126" y="5340"/>
                  <a:pt x="8838" y="5875"/>
                </a:cubicBezTo>
                <a:close/>
                <a:moveTo>
                  <a:pt x="9612" y="5765"/>
                </a:moveTo>
                <a:cubicBezTo>
                  <a:pt x="9620" y="5785"/>
                  <a:pt x="9639" y="5794"/>
                  <a:pt x="9665" y="5787"/>
                </a:cubicBezTo>
                <a:lnTo>
                  <a:pt x="9665" y="5787"/>
                </a:lnTo>
                <a:cubicBezTo>
                  <a:pt x="9754" y="5637"/>
                  <a:pt x="9846" y="5489"/>
                  <a:pt x="9942" y="5344"/>
                </a:cubicBezTo>
                <a:cubicBezTo>
                  <a:pt x="9927" y="5332"/>
                  <a:pt x="9913" y="5319"/>
                  <a:pt x="9902" y="5303"/>
                </a:cubicBezTo>
                <a:cubicBezTo>
                  <a:pt x="9802" y="5454"/>
                  <a:pt x="9705" y="5609"/>
                  <a:pt x="9612" y="5765"/>
                </a:cubicBezTo>
                <a:close/>
                <a:moveTo>
                  <a:pt x="10036" y="5104"/>
                </a:moveTo>
                <a:cubicBezTo>
                  <a:pt x="10062" y="5104"/>
                  <a:pt x="10089" y="5099"/>
                  <a:pt x="10115" y="5089"/>
                </a:cubicBezTo>
                <a:cubicBezTo>
                  <a:pt x="10196" y="4973"/>
                  <a:pt x="10279" y="4859"/>
                  <a:pt x="10364" y="4746"/>
                </a:cubicBezTo>
                <a:cubicBezTo>
                  <a:pt x="10361" y="4728"/>
                  <a:pt x="10363" y="4710"/>
                  <a:pt x="10369" y="4691"/>
                </a:cubicBezTo>
                <a:cubicBezTo>
                  <a:pt x="10375" y="4670"/>
                  <a:pt x="10379" y="4649"/>
                  <a:pt x="10383" y="4628"/>
                </a:cubicBezTo>
                <a:cubicBezTo>
                  <a:pt x="10263" y="4784"/>
                  <a:pt x="10147" y="4942"/>
                  <a:pt x="10036" y="5104"/>
                </a:cubicBezTo>
                <a:close/>
                <a:moveTo>
                  <a:pt x="10398" y="4609"/>
                </a:moveTo>
                <a:cubicBezTo>
                  <a:pt x="10412" y="4612"/>
                  <a:pt x="10426" y="4615"/>
                  <a:pt x="10439" y="4614"/>
                </a:cubicBezTo>
                <a:cubicBezTo>
                  <a:pt x="10451" y="4613"/>
                  <a:pt x="10460" y="4612"/>
                  <a:pt x="10469" y="4610"/>
                </a:cubicBezTo>
                <a:cubicBezTo>
                  <a:pt x="10484" y="4590"/>
                  <a:pt x="10499" y="4570"/>
                  <a:pt x="10515" y="4551"/>
                </a:cubicBezTo>
                <a:cubicBezTo>
                  <a:pt x="10515" y="4546"/>
                  <a:pt x="10516" y="4540"/>
                  <a:pt x="10516" y="4535"/>
                </a:cubicBezTo>
                <a:cubicBezTo>
                  <a:pt x="10517" y="4515"/>
                  <a:pt x="10520" y="4498"/>
                  <a:pt x="10532" y="4483"/>
                </a:cubicBezTo>
                <a:cubicBezTo>
                  <a:pt x="10549" y="4464"/>
                  <a:pt x="10546" y="4447"/>
                  <a:pt x="10538" y="4431"/>
                </a:cubicBezTo>
                <a:cubicBezTo>
                  <a:pt x="10491" y="4490"/>
                  <a:pt x="10444" y="4549"/>
                  <a:pt x="10398" y="4609"/>
                </a:cubicBezTo>
                <a:close/>
                <a:moveTo>
                  <a:pt x="10642" y="4304"/>
                </a:moveTo>
                <a:cubicBezTo>
                  <a:pt x="10656" y="4317"/>
                  <a:pt x="10670" y="4329"/>
                  <a:pt x="10686" y="4339"/>
                </a:cubicBezTo>
                <a:cubicBezTo>
                  <a:pt x="10700" y="4322"/>
                  <a:pt x="10714" y="4306"/>
                  <a:pt x="10728" y="4289"/>
                </a:cubicBezTo>
                <a:lnTo>
                  <a:pt x="10727" y="4288"/>
                </a:lnTo>
                <a:cubicBezTo>
                  <a:pt x="10727" y="4286"/>
                  <a:pt x="10726" y="4286"/>
                  <a:pt x="10726" y="4285"/>
                </a:cubicBezTo>
                <a:cubicBezTo>
                  <a:pt x="10705" y="4286"/>
                  <a:pt x="10686" y="4284"/>
                  <a:pt x="10678" y="4261"/>
                </a:cubicBezTo>
                <a:cubicBezTo>
                  <a:pt x="10666" y="4276"/>
                  <a:pt x="10654" y="4290"/>
                  <a:pt x="10642" y="4304"/>
                </a:cubicBezTo>
                <a:close/>
                <a:moveTo>
                  <a:pt x="10678" y="4260"/>
                </a:moveTo>
                <a:cubicBezTo>
                  <a:pt x="10698" y="4261"/>
                  <a:pt x="10716" y="4264"/>
                  <a:pt x="10726" y="4285"/>
                </a:cubicBezTo>
                <a:cubicBezTo>
                  <a:pt x="10727" y="4285"/>
                  <a:pt x="10729" y="4285"/>
                  <a:pt x="10731" y="4284"/>
                </a:cubicBezTo>
                <a:lnTo>
                  <a:pt x="10731" y="4285"/>
                </a:lnTo>
                <a:cubicBezTo>
                  <a:pt x="10779" y="4228"/>
                  <a:pt x="10827" y="4172"/>
                  <a:pt x="10876" y="4116"/>
                </a:cubicBezTo>
                <a:lnTo>
                  <a:pt x="10876" y="4115"/>
                </a:lnTo>
                <a:cubicBezTo>
                  <a:pt x="10875" y="4106"/>
                  <a:pt x="10877" y="4104"/>
                  <a:pt x="10882" y="4110"/>
                </a:cubicBezTo>
                <a:cubicBezTo>
                  <a:pt x="11033" y="3937"/>
                  <a:pt x="11189" y="3769"/>
                  <a:pt x="11350" y="3606"/>
                </a:cubicBezTo>
                <a:lnTo>
                  <a:pt x="11305" y="3572"/>
                </a:lnTo>
                <a:cubicBezTo>
                  <a:pt x="11087" y="3793"/>
                  <a:pt x="10878" y="4022"/>
                  <a:pt x="10678" y="4260"/>
                </a:cubicBezTo>
                <a:close/>
                <a:moveTo>
                  <a:pt x="11103" y="4720"/>
                </a:moveTo>
                <a:cubicBezTo>
                  <a:pt x="11110" y="4719"/>
                  <a:pt x="11116" y="4716"/>
                  <a:pt x="11123" y="4714"/>
                </a:cubicBezTo>
                <a:cubicBezTo>
                  <a:pt x="11145" y="4709"/>
                  <a:pt x="11163" y="4709"/>
                  <a:pt x="11177" y="4718"/>
                </a:cubicBezTo>
                <a:cubicBezTo>
                  <a:pt x="11348" y="4513"/>
                  <a:pt x="11527" y="4314"/>
                  <a:pt x="11713" y="4122"/>
                </a:cubicBezTo>
                <a:cubicBezTo>
                  <a:pt x="11707" y="4118"/>
                  <a:pt x="11701" y="4115"/>
                  <a:pt x="11695" y="4111"/>
                </a:cubicBezTo>
                <a:cubicBezTo>
                  <a:pt x="11695" y="4111"/>
                  <a:pt x="11695" y="4111"/>
                  <a:pt x="11695" y="4112"/>
                </a:cubicBezTo>
                <a:lnTo>
                  <a:pt x="11688" y="4118"/>
                </a:lnTo>
                <a:lnTo>
                  <a:pt x="11694" y="4110"/>
                </a:lnTo>
                <a:cubicBezTo>
                  <a:pt x="11694" y="4110"/>
                  <a:pt x="11695" y="4110"/>
                  <a:pt x="11695" y="4111"/>
                </a:cubicBezTo>
                <a:cubicBezTo>
                  <a:pt x="11702" y="4091"/>
                  <a:pt x="11706" y="4071"/>
                  <a:pt x="11704" y="4051"/>
                </a:cubicBezTo>
                <a:cubicBezTo>
                  <a:pt x="11495" y="4266"/>
                  <a:pt x="11294" y="4489"/>
                  <a:pt x="11103" y="4720"/>
                </a:cubicBezTo>
                <a:close/>
                <a:moveTo>
                  <a:pt x="10652" y="5403"/>
                </a:moveTo>
                <a:cubicBezTo>
                  <a:pt x="10639" y="5396"/>
                  <a:pt x="10626" y="5389"/>
                  <a:pt x="10612" y="5383"/>
                </a:cubicBezTo>
                <a:cubicBezTo>
                  <a:pt x="10608" y="5382"/>
                  <a:pt x="10603" y="5382"/>
                  <a:pt x="10598" y="5383"/>
                </a:cubicBezTo>
                <a:cubicBezTo>
                  <a:pt x="10554" y="5446"/>
                  <a:pt x="10511" y="5509"/>
                  <a:pt x="10468" y="5573"/>
                </a:cubicBezTo>
                <a:cubicBezTo>
                  <a:pt x="10471" y="5583"/>
                  <a:pt x="10476" y="5592"/>
                  <a:pt x="10482" y="5599"/>
                </a:cubicBezTo>
                <a:cubicBezTo>
                  <a:pt x="10489" y="5606"/>
                  <a:pt x="10496" y="5614"/>
                  <a:pt x="10503" y="5620"/>
                </a:cubicBezTo>
                <a:cubicBezTo>
                  <a:pt x="10552" y="5547"/>
                  <a:pt x="10602" y="5475"/>
                  <a:pt x="10652" y="5403"/>
                </a:cubicBezTo>
                <a:close/>
                <a:moveTo>
                  <a:pt x="11031" y="5847"/>
                </a:moveTo>
                <a:cubicBezTo>
                  <a:pt x="11035" y="5860"/>
                  <a:pt x="11035" y="5873"/>
                  <a:pt x="11026" y="5889"/>
                </a:cubicBezTo>
                <a:cubicBezTo>
                  <a:pt x="11017" y="5907"/>
                  <a:pt x="11022" y="5927"/>
                  <a:pt x="11033" y="5944"/>
                </a:cubicBezTo>
                <a:cubicBezTo>
                  <a:pt x="11288" y="5566"/>
                  <a:pt x="11567" y="5205"/>
                  <a:pt x="11870" y="4865"/>
                </a:cubicBezTo>
                <a:cubicBezTo>
                  <a:pt x="11861" y="4846"/>
                  <a:pt x="11850" y="4831"/>
                  <a:pt x="11835" y="4820"/>
                </a:cubicBezTo>
                <a:cubicBezTo>
                  <a:pt x="11617" y="5064"/>
                  <a:pt x="11411" y="5319"/>
                  <a:pt x="11217" y="5584"/>
                </a:cubicBezTo>
                <a:cubicBezTo>
                  <a:pt x="11213" y="5594"/>
                  <a:pt x="11207" y="5602"/>
                  <a:pt x="11199" y="5609"/>
                </a:cubicBezTo>
                <a:cubicBezTo>
                  <a:pt x="11142" y="5687"/>
                  <a:pt x="11086" y="5767"/>
                  <a:pt x="11031" y="5847"/>
                </a:cubicBezTo>
                <a:close/>
                <a:moveTo>
                  <a:pt x="11500" y="6262"/>
                </a:moveTo>
                <a:cubicBezTo>
                  <a:pt x="11504" y="6263"/>
                  <a:pt x="11508" y="6264"/>
                  <a:pt x="11512" y="6265"/>
                </a:cubicBezTo>
                <a:cubicBezTo>
                  <a:pt x="11518" y="6267"/>
                  <a:pt x="11530" y="6259"/>
                  <a:pt x="11534" y="6252"/>
                </a:cubicBezTo>
                <a:cubicBezTo>
                  <a:pt x="11544" y="6233"/>
                  <a:pt x="11549" y="6214"/>
                  <a:pt x="11546" y="6194"/>
                </a:cubicBezTo>
                <a:cubicBezTo>
                  <a:pt x="11531" y="6217"/>
                  <a:pt x="11515" y="6239"/>
                  <a:pt x="11500" y="6262"/>
                </a:cubicBezTo>
                <a:close/>
                <a:moveTo>
                  <a:pt x="11626" y="6079"/>
                </a:moveTo>
                <a:cubicBezTo>
                  <a:pt x="11631" y="6086"/>
                  <a:pt x="11636" y="6094"/>
                  <a:pt x="11641" y="6103"/>
                </a:cubicBezTo>
                <a:cubicBezTo>
                  <a:pt x="11646" y="6113"/>
                  <a:pt x="11651" y="6123"/>
                  <a:pt x="11656" y="6133"/>
                </a:cubicBezTo>
                <a:cubicBezTo>
                  <a:pt x="11702" y="6067"/>
                  <a:pt x="11749" y="6002"/>
                  <a:pt x="11797" y="5937"/>
                </a:cubicBezTo>
                <a:cubicBezTo>
                  <a:pt x="11797" y="5934"/>
                  <a:pt x="11796" y="5931"/>
                  <a:pt x="11795" y="5928"/>
                </a:cubicBezTo>
                <a:cubicBezTo>
                  <a:pt x="11792" y="5914"/>
                  <a:pt x="11790" y="5899"/>
                  <a:pt x="11785" y="5886"/>
                </a:cubicBezTo>
                <a:cubicBezTo>
                  <a:pt x="11782" y="5881"/>
                  <a:pt x="11780" y="5875"/>
                  <a:pt x="11778" y="5870"/>
                </a:cubicBezTo>
                <a:cubicBezTo>
                  <a:pt x="11726" y="5939"/>
                  <a:pt x="11676" y="6008"/>
                  <a:pt x="11626" y="6079"/>
                </a:cubicBezTo>
                <a:close/>
                <a:moveTo>
                  <a:pt x="11944" y="5655"/>
                </a:moveTo>
                <a:cubicBezTo>
                  <a:pt x="11945" y="5655"/>
                  <a:pt x="11947" y="5656"/>
                  <a:pt x="11949" y="5656"/>
                </a:cubicBezTo>
                <a:cubicBezTo>
                  <a:pt x="11955" y="5658"/>
                  <a:pt x="11970" y="5650"/>
                  <a:pt x="11972" y="5644"/>
                </a:cubicBezTo>
                <a:cubicBezTo>
                  <a:pt x="11977" y="5631"/>
                  <a:pt x="11981" y="5617"/>
                  <a:pt x="11985" y="5603"/>
                </a:cubicBezTo>
                <a:cubicBezTo>
                  <a:pt x="11971" y="5620"/>
                  <a:pt x="11957" y="5637"/>
                  <a:pt x="11944" y="5655"/>
                </a:cubicBezTo>
                <a:close/>
                <a:moveTo>
                  <a:pt x="12056" y="5515"/>
                </a:moveTo>
                <a:cubicBezTo>
                  <a:pt x="12062" y="5513"/>
                  <a:pt x="12068" y="5512"/>
                  <a:pt x="12073" y="5510"/>
                </a:cubicBezTo>
                <a:cubicBezTo>
                  <a:pt x="12139" y="5486"/>
                  <a:pt x="12165" y="5413"/>
                  <a:pt x="12227" y="5382"/>
                </a:cubicBezTo>
                <a:cubicBezTo>
                  <a:pt x="12246" y="5373"/>
                  <a:pt x="12259" y="5347"/>
                  <a:pt x="12271" y="5326"/>
                </a:cubicBezTo>
                <a:cubicBezTo>
                  <a:pt x="12277" y="5315"/>
                  <a:pt x="12278" y="5297"/>
                  <a:pt x="12274" y="5285"/>
                </a:cubicBezTo>
                <a:cubicBezTo>
                  <a:pt x="12272" y="5279"/>
                  <a:pt x="12270" y="5273"/>
                  <a:pt x="12267" y="5267"/>
                </a:cubicBezTo>
                <a:cubicBezTo>
                  <a:pt x="12196" y="5349"/>
                  <a:pt x="12125" y="5431"/>
                  <a:pt x="12056" y="5515"/>
                </a:cubicBezTo>
                <a:close/>
                <a:moveTo>
                  <a:pt x="11317" y="3559"/>
                </a:moveTo>
                <a:cubicBezTo>
                  <a:pt x="11340" y="3560"/>
                  <a:pt x="11362" y="3562"/>
                  <a:pt x="11384" y="3564"/>
                </a:cubicBezTo>
                <a:cubicBezTo>
                  <a:pt x="11387" y="3564"/>
                  <a:pt x="11392" y="3562"/>
                  <a:pt x="11396" y="3559"/>
                </a:cubicBezTo>
                <a:lnTo>
                  <a:pt x="11400" y="3556"/>
                </a:lnTo>
                <a:lnTo>
                  <a:pt x="11409" y="3547"/>
                </a:lnTo>
                <a:cubicBezTo>
                  <a:pt x="11411" y="3543"/>
                  <a:pt x="11413" y="3539"/>
                  <a:pt x="11412" y="3536"/>
                </a:cubicBezTo>
                <a:cubicBezTo>
                  <a:pt x="11411" y="3514"/>
                  <a:pt x="11410" y="3491"/>
                  <a:pt x="11407" y="3469"/>
                </a:cubicBezTo>
                <a:cubicBezTo>
                  <a:pt x="11391" y="3485"/>
                  <a:pt x="11375" y="3500"/>
                  <a:pt x="11359" y="3516"/>
                </a:cubicBezTo>
                <a:cubicBezTo>
                  <a:pt x="11345" y="3530"/>
                  <a:pt x="11331" y="3544"/>
                  <a:pt x="11317" y="3559"/>
                </a:cubicBezTo>
                <a:close/>
                <a:moveTo>
                  <a:pt x="10878" y="3200"/>
                </a:moveTo>
                <a:cubicBezTo>
                  <a:pt x="10841" y="3213"/>
                  <a:pt x="10805" y="3230"/>
                  <a:pt x="10766" y="3236"/>
                </a:cubicBezTo>
                <a:cubicBezTo>
                  <a:pt x="10682" y="3323"/>
                  <a:pt x="10599" y="3412"/>
                  <a:pt x="10517" y="3502"/>
                </a:cubicBezTo>
                <a:cubicBezTo>
                  <a:pt x="10518" y="3507"/>
                  <a:pt x="10519" y="3512"/>
                  <a:pt x="10521" y="3517"/>
                </a:cubicBezTo>
                <a:cubicBezTo>
                  <a:pt x="10525" y="3531"/>
                  <a:pt x="10530" y="3546"/>
                  <a:pt x="10510" y="3550"/>
                </a:cubicBezTo>
                <a:cubicBezTo>
                  <a:pt x="10485" y="3555"/>
                  <a:pt x="10469" y="3573"/>
                  <a:pt x="10448" y="3586"/>
                </a:cubicBezTo>
                <a:cubicBezTo>
                  <a:pt x="10425" y="3601"/>
                  <a:pt x="10415" y="3620"/>
                  <a:pt x="10423" y="3647"/>
                </a:cubicBezTo>
                <a:cubicBezTo>
                  <a:pt x="10426" y="3658"/>
                  <a:pt x="10429" y="3669"/>
                  <a:pt x="10433" y="3680"/>
                </a:cubicBezTo>
                <a:cubicBezTo>
                  <a:pt x="10577" y="3516"/>
                  <a:pt x="10725" y="3356"/>
                  <a:pt x="10878" y="3200"/>
                </a:cubicBezTo>
                <a:close/>
                <a:moveTo>
                  <a:pt x="10390" y="3729"/>
                </a:moveTo>
                <a:cubicBezTo>
                  <a:pt x="10381" y="3709"/>
                  <a:pt x="10374" y="3687"/>
                  <a:pt x="10371" y="3666"/>
                </a:cubicBezTo>
                <a:cubicBezTo>
                  <a:pt x="10260" y="3793"/>
                  <a:pt x="10150" y="3923"/>
                  <a:pt x="10044" y="4056"/>
                </a:cubicBezTo>
                <a:cubicBezTo>
                  <a:pt x="10049" y="4057"/>
                  <a:pt x="10055" y="4057"/>
                  <a:pt x="10060" y="4058"/>
                </a:cubicBezTo>
                <a:cubicBezTo>
                  <a:pt x="10074" y="4061"/>
                  <a:pt x="10089" y="4061"/>
                  <a:pt x="10103" y="4064"/>
                </a:cubicBezTo>
                <a:cubicBezTo>
                  <a:pt x="10105" y="4065"/>
                  <a:pt x="10106" y="4065"/>
                  <a:pt x="10108" y="4066"/>
                </a:cubicBezTo>
                <a:cubicBezTo>
                  <a:pt x="10200" y="3951"/>
                  <a:pt x="10294" y="3839"/>
                  <a:pt x="10390" y="3729"/>
                </a:cubicBezTo>
                <a:close/>
                <a:moveTo>
                  <a:pt x="9666" y="3626"/>
                </a:moveTo>
                <a:cubicBezTo>
                  <a:pt x="9661" y="3601"/>
                  <a:pt x="9659" y="3576"/>
                  <a:pt x="9655" y="3551"/>
                </a:cubicBezTo>
                <a:cubicBezTo>
                  <a:pt x="9513" y="3723"/>
                  <a:pt x="9376" y="3899"/>
                  <a:pt x="9243" y="4079"/>
                </a:cubicBezTo>
                <a:lnTo>
                  <a:pt x="9244" y="4082"/>
                </a:lnTo>
                <a:lnTo>
                  <a:pt x="9242" y="4081"/>
                </a:lnTo>
                <a:lnTo>
                  <a:pt x="9240" y="4083"/>
                </a:lnTo>
                <a:lnTo>
                  <a:pt x="9240" y="4086"/>
                </a:lnTo>
                <a:lnTo>
                  <a:pt x="9238" y="4086"/>
                </a:lnTo>
                <a:cubicBezTo>
                  <a:pt x="9221" y="4110"/>
                  <a:pt x="9203" y="4134"/>
                  <a:pt x="9186" y="4158"/>
                </a:cubicBezTo>
                <a:lnTo>
                  <a:pt x="9192" y="4157"/>
                </a:lnTo>
                <a:cubicBezTo>
                  <a:pt x="9237" y="4149"/>
                  <a:pt x="9238" y="4118"/>
                  <a:pt x="9240" y="4086"/>
                </a:cubicBezTo>
                <a:cubicBezTo>
                  <a:pt x="9242" y="4086"/>
                  <a:pt x="9244" y="4086"/>
                  <a:pt x="9245" y="4086"/>
                </a:cubicBezTo>
                <a:cubicBezTo>
                  <a:pt x="9245" y="4084"/>
                  <a:pt x="9244" y="4083"/>
                  <a:pt x="9244" y="4082"/>
                </a:cubicBezTo>
                <a:cubicBezTo>
                  <a:pt x="9257" y="4085"/>
                  <a:pt x="9270" y="4087"/>
                  <a:pt x="9281" y="4094"/>
                </a:cubicBezTo>
                <a:cubicBezTo>
                  <a:pt x="9286" y="4097"/>
                  <a:pt x="9291" y="4100"/>
                  <a:pt x="9296" y="4103"/>
                </a:cubicBezTo>
                <a:cubicBezTo>
                  <a:pt x="9415" y="3941"/>
                  <a:pt x="9539" y="3782"/>
                  <a:pt x="9666" y="3626"/>
                </a:cubicBezTo>
                <a:close/>
                <a:moveTo>
                  <a:pt x="9888" y="3275"/>
                </a:moveTo>
                <a:lnTo>
                  <a:pt x="9899" y="3281"/>
                </a:lnTo>
                <a:cubicBezTo>
                  <a:pt x="9918" y="3291"/>
                  <a:pt x="9935" y="3292"/>
                  <a:pt x="9953" y="3287"/>
                </a:cubicBezTo>
                <a:cubicBezTo>
                  <a:pt x="10053" y="3173"/>
                  <a:pt x="10155" y="3060"/>
                  <a:pt x="10260" y="2949"/>
                </a:cubicBezTo>
                <a:cubicBezTo>
                  <a:pt x="10255" y="2938"/>
                  <a:pt x="10247" y="2929"/>
                  <a:pt x="10239" y="2925"/>
                </a:cubicBezTo>
                <a:cubicBezTo>
                  <a:pt x="10234" y="2923"/>
                  <a:pt x="10230" y="2919"/>
                  <a:pt x="10225" y="2919"/>
                </a:cubicBezTo>
                <a:cubicBezTo>
                  <a:pt x="10221" y="2918"/>
                  <a:pt x="10217" y="2918"/>
                  <a:pt x="10212" y="2917"/>
                </a:cubicBezTo>
                <a:cubicBezTo>
                  <a:pt x="10102" y="3035"/>
                  <a:pt x="9994" y="3154"/>
                  <a:pt x="9888" y="3275"/>
                </a:cubicBezTo>
                <a:close/>
                <a:moveTo>
                  <a:pt x="8342" y="4389"/>
                </a:moveTo>
                <a:lnTo>
                  <a:pt x="8341" y="4386"/>
                </a:lnTo>
                <a:cubicBezTo>
                  <a:pt x="8332" y="4367"/>
                  <a:pt x="8321" y="4352"/>
                  <a:pt x="8307" y="4340"/>
                </a:cubicBezTo>
                <a:cubicBezTo>
                  <a:pt x="6953" y="6417"/>
                  <a:pt x="6166" y="8896"/>
                  <a:pt x="6166" y="11560"/>
                </a:cubicBezTo>
                <a:cubicBezTo>
                  <a:pt x="6166" y="12103"/>
                  <a:pt x="6199" y="12639"/>
                  <a:pt x="6263" y="13165"/>
                </a:cubicBezTo>
                <a:cubicBezTo>
                  <a:pt x="6282" y="13177"/>
                  <a:pt x="6302" y="13188"/>
                  <a:pt x="6324" y="13198"/>
                </a:cubicBezTo>
                <a:cubicBezTo>
                  <a:pt x="6257" y="12661"/>
                  <a:pt x="6223" y="12114"/>
                  <a:pt x="6223" y="11560"/>
                </a:cubicBezTo>
                <a:cubicBezTo>
                  <a:pt x="6223" y="10030"/>
                  <a:pt x="6483" y="8561"/>
                  <a:pt x="6963" y="7195"/>
                </a:cubicBezTo>
                <a:cubicBezTo>
                  <a:pt x="6960" y="7193"/>
                  <a:pt x="6958" y="7190"/>
                  <a:pt x="6956" y="7188"/>
                </a:cubicBezTo>
                <a:cubicBezTo>
                  <a:pt x="6958" y="7181"/>
                  <a:pt x="6959" y="7171"/>
                  <a:pt x="6964" y="7166"/>
                </a:cubicBezTo>
                <a:cubicBezTo>
                  <a:pt x="6968" y="7162"/>
                  <a:pt x="6972" y="7159"/>
                  <a:pt x="6976" y="7158"/>
                </a:cubicBezTo>
                <a:cubicBezTo>
                  <a:pt x="7323" y="6176"/>
                  <a:pt x="7784" y="5248"/>
                  <a:pt x="8342" y="4389"/>
                </a:cubicBezTo>
                <a:close/>
                <a:moveTo>
                  <a:pt x="7668" y="4293"/>
                </a:moveTo>
                <a:cubicBezTo>
                  <a:pt x="7658" y="4273"/>
                  <a:pt x="7648" y="4254"/>
                  <a:pt x="7638" y="4234"/>
                </a:cubicBezTo>
                <a:cubicBezTo>
                  <a:pt x="7481" y="4487"/>
                  <a:pt x="7332" y="4744"/>
                  <a:pt x="7191" y="5007"/>
                </a:cubicBezTo>
                <a:cubicBezTo>
                  <a:pt x="7193" y="5007"/>
                  <a:pt x="7195" y="5007"/>
                  <a:pt x="7197" y="5007"/>
                </a:cubicBezTo>
                <a:cubicBezTo>
                  <a:pt x="7206" y="5014"/>
                  <a:pt x="7207" y="5022"/>
                  <a:pt x="7200" y="5029"/>
                </a:cubicBezTo>
                <a:cubicBezTo>
                  <a:pt x="7198" y="5031"/>
                  <a:pt x="7190" y="5033"/>
                  <a:pt x="7188" y="5031"/>
                </a:cubicBezTo>
                <a:cubicBezTo>
                  <a:pt x="7185" y="5029"/>
                  <a:pt x="7183" y="5026"/>
                  <a:pt x="7182" y="5024"/>
                </a:cubicBezTo>
                <a:cubicBezTo>
                  <a:pt x="7104" y="5169"/>
                  <a:pt x="7028" y="5316"/>
                  <a:pt x="6956" y="5464"/>
                </a:cubicBezTo>
                <a:cubicBezTo>
                  <a:pt x="6965" y="5462"/>
                  <a:pt x="6974" y="5461"/>
                  <a:pt x="6984" y="5459"/>
                </a:cubicBezTo>
                <a:cubicBezTo>
                  <a:pt x="6996" y="5457"/>
                  <a:pt x="7008" y="5457"/>
                  <a:pt x="7020" y="5458"/>
                </a:cubicBezTo>
                <a:cubicBezTo>
                  <a:pt x="7218" y="5059"/>
                  <a:pt x="7434" y="4670"/>
                  <a:pt x="7668" y="4293"/>
                </a:cubicBezTo>
                <a:close/>
                <a:moveTo>
                  <a:pt x="7236" y="3814"/>
                </a:moveTo>
                <a:cubicBezTo>
                  <a:pt x="7223" y="3808"/>
                  <a:pt x="7209" y="3806"/>
                  <a:pt x="7194" y="3808"/>
                </a:cubicBezTo>
                <a:cubicBezTo>
                  <a:pt x="7187" y="3809"/>
                  <a:pt x="7180" y="3809"/>
                  <a:pt x="7173" y="3809"/>
                </a:cubicBezTo>
                <a:cubicBezTo>
                  <a:pt x="5816" y="5945"/>
                  <a:pt x="5004" y="8460"/>
                  <a:pt x="4931" y="11159"/>
                </a:cubicBezTo>
                <a:cubicBezTo>
                  <a:pt x="4945" y="11166"/>
                  <a:pt x="4959" y="11172"/>
                  <a:pt x="4973" y="11179"/>
                </a:cubicBezTo>
                <a:cubicBezTo>
                  <a:pt x="4978" y="11182"/>
                  <a:pt x="4982" y="11184"/>
                  <a:pt x="4987" y="11187"/>
                </a:cubicBezTo>
                <a:cubicBezTo>
                  <a:pt x="5036" y="9251"/>
                  <a:pt x="5467" y="7410"/>
                  <a:pt x="6206" y="5736"/>
                </a:cubicBezTo>
                <a:cubicBezTo>
                  <a:pt x="6198" y="5726"/>
                  <a:pt x="6190" y="5717"/>
                  <a:pt x="6182" y="5707"/>
                </a:cubicBezTo>
                <a:cubicBezTo>
                  <a:pt x="6181" y="5706"/>
                  <a:pt x="6184" y="5700"/>
                  <a:pt x="6186" y="5698"/>
                </a:cubicBezTo>
                <a:cubicBezTo>
                  <a:pt x="6190" y="5696"/>
                  <a:pt x="6195" y="5694"/>
                  <a:pt x="6199" y="5695"/>
                </a:cubicBezTo>
                <a:cubicBezTo>
                  <a:pt x="6207" y="5697"/>
                  <a:pt x="6214" y="5700"/>
                  <a:pt x="6221" y="5702"/>
                </a:cubicBezTo>
                <a:cubicBezTo>
                  <a:pt x="6513" y="5046"/>
                  <a:pt x="6853" y="4415"/>
                  <a:pt x="7236" y="3814"/>
                </a:cubicBezTo>
                <a:close/>
                <a:moveTo>
                  <a:pt x="6744" y="3431"/>
                </a:moveTo>
                <a:cubicBezTo>
                  <a:pt x="6738" y="3428"/>
                  <a:pt x="6732" y="3425"/>
                  <a:pt x="6725" y="3423"/>
                </a:cubicBezTo>
                <a:cubicBezTo>
                  <a:pt x="6713" y="3417"/>
                  <a:pt x="6701" y="3414"/>
                  <a:pt x="6690" y="3412"/>
                </a:cubicBezTo>
                <a:cubicBezTo>
                  <a:pt x="6506" y="3699"/>
                  <a:pt x="6332" y="3992"/>
                  <a:pt x="6167" y="4291"/>
                </a:cubicBezTo>
                <a:cubicBezTo>
                  <a:pt x="6180" y="4290"/>
                  <a:pt x="6194" y="4290"/>
                  <a:pt x="6207" y="4290"/>
                </a:cubicBezTo>
                <a:cubicBezTo>
                  <a:pt x="6215" y="4289"/>
                  <a:pt x="6224" y="4289"/>
                  <a:pt x="6232" y="4289"/>
                </a:cubicBezTo>
                <a:cubicBezTo>
                  <a:pt x="6394" y="3997"/>
                  <a:pt x="6564" y="3711"/>
                  <a:pt x="6744" y="3431"/>
                </a:cubicBezTo>
                <a:close/>
                <a:moveTo>
                  <a:pt x="6149" y="3212"/>
                </a:moveTo>
                <a:cubicBezTo>
                  <a:pt x="6137" y="3212"/>
                  <a:pt x="6125" y="3207"/>
                  <a:pt x="6114" y="3196"/>
                </a:cubicBezTo>
                <a:cubicBezTo>
                  <a:pt x="6109" y="3192"/>
                  <a:pt x="6105" y="3188"/>
                  <a:pt x="6100" y="3184"/>
                </a:cubicBezTo>
                <a:cubicBezTo>
                  <a:pt x="5285" y="4475"/>
                  <a:pt x="4653" y="5894"/>
                  <a:pt x="4240" y="7402"/>
                </a:cubicBezTo>
                <a:cubicBezTo>
                  <a:pt x="4252" y="7417"/>
                  <a:pt x="4254" y="7433"/>
                  <a:pt x="4248" y="7450"/>
                </a:cubicBezTo>
                <a:cubicBezTo>
                  <a:pt x="4242" y="7466"/>
                  <a:pt x="4233" y="7480"/>
                  <a:pt x="4225" y="7495"/>
                </a:cubicBezTo>
                <a:cubicBezTo>
                  <a:pt x="4225" y="7495"/>
                  <a:pt x="4224" y="7495"/>
                  <a:pt x="4223" y="7494"/>
                </a:cubicBezTo>
                <a:cubicBezTo>
                  <a:pt x="4223" y="7488"/>
                  <a:pt x="4224" y="7481"/>
                  <a:pt x="4219" y="7480"/>
                </a:cubicBezTo>
                <a:lnTo>
                  <a:pt x="4216" y="7491"/>
                </a:lnTo>
                <a:lnTo>
                  <a:pt x="4223" y="7494"/>
                </a:lnTo>
                <a:cubicBezTo>
                  <a:pt x="4223" y="7496"/>
                  <a:pt x="4223" y="7497"/>
                  <a:pt x="4223" y="7499"/>
                </a:cubicBezTo>
                <a:lnTo>
                  <a:pt x="4226" y="7496"/>
                </a:lnTo>
                <a:cubicBezTo>
                  <a:pt x="4225" y="7510"/>
                  <a:pt x="4219" y="7526"/>
                  <a:pt x="4224" y="7538"/>
                </a:cubicBezTo>
                <a:cubicBezTo>
                  <a:pt x="4232" y="7564"/>
                  <a:pt x="4233" y="7585"/>
                  <a:pt x="4215" y="7606"/>
                </a:cubicBezTo>
                <a:cubicBezTo>
                  <a:pt x="4212" y="7609"/>
                  <a:pt x="4211" y="7615"/>
                  <a:pt x="4209" y="7619"/>
                </a:cubicBezTo>
                <a:lnTo>
                  <a:pt x="4230" y="7662"/>
                </a:lnTo>
                <a:cubicBezTo>
                  <a:pt x="4639" y="6066"/>
                  <a:pt x="5293" y="4569"/>
                  <a:pt x="6149" y="3212"/>
                </a:cubicBezTo>
                <a:close/>
                <a:moveTo>
                  <a:pt x="5448" y="3166"/>
                </a:moveTo>
                <a:cubicBezTo>
                  <a:pt x="5425" y="3170"/>
                  <a:pt x="5402" y="3176"/>
                  <a:pt x="5380" y="3184"/>
                </a:cubicBezTo>
                <a:cubicBezTo>
                  <a:pt x="5376" y="3186"/>
                  <a:pt x="5373" y="3187"/>
                  <a:pt x="5369" y="3189"/>
                </a:cubicBezTo>
                <a:cubicBezTo>
                  <a:pt x="4784" y="4167"/>
                  <a:pt x="4299" y="5212"/>
                  <a:pt x="3927" y="6309"/>
                </a:cubicBezTo>
                <a:cubicBezTo>
                  <a:pt x="3937" y="6304"/>
                  <a:pt x="3948" y="6303"/>
                  <a:pt x="3961" y="6304"/>
                </a:cubicBezTo>
                <a:cubicBezTo>
                  <a:pt x="3962" y="6302"/>
                  <a:pt x="3963" y="6302"/>
                  <a:pt x="3964" y="6300"/>
                </a:cubicBezTo>
                <a:cubicBezTo>
                  <a:pt x="3965" y="6301"/>
                  <a:pt x="3966" y="6301"/>
                  <a:pt x="3967" y="6301"/>
                </a:cubicBezTo>
                <a:cubicBezTo>
                  <a:pt x="3967" y="6297"/>
                  <a:pt x="3968" y="6293"/>
                  <a:pt x="3970" y="6290"/>
                </a:cubicBezTo>
                <a:cubicBezTo>
                  <a:pt x="3984" y="6270"/>
                  <a:pt x="3999" y="6251"/>
                  <a:pt x="4012" y="6230"/>
                </a:cubicBezTo>
                <a:cubicBezTo>
                  <a:pt x="4385" y="5153"/>
                  <a:pt x="4868" y="4127"/>
                  <a:pt x="5448" y="3166"/>
                </a:cubicBezTo>
                <a:close/>
                <a:moveTo>
                  <a:pt x="4906" y="2863"/>
                </a:moveTo>
                <a:cubicBezTo>
                  <a:pt x="4892" y="2850"/>
                  <a:pt x="4878" y="2835"/>
                  <a:pt x="4867" y="2819"/>
                </a:cubicBezTo>
                <a:cubicBezTo>
                  <a:pt x="4346" y="3684"/>
                  <a:pt x="3900" y="4599"/>
                  <a:pt x="3537" y="5555"/>
                </a:cubicBezTo>
                <a:cubicBezTo>
                  <a:pt x="3554" y="5563"/>
                  <a:pt x="3573" y="5567"/>
                  <a:pt x="3595" y="5563"/>
                </a:cubicBezTo>
                <a:cubicBezTo>
                  <a:pt x="3953" y="4620"/>
                  <a:pt x="4393" y="3717"/>
                  <a:pt x="4906" y="2863"/>
                </a:cubicBezTo>
                <a:close/>
                <a:moveTo>
                  <a:pt x="4392" y="2514"/>
                </a:moveTo>
                <a:cubicBezTo>
                  <a:pt x="4377" y="2500"/>
                  <a:pt x="4365" y="2484"/>
                  <a:pt x="4355" y="2467"/>
                </a:cubicBezTo>
                <a:cubicBezTo>
                  <a:pt x="3840" y="3317"/>
                  <a:pt x="3395" y="4215"/>
                  <a:pt x="3029" y="5151"/>
                </a:cubicBezTo>
                <a:cubicBezTo>
                  <a:pt x="3035" y="5179"/>
                  <a:pt x="3044" y="5205"/>
                  <a:pt x="3059" y="5226"/>
                </a:cubicBezTo>
                <a:cubicBezTo>
                  <a:pt x="3426" y="4280"/>
                  <a:pt x="3873" y="3373"/>
                  <a:pt x="4392" y="2514"/>
                </a:cubicBezTo>
                <a:close/>
                <a:moveTo>
                  <a:pt x="3948" y="2050"/>
                </a:moveTo>
                <a:cubicBezTo>
                  <a:pt x="3946" y="2049"/>
                  <a:pt x="3943" y="2047"/>
                  <a:pt x="3940" y="2046"/>
                </a:cubicBezTo>
                <a:cubicBezTo>
                  <a:pt x="3940" y="2047"/>
                  <a:pt x="3941" y="2047"/>
                  <a:pt x="3941" y="2048"/>
                </a:cubicBezTo>
                <a:cubicBezTo>
                  <a:pt x="3937" y="2047"/>
                  <a:pt x="3934" y="2047"/>
                  <a:pt x="3930" y="2047"/>
                </a:cubicBezTo>
                <a:cubicBezTo>
                  <a:pt x="3916" y="2052"/>
                  <a:pt x="3902" y="2057"/>
                  <a:pt x="3888" y="2061"/>
                </a:cubicBezTo>
                <a:cubicBezTo>
                  <a:pt x="3883" y="2065"/>
                  <a:pt x="3878" y="2068"/>
                  <a:pt x="3872" y="2071"/>
                </a:cubicBezTo>
                <a:lnTo>
                  <a:pt x="3869" y="2072"/>
                </a:lnTo>
                <a:lnTo>
                  <a:pt x="3868" y="2073"/>
                </a:lnTo>
                <a:cubicBezTo>
                  <a:pt x="3867" y="2081"/>
                  <a:pt x="3866" y="2089"/>
                  <a:pt x="3863" y="2096"/>
                </a:cubicBezTo>
                <a:cubicBezTo>
                  <a:pt x="3857" y="2107"/>
                  <a:pt x="3850" y="2114"/>
                  <a:pt x="3842" y="2116"/>
                </a:cubicBezTo>
                <a:cubicBezTo>
                  <a:pt x="3265" y="3064"/>
                  <a:pt x="2773" y="4069"/>
                  <a:pt x="2375" y="5120"/>
                </a:cubicBezTo>
                <a:cubicBezTo>
                  <a:pt x="2379" y="5119"/>
                  <a:pt x="2383" y="5118"/>
                  <a:pt x="2388" y="5118"/>
                </a:cubicBezTo>
                <a:cubicBezTo>
                  <a:pt x="2408" y="5116"/>
                  <a:pt x="2427" y="5109"/>
                  <a:pt x="2437" y="5092"/>
                </a:cubicBezTo>
                <a:cubicBezTo>
                  <a:pt x="2443" y="5079"/>
                  <a:pt x="2451" y="5068"/>
                  <a:pt x="2459" y="5058"/>
                </a:cubicBezTo>
                <a:cubicBezTo>
                  <a:pt x="2864" y="4005"/>
                  <a:pt x="3364" y="2999"/>
                  <a:pt x="3948" y="2050"/>
                </a:cubicBezTo>
                <a:close/>
                <a:moveTo>
                  <a:pt x="3872" y="2067"/>
                </a:moveTo>
                <a:lnTo>
                  <a:pt x="3888" y="2061"/>
                </a:lnTo>
                <a:cubicBezTo>
                  <a:pt x="3901" y="2053"/>
                  <a:pt x="3914" y="2047"/>
                  <a:pt x="3930" y="2047"/>
                </a:cubicBezTo>
                <a:cubicBezTo>
                  <a:pt x="3933" y="2046"/>
                  <a:pt x="3935" y="2045"/>
                  <a:pt x="3938" y="2044"/>
                </a:cubicBezTo>
                <a:cubicBezTo>
                  <a:pt x="3939" y="2045"/>
                  <a:pt x="3939" y="2046"/>
                  <a:pt x="3940" y="2046"/>
                </a:cubicBezTo>
                <a:cubicBezTo>
                  <a:pt x="3934" y="2027"/>
                  <a:pt x="3927" y="2009"/>
                  <a:pt x="3917" y="1993"/>
                </a:cubicBezTo>
                <a:cubicBezTo>
                  <a:pt x="3902" y="2018"/>
                  <a:pt x="3887" y="2042"/>
                  <a:pt x="3872" y="2067"/>
                </a:cubicBezTo>
                <a:close/>
                <a:moveTo>
                  <a:pt x="3203" y="2085"/>
                </a:moveTo>
                <a:cubicBezTo>
                  <a:pt x="3179" y="2082"/>
                  <a:pt x="3156" y="2085"/>
                  <a:pt x="3134" y="2092"/>
                </a:cubicBezTo>
                <a:cubicBezTo>
                  <a:pt x="2920" y="2460"/>
                  <a:pt x="2718" y="2834"/>
                  <a:pt x="2529" y="3217"/>
                </a:cubicBezTo>
                <a:cubicBezTo>
                  <a:pt x="2533" y="3218"/>
                  <a:pt x="2537" y="3220"/>
                  <a:pt x="2541" y="3221"/>
                </a:cubicBezTo>
                <a:cubicBezTo>
                  <a:pt x="2552" y="3226"/>
                  <a:pt x="2559" y="3247"/>
                  <a:pt x="2551" y="3258"/>
                </a:cubicBezTo>
                <a:cubicBezTo>
                  <a:pt x="2547" y="3265"/>
                  <a:pt x="2537" y="3272"/>
                  <a:pt x="2531" y="3272"/>
                </a:cubicBezTo>
                <a:cubicBezTo>
                  <a:pt x="2522" y="3271"/>
                  <a:pt x="2513" y="3270"/>
                  <a:pt x="2504" y="3268"/>
                </a:cubicBezTo>
                <a:cubicBezTo>
                  <a:pt x="2173" y="3941"/>
                  <a:pt x="1881" y="4636"/>
                  <a:pt x="1631" y="5351"/>
                </a:cubicBezTo>
                <a:cubicBezTo>
                  <a:pt x="1636" y="5350"/>
                  <a:pt x="1640" y="5349"/>
                  <a:pt x="1645" y="5348"/>
                </a:cubicBezTo>
                <a:cubicBezTo>
                  <a:pt x="1649" y="5347"/>
                  <a:pt x="1655" y="5349"/>
                  <a:pt x="1658" y="5351"/>
                </a:cubicBezTo>
                <a:cubicBezTo>
                  <a:pt x="1666" y="5357"/>
                  <a:pt x="1666" y="5366"/>
                  <a:pt x="1656" y="5373"/>
                </a:cubicBezTo>
                <a:cubicBezTo>
                  <a:pt x="1637" y="5387"/>
                  <a:pt x="1621" y="5403"/>
                  <a:pt x="1607" y="5421"/>
                </a:cubicBezTo>
                <a:cubicBezTo>
                  <a:pt x="1558" y="5564"/>
                  <a:pt x="1510" y="5707"/>
                  <a:pt x="1465" y="5852"/>
                </a:cubicBezTo>
                <a:cubicBezTo>
                  <a:pt x="1488" y="5842"/>
                  <a:pt x="1510" y="5828"/>
                  <a:pt x="1533" y="5818"/>
                </a:cubicBezTo>
                <a:cubicBezTo>
                  <a:pt x="1955" y="4505"/>
                  <a:pt x="2518" y="3254"/>
                  <a:pt x="3203" y="2085"/>
                </a:cubicBezTo>
                <a:close/>
                <a:moveTo>
                  <a:pt x="1951" y="3113"/>
                </a:moveTo>
                <a:cubicBezTo>
                  <a:pt x="1942" y="3117"/>
                  <a:pt x="1934" y="3123"/>
                  <a:pt x="1929" y="3130"/>
                </a:cubicBezTo>
                <a:cubicBezTo>
                  <a:pt x="1910" y="3153"/>
                  <a:pt x="1891" y="3156"/>
                  <a:pt x="1868" y="3155"/>
                </a:cubicBezTo>
                <a:cubicBezTo>
                  <a:pt x="1783" y="3332"/>
                  <a:pt x="1700" y="3512"/>
                  <a:pt x="1620" y="3692"/>
                </a:cubicBezTo>
                <a:cubicBezTo>
                  <a:pt x="1636" y="3703"/>
                  <a:pt x="1653" y="3710"/>
                  <a:pt x="1673" y="3712"/>
                </a:cubicBezTo>
                <a:cubicBezTo>
                  <a:pt x="1763" y="3510"/>
                  <a:pt x="1855" y="3311"/>
                  <a:pt x="1951" y="3113"/>
                </a:cubicBezTo>
                <a:close/>
                <a:moveTo>
                  <a:pt x="1538" y="4024"/>
                </a:moveTo>
                <a:cubicBezTo>
                  <a:pt x="1534" y="4026"/>
                  <a:pt x="1530" y="4028"/>
                  <a:pt x="1526" y="4030"/>
                </a:cubicBezTo>
                <a:cubicBezTo>
                  <a:pt x="1502" y="4044"/>
                  <a:pt x="1477" y="4058"/>
                  <a:pt x="1455" y="4075"/>
                </a:cubicBezTo>
                <a:cubicBezTo>
                  <a:pt x="1337" y="4358"/>
                  <a:pt x="1226" y="4643"/>
                  <a:pt x="1121" y="4932"/>
                </a:cubicBezTo>
                <a:cubicBezTo>
                  <a:pt x="1128" y="4937"/>
                  <a:pt x="1135" y="4941"/>
                  <a:pt x="1143" y="4943"/>
                </a:cubicBezTo>
                <a:cubicBezTo>
                  <a:pt x="1153" y="4946"/>
                  <a:pt x="1164" y="4949"/>
                  <a:pt x="1174" y="4951"/>
                </a:cubicBezTo>
                <a:cubicBezTo>
                  <a:pt x="1288" y="4638"/>
                  <a:pt x="1409" y="4329"/>
                  <a:pt x="1538" y="4024"/>
                </a:cubicBezTo>
                <a:close/>
                <a:moveTo>
                  <a:pt x="837" y="5971"/>
                </a:moveTo>
                <a:cubicBezTo>
                  <a:pt x="830" y="5974"/>
                  <a:pt x="823" y="5978"/>
                  <a:pt x="817" y="5982"/>
                </a:cubicBezTo>
                <a:cubicBezTo>
                  <a:pt x="799" y="5993"/>
                  <a:pt x="781" y="6005"/>
                  <a:pt x="763" y="6018"/>
                </a:cubicBezTo>
                <a:cubicBezTo>
                  <a:pt x="750" y="6064"/>
                  <a:pt x="736" y="6111"/>
                  <a:pt x="723" y="6157"/>
                </a:cubicBezTo>
                <a:cubicBezTo>
                  <a:pt x="748" y="6153"/>
                  <a:pt x="771" y="6144"/>
                  <a:pt x="790" y="6130"/>
                </a:cubicBezTo>
                <a:cubicBezTo>
                  <a:pt x="805" y="6077"/>
                  <a:pt x="821" y="6024"/>
                  <a:pt x="837" y="5971"/>
                </a:cubicBezTo>
                <a:close/>
                <a:moveTo>
                  <a:pt x="2398" y="5222"/>
                </a:moveTo>
                <a:cubicBezTo>
                  <a:pt x="2390" y="5230"/>
                  <a:pt x="2382" y="5239"/>
                  <a:pt x="2374" y="5247"/>
                </a:cubicBezTo>
                <a:cubicBezTo>
                  <a:pt x="2359" y="5264"/>
                  <a:pt x="2355" y="5284"/>
                  <a:pt x="2367" y="5302"/>
                </a:cubicBezTo>
                <a:cubicBezTo>
                  <a:pt x="2377" y="5275"/>
                  <a:pt x="2387" y="5248"/>
                  <a:pt x="2398" y="5222"/>
                </a:cubicBezTo>
                <a:close/>
                <a:moveTo>
                  <a:pt x="2352" y="5345"/>
                </a:moveTo>
                <a:cubicBezTo>
                  <a:pt x="2334" y="5354"/>
                  <a:pt x="2315" y="5364"/>
                  <a:pt x="2298" y="5374"/>
                </a:cubicBezTo>
                <a:cubicBezTo>
                  <a:pt x="2287" y="5379"/>
                  <a:pt x="2281" y="5402"/>
                  <a:pt x="2289" y="5412"/>
                </a:cubicBezTo>
                <a:cubicBezTo>
                  <a:pt x="2296" y="5423"/>
                  <a:pt x="2308" y="5436"/>
                  <a:pt x="2319" y="5437"/>
                </a:cubicBezTo>
                <a:cubicBezTo>
                  <a:pt x="2330" y="5406"/>
                  <a:pt x="2341" y="5376"/>
                  <a:pt x="2352" y="5345"/>
                </a:cubicBezTo>
                <a:close/>
                <a:moveTo>
                  <a:pt x="3988" y="6302"/>
                </a:moveTo>
                <a:cubicBezTo>
                  <a:pt x="3981" y="6301"/>
                  <a:pt x="3974" y="6301"/>
                  <a:pt x="3967" y="6301"/>
                </a:cubicBezTo>
                <a:cubicBezTo>
                  <a:pt x="3967" y="6302"/>
                  <a:pt x="3967" y="6303"/>
                  <a:pt x="3967" y="6304"/>
                </a:cubicBezTo>
                <a:cubicBezTo>
                  <a:pt x="3965" y="6304"/>
                  <a:pt x="3963" y="6304"/>
                  <a:pt x="3961" y="6304"/>
                </a:cubicBezTo>
                <a:cubicBezTo>
                  <a:pt x="3951" y="6319"/>
                  <a:pt x="3937" y="6324"/>
                  <a:pt x="3921" y="6326"/>
                </a:cubicBezTo>
                <a:cubicBezTo>
                  <a:pt x="3912" y="6352"/>
                  <a:pt x="3903" y="6379"/>
                  <a:pt x="3894" y="6406"/>
                </a:cubicBezTo>
                <a:cubicBezTo>
                  <a:pt x="3893" y="6426"/>
                  <a:pt x="3889" y="6445"/>
                  <a:pt x="3880" y="6464"/>
                </a:cubicBezTo>
                <a:cubicBezTo>
                  <a:pt x="3872" y="6479"/>
                  <a:pt x="3888" y="6498"/>
                  <a:pt x="3908" y="6505"/>
                </a:cubicBezTo>
                <a:cubicBezTo>
                  <a:pt x="3912" y="6506"/>
                  <a:pt x="3915" y="6507"/>
                  <a:pt x="3919" y="6507"/>
                </a:cubicBezTo>
                <a:cubicBezTo>
                  <a:pt x="3942" y="6439"/>
                  <a:pt x="3964" y="6370"/>
                  <a:pt x="3988" y="6302"/>
                </a:cubicBezTo>
                <a:close/>
                <a:moveTo>
                  <a:pt x="4209" y="7744"/>
                </a:moveTo>
                <a:cubicBezTo>
                  <a:pt x="4195" y="7731"/>
                  <a:pt x="4180" y="7718"/>
                  <a:pt x="4164" y="7708"/>
                </a:cubicBezTo>
                <a:cubicBezTo>
                  <a:pt x="4163" y="7708"/>
                  <a:pt x="4162" y="7707"/>
                  <a:pt x="4160" y="7706"/>
                </a:cubicBezTo>
                <a:cubicBezTo>
                  <a:pt x="4148" y="7755"/>
                  <a:pt x="4136" y="7804"/>
                  <a:pt x="4124" y="7854"/>
                </a:cubicBezTo>
                <a:cubicBezTo>
                  <a:pt x="4138" y="7872"/>
                  <a:pt x="4155" y="7889"/>
                  <a:pt x="4169" y="7907"/>
                </a:cubicBezTo>
                <a:cubicBezTo>
                  <a:pt x="4182" y="7853"/>
                  <a:pt x="4196" y="7798"/>
                  <a:pt x="4209" y="7744"/>
                </a:cubicBezTo>
                <a:close/>
                <a:moveTo>
                  <a:pt x="4330" y="10693"/>
                </a:moveTo>
                <a:cubicBezTo>
                  <a:pt x="4349" y="10700"/>
                  <a:pt x="4367" y="10709"/>
                  <a:pt x="4384" y="10719"/>
                </a:cubicBezTo>
                <a:cubicBezTo>
                  <a:pt x="4504" y="8544"/>
                  <a:pt x="5086" y="6493"/>
                  <a:pt x="6033" y="4661"/>
                </a:cubicBezTo>
                <a:cubicBezTo>
                  <a:pt x="6022" y="4657"/>
                  <a:pt x="6010" y="4652"/>
                  <a:pt x="5998" y="4645"/>
                </a:cubicBezTo>
                <a:cubicBezTo>
                  <a:pt x="5991" y="4642"/>
                  <a:pt x="5987" y="4638"/>
                  <a:pt x="5984" y="4635"/>
                </a:cubicBezTo>
                <a:cubicBezTo>
                  <a:pt x="5036" y="6467"/>
                  <a:pt x="4453" y="8518"/>
                  <a:pt x="4330" y="10693"/>
                </a:cubicBezTo>
                <a:close/>
                <a:moveTo>
                  <a:pt x="4929" y="11859"/>
                </a:moveTo>
                <a:cubicBezTo>
                  <a:pt x="4949" y="11875"/>
                  <a:pt x="4967" y="11893"/>
                  <a:pt x="4986" y="11911"/>
                </a:cubicBezTo>
                <a:cubicBezTo>
                  <a:pt x="4983" y="11795"/>
                  <a:pt x="4982" y="11679"/>
                  <a:pt x="4982" y="11562"/>
                </a:cubicBezTo>
                <a:cubicBezTo>
                  <a:pt x="4963" y="11528"/>
                  <a:pt x="4946" y="11494"/>
                  <a:pt x="4926" y="11461"/>
                </a:cubicBezTo>
                <a:cubicBezTo>
                  <a:pt x="4926" y="11494"/>
                  <a:pt x="4925" y="11527"/>
                  <a:pt x="4925" y="11560"/>
                </a:cubicBezTo>
                <a:cubicBezTo>
                  <a:pt x="4925" y="11660"/>
                  <a:pt x="4927" y="11760"/>
                  <a:pt x="4929" y="11859"/>
                </a:cubicBezTo>
                <a:close/>
                <a:moveTo>
                  <a:pt x="5561" y="12202"/>
                </a:moveTo>
                <a:cubicBezTo>
                  <a:pt x="5583" y="12225"/>
                  <a:pt x="5602" y="12246"/>
                  <a:pt x="5619" y="12266"/>
                </a:cubicBezTo>
                <a:cubicBezTo>
                  <a:pt x="5608" y="12032"/>
                  <a:pt x="5602" y="11796"/>
                  <a:pt x="5602" y="11560"/>
                </a:cubicBezTo>
                <a:cubicBezTo>
                  <a:pt x="5602" y="9393"/>
                  <a:pt x="6101" y="7343"/>
                  <a:pt x="6991" y="5518"/>
                </a:cubicBezTo>
                <a:cubicBezTo>
                  <a:pt x="6979" y="5524"/>
                  <a:pt x="6967" y="5530"/>
                  <a:pt x="6955" y="5535"/>
                </a:cubicBezTo>
                <a:cubicBezTo>
                  <a:pt x="6940" y="5542"/>
                  <a:pt x="6925" y="5549"/>
                  <a:pt x="6911" y="5556"/>
                </a:cubicBezTo>
                <a:cubicBezTo>
                  <a:pt x="6036" y="7373"/>
                  <a:pt x="5546" y="9409"/>
                  <a:pt x="5546" y="11560"/>
                </a:cubicBezTo>
                <a:cubicBezTo>
                  <a:pt x="5546" y="11775"/>
                  <a:pt x="5551" y="11989"/>
                  <a:pt x="5561" y="12202"/>
                </a:cubicBezTo>
                <a:close/>
                <a:moveTo>
                  <a:pt x="8707" y="15271"/>
                </a:moveTo>
                <a:cubicBezTo>
                  <a:pt x="8697" y="15316"/>
                  <a:pt x="8690" y="15339"/>
                  <a:pt x="8679" y="15363"/>
                </a:cubicBezTo>
                <a:cubicBezTo>
                  <a:pt x="8926" y="16058"/>
                  <a:pt x="9238" y="16722"/>
                  <a:pt x="9608" y="17347"/>
                </a:cubicBezTo>
                <a:cubicBezTo>
                  <a:pt x="9611" y="17348"/>
                  <a:pt x="9613" y="17349"/>
                  <a:pt x="9616" y="17350"/>
                </a:cubicBezTo>
                <a:cubicBezTo>
                  <a:pt x="9644" y="17364"/>
                  <a:pt x="9673" y="17376"/>
                  <a:pt x="9701" y="17392"/>
                </a:cubicBezTo>
                <a:cubicBezTo>
                  <a:pt x="9300" y="16726"/>
                  <a:pt x="8966" y="16016"/>
                  <a:pt x="8707" y="15271"/>
                </a:cubicBezTo>
                <a:close/>
                <a:moveTo>
                  <a:pt x="9903" y="20695"/>
                </a:moveTo>
                <a:cubicBezTo>
                  <a:pt x="9902" y="20702"/>
                  <a:pt x="9902" y="20709"/>
                  <a:pt x="9902" y="20716"/>
                </a:cubicBezTo>
                <a:cubicBezTo>
                  <a:pt x="9902" y="20751"/>
                  <a:pt x="9914" y="20781"/>
                  <a:pt x="9934" y="20808"/>
                </a:cubicBezTo>
                <a:cubicBezTo>
                  <a:pt x="9950" y="20826"/>
                  <a:pt x="9967" y="20843"/>
                  <a:pt x="9984" y="20860"/>
                </a:cubicBezTo>
                <a:cubicBezTo>
                  <a:pt x="10004" y="20862"/>
                  <a:pt x="10022" y="20855"/>
                  <a:pt x="10041" y="20845"/>
                </a:cubicBezTo>
                <a:cubicBezTo>
                  <a:pt x="10043" y="20844"/>
                  <a:pt x="10044" y="20843"/>
                  <a:pt x="10046" y="20842"/>
                </a:cubicBezTo>
                <a:cubicBezTo>
                  <a:pt x="9998" y="20794"/>
                  <a:pt x="9950" y="20745"/>
                  <a:pt x="9903" y="20695"/>
                </a:cubicBezTo>
                <a:close/>
                <a:moveTo>
                  <a:pt x="9895" y="21563"/>
                </a:moveTo>
                <a:cubicBezTo>
                  <a:pt x="9887" y="21581"/>
                  <a:pt x="9878" y="21598"/>
                  <a:pt x="9869" y="21615"/>
                </a:cubicBezTo>
                <a:cubicBezTo>
                  <a:pt x="9883" y="21628"/>
                  <a:pt x="9897" y="21641"/>
                  <a:pt x="9911" y="21654"/>
                </a:cubicBezTo>
                <a:cubicBezTo>
                  <a:pt x="9917" y="21649"/>
                  <a:pt x="9923" y="21645"/>
                  <a:pt x="9929" y="21646"/>
                </a:cubicBezTo>
                <a:cubicBezTo>
                  <a:pt x="9951" y="21647"/>
                  <a:pt x="9972" y="21651"/>
                  <a:pt x="9994" y="21656"/>
                </a:cubicBezTo>
                <a:cubicBezTo>
                  <a:pt x="9961" y="21625"/>
                  <a:pt x="9928" y="21594"/>
                  <a:pt x="9895" y="21563"/>
                </a:cubicBezTo>
                <a:close/>
                <a:moveTo>
                  <a:pt x="10233" y="22690"/>
                </a:moveTo>
                <a:lnTo>
                  <a:pt x="10231" y="22690"/>
                </a:lnTo>
                <a:cubicBezTo>
                  <a:pt x="10227" y="22690"/>
                  <a:pt x="10220" y="22696"/>
                  <a:pt x="10220" y="22699"/>
                </a:cubicBezTo>
                <a:cubicBezTo>
                  <a:pt x="10221" y="22708"/>
                  <a:pt x="10222" y="22720"/>
                  <a:pt x="10228" y="22724"/>
                </a:cubicBezTo>
                <a:cubicBezTo>
                  <a:pt x="10287" y="22765"/>
                  <a:pt x="10346" y="22803"/>
                  <a:pt x="10395" y="22857"/>
                </a:cubicBezTo>
                <a:cubicBezTo>
                  <a:pt x="10413" y="22877"/>
                  <a:pt x="10443" y="22888"/>
                  <a:pt x="10470" y="22897"/>
                </a:cubicBezTo>
                <a:cubicBezTo>
                  <a:pt x="10477" y="22899"/>
                  <a:pt x="10485" y="22900"/>
                  <a:pt x="10493" y="22899"/>
                </a:cubicBezTo>
                <a:cubicBezTo>
                  <a:pt x="10405" y="22831"/>
                  <a:pt x="10318" y="22761"/>
                  <a:pt x="10233" y="22690"/>
                </a:cubicBezTo>
                <a:close/>
                <a:moveTo>
                  <a:pt x="9727" y="2610"/>
                </a:moveTo>
                <a:lnTo>
                  <a:pt x="9725" y="2605"/>
                </a:lnTo>
                <a:lnTo>
                  <a:pt x="9719" y="2613"/>
                </a:lnTo>
                <a:lnTo>
                  <a:pt x="9724" y="2614"/>
                </a:lnTo>
                <a:lnTo>
                  <a:pt x="9727" y="2610"/>
                </a:lnTo>
                <a:close/>
                <a:moveTo>
                  <a:pt x="11557" y="2549"/>
                </a:moveTo>
                <a:cubicBezTo>
                  <a:pt x="11549" y="2551"/>
                  <a:pt x="11546" y="2557"/>
                  <a:pt x="11548" y="2564"/>
                </a:cubicBezTo>
                <a:cubicBezTo>
                  <a:pt x="11547" y="2565"/>
                  <a:pt x="11546" y="2565"/>
                  <a:pt x="11546" y="2566"/>
                </a:cubicBezTo>
                <a:cubicBezTo>
                  <a:pt x="11545" y="2566"/>
                  <a:pt x="11545" y="2567"/>
                  <a:pt x="11545" y="2568"/>
                </a:cubicBezTo>
                <a:cubicBezTo>
                  <a:pt x="11532" y="2565"/>
                  <a:pt x="11520" y="2569"/>
                  <a:pt x="11511" y="2579"/>
                </a:cubicBezTo>
                <a:cubicBezTo>
                  <a:pt x="11504" y="2587"/>
                  <a:pt x="11502" y="2598"/>
                  <a:pt x="11505" y="2606"/>
                </a:cubicBezTo>
                <a:cubicBezTo>
                  <a:pt x="11518" y="2594"/>
                  <a:pt x="11532" y="2582"/>
                  <a:pt x="11545" y="2571"/>
                </a:cubicBezTo>
                <a:lnTo>
                  <a:pt x="11545" y="2568"/>
                </a:lnTo>
                <a:cubicBezTo>
                  <a:pt x="11546" y="2568"/>
                  <a:pt x="11547" y="2568"/>
                  <a:pt x="11548" y="2568"/>
                </a:cubicBezTo>
                <a:lnTo>
                  <a:pt x="11548" y="2568"/>
                </a:lnTo>
                <a:cubicBezTo>
                  <a:pt x="11548" y="2567"/>
                  <a:pt x="11548" y="2566"/>
                  <a:pt x="11548" y="2564"/>
                </a:cubicBezTo>
                <a:lnTo>
                  <a:pt x="11556" y="2561"/>
                </a:lnTo>
                <a:lnTo>
                  <a:pt x="11564" y="2554"/>
                </a:lnTo>
                <a:cubicBezTo>
                  <a:pt x="11561" y="2551"/>
                  <a:pt x="11559" y="2548"/>
                  <a:pt x="11557" y="2549"/>
                </a:cubicBezTo>
                <a:close/>
                <a:moveTo>
                  <a:pt x="19602" y="2048"/>
                </a:moveTo>
                <a:cubicBezTo>
                  <a:pt x="19618" y="2092"/>
                  <a:pt x="19642" y="2105"/>
                  <a:pt x="19699" y="2106"/>
                </a:cubicBezTo>
                <a:cubicBezTo>
                  <a:pt x="19720" y="2107"/>
                  <a:pt x="19741" y="2102"/>
                  <a:pt x="19762" y="2099"/>
                </a:cubicBezTo>
                <a:cubicBezTo>
                  <a:pt x="19764" y="2098"/>
                  <a:pt x="19765" y="2096"/>
                  <a:pt x="19767" y="2095"/>
                </a:cubicBezTo>
                <a:cubicBezTo>
                  <a:pt x="19770" y="2095"/>
                  <a:pt x="19774" y="2095"/>
                  <a:pt x="19778" y="2095"/>
                </a:cubicBezTo>
                <a:cubicBezTo>
                  <a:pt x="19788" y="2091"/>
                  <a:pt x="19798" y="2087"/>
                  <a:pt x="19808" y="2083"/>
                </a:cubicBezTo>
                <a:cubicBezTo>
                  <a:pt x="19812" y="2082"/>
                  <a:pt x="19820" y="2082"/>
                  <a:pt x="19821" y="2084"/>
                </a:cubicBezTo>
                <a:cubicBezTo>
                  <a:pt x="19827" y="2092"/>
                  <a:pt x="19821" y="2095"/>
                  <a:pt x="19808" y="2095"/>
                </a:cubicBezTo>
                <a:cubicBezTo>
                  <a:pt x="19798" y="2095"/>
                  <a:pt x="19788" y="2095"/>
                  <a:pt x="19778" y="2095"/>
                </a:cubicBezTo>
                <a:cubicBezTo>
                  <a:pt x="19776" y="2096"/>
                  <a:pt x="19773" y="2097"/>
                  <a:pt x="19770" y="2098"/>
                </a:cubicBezTo>
                <a:cubicBezTo>
                  <a:pt x="19767" y="2098"/>
                  <a:pt x="19765" y="2099"/>
                  <a:pt x="19762" y="2099"/>
                </a:cubicBezTo>
                <a:lnTo>
                  <a:pt x="19754" y="2108"/>
                </a:lnTo>
                <a:cubicBezTo>
                  <a:pt x="19911" y="2114"/>
                  <a:pt x="20067" y="2124"/>
                  <a:pt x="20222" y="2137"/>
                </a:cubicBezTo>
                <a:cubicBezTo>
                  <a:pt x="20228" y="2118"/>
                  <a:pt x="20239" y="2099"/>
                  <a:pt x="20252" y="2083"/>
                </a:cubicBezTo>
                <a:cubicBezTo>
                  <a:pt x="20037" y="2064"/>
                  <a:pt x="19821" y="2053"/>
                  <a:pt x="19602" y="2048"/>
                </a:cubicBezTo>
                <a:close/>
                <a:moveTo>
                  <a:pt x="9601" y="1845"/>
                </a:moveTo>
                <a:lnTo>
                  <a:pt x="9599" y="1841"/>
                </a:lnTo>
                <a:cubicBezTo>
                  <a:pt x="9594" y="1828"/>
                  <a:pt x="9587" y="1815"/>
                  <a:pt x="9580" y="1803"/>
                </a:cubicBezTo>
                <a:cubicBezTo>
                  <a:pt x="9578" y="1800"/>
                  <a:pt x="9575" y="1797"/>
                  <a:pt x="9571" y="1795"/>
                </a:cubicBezTo>
                <a:cubicBezTo>
                  <a:pt x="9549" y="1817"/>
                  <a:pt x="9527" y="1840"/>
                  <a:pt x="9505" y="1862"/>
                </a:cubicBezTo>
                <a:cubicBezTo>
                  <a:pt x="9499" y="1892"/>
                  <a:pt x="9497" y="1923"/>
                  <a:pt x="9474" y="1948"/>
                </a:cubicBezTo>
                <a:cubicBezTo>
                  <a:pt x="9469" y="1954"/>
                  <a:pt x="9465" y="1966"/>
                  <a:pt x="9467" y="1975"/>
                </a:cubicBezTo>
                <a:cubicBezTo>
                  <a:pt x="9467" y="1977"/>
                  <a:pt x="9467" y="1979"/>
                  <a:pt x="9468" y="1981"/>
                </a:cubicBezTo>
                <a:cubicBezTo>
                  <a:pt x="9512" y="1935"/>
                  <a:pt x="9556" y="1890"/>
                  <a:pt x="9601" y="1845"/>
                </a:cubicBezTo>
                <a:close/>
                <a:moveTo>
                  <a:pt x="9910" y="2335"/>
                </a:moveTo>
                <a:lnTo>
                  <a:pt x="9910" y="2336"/>
                </a:lnTo>
                <a:cubicBezTo>
                  <a:pt x="9911" y="2336"/>
                  <a:pt x="9913" y="2336"/>
                  <a:pt x="9915" y="2336"/>
                </a:cubicBezTo>
                <a:cubicBezTo>
                  <a:pt x="9926" y="2365"/>
                  <a:pt x="9932" y="2378"/>
                  <a:pt x="9943" y="2382"/>
                </a:cubicBezTo>
                <a:cubicBezTo>
                  <a:pt x="9958" y="2367"/>
                  <a:pt x="9973" y="2352"/>
                  <a:pt x="9987" y="2337"/>
                </a:cubicBezTo>
                <a:cubicBezTo>
                  <a:pt x="9964" y="2331"/>
                  <a:pt x="9940" y="2333"/>
                  <a:pt x="9915" y="2336"/>
                </a:cubicBezTo>
                <a:cubicBezTo>
                  <a:pt x="9914" y="2334"/>
                  <a:pt x="9914" y="2333"/>
                  <a:pt x="9913" y="2332"/>
                </a:cubicBezTo>
                <a:lnTo>
                  <a:pt x="9913" y="2332"/>
                </a:lnTo>
                <a:lnTo>
                  <a:pt x="9910" y="2335"/>
                </a:lnTo>
                <a:close/>
                <a:moveTo>
                  <a:pt x="23358" y="18046"/>
                </a:moveTo>
                <a:cubicBezTo>
                  <a:pt x="23360" y="18063"/>
                  <a:pt x="23364" y="18081"/>
                  <a:pt x="23372" y="18099"/>
                </a:cubicBezTo>
                <a:lnTo>
                  <a:pt x="23373" y="18103"/>
                </a:lnTo>
                <a:cubicBezTo>
                  <a:pt x="23636" y="17943"/>
                  <a:pt x="23888" y="17768"/>
                  <a:pt x="24129" y="17579"/>
                </a:cubicBezTo>
                <a:cubicBezTo>
                  <a:pt x="24142" y="17550"/>
                  <a:pt x="24149" y="17518"/>
                  <a:pt x="24155" y="17486"/>
                </a:cubicBezTo>
                <a:cubicBezTo>
                  <a:pt x="23902" y="17689"/>
                  <a:pt x="23636" y="17876"/>
                  <a:pt x="23358" y="18046"/>
                </a:cubicBezTo>
                <a:close/>
                <a:moveTo>
                  <a:pt x="33055" y="13598"/>
                </a:moveTo>
                <a:cubicBezTo>
                  <a:pt x="33066" y="13605"/>
                  <a:pt x="33079" y="13611"/>
                  <a:pt x="33081" y="13620"/>
                </a:cubicBezTo>
                <a:cubicBezTo>
                  <a:pt x="33085" y="13639"/>
                  <a:pt x="33090" y="13654"/>
                  <a:pt x="33100" y="13666"/>
                </a:cubicBezTo>
                <a:cubicBezTo>
                  <a:pt x="33107" y="13622"/>
                  <a:pt x="33114" y="13578"/>
                  <a:pt x="33120" y="13534"/>
                </a:cubicBezTo>
                <a:cubicBezTo>
                  <a:pt x="33111" y="13529"/>
                  <a:pt x="33102" y="13525"/>
                  <a:pt x="33092" y="13521"/>
                </a:cubicBezTo>
                <a:cubicBezTo>
                  <a:pt x="33083" y="13518"/>
                  <a:pt x="33076" y="13512"/>
                  <a:pt x="33068" y="13506"/>
                </a:cubicBezTo>
                <a:cubicBezTo>
                  <a:pt x="33064" y="13536"/>
                  <a:pt x="33059" y="13567"/>
                  <a:pt x="33055" y="13598"/>
                </a:cubicBezTo>
                <a:close/>
                <a:moveTo>
                  <a:pt x="13194" y="1294"/>
                </a:moveTo>
                <a:cubicBezTo>
                  <a:pt x="13171" y="1320"/>
                  <a:pt x="13153" y="1351"/>
                  <a:pt x="13135" y="1381"/>
                </a:cubicBezTo>
                <a:cubicBezTo>
                  <a:pt x="13130" y="1388"/>
                  <a:pt x="13127" y="1395"/>
                  <a:pt x="13126" y="1402"/>
                </a:cubicBezTo>
                <a:cubicBezTo>
                  <a:pt x="13287" y="1302"/>
                  <a:pt x="13451" y="1206"/>
                  <a:pt x="13617" y="1114"/>
                </a:cubicBezTo>
                <a:cubicBezTo>
                  <a:pt x="13594" y="1095"/>
                  <a:pt x="13571" y="1089"/>
                  <a:pt x="13542" y="1091"/>
                </a:cubicBezTo>
                <a:cubicBezTo>
                  <a:pt x="13425" y="1157"/>
                  <a:pt x="13309" y="1224"/>
                  <a:pt x="13194" y="1294"/>
                </a:cubicBezTo>
                <a:close/>
                <a:moveTo>
                  <a:pt x="12467" y="2543"/>
                </a:moveTo>
                <a:cubicBezTo>
                  <a:pt x="12484" y="2551"/>
                  <a:pt x="12482" y="2556"/>
                  <a:pt x="12462" y="2568"/>
                </a:cubicBezTo>
                <a:cubicBezTo>
                  <a:pt x="12446" y="2578"/>
                  <a:pt x="12426" y="2585"/>
                  <a:pt x="12413" y="2598"/>
                </a:cubicBezTo>
                <a:cubicBezTo>
                  <a:pt x="12404" y="2607"/>
                  <a:pt x="12397" y="2626"/>
                  <a:pt x="12400" y="2636"/>
                </a:cubicBezTo>
                <a:cubicBezTo>
                  <a:pt x="12403" y="2644"/>
                  <a:pt x="12406" y="2652"/>
                  <a:pt x="12410" y="2659"/>
                </a:cubicBezTo>
                <a:cubicBezTo>
                  <a:pt x="13187" y="2047"/>
                  <a:pt x="14047" y="1535"/>
                  <a:pt x="14969" y="1142"/>
                </a:cubicBezTo>
                <a:cubicBezTo>
                  <a:pt x="14965" y="1138"/>
                  <a:pt x="14962" y="1132"/>
                  <a:pt x="14960" y="1122"/>
                </a:cubicBezTo>
                <a:cubicBezTo>
                  <a:pt x="14957" y="1110"/>
                  <a:pt x="14952" y="1100"/>
                  <a:pt x="14944" y="1092"/>
                </a:cubicBezTo>
                <a:cubicBezTo>
                  <a:pt x="14054" y="1471"/>
                  <a:pt x="13223" y="1961"/>
                  <a:pt x="12467" y="2543"/>
                </a:cubicBezTo>
                <a:close/>
                <a:moveTo>
                  <a:pt x="13081" y="2858"/>
                </a:moveTo>
                <a:cubicBezTo>
                  <a:pt x="13097" y="2870"/>
                  <a:pt x="13113" y="2881"/>
                  <a:pt x="13128" y="2893"/>
                </a:cubicBezTo>
                <a:cubicBezTo>
                  <a:pt x="14079" y="2204"/>
                  <a:pt x="15147" y="1667"/>
                  <a:pt x="16297" y="1319"/>
                </a:cubicBezTo>
                <a:cubicBezTo>
                  <a:pt x="16297" y="1318"/>
                  <a:pt x="16297" y="1317"/>
                  <a:pt x="16297" y="1317"/>
                </a:cubicBezTo>
                <a:cubicBezTo>
                  <a:pt x="16296" y="1313"/>
                  <a:pt x="16299" y="1305"/>
                  <a:pt x="16301" y="1304"/>
                </a:cubicBezTo>
                <a:cubicBezTo>
                  <a:pt x="16328" y="1294"/>
                  <a:pt x="16356" y="1286"/>
                  <a:pt x="16383" y="1275"/>
                </a:cubicBezTo>
                <a:cubicBezTo>
                  <a:pt x="16406" y="1265"/>
                  <a:pt x="16421" y="1247"/>
                  <a:pt x="16430" y="1222"/>
                </a:cubicBezTo>
                <a:lnTo>
                  <a:pt x="16430" y="1221"/>
                </a:lnTo>
                <a:cubicBezTo>
                  <a:pt x="15211" y="1571"/>
                  <a:pt x="14081" y="2131"/>
                  <a:pt x="13081" y="2858"/>
                </a:cubicBezTo>
                <a:close/>
                <a:moveTo>
                  <a:pt x="13281" y="3483"/>
                </a:moveTo>
                <a:cubicBezTo>
                  <a:pt x="13286" y="3489"/>
                  <a:pt x="13289" y="3501"/>
                  <a:pt x="13287" y="3509"/>
                </a:cubicBezTo>
                <a:cubicBezTo>
                  <a:pt x="13283" y="3522"/>
                  <a:pt x="13268" y="3535"/>
                  <a:pt x="13269" y="3547"/>
                </a:cubicBezTo>
                <a:cubicBezTo>
                  <a:pt x="13270" y="3551"/>
                  <a:pt x="13271" y="3556"/>
                  <a:pt x="13273" y="3560"/>
                </a:cubicBezTo>
                <a:cubicBezTo>
                  <a:pt x="14340" y="2741"/>
                  <a:pt x="15575" y="2131"/>
                  <a:pt x="16918" y="1790"/>
                </a:cubicBezTo>
                <a:cubicBezTo>
                  <a:pt x="16917" y="1789"/>
                  <a:pt x="16916" y="1787"/>
                  <a:pt x="16917" y="1787"/>
                </a:cubicBezTo>
                <a:cubicBezTo>
                  <a:pt x="16921" y="1779"/>
                  <a:pt x="16925" y="1768"/>
                  <a:pt x="16932" y="1765"/>
                </a:cubicBezTo>
                <a:cubicBezTo>
                  <a:pt x="16955" y="1755"/>
                  <a:pt x="16977" y="1761"/>
                  <a:pt x="16999" y="1770"/>
                </a:cubicBezTo>
                <a:cubicBezTo>
                  <a:pt x="17053" y="1757"/>
                  <a:pt x="17108" y="1744"/>
                  <a:pt x="17163" y="1731"/>
                </a:cubicBezTo>
                <a:cubicBezTo>
                  <a:pt x="17168" y="1723"/>
                  <a:pt x="17169" y="1713"/>
                  <a:pt x="17167" y="1703"/>
                </a:cubicBezTo>
                <a:cubicBezTo>
                  <a:pt x="17166" y="1694"/>
                  <a:pt x="17163" y="1684"/>
                  <a:pt x="17162" y="1675"/>
                </a:cubicBezTo>
                <a:lnTo>
                  <a:pt x="17162" y="1674"/>
                </a:lnTo>
                <a:cubicBezTo>
                  <a:pt x="15730" y="1998"/>
                  <a:pt x="14412" y="2624"/>
                  <a:pt x="13281" y="3483"/>
                </a:cubicBezTo>
                <a:close/>
                <a:moveTo>
                  <a:pt x="13391" y="4186"/>
                </a:moveTo>
                <a:lnTo>
                  <a:pt x="13393" y="4187"/>
                </a:lnTo>
                <a:cubicBezTo>
                  <a:pt x="13400" y="4189"/>
                  <a:pt x="13406" y="4194"/>
                  <a:pt x="13412" y="4199"/>
                </a:cubicBezTo>
                <a:cubicBezTo>
                  <a:pt x="13412" y="4200"/>
                  <a:pt x="13412" y="4201"/>
                  <a:pt x="13412" y="4202"/>
                </a:cubicBezTo>
                <a:cubicBezTo>
                  <a:pt x="13404" y="4201"/>
                  <a:pt x="13397" y="4201"/>
                  <a:pt x="13390" y="4203"/>
                </a:cubicBezTo>
                <a:cubicBezTo>
                  <a:pt x="13382" y="4205"/>
                  <a:pt x="13375" y="4211"/>
                  <a:pt x="13368" y="4215"/>
                </a:cubicBezTo>
                <a:cubicBezTo>
                  <a:pt x="13375" y="4220"/>
                  <a:pt x="13382" y="4226"/>
                  <a:pt x="13390" y="4228"/>
                </a:cubicBezTo>
                <a:cubicBezTo>
                  <a:pt x="13397" y="4230"/>
                  <a:pt x="13405" y="4229"/>
                  <a:pt x="13412" y="4228"/>
                </a:cubicBezTo>
                <a:cubicBezTo>
                  <a:pt x="13412" y="4229"/>
                  <a:pt x="13412" y="4230"/>
                  <a:pt x="13412" y="4232"/>
                </a:cubicBezTo>
                <a:cubicBezTo>
                  <a:pt x="13413" y="4231"/>
                  <a:pt x="13414" y="4231"/>
                  <a:pt x="13414" y="4231"/>
                </a:cubicBezTo>
                <a:lnTo>
                  <a:pt x="13401" y="4250"/>
                </a:lnTo>
                <a:cubicBezTo>
                  <a:pt x="14362" y="3460"/>
                  <a:pt x="15482" y="2855"/>
                  <a:pt x="16706" y="2492"/>
                </a:cubicBezTo>
                <a:cubicBezTo>
                  <a:pt x="16709" y="2480"/>
                  <a:pt x="16710" y="2468"/>
                  <a:pt x="16711" y="2456"/>
                </a:cubicBezTo>
                <a:cubicBezTo>
                  <a:pt x="16711" y="2448"/>
                  <a:pt x="16711" y="2440"/>
                  <a:pt x="16712" y="2432"/>
                </a:cubicBezTo>
                <a:cubicBezTo>
                  <a:pt x="15483" y="2794"/>
                  <a:pt x="14358" y="3397"/>
                  <a:pt x="13391" y="4186"/>
                </a:cubicBezTo>
                <a:close/>
                <a:moveTo>
                  <a:pt x="13233" y="4391"/>
                </a:moveTo>
                <a:lnTo>
                  <a:pt x="13232" y="4391"/>
                </a:lnTo>
                <a:cubicBezTo>
                  <a:pt x="13205" y="4386"/>
                  <a:pt x="13179" y="4410"/>
                  <a:pt x="13179" y="4438"/>
                </a:cubicBezTo>
                <a:cubicBezTo>
                  <a:pt x="13197" y="4422"/>
                  <a:pt x="13215" y="4407"/>
                  <a:pt x="13233" y="4391"/>
                </a:cubicBezTo>
                <a:close/>
                <a:moveTo>
                  <a:pt x="13051" y="5335"/>
                </a:moveTo>
                <a:cubicBezTo>
                  <a:pt x="13053" y="5338"/>
                  <a:pt x="13056" y="5341"/>
                  <a:pt x="13059" y="5343"/>
                </a:cubicBezTo>
                <a:cubicBezTo>
                  <a:pt x="13068" y="5351"/>
                  <a:pt x="13078" y="5358"/>
                  <a:pt x="13088" y="5366"/>
                </a:cubicBezTo>
                <a:cubicBezTo>
                  <a:pt x="13089" y="5365"/>
                  <a:pt x="13089" y="5365"/>
                  <a:pt x="13089" y="5365"/>
                </a:cubicBezTo>
                <a:cubicBezTo>
                  <a:pt x="13093" y="5364"/>
                  <a:pt x="13097" y="5362"/>
                  <a:pt x="13100" y="5361"/>
                </a:cubicBezTo>
                <a:cubicBezTo>
                  <a:pt x="13103" y="5358"/>
                  <a:pt x="13106" y="5355"/>
                  <a:pt x="13109" y="5352"/>
                </a:cubicBezTo>
                <a:cubicBezTo>
                  <a:pt x="13110" y="5352"/>
                  <a:pt x="13111" y="5352"/>
                  <a:pt x="13113" y="5352"/>
                </a:cubicBezTo>
                <a:cubicBezTo>
                  <a:pt x="13127" y="5338"/>
                  <a:pt x="13140" y="5324"/>
                  <a:pt x="13154" y="5311"/>
                </a:cubicBezTo>
                <a:cubicBezTo>
                  <a:pt x="14091" y="4373"/>
                  <a:pt x="15238" y="3646"/>
                  <a:pt x="16518" y="3204"/>
                </a:cubicBezTo>
                <a:cubicBezTo>
                  <a:pt x="16502" y="3200"/>
                  <a:pt x="16487" y="3196"/>
                  <a:pt x="16476" y="3181"/>
                </a:cubicBezTo>
                <a:cubicBezTo>
                  <a:pt x="16477" y="3181"/>
                  <a:pt x="16478" y="3181"/>
                  <a:pt x="16479" y="3182"/>
                </a:cubicBezTo>
                <a:cubicBezTo>
                  <a:pt x="16479" y="3179"/>
                  <a:pt x="16479" y="3177"/>
                  <a:pt x="16479" y="3175"/>
                </a:cubicBezTo>
                <a:cubicBezTo>
                  <a:pt x="16487" y="3165"/>
                  <a:pt x="16493" y="3158"/>
                  <a:pt x="16495" y="3153"/>
                </a:cubicBezTo>
                <a:lnTo>
                  <a:pt x="16479" y="3158"/>
                </a:lnTo>
                <a:lnTo>
                  <a:pt x="16479" y="3175"/>
                </a:lnTo>
                <a:cubicBezTo>
                  <a:pt x="16477" y="3176"/>
                  <a:pt x="16477" y="3177"/>
                  <a:pt x="16475" y="3180"/>
                </a:cubicBezTo>
                <a:cubicBezTo>
                  <a:pt x="16475" y="3180"/>
                  <a:pt x="16476" y="3180"/>
                  <a:pt x="16476" y="3181"/>
                </a:cubicBezTo>
                <a:cubicBezTo>
                  <a:pt x="16468" y="3180"/>
                  <a:pt x="16460" y="3178"/>
                  <a:pt x="16452" y="3176"/>
                </a:cubicBezTo>
                <a:cubicBezTo>
                  <a:pt x="16448" y="3175"/>
                  <a:pt x="16444" y="3173"/>
                  <a:pt x="16441" y="3171"/>
                </a:cubicBezTo>
                <a:cubicBezTo>
                  <a:pt x="15176" y="3618"/>
                  <a:pt x="14043" y="4342"/>
                  <a:pt x="13114" y="5271"/>
                </a:cubicBezTo>
                <a:cubicBezTo>
                  <a:pt x="13093" y="5292"/>
                  <a:pt x="13072" y="5314"/>
                  <a:pt x="13051" y="5335"/>
                </a:cubicBezTo>
                <a:close/>
                <a:moveTo>
                  <a:pt x="13107" y="5359"/>
                </a:moveTo>
                <a:lnTo>
                  <a:pt x="13100" y="5361"/>
                </a:lnTo>
                <a:cubicBezTo>
                  <a:pt x="13098" y="5364"/>
                  <a:pt x="13095" y="5366"/>
                  <a:pt x="13093" y="5369"/>
                </a:cubicBezTo>
                <a:cubicBezTo>
                  <a:pt x="13091" y="5368"/>
                  <a:pt x="13090" y="5367"/>
                  <a:pt x="13088" y="5366"/>
                </a:cubicBezTo>
                <a:cubicBezTo>
                  <a:pt x="13068" y="5386"/>
                  <a:pt x="13047" y="5404"/>
                  <a:pt x="13029" y="5426"/>
                </a:cubicBezTo>
                <a:cubicBezTo>
                  <a:pt x="13021" y="5436"/>
                  <a:pt x="13014" y="5447"/>
                  <a:pt x="13011" y="5458"/>
                </a:cubicBezTo>
                <a:cubicBezTo>
                  <a:pt x="13042" y="5424"/>
                  <a:pt x="13074" y="5392"/>
                  <a:pt x="13107" y="5359"/>
                </a:cubicBezTo>
                <a:close/>
                <a:moveTo>
                  <a:pt x="13146" y="6148"/>
                </a:moveTo>
                <a:cubicBezTo>
                  <a:pt x="13148" y="6151"/>
                  <a:pt x="13150" y="6154"/>
                  <a:pt x="13152" y="6157"/>
                </a:cubicBezTo>
                <a:lnTo>
                  <a:pt x="13155" y="6153"/>
                </a:lnTo>
                <a:lnTo>
                  <a:pt x="13154" y="6161"/>
                </a:lnTo>
                <a:cubicBezTo>
                  <a:pt x="13153" y="6160"/>
                  <a:pt x="13153" y="6158"/>
                  <a:pt x="13152" y="6157"/>
                </a:cubicBezTo>
                <a:lnTo>
                  <a:pt x="13152" y="6157"/>
                </a:lnTo>
                <a:cubicBezTo>
                  <a:pt x="13160" y="6169"/>
                  <a:pt x="13167" y="6182"/>
                  <a:pt x="13178" y="6191"/>
                </a:cubicBezTo>
                <a:lnTo>
                  <a:pt x="13181" y="6193"/>
                </a:lnTo>
                <a:cubicBezTo>
                  <a:pt x="13313" y="6040"/>
                  <a:pt x="13450" y="5892"/>
                  <a:pt x="13593" y="5749"/>
                </a:cubicBezTo>
                <a:cubicBezTo>
                  <a:pt x="14326" y="5016"/>
                  <a:pt x="15196" y="4421"/>
                  <a:pt x="16163" y="4006"/>
                </a:cubicBezTo>
                <a:cubicBezTo>
                  <a:pt x="16163" y="4004"/>
                  <a:pt x="16162" y="4002"/>
                  <a:pt x="16162" y="3999"/>
                </a:cubicBezTo>
                <a:cubicBezTo>
                  <a:pt x="16160" y="3999"/>
                  <a:pt x="16158" y="3998"/>
                  <a:pt x="16157" y="3997"/>
                </a:cubicBezTo>
                <a:cubicBezTo>
                  <a:pt x="16155" y="3995"/>
                  <a:pt x="16154" y="3994"/>
                  <a:pt x="16152" y="3992"/>
                </a:cubicBezTo>
                <a:cubicBezTo>
                  <a:pt x="16132" y="3991"/>
                  <a:pt x="16114" y="3984"/>
                  <a:pt x="16097" y="3974"/>
                </a:cubicBezTo>
                <a:cubicBezTo>
                  <a:pt x="15142" y="4391"/>
                  <a:pt x="14280" y="4983"/>
                  <a:pt x="13553" y="5710"/>
                </a:cubicBezTo>
                <a:cubicBezTo>
                  <a:pt x="13412" y="5851"/>
                  <a:pt x="13276" y="5997"/>
                  <a:pt x="13146" y="6148"/>
                </a:cubicBezTo>
                <a:close/>
                <a:moveTo>
                  <a:pt x="13551" y="6628"/>
                </a:moveTo>
                <a:cubicBezTo>
                  <a:pt x="13555" y="6632"/>
                  <a:pt x="13557" y="6638"/>
                  <a:pt x="13557" y="6645"/>
                </a:cubicBezTo>
                <a:cubicBezTo>
                  <a:pt x="13559" y="6664"/>
                  <a:pt x="13561" y="6681"/>
                  <a:pt x="13567" y="6697"/>
                </a:cubicBezTo>
                <a:cubicBezTo>
                  <a:pt x="13714" y="6520"/>
                  <a:pt x="13869" y="6350"/>
                  <a:pt x="14032" y="6188"/>
                </a:cubicBezTo>
                <a:cubicBezTo>
                  <a:pt x="14086" y="6134"/>
                  <a:pt x="14142" y="6080"/>
                  <a:pt x="14198" y="6027"/>
                </a:cubicBezTo>
                <a:cubicBezTo>
                  <a:pt x="14196" y="6020"/>
                  <a:pt x="14193" y="6013"/>
                  <a:pt x="14190" y="6005"/>
                </a:cubicBezTo>
                <a:cubicBezTo>
                  <a:pt x="14181" y="5981"/>
                  <a:pt x="14193" y="5970"/>
                  <a:pt x="14210" y="5959"/>
                </a:cubicBezTo>
                <a:cubicBezTo>
                  <a:pt x="14218" y="5953"/>
                  <a:pt x="14227" y="5949"/>
                  <a:pt x="14234" y="5943"/>
                </a:cubicBezTo>
                <a:cubicBezTo>
                  <a:pt x="14246" y="5933"/>
                  <a:pt x="14250" y="5919"/>
                  <a:pt x="14247" y="5905"/>
                </a:cubicBezTo>
                <a:cubicBezTo>
                  <a:pt x="14160" y="5984"/>
                  <a:pt x="14075" y="6065"/>
                  <a:pt x="13992" y="6148"/>
                </a:cubicBezTo>
                <a:cubicBezTo>
                  <a:pt x="13838" y="6302"/>
                  <a:pt x="13691" y="6462"/>
                  <a:pt x="13551" y="6628"/>
                </a:cubicBezTo>
                <a:close/>
                <a:moveTo>
                  <a:pt x="14420" y="5752"/>
                </a:moveTo>
                <a:cubicBezTo>
                  <a:pt x="14455" y="5750"/>
                  <a:pt x="14489" y="5735"/>
                  <a:pt x="14525" y="5737"/>
                </a:cubicBezTo>
                <a:cubicBezTo>
                  <a:pt x="14967" y="5366"/>
                  <a:pt x="15452" y="5044"/>
                  <a:pt x="15971" y="4781"/>
                </a:cubicBezTo>
                <a:cubicBezTo>
                  <a:pt x="15935" y="4759"/>
                  <a:pt x="15898" y="4763"/>
                  <a:pt x="15860" y="4775"/>
                </a:cubicBezTo>
                <a:cubicBezTo>
                  <a:pt x="15342" y="5046"/>
                  <a:pt x="14859" y="5374"/>
                  <a:pt x="14420" y="5752"/>
                </a:cubicBezTo>
                <a:close/>
                <a:moveTo>
                  <a:pt x="16025" y="4691"/>
                </a:moveTo>
                <a:cubicBezTo>
                  <a:pt x="16028" y="4697"/>
                  <a:pt x="16032" y="4702"/>
                  <a:pt x="16036" y="4708"/>
                </a:cubicBezTo>
                <a:cubicBezTo>
                  <a:pt x="16044" y="4718"/>
                  <a:pt x="16052" y="4728"/>
                  <a:pt x="16061" y="4736"/>
                </a:cubicBezTo>
                <a:cubicBezTo>
                  <a:pt x="16125" y="4705"/>
                  <a:pt x="16190" y="4674"/>
                  <a:pt x="16255" y="4644"/>
                </a:cubicBezTo>
                <a:cubicBezTo>
                  <a:pt x="16255" y="4623"/>
                  <a:pt x="16256" y="4602"/>
                  <a:pt x="16258" y="4581"/>
                </a:cubicBezTo>
                <a:cubicBezTo>
                  <a:pt x="16179" y="4617"/>
                  <a:pt x="16102" y="4653"/>
                  <a:pt x="16025" y="4691"/>
                </a:cubicBezTo>
                <a:close/>
                <a:moveTo>
                  <a:pt x="16126" y="3961"/>
                </a:moveTo>
                <a:cubicBezTo>
                  <a:pt x="16135" y="3971"/>
                  <a:pt x="16144" y="3982"/>
                  <a:pt x="16152" y="3992"/>
                </a:cubicBezTo>
                <a:cubicBezTo>
                  <a:pt x="16155" y="3993"/>
                  <a:pt x="16157" y="3993"/>
                  <a:pt x="16160" y="3993"/>
                </a:cubicBezTo>
                <a:cubicBezTo>
                  <a:pt x="16161" y="3995"/>
                  <a:pt x="16161" y="3997"/>
                  <a:pt x="16162" y="3999"/>
                </a:cubicBezTo>
                <a:lnTo>
                  <a:pt x="16170" y="4003"/>
                </a:lnTo>
                <a:cubicBezTo>
                  <a:pt x="16262" y="3964"/>
                  <a:pt x="16355" y="3926"/>
                  <a:pt x="16448" y="3890"/>
                </a:cubicBezTo>
                <a:cubicBezTo>
                  <a:pt x="16449" y="3872"/>
                  <a:pt x="16440" y="3855"/>
                  <a:pt x="16424" y="3851"/>
                </a:cubicBezTo>
                <a:cubicBezTo>
                  <a:pt x="16417" y="3850"/>
                  <a:pt x="16411" y="3849"/>
                  <a:pt x="16405" y="3847"/>
                </a:cubicBezTo>
                <a:cubicBezTo>
                  <a:pt x="16311" y="3883"/>
                  <a:pt x="16218" y="3921"/>
                  <a:pt x="16126" y="3961"/>
                </a:cubicBezTo>
                <a:close/>
                <a:moveTo>
                  <a:pt x="16641" y="3103"/>
                </a:moveTo>
                <a:cubicBezTo>
                  <a:pt x="16643" y="3112"/>
                  <a:pt x="16643" y="3122"/>
                  <a:pt x="16642" y="3133"/>
                </a:cubicBezTo>
                <a:cubicBezTo>
                  <a:pt x="16640" y="3143"/>
                  <a:pt x="16640" y="3153"/>
                  <a:pt x="16640" y="3163"/>
                </a:cubicBezTo>
                <a:cubicBezTo>
                  <a:pt x="16653" y="3158"/>
                  <a:pt x="16667" y="3154"/>
                  <a:pt x="16680" y="3150"/>
                </a:cubicBezTo>
                <a:cubicBezTo>
                  <a:pt x="16683" y="3127"/>
                  <a:pt x="16690" y="3106"/>
                  <a:pt x="16701" y="3084"/>
                </a:cubicBezTo>
                <a:cubicBezTo>
                  <a:pt x="16681" y="3091"/>
                  <a:pt x="16661" y="3097"/>
                  <a:pt x="16641" y="3103"/>
                </a:cubicBezTo>
                <a:close/>
                <a:moveTo>
                  <a:pt x="16692" y="1207"/>
                </a:moveTo>
                <a:cubicBezTo>
                  <a:pt x="16672" y="1195"/>
                  <a:pt x="16641" y="1193"/>
                  <a:pt x="16604" y="1196"/>
                </a:cubicBezTo>
                <a:cubicBezTo>
                  <a:pt x="16599" y="1197"/>
                  <a:pt x="16593" y="1197"/>
                  <a:pt x="16590" y="1199"/>
                </a:cubicBezTo>
                <a:cubicBezTo>
                  <a:pt x="16582" y="1204"/>
                  <a:pt x="16571" y="1209"/>
                  <a:pt x="16568" y="1217"/>
                </a:cubicBezTo>
                <a:cubicBezTo>
                  <a:pt x="16564" y="1225"/>
                  <a:pt x="16561" y="1235"/>
                  <a:pt x="16558" y="1244"/>
                </a:cubicBezTo>
                <a:cubicBezTo>
                  <a:pt x="16602" y="1231"/>
                  <a:pt x="16647" y="1219"/>
                  <a:pt x="16692" y="1207"/>
                </a:cubicBezTo>
                <a:close/>
                <a:moveTo>
                  <a:pt x="16315" y="667"/>
                </a:moveTo>
                <a:cubicBezTo>
                  <a:pt x="16288" y="662"/>
                  <a:pt x="16262" y="654"/>
                  <a:pt x="16235" y="643"/>
                </a:cubicBezTo>
                <a:cubicBezTo>
                  <a:pt x="16229" y="640"/>
                  <a:pt x="16223" y="638"/>
                  <a:pt x="16217" y="637"/>
                </a:cubicBezTo>
                <a:cubicBezTo>
                  <a:pt x="15807" y="756"/>
                  <a:pt x="15406" y="898"/>
                  <a:pt x="15017" y="1061"/>
                </a:cubicBezTo>
                <a:cubicBezTo>
                  <a:pt x="15021" y="1079"/>
                  <a:pt x="15027" y="1097"/>
                  <a:pt x="15035" y="1115"/>
                </a:cubicBezTo>
                <a:cubicBezTo>
                  <a:pt x="15449" y="941"/>
                  <a:pt x="15877" y="791"/>
                  <a:pt x="16315" y="667"/>
                </a:cubicBezTo>
                <a:close/>
                <a:moveTo>
                  <a:pt x="16278" y="619"/>
                </a:moveTo>
                <a:cubicBezTo>
                  <a:pt x="16290" y="622"/>
                  <a:pt x="16301" y="625"/>
                  <a:pt x="16312" y="628"/>
                </a:cubicBezTo>
                <a:cubicBezTo>
                  <a:pt x="16367" y="647"/>
                  <a:pt x="16417" y="625"/>
                  <a:pt x="16463" y="597"/>
                </a:cubicBezTo>
                <a:cubicBezTo>
                  <a:pt x="16468" y="594"/>
                  <a:pt x="16472" y="578"/>
                  <a:pt x="16469" y="572"/>
                </a:cubicBezTo>
                <a:lnTo>
                  <a:pt x="16466" y="567"/>
                </a:lnTo>
                <a:cubicBezTo>
                  <a:pt x="16403" y="584"/>
                  <a:pt x="16341" y="601"/>
                  <a:pt x="16278" y="619"/>
                </a:cubicBezTo>
                <a:close/>
                <a:moveTo>
                  <a:pt x="14408" y="712"/>
                </a:moveTo>
                <a:cubicBezTo>
                  <a:pt x="14404" y="711"/>
                  <a:pt x="14400" y="711"/>
                  <a:pt x="14396" y="711"/>
                </a:cubicBezTo>
                <a:cubicBezTo>
                  <a:pt x="14372" y="717"/>
                  <a:pt x="14347" y="720"/>
                  <a:pt x="14326" y="730"/>
                </a:cubicBezTo>
                <a:cubicBezTo>
                  <a:pt x="14281" y="751"/>
                  <a:pt x="14234" y="755"/>
                  <a:pt x="14186" y="762"/>
                </a:cubicBezTo>
                <a:cubicBezTo>
                  <a:pt x="14179" y="763"/>
                  <a:pt x="14172" y="764"/>
                  <a:pt x="14165" y="765"/>
                </a:cubicBezTo>
                <a:cubicBezTo>
                  <a:pt x="14090" y="802"/>
                  <a:pt x="14016" y="839"/>
                  <a:pt x="13942" y="876"/>
                </a:cubicBezTo>
                <a:cubicBezTo>
                  <a:pt x="13941" y="879"/>
                  <a:pt x="13938" y="883"/>
                  <a:pt x="13935" y="884"/>
                </a:cubicBezTo>
                <a:cubicBezTo>
                  <a:pt x="13933" y="884"/>
                  <a:pt x="13931" y="884"/>
                  <a:pt x="13929" y="883"/>
                </a:cubicBezTo>
                <a:cubicBezTo>
                  <a:pt x="13872" y="912"/>
                  <a:pt x="13815" y="942"/>
                  <a:pt x="13759" y="972"/>
                </a:cubicBezTo>
                <a:cubicBezTo>
                  <a:pt x="13758" y="991"/>
                  <a:pt x="13756" y="1010"/>
                  <a:pt x="13749" y="1025"/>
                </a:cubicBezTo>
                <a:cubicBezTo>
                  <a:pt x="13744" y="1035"/>
                  <a:pt x="13737" y="1044"/>
                  <a:pt x="13730" y="1052"/>
                </a:cubicBezTo>
                <a:cubicBezTo>
                  <a:pt x="13951" y="932"/>
                  <a:pt x="14178" y="818"/>
                  <a:pt x="14408" y="712"/>
                </a:cubicBezTo>
                <a:close/>
                <a:moveTo>
                  <a:pt x="33437" y="14892"/>
                </a:moveTo>
                <a:lnTo>
                  <a:pt x="33442" y="14893"/>
                </a:lnTo>
                <a:lnTo>
                  <a:pt x="33439" y="14885"/>
                </a:lnTo>
                <a:lnTo>
                  <a:pt x="33438" y="14887"/>
                </a:lnTo>
                <a:lnTo>
                  <a:pt x="33437" y="14892"/>
                </a:lnTo>
                <a:close/>
                <a:moveTo>
                  <a:pt x="17767" y="8000"/>
                </a:moveTo>
                <a:cubicBezTo>
                  <a:pt x="17764" y="7999"/>
                  <a:pt x="17758" y="7999"/>
                  <a:pt x="17756" y="8002"/>
                </a:cubicBezTo>
                <a:cubicBezTo>
                  <a:pt x="17749" y="8009"/>
                  <a:pt x="17752" y="8014"/>
                  <a:pt x="17763" y="8015"/>
                </a:cubicBezTo>
                <a:cubicBezTo>
                  <a:pt x="17766" y="8015"/>
                  <a:pt x="17770" y="8011"/>
                  <a:pt x="17773" y="8009"/>
                </a:cubicBezTo>
                <a:cubicBezTo>
                  <a:pt x="17771" y="8006"/>
                  <a:pt x="17770" y="8001"/>
                  <a:pt x="17767" y="8000"/>
                </a:cubicBezTo>
                <a:close/>
                <a:moveTo>
                  <a:pt x="38469" y="17641"/>
                </a:moveTo>
                <a:cubicBezTo>
                  <a:pt x="38476" y="17640"/>
                  <a:pt x="38483" y="17636"/>
                  <a:pt x="38490" y="17633"/>
                </a:cubicBezTo>
                <a:cubicBezTo>
                  <a:pt x="38488" y="17630"/>
                  <a:pt x="38486" y="17625"/>
                  <a:pt x="38482" y="17623"/>
                </a:cubicBezTo>
                <a:cubicBezTo>
                  <a:pt x="38479" y="17622"/>
                  <a:pt x="38476" y="17621"/>
                  <a:pt x="38473" y="17621"/>
                </a:cubicBezTo>
                <a:lnTo>
                  <a:pt x="38467" y="17640"/>
                </a:lnTo>
                <a:cubicBezTo>
                  <a:pt x="38468" y="17641"/>
                  <a:pt x="38468" y="17641"/>
                  <a:pt x="38469" y="17641"/>
                </a:cubicBezTo>
                <a:close/>
                <a:moveTo>
                  <a:pt x="32878" y="14564"/>
                </a:moveTo>
                <a:cubicBezTo>
                  <a:pt x="32877" y="14564"/>
                  <a:pt x="32877" y="14564"/>
                  <a:pt x="32876" y="14564"/>
                </a:cubicBezTo>
                <a:lnTo>
                  <a:pt x="32873" y="14576"/>
                </a:lnTo>
                <a:cubicBezTo>
                  <a:pt x="32874" y="14576"/>
                  <a:pt x="32875" y="14576"/>
                  <a:pt x="32876" y="14576"/>
                </a:cubicBezTo>
                <a:cubicBezTo>
                  <a:pt x="32880" y="14577"/>
                  <a:pt x="32884" y="14574"/>
                  <a:pt x="32888" y="14572"/>
                </a:cubicBezTo>
                <a:cubicBezTo>
                  <a:pt x="32884" y="14569"/>
                  <a:pt x="32881" y="14565"/>
                  <a:pt x="32878" y="14564"/>
                </a:cubicBezTo>
                <a:close/>
                <a:moveTo>
                  <a:pt x="17858" y="7945"/>
                </a:moveTo>
                <a:cubicBezTo>
                  <a:pt x="17859" y="7957"/>
                  <a:pt x="17859" y="7969"/>
                  <a:pt x="17866" y="7978"/>
                </a:cubicBezTo>
                <a:cubicBezTo>
                  <a:pt x="17875" y="7990"/>
                  <a:pt x="17882" y="8004"/>
                  <a:pt x="17893" y="8012"/>
                </a:cubicBezTo>
                <a:lnTo>
                  <a:pt x="17895" y="8015"/>
                </a:lnTo>
                <a:cubicBezTo>
                  <a:pt x="17972" y="7982"/>
                  <a:pt x="18050" y="7952"/>
                  <a:pt x="18129" y="7924"/>
                </a:cubicBezTo>
                <a:cubicBezTo>
                  <a:pt x="18110" y="7905"/>
                  <a:pt x="18097" y="7882"/>
                  <a:pt x="18087" y="7855"/>
                </a:cubicBezTo>
                <a:cubicBezTo>
                  <a:pt x="18009" y="7883"/>
                  <a:pt x="17933" y="7913"/>
                  <a:pt x="17858" y="7945"/>
                </a:cubicBezTo>
                <a:close/>
                <a:moveTo>
                  <a:pt x="17828" y="8673"/>
                </a:moveTo>
                <a:cubicBezTo>
                  <a:pt x="17858" y="8673"/>
                  <a:pt x="17883" y="8660"/>
                  <a:pt x="17904" y="8633"/>
                </a:cubicBezTo>
                <a:cubicBezTo>
                  <a:pt x="17879" y="8646"/>
                  <a:pt x="17853" y="8660"/>
                  <a:pt x="17828" y="8673"/>
                </a:cubicBezTo>
                <a:close/>
                <a:moveTo>
                  <a:pt x="17948" y="8611"/>
                </a:moveTo>
                <a:cubicBezTo>
                  <a:pt x="17953" y="8611"/>
                  <a:pt x="17957" y="8611"/>
                  <a:pt x="17961" y="8611"/>
                </a:cubicBezTo>
                <a:cubicBezTo>
                  <a:pt x="18005" y="8615"/>
                  <a:pt x="18049" y="8614"/>
                  <a:pt x="18091" y="8606"/>
                </a:cubicBezTo>
                <a:cubicBezTo>
                  <a:pt x="18198" y="8559"/>
                  <a:pt x="18307" y="8517"/>
                  <a:pt x="18419" y="8481"/>
                </a:cubicBezTo>
                <a:cubicBezTo>
                  <a:pt x="18418" y="8476"/>
                  <a:pt x="18415" y="8472"/>
                  <a:pt x="18411" y="8469"/>
                </a:cubicBezTo>
                <a:cubicBezTo>
                  <a:pt x="18403" y="8463"/>
                  <a:pt x="18394" y="8460"/>
                  <a:pt x="18386" y="8455"/>
                </a:cubicBezTo>
                <a:cubicBezTo>
                  <a:pt x="18378" y="8449"/>
                  <a:pt x="18373" y="8444"/>
                  <a:pt x="18371" y="8438"/>
                </a:cubicBezTo>
                <a:cubicBezTo>
                  <a:pt x="18225" y="8486"/>
                  <a:pt x="18084" y="8544"/>
                  <a:pt x="17948" y="8611"/>
                </a:cubicBezTo>
                <a:close/>
                <a:moveTo>
                  <a:pt x="17883" y="7329"/>
                </a:moveTo>
                <a:cubicBezTo>
                  <a:pt x="17887" y="7324"/>
                  <a:pt x="17890" y="7320"/>
                  <a:pt x="17893" y="7315"/>
                </a:cubicBezTo>
                <a:cubicBezTo>
                  <a:pt x="17898" y="7308"/>
                  <a:pt x="17897" y="7297"/>
                  <a:pt x="17897" y="7288"/>
                </a:cubicBezTo>
                <a:cubicBezTo>
                  <a:pt x="17897" y="7281"/>
                  <a:pt x="17891" y="7274"/>
                  <a:pt x="17883" y="7269"/>
                </a:cubicBezTo>
                <a:cubicBezTo>
                  <a:pt x="17815" y="7293"/>
                  <a:pt x="17748" y="7319"/>
                  <a:pt x="17682" y="7346"/>
                </a:cubicBezTo>
                <a:cubicBezTo>
                  <a:pt x="17668" y="7372"/>
                  <a:pt x="17654" y="7398"/>
                  <a:pt x="17640" y="7424"/>
                </a:cubicBezTo>
                <a:cubicBezTo>
                  <a:pt x="17720" y="7390"/>
                  <a:pt x="17801" y="7358"/>
                  <a:pt x="17883" y="7329"/>
                </a:cubicBezTo>
                <a:close/>
                <a:moveTo>
                  <a:pt x="17600" y="7441"/>
                </a:moveTo>
                <a:cubicBezTo>
                  <a:pt x="17586" y="7443"/>
                  <a:pt x="17576" y="7448"/>
                  <a:pt x="17571" y="7454"/>
                </a:cubicBezTo>
                <a:cubicBezTo>
                  <a:pt x="17581" y="7450"/>
                  <a:pt x="17591" y="7446"/>
                  <a:pt x="17600" y="7441"/>
                </a:cubicBezTo>
                <a:close/>
                <a:moveTo>
                  <a:pt x="25207" y="2555"/>
                </a:moveTo>
                <a:cubicBezTo>
                  <a:pt x="25206" y="2551"/>
                  <a:pt x="25206" y="2546"/>
                  <a:pt x="25204" y="2544"/>
                </a:cubicBezTo>
                <a:cubicBezTo>
                  <a:pt x="25200" y="2542"/>
                  <a:pt x="25193" y="2540"/>
                  <a:pt x="25191" y="2542"/>
                </a:cubicBezTo>
                <a:cubicBezTo>
                  <a:pt x="25179" y="2549"/>
                  <a:pt x="25181" y="2556"/>
                  <a:pt x="25194" y="2559"/>
                </a:cubicBezTo>
                <a:cubicBezTo>
                  <a:pt x="25198" y="2560"/>
                  <a:pt x="25203" y="2556"/>
                  <a:pt x="25207" y="2555"/>
                </a:cubicBezTo>
                <a:close/>
                <a:moveTo>
                  <a:pt x="21177" y="10608"/>
                </a:moveTo>
                <a:lnTo>
                  <a:pt x="21178" y="10600"/>
                </a:lnTo>
                <a:lnTo>
                  <a:pt x="21168" y="10604"/>
                </a:lnTo>
                <a:lnTo>
                  <a:pt x="21177" y="10608"/>
                </a:lnTo>
                <a:close/>
                <a:moveTo>
                  <a:pt x="13412" y="4228"/>
                </a:moveTo>
                <a:cubicBezTo>
                  <a:pt x="13412" y="4219"/>
                  <a:pt x="13412" y="4210"/>
                  <a:pt x="13412" y="4202"/>
                </a:cubicBezTo>
                <a:cubicBezTo>
                  <a:pt x="13414" y="4202"/>
                  <a:pt x="13415" y="4202"/>
                  <a:pt x="13416" y="4202"/>
                </a:cubicBezTo>
                <a:lnTo>
                  <a:pt x="13412" y="4198"/>
                </a:lnTo>
                <a:cubicBezTo>
                  <a:pt x="13421" y="4202"/>
                  <a:pt x="13435" y="4204"/>
                  <a:pt x="13436" y="4210"/>
                </a:cubicBezTo>
                <a:cubicBezTo>
                  <a:pt x="13441" y="4227"/>
                  <a:pt x="13423" y="4225"/>
                  <a:pt x="13414" y="4231"/>
                </a:cubicBezTo>
                <a:cubicBezTo>
                  <a:pt x="13415" y="4230"/>
                  <a:pt x="13415" y="4229"/>
                  <a:pt x="13416" y="4228"/>
                </a:cubicBezTo>
                <a:cubicBezTo>
                  <a:pt x="13415" y="4228"/>
                  <a:pt x="13414" y="4228"/>
                  <a:pt x="13412" y="4228"/>
                </a:cubicBezTo>
                <a:close/>
                <a:moveTo>
                  <a:pt x="8753" y="3793"/>
                </a:moveTo>
                <a:cubicBezTo>
                  <a:pt x="8745" y="3782"/>
                  <a:pt x="8736" y="3771"/>
                  <a:pt x="8726" y="3762"/>
                </a:cubicBezTo>
                <a:cubicBezTo>
                  <a:pt x="8722" y="3758"/>
                  <a:pt x="8718" y="3754"/>
                  <a:pt x="8715" y="3750"/>
                </a:cubicBezTo>
                <a:cubicBezTo>
                  <a:pt x="8679" y="3799"/>
                  <a:pt x="8643" y="3849"/>
                  <a:pt x="8607" y="3899"/>
                </a:cubicBezTo>
                <a:cubicBezTo>
                  <a:pt x="8608" y="3899"/>
                  <a:pt x="8609" y="3900"/>
                  <a:pt x="8610" y="3902"/>
                </a:cubicBezTo>
                <a:cubicBezTo>
                  <a:pt x="8622" y="3915"/>
                  <a:pt x="8638" y="3923"/>
                  <a:pt x="8653" y="3932"/>
                </a:cubicBezTo>
                <a:cubicBezTo>
                  <a:pt x="8686" y="3885"/>
                  <a:pt x="8719" y="3839"/>
                  <a:pt x="8753" y="3793"/>
                </a:cubicBezTo>
                <a:close/>
                <a:moveTo>
                  <a:pt x="8855" y="2659"/>
                </a:moveTo>
                <a:cubicBezTo>
                  <a:pt x="8847" y="2657"/>
                  <a:pt x="8840" y="2655"/>
                  <a:pt x="8832" y="2654"/>
                </a:cubicBezTo>
                <a:cubicBezTo>
                  <a:pt x="8812" y="2650"/>
                  <a:pt x="8795" y="2655"/>
                  <a:pt x="8779" y="2664"/>
                </a:cubicBezTo>
                <a:cubicBezTo>
                  <a:pt x="8762" y="2684"/>
                  <a:pt x="8745" y="2704"/>
                  <a:pt x="8728" y="2725"/>
                </a:cubicBezTo>
                <a:cubicBezTo>
                  <a:pt x="8728" y="2735"/>
                  <a:pt x="8731" y="2746"/>
                  <a:pt x="8733" y="2758"/>
                </a:cubicBezTo>
                <a:cubicBezTo>
                  <a:pt x="8736" y="2771"/>
                  <a:pt x="8738" y="2784"/>
                  <a:pt x="8739" y="2798"/>
                </a:cubicBezTo>
                <a:cubicBezTo>
                  <a:pt x="8778" y="2751"/>
                  <a:pt x="8816" y="2705"/>
                  <a:pt x="8855" y="2659"/>
                </a:cubicBezTo>
                <a:close/>
                <a:moveTo>
                  <a:pt x="8725" y="2816"/>
                </a:moveTo>
                <a:cubicBezTo>
                  <a:pt x="8716" y="2799"/>
                  <a:pt x="8703" y="2787"/>
                  <a:pt x="8683" y="2781"/>
                </a:cubicBezTo>
                <a:lnTo>
                  <a:pt x="8682" y="2780"/>
                </a:lnTo>
                <a:cubicBezTo>
                  <a:pt x="8597" y="2884"/>
                  <a:pt x="8514" y="2989"/>
                  <a:pt x="8432" y="3095"/>
                </a:cubicBezTo>
                <a:cubicBezTo>
                  <a:pt x="8421" y="3133"/>
                  <a:pt x="8415" y="3173"/>
                  <a:pt x="8400" y="3210"/>
                </a:cubicBezTo>
                <a:cubicBezTo>
                  <a:pt x="8398" y="3214"/>
                  <a:pt x="8397" y="3219"/>
                  <a:pt x="8395" y="3223"/>
                </a:cubicBezTo>
                <a:cubicBezTo>
                  <a:pt x="8393" y="3228"/>
                  <a:pt x="8390" y="3232"/>
                  <a:pt x="8388" y="3236"/>
                </a:cubicBezTo>
                <a:cubicBezTo>
                  <a:pt x="8383" y="3249"/>
                  <a:pt x="8365" y="3257"/>
                  <a:pt x="8352" y="3252"/>
                </a:cubicBezTo>
                <a:cubicBezTo>
                  <a:pt x="8343" y="3249"/>
                  <a:pt x="8333" y="3238"/>
                  <a:pt x="8330" y="3228"/>
                </a:cubicBezTo>
                <a:cubicBezTo>
                  <a:pt x="8133" y="3490"/>
                  <a:pt x="7944" y="3759"/>
                  <a:pt x="7766" y="4035"/>
                </a:cubicBezTo>
                <a:cubicBezTo>
                  <a:pt x="7768" y="4033"/>
                  <a:pt x="7771" y="4032"/>
                  <a:pt x="7774" y="4031"/>
                </a:cubicBezTo>
                <a:cubicBezTo>
                  <a:pt x="7796" y="4020"/>
                  <a:pt x="7818" y="4009"/>
                  <a:pt x="7839" y="3998"/>
                </a:cubicBezTo>
                <a:cubicBezTo>
                  <a:pt x="7847" y="3994"/>
                  <a:pt x="7855" y="3990"/>
                  <a:pt x="7863" y="3987"/>
                </a:cubicBezTo>
                <a:cubicBezTo>
                  <a:pt x="8130" y="3581"/>
                  <a:pt x="8418" y="3190"/>
                  <a:pt x="8725" y="2816"/>
                </a:cubicBezTo>
                <a:close/>
                <a:moveTo>
                  <a:pt x="7955" y="2788"/>
                </a:moveTo>
                <a:cubicBezTo>
                  <a:pt x="7950" y="2784"/>
                  <a:pt x="7955" y="2775"/>
                  <a:pt x="7968" y="2756"/>
                </a:cubicBezTo>
                <a:cubicBezTo>
                  <a:pt x="7991" y="2725"/>
                  <a:pt x="8013" y="2693"/>
                  <a:pt x="8034" y="2661"/>
                </a:cubicBezTo>
                <a:cubicBezTo>
                  <a:pt x="8044" y="2644"/>
                  <a:pt x="8041" y="2621"/>
                  <a:pt x="8029" y="2602"/>
                </a:cubicBezTo>
                <a:cubicBezTo>
                  <a:pt x="7836" y="2846"/>
                  <a:pt x="7651" y="3097"/>
                  <a:pt x="7474" y="3354"/>
                </a:cubicBezTo>
                <a:cubicBezTo>
                  <a:pt x="7495" y="3358"/>
                  <a:pt x="7516" y="3361"/>
                  <a:pt x="7537" y="3362"/>
                </a:cubicBezTo>
                <a:cubicBezTo>
                  <a:pt x="7671" y="3167"/>
                  <a:pt x="7811" y="2976"/>
                  <a:pt x="7955" y="2788"/>
                </a:cubicBezTo>
                <a:close/>
                <a:moveTo>
                  <a:pt x="7695" y="2116"/>
                </a:moveTo>
                <a:cubicBezTo>
                  <a:pt x="7682" y="2099"/>
                  <a:pt x="7668" y="2087"/>
                  <a:pt x="7652" y="2080"/>
                </a:cubicBezTo>
                <a:cubicBezTo>
                  <a:pt x="7416" y="2372"/>
                  <a:pt x="7190" y="2674"/>
                  <a:pt x="6976" y="2984"/>
                </a:cubicBezTo>
                <a:cubicBezTo>
                  <a:pt x="7003" y="2975"/>
                  <a:pt x="7028" y="2963"/>
                  <a:pt x="7053" y="2949"/>
                </a:cubicBezTo>
                <a:cubicBezTo>
                  <a:pt x="7053" y="2948"/>
                  <a:pt x="7052" y="2947"/>
                  <a:pt x="7051" y="2946"/>
                </a:cubicBezTo>
                <a:lnTo>
                  <a:pt x="7058" y="2942"/>
                </a:lnTo>
                <a:lnTo>
                  <a:pt x="7054" y="2949"/>
                </a:lnTo>
                <a:cubicBezTo>
                  <a:pt x="7054" y="2949"/>
                  <a:pt x="7053" y="2949"/>
                  <a:pt x="7053" y="2949"/>
                </a:cubicBezTo>
                <a:cubicBezTo>
                  <a:pt x="7056" y="2952"/>
                  <a:pt x="7059" y="2955"/>
                  <a:pt x="7061" y="2958"/>
                </a:cubicBezTo>
                <a:cubicBezTo>
                  <a:pt x="7263" y="2670"/>
                  <a:pt x="7474" y="2389"/>
                  <a:pt x="7695" y="2116"/>
                </a:cubicBezTo>
                <a:close/>
                <a:moveTo>
                  <a:pt x="7479" y="3447"/>
                </a:moveTo>
                <a:lnTo>
                  <a:pt x="7476" y="3446"/>
                </a:lnTo>
                <a:cubicBezTo>
                  <a:pt x="7455" y="3444"/>
                  <a:pt x="7434" y="3443"/>
                  <a:pt x="7413" y="3442"/>
                </a:cubicBezTo>
                <a:cubicBezTo>
                  <a:pt x="7353" y="3531"/>
                  <a:pt x="7295" y="3620"/>
                  <a:pt x="7237" y="3709"/>
                </a:cubicBezTo>
                <a:cubicBezTo>
                  <a:pt x="7249" y="3722"/>
                  <a:pt x="7265" y="3732"/>
                  <a:pt x="7284" y="3740"/>
                </a:cubicBezTo>
                <a:cubicBezTo>
                  <a:pt x="7348" y="3642"/>
                  <a:pt x="7413" y="3544"/>
                  <a:pt x="7479" y="3447"/>
                </a:cubicBezTo>
                <a:close/>
                <a:moveTo>
                  <a:pt x="8450" y="4125"/>
                </a:moveTo>
                <a:cubicBezTo>
                  <a:pt x="8470" y="4124"/>
                  <a:pt x="8491" y="4121"/>
                  <a:pt x="8511" y="4115"/>
                </a:cubicBezTo>
                <a:cubicBezTo>
                  <a:pt x="8518" y="4113"/>
                  <a:pt x="8524" y="4110"/>
                  <a:pt x="8530" y="4107"/>
                </a:cubicBezTo>
                <a:cubicBezTo>
                  <a:pt x="8543" y="4089"/>
                  <a:pt x="8555" y="4071"/>
                  <a:pt x="8568" y="4052"/>
                </a:cubicBezTo>
                <a:cubicBezTo>
                  <a:pt x="8575" y="4022"/>
                  <a:pt x="8576" y="3991"/>
                  <a:pt x="8562" y="3963"/>
                </a:cubicBezTo>
                <a:cubicBezTo>
                  <a:pt x="8524" y="4017"/>
                  <a:pt x="8487" y="4071"/>
                  <a:pt x="8450" y="4125"/>
                </a:cubicBezTo>
                <a:close/>
                <a:moveTo>
                  <a:pt x="30040" y="1777"/>
                </a:moveTo>
                <a:cubicBezTo>
                  <a:pt x="30040" y="1778"/>
                  <a:pt x="30041" y="1779"/>
                  <a:pt x="30041" y="1780"/>
                </a:cubicBezTo>
                <a:cubicBezTo>
                  <a:pt x="30042" y="1780"/>
                  <a:pt x="30043" y="1780"/>
                  <a:pt x="30044" y="1779"/>
                </a:cubicBezTo>
                <a:cubicBezTo>
                  <a:pt x="30053" y="1812"/>
                  <a:pt x="30078" y="1817"/>
                  <a:pt x="30107" y="1814"/>
                </a:cubicBezTo>
                <a:cubicBezTo>
                  <a:pt x="30107" y="1814"/>
                  <a:pt x="30108" y="1813"/>
                  <a:pt x="30108" y="1813"/>
                </a:cubicBezTo>
                <a:cubicBezTo>
                  <a:pt x="30097" y="1800"/>
                  <a:pt x="30085" y="1788"/>
                  <a:pt x="30074" y="1776"/>
                </a:cubicBezTo>
                <a:cubicBezTo>
                  <a:pt x="30064" y="1775"/>
                  <a:pt x="30054" y="1777"/>
                  <a:pt x="30044" y="1779"/>
                </a:cubicBezTo>
                <a:cubicBezTo>
                  <a:pt x="30044" y="1778"/>
                  <a:pt x="30043" y="1778"/>
                  <a:pt x="30043" y="1777"/>
                </a:cubicBezTo>
                <a:cubicBezTo>
                  <a:pt x="30042" y="1777"/>
                  <a:pt x="30041" y="1777"/>
                  <a:pt x="30040" y="1777"/>
                </a:cubicBezTo>
                <a:cubicBezTo>
                  <a:pt x="30041" y="1768"/>
                  <a:pt x="30038" y="1760"/>
                  <a:pt x="30028" y="1757"/>
                </a:cubicBezTo>
                <a:cubicBezTo>
                  <a:pt x="30017" y="1752"/>
                  <a:pt x="30008" y="1756"/>
                  <a:pt x="30006" y="1768"/>
                </a:cubicBezTo>
                <a:cubicBezTo>
                  <a:pt x="30006" y="1770"/>
                  <a:pt x="30012" y="1777"/>
                  <a:pt x="30015" y="1778"/>
                </a:cubicBezTo>
                <a:cubicBezTo>
                  <a:pt x="30024" y="1779"/>
                  <a:pt x="30032" y="1778"/>
                  <a:pt x="30040" y="1777"/>
                </a:cubicBezTo>
                <a:close/>
                <a:moveTo>
                  <a:pt x="11327" y="1867"/>
                </a:moveTo>
                <a:cubicBezTo>
                  <a:pt x="11327" y="1875"/>
                  <a:pt x="11327" y="1882"/>
                  <a:pt x="11326" y="1889"/>
                </a:cubicBezTo>
                <a:cubicBezTo>
                  <a:pt x="11322" y="1912"/>
                  <a:pt x="11317" y="1936"/>
                  <a:pt x="11297" y="1953"/>
                </a:cubicBezTo>
                <a:cubicBezTo>
                  <a:pt x="11293" y="1955"/>
                  <a:pt x="11288" y="1957"/>
                  <a:pt x="11284" y="1956"/>
                </a:cubicBezTo>
                <a:cubicBezTo>
                  <a:pt x="11280" y="1956"/>
                  <a:pt x="11272" y="1954"/>
                  <a:pt x="11272" y="1952"/>
                </a:cubicBezTo>
                <a:cubicBezTo>
                  <a:pt x="11270" y="1941"/>
                  <a:pt x="11268" y="1930"/>
                  <a:pt x="11266" y="1918"/>
                </a:cubicBezTo>
                <a:cubicBezTo>
                  <a:pt x="11121" y="2040"/>
                  <a:pt x="10980" y="2166"/>
                  <a:pt x="10841" y="2294"/>
                </a:cubicBezTo>
                <a:cubicBezTo>
                  <a:pt x="10846" y="2296"/>
                  <a:pt x="10852" y="2299"/>
                  <a:pt x="10857" y="2301"/>
                </a:cubicBezTo>
                <a:cubicBezTo>
                  <a:pt x="10871" y="2306"/>
                  <a:pt x="10885" y="2311"/>
                  <a:pt x="10899" y="2317"/>
                </a:cubicBezTo>
                <a:cubicBezTo>
                  <a:pt x="11759" y="1525"/>
                  <a:pt x="12730" y="852"/>
                  <a:pt x="13787" y="323"/>
                </a:cubicBezTo>
                <a:cubicBezTo>
                  <a:pt x="13762" y="319"/>
                  <a:pt x="13741" y="323"/>
                  <a:pt x="13718" y="336"/>
                </a:cubicBezTo>
                <a:cubicBezTo>
                  <a:pt x="13709" y="341"/>
                  <a:pt x="13698" y="343"/>
                  <a:pt x="13687" y="346"/>
                </a:cubicBezTo>
                <a:cubicBezTo>
                  <a:pt x="13685" y="348"/>
                  <a:pt x="13683" y="350"/>
                  <a:pt x="13681" y="352"/>
                </a:cubicBezTo>
                <a:cubicBezTo>
                  <a:pt x="13678" y="353"/>
                  <a:pt x="13675" y="353"/>
                  <a:pt x="13673" y="353"/>
                </a:cubicBezTo>
                <a:cubicBezTo>
                  <a:pt x="13669" y="358"/>
                  <a:pt x="13665" y="362"/>
                  <a:pt x="13661" y="366"/>
                </a:cubicBezTo>
                <a:cubicBezTo>
                  <a:pt x="13659" y="368"/>
                  <a:pt x="13654" y="365"/>
                  <a:pt x="13651" y="363"/>
                </a:cubicBezTo>
                <a:cubicBezTo>
                  <a:pt x="13655" y="353"/>
                  <a:pt x="13664" y="353"/>
                  <a:pt x="13673" y="353"/>
                </a:cubicBezTo>
                <a:cubicBezTo>
                  <a:pt x="13674" y="351"/>
                  <a:pt x="13676" y="350"/>
                  <a:pt x="13677" y="348"/>
                </a:cubicBezTo>
                <a:cubicBezTo>
                  <a:pt x="13680" y="347"/>
                  <a:pt x="13684" y="346"/>
                  <a:pt x="13687" y="346"/>
                </a:cubicBezTo>
                <a:cubicBezTo>
                  <a:pt x="13701" y="330"/>
                  <a:pt x="13715" y="314"/>
                  <a:pt x="13731" y="300"/>
                </a:cubicBezTo>
                <a:cubicBezTo>
                  <a:pt x="13739" y="292"/>
                  <a:pt x="13745" y="286"/>
                  <a:pt x="13747" y="280"/>
                </a:cubicBezTo>
                <a:cubicBezTo>
                  <a:pt x="13326" y="491"/>
                  <a:pt x="12919" y="725"/>
                  <a:pt x="12527" y="981"/>
                </a:cubicBezTo>
                <a:cubicBezTo>
                  <a:pt x="12529" y="982"/>
                  <a:pt x="12531" y="984"/>
                  <a:pt x="12533" y="986"/>
                </a:cubicBezTo>
                <a:cubicBezTo>
                  <a:pt x="12535" y="987"/>
                  <a:pt x="12537" y="987"/>
                  <a:pt x="12540" y="987"/>
                </a:cubicBezTo>
                <a:lnTo>
                  <a:pt x="12542" y="994"/>
                </a:lnTo>
                <a:lnTo>
                  <a:pt x="12537" y="990"/>
                </a:lnTo>
                <a:cubicBezTo>
                  <a:pt x="12536" y="988"/>
                  <a:pt x="12534" y="988"/>
                  <a:pt x="12533" y="986"/>
                </a:cubicBezTo>
                <a:lnTo>
                  <a:pt x="12519" y="986"/>
                </a:lnTo>
                <a:cubicBezTo>
                  <a:pt x="12236" y="1170"/>
                  <a:pt x="11962" y="1366"/>
                  <a:pt x="11695" y="1572"/>
                </a:cubicBezTo>
                <a:cubicBezTo>
                  <a:pt x="11694" y="1573"/>
                  <a:pt x="11692" y="1575"/>
                  <a:pt x="11691" y="1576"/>
                </a:cubicBezTo>
                <a:cubicBezTo>
                  <a:pt x="11689" y="1577"/>
                  <a:pt x="11688" y="1578"/>
                  <a:pt x="11687" y="1578"/>
                </a:cubicBezTo>
                <a:cubicBezTo>
                  <a:pt x="11565" y="1672"/>
                  <a:pt x="11445" y="1769"/>
                  <a:pt x="11327" y="1867"/>
                </a:cubicBezTo>
                <a:close/>
                <a:moveTo>
                  <a:pt x="11546" y="2495"/>
                </a:moveTo>
                <a:lnTo>
                  <a:pt x="11570" y="2488"/>
                </a:lnTo>
                <a:cubicBezTo>
                  <a:pt x="11593" y="2482"/>
                  <a:pt x="11612" y="2465"/>
                  <a:pt x="11638" y="2468"/>
                </a:cubicBezTo>
                <a:cubicBezTo>
                  <a:pt x="11648" y="2469"/>
                  <a:pt x="11656" y="2469"/>
                  <a:pt x="11665" y="2467"/>
                </a:cubicBezTo>
                <a:cubicBezTo>
                  <a:pt x="11699" y="2438"/>
                  <a:pt x="11733" y="2409"/>
                  <a:pt x="11768" y="2381"/>
                </a:cubicBezTo>
                <a:cubicBezTo>
                  <a:pt x="11781" y="2353"/>
                  <a:pt x="11778" y="2332"/>
                  <a:pt x="11760" y="2314"/>
                </a:cubicBezTo>
                <a:cubicBezTo>
                  <a:pt x="11688" y="2374"/>
                  <a:pt x="11617" y="2434"/>
                  <a:pt x="11546" y="2495"/>
                </a:cubicBezTo>
                <a:close/>
                <a:moveTo>
                  <a:pt x="13063" y="2"/>
                </a:moveTo>
                <a:cubicBezTo>
                  <a:pt x="13047" y="0"/>
                  <a:pt x="13029" y="3"/>
                  <a:pt x="13013" y="4"/>
                </a:cubicBezTo>
                <a:cubicBezTo>
                  <a:pt x="12995" y="5"/>
                  <a:pt x="12977" y="23"/>
                  <a:pt x="12975" y="41"/>
                </a:cubicBezTo>
                <a:lnTo>
                  <a:pt x="12974" y="51"/>
                </a:lnTo>
                <a:cubicBezTo>
                  <a:pt x="13003" y="34"/>
                  <a:pt x="13033" y="18"/>
                  <a:pt x="13063" y="2"/>
                </a:cubicBezTo>
                <a:close/>
                <a:moveTo>
                  <a:pt x="12925" y="78"/>
                </a:moveTo>
                <a:cubicBezTo>
                  <a:pt x="12919" y="72"/>
                  <a:pt x="12912" y="64"/>
                  <a:pt x="12906" y="65"/>
                </a:cubicBezTo>
                <a:cubicBezTo>
                  <a:pt x="12885" y="68"/>
                  <a:pt x="12870" y="62"/>
                  <a:pt x="12857" y="52"/>
                </a:cubicBezTo>
                <a:cubicBezTo>
                  <a:pt x="12457" y="281"/>
                  <a:pt x="12070" y="529"/>
                  <a:pt x="11697" y="796"/>
                </a:cubicBezTo>
                <a:cubicBezTo>
                  <a:pt x="11716" y="813"/>
                  <a:pt x="11737" y="820"/>
                  <a:pt x="11761" y="820"/>
                </a:cubicBezTo>
                <a:cubicBezTo>
                  <a:pt x="11776" y="809"/>
                  <a:pt x="11792" y="798"/>
                  <a:pt x="11807" y="787"/>
                </a:cubicBezTo>
                <a:cubicBezTo>
                  <a:pt x="11808" y="786"/>
                  <a:pt x="11808" y="785"/>
                  <a:pt x="11809" y="784"/>
                </a:cubicBezTo>
                <a:lnTo>
                  <a:pt x="11815" y="782"/>
                </a:lnTo>
                <a:cubicBezTo>
                  <a:pt x="12172" y="530"/>
                  <a:pt x="12543" y="295"/>
                  <a:pt x="12925" y="78"/>
                </a:cubicBezTo>
                <a:close/>
                <a:moveTo>
                  <a:pt x="11646" y="902"/>
                </a:moveTo>
                <a:cubicBezTo>
                  <a:pt x="11647" y="896"/>
                  <a:pt x="11647" y="889"/>
                  <a:pt x="11647" y="883"/>
                </a:cubicBezTo>
                <a:cubicBezTo>
                  <a:pt x="11647" y="865"/>
                  <a:pt x="11636" y="856"/>
                  <a:pt x="11624" y="849"/>
                </a:cubicBezTo>
                <a:cubicBezTo>
                  <a:pt x="11356" y="1044"/>
                  <a:pt x="11097" y="1248"/>
                  <a:pt x="10845" y="1461"/>
                </a:cubicBezTo>
                <a:lnTo>
                  <a:pt x="10843" y="1475"/>
                </a:lnTo>
                <a:cubicBezTo>
                  <a:pt x="10841" y="1497"/>
                  <a:pt x="10842" y="1516"/>
                  <a:pt x="10847" y="1534"/>
                </a:cubicBezTo>
                <a:cubicBezTo>
                  <a:pt x="11105" y="1314"/>
                  <a:pt x="11371" y="1103"/>
                  <a:pt x="11646" y="902"/>
                </a:cubicBezTo>
                <a:close/>
                <a:moveTo>
                  <a:pt x="33791" y="10574"/>
                </a:moveTo>
                <a:cubicBezTo>
                  <a:pt x="33792" y="10574"/>
                  <a:pt x="33793" y="10573"/>
                  <a:pt x="33794" y="10573"/>
                </a:cubicBezTo>
                <a:cubicBezTo>
                  <a:pt x="33812" y="10569"/>
                  <a:pt x="33829" y="10565"/>
                  <a:pt x="33847" y="10563"/>
                </a:cubicBezTo>
                <a:cubicBezTo>
                  <a:pt x="33842" y="10493"/>
                  <a:pt x="33837" y="10423"/>
                  <a:pt x="33831" y="10353"/>
                </a:cubicBezTo>
                <a:cubicBezTo>
                  <a:pt x="33824" y="10354"/>
                  <a:pt x="33817" y="10355"/>
                  <a:pt x="33810" y="10355"/>
                </a:cubicBezTo>
                <a:cubicBezTo>
                  <a:pt x="33797" y="10356"/>
                  <a:pt x="33786" y="10361"/>
                  <a:pt x="33775" y="10367"/>
                </a:cubicBezTo>
                <a:cubicBezTo>
                  <a:pt x="33781" y="10436"/>
                  <a:pt x="33786" y="10505"/>
                  <a:pt x="33791" y="10574"/>
                </a:cubicBezTo>
                <a:close/>
                <a:moveTo>
                  <a:pt x="33850" y="10610"/>
                </a:moveTo>
                <a:cubicBezTo>
                  <a:pt x="33842" y="10610"/>
                  <a:pt x="33833" y="10611"/>
                  <a:pt x="33826" y="10613"/>
                </a:cubicBezTo>
                <a:cubicBezTo>
                  <a:pt x="33814" y="10616"/>
                  <a:pt x="33803" y="10625"/>
                  <a:pt x="33795" y="10637"/>
                </a:cubicBezTo>
                <a:cubicBezTo>
                  <a:pt x="33797" y="10672"/>
                  <a:pt x="33799" y="10707"/>
                  <a:pt x="33801" y="10743"/>
                </a:cubicBezTo>
                <a:cubicBezTo>
                  <a:pt x="33804" y="10749"/>
                  <a:pt x="33807" y="10755"/>
                  <a:pt x="33810" y="10761"/>
                </a:cubicBezTo>
                <a:cubicBezTo>
                  <a:pt x="33812" y="10765"/>
                  <a:pt x="33816" y="10768"/>
                  <a:pt x="33819" y="10771"/>
                </a:cubicBezTo>
                <a:cubicBezTo>
                  <a:pt x="33830" y="10785"/>
                  <a:pt x="33846" y="10790"/>
                  <a:pt x="33860" y="10786"/>
                </a:cubicBezTo>
                <a:cubicBezTo>
                  <a:pt x="33857" y="10728"/>
                  <a:pt x="33854" y="10669"/>
                  <a:pt x="33850" y="10610"/>
                </a:cubicBezTo>
                <a:close/>
                <a:moveTo>
                  <a:pt x="34406" y="10472"/>
                </a:moveTo>
                <a:cubicBezTo>
                  <a:pt x="34427" y="10465"/>
                  <a:pt x="34441" y="10448"/>
                  <a:pt x="34459" y="10438"/>
                </a:cubicBezTo>
                <a:cubicBezTo>
                  <a:pt x="34444" y="10238"/>
                  <a:pt x="34426" y="10039"/>
                  <a:pt x="34404" y="9841"/>
                </a:cubicBezTo>
                <a:cubicBezTo>
                  <a:pt x="34396" y="9867"/>
                  <a:pt x="34385" y="9893"/>
                  <a:pt x="34368" y="9918"/>
                </a:cubicBezTo>
                <a:cubicBezTo>
                  <a:pt x="34364" y="9926"/>
                  <a:pt x="34361" y="9934"/>
                  <a:pt x="34359" y="9943"/>
                </a:cubicBezTo>
                <a:cubicBezTo>
                  <a:pt x="34378" y="10118"/>
                  <a:pt x="34393" y="10295"/>
                  <a:pt x="34406" y="10472"/>
                </a:cubicBezTo>
                <a:close/>
                <a:moveTo>
                  <a:pt x="10070" y="1317"/>
                </a:moveTo>
                <a:lnTo>
                  <a:pt x="10071" y="1317"/>
                </a:lnTo>
                <a:cubicBezTo>
                  <a:pt x="10087" y="1329"/>
                  <a:pt x="10101" y="1341"/>
                  <a:pt x="10112" y="1355"/>
                </a:cubicBezTo>
                <a:cubicBezTo>
                  <a:pt x="10197" y="1277"/>
                  <a:pt x="10284" y="1200"/>
                  <a:pt x="10371" y="1124"/>
                </a:cubicBezTo>
                <a:cubicBezTo>
                  <a:pt x="10369" y="1117"/>
                  <a:pt x="10370" y="1109"/>
                  <a:pt x="10374" y="1100"/>
                </a:cubicBezTo>
                <a:cubicBezTo>
                  <a:pt x="10377" y="1092"/>
                  <a:pt x="10377" y="1082"/>
                  <a:pt x="10378" y="1072"/>
                </a:cubicBezTo>
                <a:cubicBezTo>
                  <a:pt x="10378" y="1063"/>
                  <a:pt x="10377" y="1054"/>
                  <a:pt x="10376" y="1046"/>
                </a:cubicBezTo>
                <a:cubicBezTo>
                  <a:pt x="10273" y="1135"/>
                  <a:pt x="10171" y="1225"/>
                  <a:pt x="10070" y="1317"/>
                </a:cubicBezTo>
                <a:close/>
                <a:moveTo>
                  <a:pt x="33023" y="6688"/>
                </a:moveTo>
                <a:cubicBezTo>
                  <a:pt x="33022" y="6689"/>
                  <a:pt x="33029" y="6696"/>
                  <a:pt x="33031" y="6695"/>
                </a:cubicBezTo>
                <a:cubicBezTo>
                  <a:pt x="33036" y="6694"/>
                  <a:pt x="33039" y="6692"/>
                  <a:pt x="33041" y="6689"/>
                </a:cubicBezTo>
                <a:lnTo>
                  <a:pt x="33033" y="6667"/>
                </a:lnTo>
                <a:lnTo>
                  <a:pt x="33033" y="6667"/>
                </a:lnTo>
                <a:cubicBezTo>
                  <a:pt x="33029" y="6674"/>
                  <a:pt x="33025" y="6680"/>
                  <a:pt x="33023" y="6688"/>
                </a:cubicBezTo>
                <a:close/>
                <a:moveTo>
                  <a:pt x="2984" y="5266"/>
                </a:moveTo>
                <a:cubicBezTo>
                  <a:pt x="2988" y="5268"/>
                  <a:pt x="2993" y="5269"/>
                  <a:pt x="2998" y="5268"/>
                </a:cubicBezTo>
                <a:cubicBezTo>
                  <a:pt x="3002" y="5266"/>
                  <a:pt x="3005" y="5262"/>
                  <a:pt x="3008" y="5258"/>
                </a:cubicBezTo>
                <a:cubicBezTo>
                  <a:pt x="3010" y="5249"/>
                  <a:pt x="3004" y="5238"/>
                  <a:pt x="2997" y="5233"/>
                </a:cubicBezTo>
                <a:cubicBezTo>
                  <a:pt x="2993" y="5244"/>
                  <a:pt x="2989" y="5255"/>
                  <a:pt x="2984" y="5266"/>
                </a:cubicBezTo>
                <a:close/>
                <a:moveTo>
                  <a:pt x="22451" y="1243"/>
                </a:moveTo>
                <a:lnTo>
                  <a:pt x="22457" y="1253"/>
                </a:lnTo>
                <a:cubicBezTo>
                  <a:pt x="22456" y="1253"/>
                  <a:pt x="22455" y="1253"/>
                  <a:pt x="22454" y="1253"/>
                </a:cubicBezTo>
                <a:lnTo>
                  <a:pt x="22459" y="1256"/>
                </a:lnTo>
                <a:cubicBezTo>
                  <a:pt x="22441" y="1248"/>
                  <a:pt x="22423" y="1241"/>
                  <a:pt x="22407" y="1231"/>
                </a:cubicBezTo>
                <a:cubicBezTo>
                  <a:pt x="22406" y="1231"/>
                  <a:pt x="22405" y="1230"/>
                  <a:pt x="22404" y="1230"/>
                </a:cubicBezTo>
                <a:cubicBezTo>
                  <a:pt x="22354" y="1215"/>
                  <a:pt x="22304" y="1201"/>
                  <a:pt x="22253" y="1187"/>
                </a:cubicBezTo>
                <a:cubicBezTo>
                  <a:pt x="22252" y="1188"/>
                  <a:pt x="22251" y="1190"/>
                  <a:pt x="22250" y="1191"/>
                </a:cubicBezTo>
                <a:cubicBezTo>
                  <a:pt x="22240" y="1205"/>
                  <a:pt x="22251" y="1218"/>
                  <a:pt x="22265" y="1226"/>
                </a:cubicBezTo>
                <a:cubicBezTo>
                  <a:pt x="22269" y="1228"/>
                  <a:pt x="22274" y="1231"/>
                  <a:pt x="22275" y="1235"/>
                </a:cubicBezTo>
                <a:cubicBezTo>
                  <a:pt x="22277" y="1242"/>
                  <a:pt x="22273" y="1246"/>
                  <a:pt x="22265" y="1248"/>
                </a:cubicBezTo>
                <a:cubicBezTo>
                  <a:pt x="22347" y="1271"/>
                  <a:pt x="22428" y="1294"/>
                  <a:pt x="22509" y="1319"/>
                </a:cubicBezTo>
                <a:cubicBezTo>
                  <a:pt x="22520" y="1305"/>
                  <a:pt x="22516" y="1289"/>
                  <a:pt x="22497" y="1265"/>
                </a:cubicBezTo>
                <a:cubicBezTo>
                  <a:pt x="22495" y="1261"/>
                  <a:pt x="22490" y="1259"/>
                  <a:pt x="22486" y="1257"/>
                </a:cubicBezTo>
                <a:lnTo>
                  <a:pt x="22488" y="1254"/>
                </a:lnTo>
                <a:lnTo>
                  <a:pt x="22485" y="1253"/>
                </a:lnTo>
                <a:lnTo>
                  <a:pt x="22486" y="1255"/>
                </a:lnTo>
                <a:cubicBezTo>
                  <a:pt x="22477" y="1261"/>
                  <a:pt x="22467" y="1260"/>
                  <a:pt x="22458" y="1255"/>
                </a:cubicBezTo>
                <a:cubicBezTo>
                  <a:pt x="22458" y="1254"/>
                  <a:pt x="22457" y="1254"/>
                  <a:pt x="22457" y="1253"/>
                </a:cubicBezTo>
                <a:lnTo>
                  <a:pt x="22483" y="1253"/>
                </a:lnTo>
                <a:cubicBezTo>
                  <a:pt x="22472" y="1249"/>
                  <a:pt x="22462" y="1246"/>
                  <a:pt x="22451" y="1243"/>
                </a:cubicBezTo>
                <a:close/>
                <a:moveTo>
                  <a:pt x="31762" y="18995"/>
                </a:moveTo>
                <a:cubicBezTo>
                  <a:pt x="31766" y="19022"/>
                  <a:pt x="31773" y="19047"/>
                  <a:pt x="31781" y="19072"/>
                </a:cubicBezTo>
                <a:cubicBezTo>
                  <a:pt x="32011" y="18694"/>
                  <a:pt x="32225" y="18304"/>
                  <a:pt x="32420" y="17904"/>
                </a:cubicBezTo>
                <a:cubicBezTo>
                  <a:pt x="32395" y="17909"/>
                  <a:pt x="32370" y="17915"/>
                  <a:pt x="32346" y="17926"/>
                </a:cubicBezTo>
                <a:cubicBezTo>
                  <a:pt x="32166" y="18291"/>
                  <a:pt x="31971" y="18648"/>
                  <a:pt x="31762" y="18995"/>
                </a:cubicBezTo>
                <a:close/>
                <a:moveTo>
                  <a:pt x="31838" y="20025"/>
                </a:moveTo>
                <a:cubicBezTo>
                  <a:pt x="31856" y="20033"/>
                  <a:pt x="31874" y="20038"/>
                  <a:pt x="31894" y="20041"/>
                </a:cubicBezTo>
                <a:cubicBezTo>
                  <a:pt x="32518" y="19125"/>
                  <a:pt x="33043" y="18137"/>
                  <a:pt x="33455" y="17091"/>
                </a:cubicBezTo>
                <a:cubicBezTo>
                  <a:pt x="33441" y="17097"/>
                  <a:pt x="33428" y="17102"/>
                  <a:pt x="33417" y="17111"/>
                </a:cubicBezTo>
                <a:cubicBezTo>
                  <a:pt x="33404" y="17120"/>
                  <a:pt x="33391" y="17128"/>
                  <a:pt x="33378" y="17134"/>
                </a:cubicBezTo>
                <a:cubicBezTo>
                  <a:pt x="32969" y="18158"/>
                  <a:pt x="32451" y="19126"/>
                  <a:pt x="31838" y="20025"/>
                </a:cubicBezTo>
                <a:close/>
                <a:moveTo>
                  <a:pt x="32662" y="19900"/>
                </a:moveTo>
                <a:lnTo>
                  <a:pt x="32671" y="19900"/>
                </a:lnTo>
                <a:cubicBezTo>
                  <a:pt x="32701" y="19899"/>
                  <a:pt x="32727" y="19887"/>
                  <a:pt x="32749" y="19865"/>
                </a:cubicBezTo>
                <a:lnTo>
                  <a:pt x="32753" y="19861"/>
                </a:lnTo>
                <a:cubicBezTo>
                  <a:pt x="33360" y="18886"/>
                  <a:pt x="33864" y="17840"/>
                  <a:pt x="34249" y="16737"/>
                </a:cubicBezTo>
                <a:cubicBezTo>
                  <a:pt x="34235" y="16732"/>
                  <a:pt x="34221" y="16728"/>
                  <a:pt x="34207" y="16724"/>
                </a:cubicBezTo>
                <a:cubicBezTo>
                  <a:pt x="34203" y="16723"/>
                  <a:pt x="34198" y="16722"/>
                  <a:pt x="34194" y="16723"/>
                </a:cubicBezTo>
                <a:cubicBezTo>
                  <a:pt x="34189" y="16736"/>
                  <a:pt x="34185" y="16748"/>
                  <a:pt x="34181" y="16761"/>
                </a:cubicBezTo>
                <a:cubicBezTo>
                  <a:pt x="34190" y="16769"/>
                  <a:pt x="34200" y="16777"/>
                  <a:pt x="34209" y="16786"/>
                </a:cubicBezTo>
                <a:cubicBezTo>
                  <a:pt x="34225" y="16801"/>
                  <a:pt x="34219" y="16825"/>
                  <a:pt x="34200" y="16835"/>
                </a:cubicBezTo>
                <a:cubicBezTo>
                  <a:pt x="34183" y="16843"/>
                  <a:pt x="34166" y="16848"/>
                  <a:pt x="34148" y="16850"/>
                </a:cubicBezTo>
                <a:cubicBezTo>
                  <a:pt x="33762" y="17926"/>
                  <a:pt x="33262" y="18948"/>
                  <a:pt x="32662" y="19900"/>
                </a:cubicBezTo>
                <a:close/>
                <a:moveTo>
                  <a:pt x="33577" y="19579"/>
                </a:moveTo>
                <a:lnTo>
                  <a:pt x="33640" y="19580"/>
                </a:lnTo>
                <a:cubicBezTo>
                  <a:pt x="34045" y="18862"/>
                  <a:pt x="34398" y="18111"/>
                  <a:pt x="34692" y="17331"/>
                </a:cubicBezTo>
                <a:cubicBezTo>
                  <a:pt x="34677" y="17321"/>
                  <a:pt x="34664" y="17309"/>
                  <a:pt x="34652" y="17294"/>
                </a:cubicBezTo>
                <a:lnTo>
                  <a:pt x="34649" y="17290"/>
                </a:lnTo>
                <a:cubicBezTo>
                  <a:pt x="34350" y="18084"/>
                  <a:pt x="33991" y="18849"/>
                  <a:pt x="33577" y="19579"/>
                </a:cubicBezTo>
                <a:close/>
                <a:moveTo>
                  <a:pt x="34088" y="19935"/>
                </a:moveTo>
                <a:lnTo>
                  <a:pt x="34088" y="19936"/>
                </a:lnTo>
                <a:cubicBezTo>
                  <a:pt x="34092" y="19968"/>
                  <a:pt x="34095" y="19999"/>
                  <a:pt x="34098" y="20031"/>
                </a:cubicBezTo>
                <a:cubicBezTo>
                  <a:pt x="34675" y="19033"/>
                  <a:pt x="35152" y="17971"/>
                  <a:pt x="35518" y="16857"/>
                </a:cubicBezTo>
                <a:cubicBezTo>
                  <a:pt x="35508" y="16830"/>
                  <a:pt x="35495" y="16804"/>
                  <a:pt x="35485" y="16777"/>
                </a:cubicBezTo>
                <a:cubicBezTo>
                  <a:pt x="35126" y="17884"/>
                  <a:pt x="34656" y="18941"/>
                  <a:pt x="34088" y="19935"/>
                </a:cubicBezTo>
                <a:close/>
                <a:moveTo>
                  <a:pt x="34534" y="20404"/>
                </a:moveTo>
                <a:cubicBezTo>
                  <a:pt x="34538" y="20445"/>
                  <a:pt x="34533" y="20487"/>
                  <a:pt x="34516" y="20530"/>
                </a:cubicBezTo>
                <a:cubicBezTo>
                  <a:pt x="34514" y="20535"/>
                  <a:pt x="34513" y="20541"/>
                  <a:pt x="34514" y="20548"/>
                </a:cubicBezTo>
                <a:cubicBezTo>
                  <a:pt x="35033" y="19676"/>
                  <a:pt x="35479" y="18757"/>
                  <a:pt x="35843" y="17797"/>
                </a:cubicBezTo>
                <a:cubicBezTo>
                  <a:pt x="35833" y="17788"/>
                  <a:pt x="35826" y="17775"/>
                  <a:pt x="35823" y="17760"/>
                </a:cubicBezTo>
                <a:cubicBezTo>
                  <a:pt x="35821" y="17745"/>
                  <a:pt x="35818" y="17730"/>
                  <a:pt x="35815" y="17715"/>
                </a:cubicBezTo>
                <a:cubicBezTo>
                  <a:pt x="35463" y="18652"/>
                  <a:pt x="35033" y="19551"/>
                  <a:pt x="34534" y="20404"/>
                </a:cubicBezTo>
                <a:close/>
                <a:moveTo>
                  <a:pt x="34994" y="20843"/>
                </a:moveTo>
                <a:cubicBezTo>
                  <a:pt x="35026" y="20824"/>
                  <a:pt x="35054" y="20800"/>
                  <a:pt x="35072" y="20763"/>
                </a:cubicBezTo>
                <a:cubicBezTo>
                  <a:pt x="35077" y="20754"/>
                  <a:pt x="35089" y="20757"/>
                  <a:pt x="35096" y="20765"/>
                </a:cubicBezTo>
                <a:cubicBezTo>
                  <a:pt x="35098" y="20768"/>
                  <a:pt x="35100" y="20772"/>
                  <a:pt x="35101" y="20775"/>
                </a:cubicBezTo>
                <a:cubicBezTo>
                  <a:pt x="35551" y="20009"/>
                  <a:pt x="35947" y="19207"/>
                  <a:pt x="36284" y="18375"/>
                </a:cubicBezTo>
                <a:cubicBezTo>
                  <a:pt x="36282" y="18363"/>
                  <a:pt x="36282" y="18350"/>
                  <a:pt x="36286" y="18335"/>
                </a:cubicBezTo>
                <a:cubicBezTo>
                  <a:pt x="36292" y="18310"/>
                  <a:pt x="36281" y="18293"/>
                  <a:pt x="36261" y="18280"/>
                </a:cubicBezTo>
                <a:cubicBezTo>
                  <a:pt x="35905" y="19172"/>
                  <a:pt x="35481" y="20028"/>
                  <a:pt x="34994" y="20843"/>
                </a:cubicBezTo>
                <a:close/>
                <a:moveTo>
                  <a:pt x="36312" y="19704"/>
                </a:moveTo>
                <a:cubicBezTo>
                  <a:pt x="36320" y="19693"/>
                  <a:pt x="36326" y="19682"/>
                  <a:pt x="36330" y="19669"/>
                </a:cubicBezTo>
                <a:lnTo>
                  <a:pt x="36330" y="19667"/>
                </a:lnTo>
                <a:cubicBezTo>
                  <a:pt x="36324" y="19679"/>
                  <a:pt x="36318" y="19692"/>
                  <a:pt x="36312" y="19704"/>
                </a:cubicBezTo>
                <a:close/>
                <a:moveTo>
                  <a:pt x="36284" y="16480"/>
                </a:moveTo>
                <a:cubicBezTo>
                  <a:pt x="36283" y="16478"/>
                  <a:pt x="36282" y="16476"/>
                  <a:pt x="36281" y="16474"/>
                </a:cubicBezTo>
                <a:cubicBezTo>
                  <a:pt x="36279" y="16469"/>
                  <a:pt x="36276" y="16464"/>
                  <a:pt x="36273" y="16461"/>
                </a:cubicBezTo>
                <a:cubicBezTo>
                  <a:pt x="36262" y="16453"/>
                  <a:pt x="36250" y="16445"/>
                  <a:pt x="36238" y="16437"/>
                </a:cubicBezTo>
                <a:cubicBezTo>
                  <a:pt x="36223" y="16492"/>
                  <a:pt x="36207" y="16546"/>
                  <a:pt x="36191" y="16600"/>
                </a:cubicBezTo>
                <a:cubicBezTo>
                  <a:pt x="36210" y="16601"/>
                  <a:pt x="36228" y="16604"/>
                  <a:pt x="36247" y="16607"/>
                </a:cubicBezTo>
                <a:cubicBezTo>
                  <a:pt x="36259" y="16565"/>
                  <a:pt x="36272" y="16522"/>
                  <a:pt x="36284" y="16480"/>
                </a:cubicBezTo>
                <a:close/>
                <a:moveTo>
                  <a:pt x="35813" y="15855"/>
                </a:moveTo>
                <a:cubicBezTo>
                  <a:pt x="35797" y="15843"/>
                  <a:pt x="35781" y="15832"/>
                  <a:pt x="35764" y="15822"/>
                </a:cubicBezTo>
                <a:cubicBezTo>
                  <a:pt x="35721" y="15987"/>
                  <a:pt x="35675" y="16152"/>
                  <a:pt x="35627" y="16316"/>
                </a:cubicBezTo>
                <a:cubicBezTo>
                  <a:pt x="35637" y="16308"/>
                  <a:pt x="35646" y="16301"/>
                  <a:pt x="35656" y="16295"/>
                </a:cubicBezTo>
                <a:cubicBezTo>
                  <a:pt x="35669" y="16286"/>
                  <a:pt x="35682" y="16281"/>
                  <a:pt x="35697" y="16279"/>
                </a:cubicBezTo>
                <a:cubicBezTo>
                  <a:pt x="35737" y="16138"/>
                  <a:pt x="35776" y="15997"/>
                  <a:pt x="35813" y="15855"/>
                </a:cubicBezTo>
                <a:close/>
                <a:moveTo>
                  <a:pt x="35236" y="15608"/>
                </a:moveTo>
                <a:cubicBezTo>
                  <a:pt x="35232" y="15607"/>
                  <a:pt x="35228" y="15606"/>
                  <a:pt x="35224" y="15606"/>
                </a:cubicBezTo>
                <a:cubicBezTo>
                  <a:pt x="35209" y="15603"/>
                  <a:pt x="35195" y="15599"/>
                  <a:pt x="35182" y="15596"/>
                </a:cubicBezTo>
                <a:cubicBezTo>
                  <a:pt x="35129" y="15803"/>
                  <a:pt x="35072" y="16009"/>
                  <a:pt x="35011" y="16213"/>
                </a:cubicBezTo>
                <a:cubicBezTo>
                  <a:pt x="35011" y="16215"/>
                  <a:pt x="35010" y="16218"/>
                  <a:pt x="35009" y="16220"/>
                </a:cubicBezTo>
                <a:cubicBezTo>
                  <a:pt x="34995" y="16267"/>
                  <a:pt x="34981" y="16314"/>
                  <a:pt x="34966" y="16362"/>
                </a:cubicBezTo>
                <a:cubicBezTo>
                  <a:pt x="34987" y="16360"/>
                  <a:pt x="35007" y="16356"/>
                  <a:pt x="35027" y="16351"/>
                </a:cubicBezTo>
                <a:cubicBezTo>
                  <a:pt x="35102" y="16106"/>
                  <a:pt x="35172" y="15858"/>
                  <a:pt x="35236" y="15608"/>
                </a:cubicBezTo>
                <a:close/>
                <a:moveTo>
                  <a:pt x="34572" y="15695"/>
                </a:moveTo>
                <a:cubicBezTo>
                  <a:pt x="34556" y="15680"/>
                  <a:pt x="34541" y="15665"/>
                  <a:pt x="34525" y="15651"/>
                </a:cubicBezTo>
                <a:cubicBezTo>
                  <a:pt x="34511" y="15703"/>
                  <a:pt x="34496" y="15755"/>
                  <a:pt x="34482" y="15808"/>
                </a:cubicBezTo>
                <a:cubicBezTo>
                  <a:pt x="34499" y="15817"/>
                  <a:pt x="34516" y="15827"/>
                  <a:pt x="34532" y="15837"/>
                </a:cubicBezTo>
                <a:cubicBezTo>
                  <a:pt x="34546" y="15790"/>
                  <a:pt x="34559" y="15743"/>
                  <a:pt x="34572" y="15695"/>
                </a:cubicBezTo>
                <a:close/>
                <a:moveTo>
                  <a:pt x="33967" y="15552"/>
                </a:moveTo>
                <a:cubicBezTo>
                  <a:pt x="33966" y="15553"/>
                  <a:pt x="33965" y="15554"/>
                  <a:pt x="33964" y="15555"/>
                </a:cubicBezTo>
                <a:cubicBezTo>
                  <a:pt x="33962" y="15559"/>
                  <a:pt x="33961" y="15562"/>
                  <a:pt x="33963" y="15566"/>
                </a:cubicBezTo>
                <a:lnTo>
                  <a:pt x="33967" y="15552"/>
                </a:lnTo>
                <a:close/>
                <a:moveTo>
                  <a:pt x="13319" y="4318"/>
                </a:moveTo>
                <a:cubicBezTo>
                  <a:pt x="13318" y="4312"/>
                  <a:pt x="13314" y="4306"/>
                  <a:pt x="13313" y="4300"/>
                </a:cubicBezTo>
                <a:cubicBezTo>
                  <a:pt x="13306" y="4304"/>
                  <a:pt x="13296" y="4306"/>
                  <a:pt x="13292" y="4312"/>
                </a:cubicBezTo>
                <a:cubicBezTo>
                  <a:pt x="13285" y="4320"/>
                  <a:pt x="13288" y="4330"/>
                  <a:pt x="13298" y="4334"/>
                </a:cubicBezTo>
                <a:lnTo>
                  <a:pt x="13299" y="4335"/>
                </a:lnTo>
                <a:cubicBezTo>
                  <a:pt x="13305" y="4329"/>
                  <a:pt x="13312" y="4324"/>
                  <a:pt x="13319" y="4318"/>
                </a:cubicBezTo>
                <a:close/>
                <a:moveTo>
                  <a:pt x="8446" y="4197"/>
                </a:moveTo>
                <a:cubicBezTo>
                  <a:pt x="8448" y="4201"/>
                  <a:pt x="8453" y="4205"/>
                  <a:pt x="8457" y="4206"/>
                </a:cubicBezTo>
                <a:cubicBezTo>
                  <a:pt x="8459" y="4206"/>
                  <a:pt x="8461" y="4206"/>
                  <a:pt x="8463" y="4206"/>
                </a:cubicBezTo>
                <a:cubicBezTo>
                  <a:pt x="8467" y="4200"/>
                  <a:pt x="8472" y="4193"/>
                  <a:pt x="8476" y="4187"/>
                </a:cubicBezTo>
                <a:cubicBezTo>
                  <a:pt x="8474" y="4179"/>
                  <a:pt x="8467" y="4176"/>
                  <a:pt x="8458" y="4177"/>
                </a:cubicBezTo>
                <a:cubicBezTo>
                  <a:pt x="8446" y="4179"/>
                  <a:pt x="8441" y="4186"/>
                  <a:pt x="8446" y="4197"/>
                </a:cubicBezTo>
                <a:close/>
                <a:moveTo>
                  <a:pt x="26985" y="1544"/>
                </a:moveTo>
                <a:cubicBezTo>
                  <a:pt x="26994" y="1532"/>
                  <a:pt x="26988" y="1517"/>
                  <a:pt x="26974" y="1509"/>
                </a:cubicBezTo>
                <a:cubicBezTo>
                  <a:pt x="26964" y="1503"/>
                  <a:pt x="26955" y="1507"/>
                  <a:pt x="26951" y="1518"/>
                </a:cubicBezTo>
                <a:lnTo>
                  <a:pt x="26950" y="1520"/>
                </a:lnTo>
                <a:cubicBezTo>
                  <a:pt x="26961" y="1528"/>
                  <a:pt x="26973" y="1537"/>
                  <a:pt x="26984" y="1545"/>
                </a:cubicBezTo>
                <a:cubicBezTo>
                  <a:pt x="26984" y="1545"/>
                  <a:pt x="26985" y="1544"/>
                  <a:pt x="26985" y="1544"/>
                </a:cubicBezTo>
                <a:close/>
                <a:moveTo>
                  <a:pt x="25532" y="1993"/>
                </a:moveTo>
                <a:cubicBezTo>
                  <a:pt x="25536" y="1988"/>
                  <a:pt x="25537" y="1983"/>
                  <a:pt x="25536" y="1978"/>
                </a:cubicBezTo>
                <a:cubicBezTo>
                  <a:pt x="25527" y="1972"/>
                  <a:pt x="25517" y="1966"/>
                  <a:pt x="25507" y="1959"/>
                </a:cubicBezTo>
                <a:cubicBezTo>
                  <a:pt x="25503" y="1961"/>
                  <a:pt x="25500" y="1965"/>
                  <a:pt x="25498" y="1970"/>
                </a:cubicBezTo>
                <a:cubicBezTo>
                  <a:pt x="25492" y="1986"/>
                  <a:pt x="25497" y="2000"/>
                  <a:pt x="25509" y="2005"/>
                </a:cubicBezTo>
                <a:cubicBezTo>
                  <a:pt x="25517" y="2001"/>
                  <a:pt x="25527" y="1999"/>
                  <a:pt x="25532" y="1993"/>
                </a:cubicBezTo>
                <a:close/>
                <a:moveTo>
                  <a:pt x="34713" y="17116"/>
                </a:moveTo>
                <a:cubicBezTo>
                  <a:pt x="34720" y="17112"/>
                  <a:pt x="34726" y="17109"/>
                  <a:pt x="34727" y="17104"/>
                </a:cubicBezTo>
                <a:cubicBezTo>
                  <a:pt x="34729" y="17100"/>
                  <a:pt x="34727" y="17092"/>
                  <a:pt x="34723" y="17087"/>
                </a:cubicBezTo>
                <a:cubicBezTo>
                  <a:pt x="34720" y="17096"/>
                  <a:pt x="34717" y="17106"/>
                  <a:pt x="34713" y="17116"/>
                </a:cubicBezTo>
                <a:close/>
                <a:moveTo>
                  <a:pt x="34919" y="21078"/>
                </a:moveTo>
                <a:cubicBezTo>
                  <a:pt x="34918" y="21074"/>
                  <a:pt x="34918" y="21070"/>
                  <a:pt x="34917" y="21067"/>
                </a:cubicBezTo>
                <a:cubicBezTo>
                  <a:pt x="34913" y="21059"/>
                  <a:pt x="34908" y="21048"/>
                  <a:pt x="34902" y="21046"/>
                </a:cubicBezTo>
                <a:cubicBezTo>
                  <a:pt x="34896" y="21045"/>
                  <a:pt x="34884" y="21051"/>
                  <a:pt x="34880" y="21058"/>
                </a:cubicBezTo>
                <a:cubicBezTo>
                  <a:pt x="34874" y="21069"/>
                  <a:pt x="34870" y="21083"/>
                  <a:pt x="34869" y="21096"/>
                </a:cubicBezTo>
                <a:cubicBezTo>
                  <a:pt x="34869" y="21103"/>
                  <a:pt x="34879" y="21111"/>
                  <a:pt x="34886" y="21115"/>
                </a:cubicBezTo>
                <a:cubicBezTo>
                  <a:pt x="34889" y="21116"/>
                  <a:pt x="34892" y="21117"/>
                  <a:pt x="34894" y="21117"/>
                </a:cubicBezTo>
                <a:lnTo>
                  <a:pt x="34919" y="21078"/>
                </a:lnTo>
                <a:close/>
                <a:moveTo>
                  <a:pt x="22010" y="1764"/>
                </a:moveTo>
                <a:cubicBezTo>
                  <a:pt x="22011" y="1771"/>
                  <a:pt x="22015" y="1778"/>
                  <a:pt x="22020" y="1782"/>
                </a:cubicBezTo>
                <a:cubicBezTo>
                  <a:pt x="22035" y="1795"/>
                  <a:pt x="22062" y="1794"/>
                  <a:pt x="22081" y="1783"/>
                </a:cubicBezTo>
                <a:cubicBezTo>
                  <a:pt x="22057" y="1777"/>
                  <a:pt x="22034" y="1770"/>
                  <a:pt x="22010" y="1764"/>
                </a:cubicBezTo>
                <a:close/>
                <a:moveTo>
                  <a:pt x="33072" y="13847"/>
                </a:moveTo>
                <a:cubicBezTo>
                  <a:pt x="33055" y="13838"/>
                  <a:pt x="33037" y="13830"/>
                  <a:pt x="33019" y="13824"/>
                </a:cubicBezTo>
                <a:cubicBezTo>
                  <a:pt x="33011" y="13875"/>
                  <a:pt x="33002" y="13926"/>
                  <a:pt x="32993" y="13978"/>
                </a:cubicBezTo>
                <a:lnTo>
                  <a:pt x="32996" y="13978"/>
                </a:lnTo>
                <a:cubicBezTo>
                  <a:pt x="33014" y="13984"/>
                  <a:pt x="33032" y="13991"/>
                  <a:pt x="33048" y="13973"/>
                </a:cubicBezTo>
                <a:lnTo>
                  <a:pt x="33051" y="13970"/>
                </a:lnTo>
                <a:cubicBezTo>
                  <a:pt x="33058" y="13929"/>
                  <a:pt x="33065" y="13888"/>
                  <a:pt x="33072" y="13847"/>
                </a:cubicBezTo>
                <a:close/>
                <a:moveTo>
                  <a:pt x="33034" y="14060"/>
                </a:moveTo>
                <a:cubicBezTo>
                  <a:pt x="33023" y="14077"/>
                  <a:pt x="33021" y="14088"/>
                  <a:pt x="33027" y="14100"/>
                </a:cubicBezTo>
                <a:cubicBezTo>
                  <a:pt x="33030" y="14086"/>
                  <a:pt x="33032" y="14073"/>
                  <a:pt x="33034" y="14060"/>
                </a:cubicBezTo>
                <a:close/>
                <a:moveTo>
                  <a:pt x="9977" y="5191"/>
                </a:moveTo>
                <a:lnTo>
                  <a:pt x="9977" y="5192"/>
                </a:lnTo>
                <a:cubicBezTo>
                  <a:pt x="9988" y="5207"/>
                  <a:pt x="10000" y="5221"/>
                  <a:pt x="10013" y="5234"/>
                </a:cubicBezTo>
                <a:cubicBezTo>
                  <a:pt x="10014" y="5235"/>
                  <a:pt x="10014" y="5235"/>
                  <a:pt x="10015" y="5235"/>
                </a:cubicBezTo>
                <a:cubicBezTo>
                  <a:pt x="10021" y="5225"/>
                  <a:pt x="10028" y="5215"/>
                  <a:pt x="10035" y="5205"/>
                </a:cubicBezTo>
                <a:cubicBezTo>
                  <a:pt x="10028" y="5185"/>
                  <a:pt x="10020" y="5167"/>
                  <a:pt x="10001" y="5155"/>
                </a:cubicBezTo>
                <a:cubicBezTo>
                  <a:pt x="9993" y="5167"/>
                  <a:pt x="9985" y="5179"/>
                  <a:pt x="9977" y="5191"/>
                </a:cubicBezTo>
                <a:close/>
                <a:moveTo>
                  <a:pt x="31284" y="15647"/>
                </a:moveTo>
                <a:cubicBezTo>
                  <a:pt x="31283" y="15648"/>
                  <a:pt x="31282" y="15648"/>
                  <a:pt x="31281" y="15649"/>
                </a:cubicBezTo>
                <a:cubicBezTo>
                  <a:pt x="31276" y="15663"/>
                  <a:pt x="31272" y="15677"/>
                  <a:pt x="31267" y="15691"/>
                </a:cubicBezTo>
                <a:cubicBezTo>
                  <a:pt x="31267" y="15693"/>
                  <a:pt x="31268" y="15695"/>
                  <a:pt x="31269" y="15697"/>
                </a:cubicBezTo>
                <a:cubicBezTo>
                  <a:pt x="31279" y="15717"/>
                  <a:pt x="31297" y="15724"/>
                  <a:pt x="31317" y="15720"/>
                </a:cubicBezTo>
                <a:cubicBezTo>
                  <a:pt x="31323" y="15701"/>
                  <a:pt x="31330" y="15681"/>
                  <a:pt x="31337" y="15661"/>
                </a:cubicBezTo>
                <a:cubicBezTo>
                  <a:pt x="31322" y="15648"/>
                  <a:pt x="31300" y="15641"/>
                  <a:pt x="31284" y="15647"/>
                </a:cubicBezTo>
                <a:close/>
                <a:moveTo>
                  <a:pt x="34855" y="8662"/>
                </a:moveTo>
                <a:cubicBezTo>
                  <a:pt x="34852" y="8665"/>
                  <a:pt x="34850" y="8668"/>
                  <a:pt x="34848" y="8672"/>
                </a:cubicBezTo>
                <a:cubicBezTo>
                  <a:pt x="34832" y="8705"/>
                  <a:pt x="34824" y="8740"/>
                  <a:pt x="34828" y="8777"/>
                </a:cubicBezTo>
                <a:cubicBezTo>
                  <a:pt x="34826" y="8778"/>
                  <a:pt x="34825" y="8779"/>
                  <a:pt x="34824" y="8780"/>
                </a:cubicBezTo>
                <a:cubicBezTo>
                  <a:pt x="34824" y="8780"/>
                  <a:pt x="34824" y="8781"/>
                  <a:pt x="34825" y="8781"/>
                </a:cubicBezTo>
                <a:cubicBezTo>
                  <a:pt x="34822" y="8779"/>
                  <a:pt x="34820" y="8777"/>
                  <a:pt x="34818" y="8775"/>
                </a:cubicBezTo>
                <a:cubicBezTo>
                  <a:pt x="34827" y="8823"/>
                  <a:pt x="34835" y="8870"/>
                  <a:pt x="34843" y="8917"/>
                </a:cubicBezTo>
                <a:lnTo>
                  <a:pt x="34849" y="8914"/>
                </a:lnTo>
                <a:cubicBezTo>
                  <a:pt x="34876" y="8899"/>
                  <a:pt x="34883" y="8865"/>
                  <a:pt x="34866" y="8840"/>
                </a:cubicBezTo>
                <a:cubicBezTo>
                  <a:pt x="34852" y="8820"/>
                  <a:pt x="34838" y="8801"/>
                  <a:pt x="34825" y="8781"/>
                </a:cubicBezTo>
                <a:cubicBezTo>
                  <a:pt x="34826" y="8782"/>
                  <a:pt x="34827" y="8783"/>
                  <a:pt x="34828" y="8784"/>
                </a:cubicBezTo>
                <a:cubicBezTo>
                  <a:pt x="34828" y="8781"/>
                  <a:pt x="34828" y="8779"/>
                  <a:pt x="34828" y="8777"/>
                </a:cubicBezTo>
                <a:cubicBezTo>
                  <a:pt x="34844" y="8762"/>
                  <a:pt x="34857" y="8748"/>
                  <a:pt x="34868" y="8734"/>
                </a:cubicBezTo>
                <a:cubicBezTo>
                  <a:pt x="34864" y="8710"/>
                  <a:pt x="34859" y="8686"/>
                  <a:pt x="34855" y="8662"/>
                </a:cubicBezTo>
                <a:close/>
                <a:moveTo>
                  <a:pt x="34283" y="8993"/>
                </a:moveTo>
                <a:cubicBezTo>
                  <a:pt x="34270" y="9022"/>
                  <a:pt x="34244" y="9045"/>
                  <a:pt x="34242" y="9081"/>
                </a:cubicBezTo>
                <a:cubicBezTo>
                  <a:pt x="34243" y="9091"/>
                  <a:pt x="34245" y="9100"/>
                  <a:pt x="34246" y="9110"/>
                </a:cubicBezTo>
                <a:cubicBezTo>
                  <a:pt x="34258" y="9137"/>
                  <a:pt x="34286" y="9153"/>
                  <a:pt x="34297" y="9179"/>
                </a:cubicBezTo>
                <a:cubicBezTo>
                  <a:pt x="34306" y="9200"/>
                  <a:pt x="34314" y="9221"/>
                  <a:pt x="34324" y="9242"/>
                </a:cubicBezTo>
                <a:cubicBezTo>
                  <a:pt x="34311" y="9159"/>
                  <a:pt x="34297" y="9076"/>
                  <a:pt x="34283" y="8993"/>
                </a:cubicBezTo>
                <a:close/>
                <a:moveTo>
                  <a:pt x="37572" y="16482"/>
                </a:moveTo>
                <a:lnTo>
                  <a:pt x="37571" y="16482"/>
                </a:lnTo>
                <a:cubicBezTo>
                  <a:pt x="37563" y="16486"/>
                  <a:pt x="37554" y="16488"/>
                  <a:pt x="37547" y="16494"/>
                </a:cubicBezTo>
                <a:cubicBezTo>
                  <a:pt x="37539" y="16501"/>
                  <a:pt x="37544" y="16522"/>
                  <a:pt x="37553" y="16530"/>
                </a:cubicBezTo>
                <a:cubicBezTo>
                  <a:pt x="37555" y="16532"/>
                  <a:pt x="37557" y="16533"/>
                  <a:pt x="37558" y="16534"/>
                </a:cubicBezTo>
                <a:cubicBezTo>
                  <a:pt x="37563" y="16517"/>
                  <a:pt x="37568" y="16500"/>
                  <a:pt x="37572" y="16482"/>
                </a:cubicBezTo>
                <a:close/>
                <a:moveTo>
                  <a:pt x="33327" y="15538"/>
                </a:moveTo>
                <a:lnTo>
                  <a:pt x="33318" y="15538"/>
                </a:lnTo>
                <a:cubicBezTo>
                  <a:pt x="33312" y="15537"/>
                  <a:pt x="33302" y="15547"/>
                  <a:pt x="33299" y="15555"/>
                </a:cubicBezTo>
                <a:cubicBezTo>
                  <a:pt x="33294" y="15566"/>
                  <a:pt x="33300" y="15574"/>
                  <a:pt x="33311" y="15575"/>
                </a:cubicBezTo>
                <a:lnTo>
                  <a:pt x="33316" y="15575"/>
                </a:lnTo>
                <a:cubicBezTo>
                  <a:pt x="33320" y="15563"/>
                  <a:pt x="33323" y="15551"/>
                  <a:pt x="33327" y="15538"/>
                </a:cubicBezTo>
                <a:close/>
                <a:moveTo>
                  <a:pt x="26668" y="1244"/>
                </a:moveTo>
                <a:cubicBezTo>
                  <a:pt x="26668" y="1245"/>
                  <a:pt x="26667" y="1246"/>
                  <a:pt x="26667" y="1246"/>
                </a:cubicBezTo>
                <a:cubicBezTo>
                  <a:pt x="26665" y="1250"/>
                  <a:pt x="26664" y="1256"/>
                  <a:pt x="26666" y="1259"/>
                </a:cubicBezTo>
                <a:cubicBezTo>
                  <a:pt x="26685" y="1283"/>
                  <a:pt x="26711" y="1295"/>
                  <a:pt x="26738" y="1294"/>
                </a:cubicBezTo>
                <a:cubicBezTo>
                  <a:pt x="26715" y="1277"/>
                  <a:pt x="26691" y="1261"/>
                  <a:pt x="26668" y="1244"/>
                </a:cubicBezTo>
                <a:close/>
                <a:moveTo>
                  <a:pt x="11100" y="4812"/>
                </a:moveTo>
                <a:cubicBezTo>
                  <a:pt x="11091" y="4815"/>
                  <a:pt x="11084" y="4823"/>
                  <a:pt x="11080" y="4833"/>
                </a:cubicBezTo>
                <a:cubicBezTo>
                  <a:pt x="11080" y="4835"/>
                  <a:pt x="11079" y="4836"/>
                  <a:pt x="11079" y="4838"/>
                </a:cubicBezTo>
                <a:cubicBezTo>
                  <a:pt x="11086" y="4829"/>
                  <a:pt x="11093" y="4821"/>
                  <a:pt x="11100" y="4812"/>
                </a:cubicBezTo>
                <a:close/>
                <a:moveTo>
                  <a:pt x="24751" y="13737"/>
                </a:moveTo>
                <a:cubicBezTo>
                  <a:pt x="24731" y="13737"/>
                  <a:pt x="24726" y="13736"/>
                  <a:pt x="24722" y="13737"/>
                </a:cubicBezTo>
                <a:cubicBezTo>
                  <a:pt x="24717" y="13741"/>
                  <a:pt x="24711" y="13744"/>
                  <a:pt x="24706" y="13748"/>
                </a:cubicBezTo>
                <a:cubicBezTo>
                  <a:pt x="24702" y="13758"/>
                  <a:pt x="24698" y="13768"/>
                  <a:pt x="24694" y="13778"/>
                </a:cubicBezTo>
                <a:cubicBezTo>
                  <a:pt x="24700" y="13788"/>
                  <a:pt x="24712" y="13798"/>
                  <a:pt x="24723" y="13799"/>
                </a:cubicBezTo>
                <a:cubicBezTo>
                  <a:pt x="24731" y="13799"/>
                  <a:pt x="24738" y="13800"/>
                  <a:pt x="24745" y="13799"/>
                </a:cubicBezTo>
                <a:cubicBezTo>
                  <a:pt x="24753" y="13780"/>
                  <a:pt x="24761" y="13760"/>
                  <a:pt x="24769" y="13741"/>
                </a:cubicBezTo>
                <a:cubicBezTo>
                  <a:pt x="24760" y="13739"/>
                  <a:pt x="24753" y="13738"/>
                  <a:pt x="24751" y="13737"/>
                </a:cubicBezTo>
                <a:close/>
                <a:moveTo>
                  <a:pt x="22624" y="1296"/>
                </a:moveTo>
                <a:cubicBezTo>
                  <a:pt x="22623" y="1297"/>
                  <a:pt x="22622" y="1299"/>
                  <a:pt x="22622" y="1301"/>
                </a:cubicBezTo>
                <a:cubicBezTo>
                  <a:pt x="22621" y="1318"/>
                  <a:pt x="22619" y="1336"/>
                  <a:pt x="22619" y="1353"/>
                </a:cubicBezTo>
                <a:cubicBezTo>
                  <a:pt x="22681" y="1373"/>
                  <a:pt x="22743" y="1393"/>
                  <a:pt x="22805" y="1413"/>
                </a:cubicBezTo>
                <a:cubicBezTo>
                  <a:pt x="22806" y="1407"/>
                  <a:pt x="22805" y="1400"/>
                  <a:pt x="22802" y="1394"/>
                </a:cubicBezTo>
                <a:cubicBezTo>
                  <a:pt x="22800" y="1390"/>
                  <a:pt x="22798" y="1386"/>
                  <a:pt x="22795" y="1382"/>
                </a:cubicBezTo>
                <a:cubicBezTo>
                  <a:pt x="22789" y="1374"/>
                  <a:pt x="22783" y="1366"/>
                  <a:pt x="22778" y="1358"/>
                </a:cubicBezTo>
                <a:cubicBezTo>
                  <a:pt x="22773" y="1351"/>
                  <a:pt x="22770" y="1347"/>
                  <a:pt x="22769" y="1342"/>
                </a:cubicBezTo>
                <a:cubicBezTo>
                  <a:pt x="22721" y="1327"/>
                  <a:pt x="22672" y="1311"/>
                  <a:pt x="22624" y="1296"/>
                </a:cubicBezTo>
                <a:close/>
                <a:moveTo>
                  <a:pt x="34467" y="16062"/>
                </a:moveTo>
                <a:cubicBezTo>
                  <a:pt x="34461" y="16076"/>
                  <a:pt x="34456" y="16090"/>
                  <a:pt x="34454" y="16104"/>
                </a:cubicBezTo>
                <a:cubicBezTo>
                  <a:pt x="34458" y="16090"/>
                  <a:pt x="34463" y="16076"/>
                  <a:pt x="34467" y="16062"/>
                </a:cubicBezTo>
                <a:close/>
                <a:moveTo>
                  <a:pt x="10342" y="5802"/>
                </a:moveTo>
                <a:cubicBezTo>
                  <a:pt x="10329" y="5811"/>
                  <a:pt x="10330" y="5834"/>
                  <a:pt x="10348" y="5860"/>
                </a:cubicBezTo>
                <a:cubicBezTo>
                  <a:pt x="10360" y="5839"/>
                  <a:pt x="10373" y="5819"/>
                  <a:pt x="10386" y="5799"/>
                </a:cubicBezTo>
                <a:cubicBezTo>
                  <a:pt x="10372" y="5793"/>
                  <a:pt x="10358" y="5792"/>
                  <a:pt x="10342" y="5802"/>
                </a:cubicBezTo>
                <a:close/>
                <a:moveTo>
                  <a:pt x="9608" y="2740"/>
                </a:moveTo>
                <a:cubicBezTo>
                  <a:pt x="9583" y="2739"/>
                  <a:pt x="9557" y="2743"/>
                  <a:pt x="9532" y="2745"/>
                </a:cubicBezTo>
                <a:cubicBezTo>
                  <a:pt x="9531" y="2745"/>
                  <a:pt x="9529" y="2745"/>
                  <a:pt x="9528" y="2745"/>
                </a:cubicBezTo>
                <a:cubicBezTo>
                  <a:pt x="9512" y="2763"/>
                  <a:pt x="9496" y="2781"/>
                  <a:pt x="9480" y="2799"/>
                </a:cubicBezTo>
                <a:cubicBezTo>
                  <a:pt x="9502" y="2805"/>
                  <a:pt x="9523" y="2809"/>
                  <a:pt x="9545" y="2811"/>
                </a:cubicBezTo>
                <a:cubicBezTo>
                  <a:pt x="9566" y="2787"/>
                  <a:pt x="9587" y="2764"/>
                  <a:pt x="9608" y="2740"/>
                </a:cubicBezTo>
                <a:close/>
                <a:moveTo>
                  <a:pt x="9080" y="3274"/>
                </a:moveTo>
                <a:cubicBezTo>
                  <a:pt x="9081" y="3278"/>
                  <a:pt x="9083" y="3282"/>
                  <a:pt x="9084" y="3286"/>
                </a:cubicBezTo>
                <a:cubicBezTo>
                  <a:pt x="9090" y="3303"/>
                  <a:pt x="9096" y="3320"/>
                  <a:pt x="9101" y="3337"/>
                </a:cubicBezTo>
                <a:cubicBezTo>
                  <a:pt x="9243" y="3160"/>
                  <a:pt x="9388" y="2987"/>
                  <a:pt x="9538" y="2818"/>
                </a:cubicBezTo>
                <a:cubicBezTo>
                  <a:pt x="9534" y="2818"/>
                  <a:pt x="9530" y="2817"/>
                  <a:pt x="9526" y="2816"/>
                </a:cubicBezTo>
                <a:cubicBezTo>
                  <a:pt x="9510" y="2814"/>
                  <a:pt x="9495" y="2806"/>
                  <a:pt x="9479" y="2800"/>
                </a:cubicBezTo>
                <a:cubicBezTo>
                  <a:pt x="9343" y="2955"/>
                  <a:pt x="9209" y="3113"/>
                  <a:pt x="9080" y="3274"/>
                </a:cubicBezTo>
                <a:close/>
                <a:moveTo>
                  <a:pt x="9094" y="1395"/>
                </a:moveTo>
                <a:cubicBezTo>
                  <a:pt x="9102" y="1399"/>
                  <a:pt x="9111" y="1402"/>
                  <a:pt x="9121" y="1403"/>
                </a:cubicBezTo>
                <a:cubicBezTo>
                  <a:pt x="9134" y="1405"/>
                  <a:pt x="9147" y="1407"/>
                  <a:pt x="9161" y="1408"/>
                </a:cubicBezTo>
                <a:cubicBezTo>
                  <a:pt x="9176" y="1393"/>
                  <a:pt x="9191" y="1377"/>
                  <a:pt x="9206" y="1362"/>
                </a:cubicBezTo>
                <a:cubicBezTo>
                  <a:pt x="9268" y="1300"/>
                  <a:pt x="9332" y="1238"/>
                  <a:pt x="9395" y="1176"/>
                </a:cubicBezTo>
                <a:cubicBezTo>
                  <a:pt x="9393" y="1174"/>
                  <a:pt x="9391" y="1172"/>
                  <a:pt x="9388" y="1171"/>
                </a:cubicBezTo>
                <a:cubicBezTo>
                  <a:pt x="9371" y="1165"/>
                  <a:pt x="9353" y="1160"/>
                  <a:pt x="9336" y="1155"/>
                </a:cubicBezTo>
                <a:cubicBezTo>
                  <a:pt x="9279" y="1211"/>
                  <a:pt x="9222" y="1266"/>
                  <a:pt x="9166" y="1323"/>
                </a:cubicBezTo>
                <a:cubicBezTo>
                  <a:pt x="9142" y="1347"/>
                  <a:pt x="9118" y="1371"/>
                  <a:pt x="9094" y="1395"/>
                </a:cubicBezTo>
                <a:close/>
                <a:moveTo>
                  <a:pt x="9945" y="1489"/>
                </a:moveTo>
                <a:cubicBezTo>
                  <a:pt x="9947" y="1494"/>
                  <a:pt x="9949" y="1499"/>
                  <a:pt x="9951" y="1503"/>
                </a:cubicBezTo>
                <a:cubicBezTo>
                  <a:pt x="9974" y="1482"/>
                  <a:pt x="9998" y="1460"/>
                  <a:pt x="10021" y="1438"/>
                </a:cubicBezTo>
                <a:cubicBezTo>
                  <a:pt x="10011" y="1433"/>
                  <a:pt x="9999" y="1430"/>
                  <a:pt x="9987" y="1429"/>
                </a:cubicBezTo>
                <a:cubicBezTo>
                  <a:pt x="9959" y="1429"/>
                  <a:pt x="9934" y="1463"/>
                  <a:pt x="9945" y="1489"/>
                </a:cubicBezTo>
                <a:close/>
                <a:moveTo>
                  <a:pt x="10802" y="766"/>
                </a:moveTo>
                <a:cubicBezTo>
                  <a:pt x="10800" y="761"/>
                  <a:pt x="10798" y="756"/>
                  <a:pt x="10795" y="752"/>
                </a:cubicBezTo>
                <a:cubicBezTo>
                  <a:pt x="10785" y="740"/>
                  <a:pt x="10772" y="733"/>
                  <a:pt x="10758" y="730"/>
                </a:cubicBezTo>
                <a:cubicBezTo>
                  <a:pt x="10732" y="750"/>
                  <a:pt x="10706" y="771"/>
                  <a:pt x="10681" y="792"/>
                </a:cubicBezTo>
                <a:cubicBezTo>
                  <a:pt x="10681" y="801"/>
                  <a:pt x="10685" y="812"/>
                  <a:pt x="10692" y="822"/>
                </a:cubicBezTo>
                <a:cubicBezTo>
                  <a:pt x="10696" y="830"/>
                  <a:pt x="10700" y="837"/>
                  <a:pt x="10704" y="845"/>
                </a:cubicBezTo>
                <a:cubicBezTo>
                  <a:pt x="10736" y="819"/>
                  <a:pt x="10769" y="793"/>
                  <a:pt x="10802" y="766"/>
                </a:cubicBezTo>
                <a:close/>
                <a:moveTo>
                  <a:pt x="93" y="6313"/>
                </a:moveTo>
                <a:cubicBezTo>
                  <a:pt x="65" y="6342"/>
                  <a:pt x="39" y="6371"/>
                  <a:pt x="12" y="6401"/>
                </a:cubicBezTo>
                <a:lnTo>
                  <a:pt x="0" y="6446"/>
                </a:lnTo>
                <a:cubicBezTo>
                  <a:pt x="0" y="6447"/>
                  <a:pt x="1" y="6447"/>
                  <a:pt x="1" y="6447"/>
                </a:cubicBezTo>
                <a:cubicBezTo>
                  <a:pt x="22" y="6445"/>
                  <a:pt x="42" y="6442"/>
                  <a:pt x="60" y="6435"/>
                </a:cubicBezTo>
                <a:cubicBezTo>
                  <a:pt x="71" y="6395"/>
                  <a:pt x="82" y="6354"/>
                  <a:pt x="93" y="6313"/>
                </a:cubicBezTo>
                <a:close/>
                <a:moveTo>
                  <a:pt x="10100" y="6161"/>
                </a:moveTo>
                <a:cubicBezTo>
                  <a:pt x="10106" y="6160"/>
                  <a:pt x="10112" y="6158"/>
                  <a:pt x="10115" y="6154"/>
                </a:cubicBezTo>
                <a:cubicBezTo>
                  <a:pt x="10133" y="6132"/>
                  <a:pt x="10149" y="6109"/>
                  <a:pt x="10165" y="6085"/>
                </a:cubicBezTo>
                <a:cubicBezTo>
                  <a:pt x="10170" y="6077"/>
                  <a:pt x="10172" y="6068"/>
                  <a:pt x="10176" y="6059"/>
                </a:cubicBezTo>
                <a:cubicBezTo>
                  <a:pt x="10179" y="6050"/>
                  <a:pt x="10180" y="6040"/>
                  <a:pt x="10177" y="6030"/>
                </a:cubicBezTo>
                <a:cubicBezTo>
                  <a:pt x="10151" y="6074"/>
                  <a:pt x="10125" y="6117"/>
                  <a:pt x="10100" y="6161"/>
                </a:cubicBezTo>
                <a:close/>
                <a:moveTo>
                  <a:pt x="36975" y="16096"/>
                </a:moveTo>
                <a:cubicBezTo>
                  <a:pt x="36986" y="16115"/>
                  <a:pt x="37001" y="16133"/>
                  <a:pt x="37014" y="16151"/>
                </a:cubicBezTo>
                <a:cubicBezTo>
                  <a:pt x="37015" y="16152"/>
                  <a:pt x="37016" y="16153"/>
                  <a:pt x="37018" y="16155"/>
                </a:cubicBezTo>
                <a:cubicBezTo>
                  <a:pt x="37027" y="16119"/>
                  <a:pt x="37036" y="16083"/>
                  <a:pt x="37045" y="16047"/>
                </a:cubicBezTo>
                <a:cubicBezTo>
                  <a:pt x="37030" y="16034"/>
                  <a:pt x="37013" y="16023"/>
                  <a:pt x="36996" y="16011"/>
                </a:cubicBezTo>
                <a:cubicBezTo>
                  <a:pt x="36989" y="16039"/>
                  <a:pt x="36982" y="16068"/>
                  <a:pt x="36975" y="16096"/>
                </a:cubicBezTo>
                <a:close/>
                <a:moveTo>
                  <a:pt x="24534" y="3613"/>
                </a:moveTo>
                <a:cubicBezTo>
                  <a:pt x="24552" y="3605"/>
                  <a:pt x="24567" y="3591"/>
                  <a:pt x="24576" y="3574"/>
                </a:cubicBezTo>
                <a:cubicBezTo>
                  <a:pt x="24534" y="3547"/>
                  <a:pt x="24491" y="3519"/>
                  <a:pt x="24448" y="3492"/>
                </a:cubicBezTo>
                <a:cubicBezTo>
                  <a:pt x="24432" y="3505"/>
                  <a:pt x="24425" y="3522"/>
                  <a:pt x="24426" y="3545"/>
                </a:cubicBezTo>
                <a:cubicBezTo>
                  <a:pt x="24462" y="3567"/>
                  <a:pt x="24498" y="3590"/>
                  <a:pt x="24534" y="3613"/>
                </a:cubicBezTo>
                <a:close/>
                <a:moveTo>
                  <a:pt x="27955" y="2355"/>
                </a:moveTo>
                <a:cubicBezTo>
                  <a:pt x="27955" y="2357"/>
                  <a:pt x="27955" y="2359"/>
                  <a:pt x="27955" y="2361"/>
                </a:cubicBezTo>
                <a:cubicBezTo>
                  <a:pt x="27976" y="2380"/>
                  <a:pt x="27996" y="2400"/>
                  <a:pt x="28017" y="2419"/>
                </a:cubicBezTo>
                <a:cubicBezTo>
                  <a:pt x="28026" y="2421"/>
                  <a:pt x="28036" y="2423"/>
                  <a:pt x="28046" y="2424"/>
                </a:cubicBezTo>
                <a:cubicBezTo>
                  <a:pt x="28051" y="2424"/>
                  <a:pt x="28055" y="2424"/>
                  <a:pt x="28060" y="2424"/>
                </a:cubicBezTo>
                <a:cubicBezTo>
                  <a:pt x="28074" y="2425"/>
                  <a:pt x="28086" y="2422"/>
                  <a:pt x="28095" y="2416"/>
                </a:cubicBezTo>
                <a:cubicBezTo>
                  <a:pt x="28053" y="2375"/>
                  <a:pt x="28010" y="2336"/>
                  <a:pt x="27967" y="2296"/>
                </a:cubicBezTo>
                <a:cubicBezTo>
                  <a:pt x="27952" y="2306"/>
                  <a:pt x="27947" y="2321"/>
                  <a:pt x="27953" y="2341"/>
                </a:cubicBezTo>
                <a:cubicBezTo>
                  <a:pt x="27954" y="2345"/>
                  <a:pt x="27955" y="2350"/>
                  <a:pt x="27955" y="2355"/>
                </a:cubicBezTo>
                <a:close/>
                <a:moveTo>
                  <a:pt x="33037" y="16414"/>
                </a:moveTo>
                <a:cubicBezTo>
                  <a:pt x="33040" y="16413"/>
                  <a:pt x="33044" y="16412"/>
                  <a:pt x="33048" y="16411"/>
                </a:cubicBezTo>
                <a:cubicBezTo>
                  <a:pt x="33056" y="16387"/>
                  <a:pt x="33064" y="16364"/>
                  <a:pt x="33072" y="16340"/>
                </a:cubicBezTo>
                <a:cubicBezTo>
                  <a:pt x="33050" y="16347"/>
                  <a:pt x="33028" y="16357"/>
                  <a:pt x="33005" y="16363"/>
                </a:cubicBezTo>
                <a:cubicBezTo>
                  <a:pt x="32998" y="16382"/>
                  <a:pt x="32991" y="16402"/>
                  <a:pt x="32983" y="16422"/>
                </a:cubicBezTo>
                <a:cubicBezTo>
                  <a:pt x="33001" y="16420"/>
                  <a:pt x="33019" y="16417"/>
                  <a:pt x="33037" y="16414"/>
                </a:cubicBezTo>
                <a:close/>
                <a:moveTo>
                  <a:pt x="32316" y="16442"/>
                </a:moveTo>
                <a:cubicBezTo>
                  <a:pt x="32324" y="16445"/>
                  <a:pt x="32332" y="16447"/>
                  <a:pt x="32340" y="16449"/>
                </a:cubicBezTo>
                <a:cubicBezTo>
                  <a:pt x="32350" y="16452"/>
                  <a:pt x="32360" y="16454"/>
                  <a:pt x="32370" y="16456"/>
                </a:cubicBezTo>
                <a:cubicBezTo>
                  <a:pt x="32381" y="16426"/>
                  <a:pt x="32392" y="16395"/>
                  <a:pt x="32404" y="16365"/>
                </a:cubicBezTo>
                <a:cubicBezTo>
                  <a:pt x="32384" y="16364"/>
                  <a:pt x="32363" y="16368"/>
                  <a:pt x="32343" y="16369"/>
                </a:cubicBezTo>
                <a:cubicBezTo>
                  <a:pt x="32334" y="16393"/>
                  <a:pt x="32325" y="16418"/>
                  <a:pt x="32316" y="16442"/>
                </a:cubicBezTo>
                <a:close/>
                <a:moveTo>
                  <a:pt x="33852" y="15754"/>
                </a:moveTo>
                <a:cubicBezTo>
                  <a:pt x="33871" y="15754"/>
                  <a:pt x="33890" y="15754"/>
                  <a:pt x="33909" y="15757"/>
                </a:cubicBezTo>
                <a:cubicBezTo>
                  <a:pt x="33917" y="15730"/>
                  <a:pt x="33925" y="15702"/>
                  <a:pt x="33933" y="15675"/>
                </a:cubicBezTo>
                <a:cubicBezTo>
                  <a:pt x="33914" y="15671"/>
                  <a:pt x="33896" y="15669"/>
                  <a:pt x="33877" y="15668"/>
                </a:cubicBezTo>
                <a:cubicBezTo>
                  <a:pt x="33869" y="15697"/>
                  <a:pt x="33860" y="15725"/>
                  <a:pt x="33852" y="15754"/>
                </a:cubicBezTo>
                <a:close/>
                <a:moveTo>
                  <a:pt x="21729" y="1694"/>
                </a:moveTo>
                <a:cubicBezTo>
                  <a:pt x="21732" y="1727"/>
                  <a:pt x="21752" y="1746"/>
                  <a:pt x="21789" y="1754"/>
                </a:cubicBezTo>
                <a:cubicBezTo>
                  <a:pt x="21803" y="1757"/>
                  <a:pt x="21817" y="1761"/>
                  <a:pt x="21832" y="1763"/>
                </a:cubicBezTo>
                <a:cubicBezTo>
                  <a:pt x="21853" y="1767"/>
                  <a:pt x="21867" y="1757"/>
                  <a:pt x="21880" y="1740"/>
                </a:cubicBezTo>
                <a:cubicBezTo>
                  <a:pt x="21882" y="1737"/>
                  <a:pt x="21884" y="1735"/>
                  <a:pt x="21886" y="1732"/>
                </a:cubicBezTo>
                <a:cubicBezTo>
                  <a:pt x="21834" y="1719"/>
                  <a:pt x="21782" y="1706"/>
                  <a:pt x="21729" y="1694"/>
                </a:cubicBezTo>
                <a:close/>
                <a:moveTo>
                  <a:pt x="10623" y="1730"/>
                </a:moveTo>
                <a:cubicBezTo>
                  <a:pt x="10607" y="1718"/>
                  <a:pt x="10591" y="1707"/>
                  <a:pt x="10575" y="1697"/>
                </a:cubicBezTo>
                <a:cubicBezTo>
                  <a:pt x="10537" y="1731"/>
                  <a:pt x="10499" y="1765"/>
                  <a:pt x="10462" y="1799"/>
                </a:cubicBezTo>
                <a:cubicBezTo>
                  <a:pt x="10481" y="1808"/>
                  <a:pt x="10501" y="1815"/>
                  <a:pt x="10521" y="1821"/>
                </a:cubicBezTo>
                <a:cubicBezTo>
                  <a:pt x="10555" y="1791"/>
                  <a:pt x="10589" y="1760"/>
                  <a:pt x="10623" y="1730"/>
                </a:cubicBezTo>
                <a:close/>
                <a:moveTo>
                  <a:pt x="900" y="3797"/>
                </a:moveTo>
                <a:cubicBezTo>
                  <a:pt x="916" y="3803"/>
                  <a:pt x="927" y="3816"/>
                  <a:pt x="935" y="3836"/>
                </a:cubicBezTo>
                <a:lnTo>
                  <a:pt x="939" y="3847"/>
                </a:lnTo>
                <a:cubicBezTo>
                  <a:pt x="957" y="3803"/>
                  <a:pt x="976" y="3758"/>
                  <a:pt x="995" y="3714"/>
                </a:cubicBezTo>
                <a:cubicBezTo>
                  <a:pt x="983" y="3709"/>
                  <a:pt x="970" y="3705"/>
                  <a:pt x="954" y="3703"/>
                </a:cubicBezTo>
                <a:cubicBezTo>
                  <a:pt x="950" y="3702"/>
                  <a:pt x="945" y="3701"/>
                  <a:pt x="941" y="3699"/>
                </a:cubicBezTo>
                <a:cubicBezTo>
                  <a:pt x="927" y="3731"/>
                  <a:pt x="913" y="3764"/>
                  <a:pt x="900" y="3797"/>
                </a:cubicBezTo>
                <a:close/>
                <a:moveTo>
                  <a:pt x="10909" y="4963"/>
                </a:moveTo>
                <a:cubicBezTo>
                  <a:pt x="10960" y="4951"/>
                  <a:pt x="10998" y="4918"/>
                  <a:pt x="11022" y="4863"/>
                </a:cubicBezTo>
                <a:cubicBezTo>
                  <a:pt x="11032" y="4841"/>
                  <a:pt x="11040" y="4818"/>
                  <a:pt x="11048" y="4795"/>
                </a:cubicBezTo>
                <a:cubicBezTo>
                  <a:pt x="11049" y="4793"/>
                  <a:pt x="11050" y="4789"/>
                  <a:pt x="11050" y="4786"/>
                </a:cubicBezTo>
                <a:cubicBezTo>
                  <a:pt x="11002" y="4844"/>
                  <a:pt x="10956" y="4903"/>
                  <a:pt x="10909" y="4963"/>
                </a:cubicBezTo>
                <a:close/>
                <a:moveTo>
                  <a:pt x="19177" y="10152"/>
                </a:moveTo>
                <a:cubicBezTo>
                  <a:pt x="19180" y="10170"/>
                  <a:pt x="19182" y="10189"/>
                  <a:pt x="19183" y="10208"/>
                </a:cubicBezTo>
                <a:cubicBezTo>
                  <a:pt x="19233" y="10199"/>
                  <a:pt x="19285" y="10194"/>
                  <a:pt x="19338" y="10191"/>
                </a:cubicBezTo>
                <a:lnTo>
                  <a:pt x="19337" y="10184"/>
                </a:lnTo>
                <a:cubicBezTo>
                  <a:pt x="19339" y="10184"/>
                  <a:pt x="19340" y="10184"/>
                  <a:pt x="19341" y="10184"/>
                </a:cubicBezTo>
                <a:cubicBezTo>
                  <a:pt x="19340" y="10168"/>
                  <a:pt x="19339" y="10152"/>
                  <a:pt x="19339" y="10135"/>
                </a:cubicBezTo>
                <a:cubicBezTo>
                  <a:pt x="19284" y="10138"/>
                  <a:pt x="19230" y="10143"/>
                  <a:pt x="19177" y="10152"/>
                </a:cubicBezTo>
                <a:close/>
                <a:moveTo>
                  <a:pt x="31337" y="12770"/>
                </a:moveTo>
                <a:cubicBezTo>
                  <a:pt x="31317" y="12784"/>
                  <a:pt x="31298" y="12802"/>
                  <a:pt x="31281" y="12823"/>
                </a:cubicBezTo>
                <a:cubicBezTo>
                  <a:pt x="31279" y="12826"/>
                  <a:pt x="31277" y="12829"/>
                  <a:pt x="31275" y="12832"/>
                </a:cubicBezTo>
                <a:cubicBezTo>
                  <a:pt x="31273" y="12853"/>
                  <a:pt x="31271" y="12874"/>
                  <a:pt x="31268" y="12895"/>
                </a:cubicBezTo>
                <a:cubicBezTo>
                  <a:pt x="31275" y="12924"/>
                  <a:pt x="31292" y="12950"/>
                  <a:pt x="31316" y="12966"/>
                </a:cubicBezTo>
                <a:cubicBezTo>
                  <a:pt x="31324" y="12901"/>
                  <a:pt x="31331" y="12836"/>
                  <a:pt x="31337" y="12770"/>
                </a:cubicBezTo>
                <a:close/>
                <a:moveTo>
                  <a:pt x="30853" y="1805"/>
                </a:moveTo>
                <a:lnTo>
                  <a:pt x="30871" y="1802"/>
                </a:lnTo>
                <a:cubicBezTo>
                  <a:pt x="30887" y="1800"/>
                  <a:pt x="30897" y="1787"/>
                  <a:pt x="30898" y="1772"/>
                </a:cubicBezTo>
                <a:cubicBezTo>
                  <a:pt x="30867" y="1735"/>
                  <a:pt x="30835" y="1698"/>
                  <a:pt x="30804" y="1662"/>
                </a:cubicBezTo>
                <a:cubicBezTo>
                  <a:pt x="30797" y="1659"/>
                  <a:pt x="30791" y="1657"/>
                  <a:pt x="30784" y="1655"/>
                </a:cubicBezTo>
                <a:cubicBezTo>
                  <a:pt x="30761" y="1648"/>
                  <a:pt x="30739" y="1636"/>
                  <a:pt x="30715" y="1632"/>
                </a:cubicBezTo>
                <a:cubicBezTo>
                  <a:pt x="30711" y="1631"/>
                  <a:pt x="30706" y="1630"/>
                  <a:pt x="30701" y="1629"/>
                </a:cubicBezTo>
                <a:cubicBezTo>
                  <a:pt x="30752" y="1688"/>
                  <a:pt x="30803" y="1746"/>
                  <a:pt x="30853" y="1805"/>
                </a:cubicBezTo>
                <a:close/>
                <a:moveTo>
                  <a:pt x="9398" y="1096"/>
                </a:moveTo>
                <a:cubicBezTo>
                  <a:pt x="9406" y="1104"/>
                  <a:pt x="9414" y="1113"/>
                  <a:pt x="9424" y="1119"/>
                </a:cubicBezTo>
                <a:cubicBezTo>
                  <a:pt x="9431" y="1123"/>
                  <a:pt x="9438" y="1126"/>
                  <a:pt x="9445" y="1128"/>
                </a:cubicBezTo>
                <a:cubicBezTo>
                  <a:pt x="9488" y="1088"/>
                  <a:pt x="9530" y="1047"/>
                  <a:pt x="9573" y="1007"/>
                </a:cubicBezTo>
                <a:lnTo>
                  <a:pt x="9574" y="1000"/>
                </a:lnTo>
                <a:cubicBezTo>
                  <a:pt x="9575" y="995"/>
                  <a:pt x="9576" y="990"/>
                  <a:pt x="9576" y="986"/>
                </a:cubicBezTo>
                <a:cubicBezTo>
                  <a:pt x="9577" y="966"/>
                  <a:pt x="9573" y="950"/>
                  <a:pt x="9565" y="938"/>
                </a:cubicBezTo>
                <a:cubicBezTo>
                  <a:pt x="9509" y="990"/>
                  <a:pt x="9453" y="1043"/>
                  <a:pt x="9398" y="1096"/>
                </a:cubicBezTo>
                <a:close/>
                <a:moveTo>
                  <a:pt x="36422" y="15978"/>
                </a:moveTo>
                <a:cubicBezTo>
                  <a:pt x="36415" y="15974"/>
                  <a:pt x="36409" y="15968"/>
                  <a:pt x="36403" y="15961"/>
                </a:cubicBezTo>
                <a:lnTo>
                  <a:pt x="36404" y="15954"/>
                </a:lnTo>
                <a:lnTo>
                  <a:pt x="36400" y="15958"/>
                </a:lnTo>
                <a:lnTo>
                  <a:pt x="36403" y="15961"/>
                </a:lnTo>
                <a:cubicBezTo>
                  <a:pt x="36391" y="15963"/>
                  <a:pt x="36379" y="15966"/>
                  <a:pt x="36367" y="15969"/>
                </a:cubicBezTo>
                <a:cubicBezTo>
                  <a:pt x="36356" y="16013"/>
                  <a:pt x="36344" y="16056"/>
                  <a:pt x="36333" y="16100"/>
                </a:cubicBezTo>
                <a:cubicBezTo>
                  <a:pt x="36351" y="16103"/>
                  <a:pt x="36369" y="16105"/>
                  <a:pt x="36388" y="16106"/>
                </a:cubicBezTo>
                <a:cubicBezTo>
                  <a:pt x="36400" y="16063"/>
                  <a:pt x="36411" y="16020"/>
                  <a:pt x="36422" y="15978"/>
                </a:cubicBezTo>
                <a:close/>
                <a:moveTo>
                  <a:pt x="31046" y="1084"/>
                </a:moveTo>
                <a:cubicBezTo>
                  <a:pt x="31062" y="1074"/>
                  <a:pt x="31075" y="1060"/>
                  <a:pt x="31084" y="1042"/>
                </a:cubicBezTo>
                <a:cubicBezTo>
                  <a:pt x="31047" y="1001"/>
                  <a:pt x="31009" y="960"/>
                  <a:pt x="30972" y="919"/>
                </a:cubicBezTo>
                <a:cubicBezTo>
                  <a:pt x="30951" y="922"/>
                  <a:pt x="30930" y="930"/>
                  <a:pt x="30909" y="934"/>
                </a:cubicBezTo>
                <a:cubicBezTo>
                  <a:pt x="30955" y="984"/>
                  <a:pt x="31001" y="1034"/>
                  <a:pt x="31046" y="1084"/>
                </a:cubicBezTo>
                <a:close/>
                <a:moveTo>
                  <a:pt x="32631" y="12053"/>
                </a:moveTo>
                <a:cubicBezTo>
                  <a:pt x="32614" y="12080"/>
                  <a:pt x="32604" y="12111"/>
                  <a:pt x="32590" y="12140"/>
                </a:cubicBezTo>
                <a:cubicBezTo>
                  <a:pt x="32573" y="12176"/>
                  <a:pt x="32566" y="12214"/>
                  <a:pt x="32567" y="12250"/>
                </a:cubicBezTo>
                <a:cubicBezTo>
                  <a:pt x="32568" y="12308"/>
                  <a:pt x="32576" y="12361"/>
                  <a:pt x="32613" y="12403"/>
                </a:cubicBezTo>
                <a:cubicBezTo>
                  <a:pt x="32621" y="12286"/>
                  <a:pt x="32626" y="12170"/>
                  <a:pt x="32631" y="12053"/>
                </a:cubicBezTo>
                <a:close/>
                <a:moveTo>
                  <a:pt x="27930" y="14094"/>
                </a:moveTo>
                <a:lnTo>
                  <a:pt x="27929" y="14094"/>
                </a:lnTo>
                <a:cubicBezTo>
                  <a:pt x="27918" y="14091"/>
                  <a:pt x="27910" y="14098"/>
                  <a:pt x="27910" y="14107"/>
                </a:cubicBezTo>
                <a:cubicBezTo>
                  <a:pt x="27911" y="14116"/>
                  <a:pt x="27916" y="14125"/>
                  <a:pt x="27918" y="14134"/>
                </a:cubicBezTo>
                <a:cubicBezTo>
                  <a:pt x="27922" y="14120"/>
                  <a:pt x="27926" y="14107"/>
                  <a:pt x="27930" y="14094"/>
                </a:cubicBezTo>
                <a:close/>
                <a:moveTo>
                  <a:pt x="27909" y="14165"/>
                </a:moveTo>
                <a:cubicBezTo>
                  <a:pt x="27902" y="14180"/>
                  <a:pt x="27898" y="14195"/>
                  <a:pt x="27895" y="14210"/>
                </a:cubicBezTo>
                <a:cubicBezTo>
                  <a:pt x="27900" y="14195"/>
                  <a:pt x="27904" y="14180"/>
                  <a:pt x="27909" y="14165"/>
                </a:cubicBezTo>
                <a:close/>
                <a:moveTo>
                  <a:pt x="10003" y="13030"/>
                </a:moveTo>
                <a:cubicBezTo>
                  <a:pt x="10021" y="13023"/>
                  <a:pt x="10039" y="13020"/>
                  <a:pt x="10057" y="13019"/>
                </a:cubicBezTo>
                <a:cubicBezTo>
                  <a:pt x="10048" y="12964"/>
                  <a:pt x="10040" y="12908"/>
                  <a:pt x="10033" y="12853"/>
                </a:cubicBezTo>
                <a:cubicBezTo>
                  <a:pt x="10019" y="12844"/>
                  <a:pt x="10002" y="12838"/>
                  <a:pt x="9986" y="12834"/>
                </a:cubicBezTo>
                <a:lnTo>
                  <a:pt x="9974" y="12831"/>
                </a:lnTo>
                <a:cubicBezTo>
                  <a:pt x="9983" y="12898"/>
                  <a:pt x="9992" y="12964"/>
                  <a:pt x="10003" y="13030"/>
                </a:cubicBezTo>
                <a:close/>
                <a:moveTo>
                  <a:pt x="33536" y="14443"/>
                </a:moveTo>
                <a:cubicBezTo>
                  <a:pt x="33556" y="14420"/>
                  <a:pt x="33562" y="14393"/>
                  <a:pt x="33552" y="14359"/>
                </a:cubicBezTo>
                <a:cubicBezTo>
                  <a:pt x="33547" y="14387"/>
                  <a:pt x="33541" y="14416"/>
                  <a:pt x="33536" y="14443"/>
                </a:cubicBezTo>
                <a:close/>
                <a:moveTo>
                  <a:pt x="26528" y="1215"/>
                </a:moveTo>
                <a:cubicBezTo>
                  <a:pt x="26528" y="1213"/>
                  <a:pt x="26527" y="1211"/>
                  <a:pt x="26526" y="1209"/>
                </a:cubicBezTo>
                <a:cubicBezTo>
                  <a:pt x="26518" y="1187"/>
                  <a:pt x="26503" y="1167"/>
                  <a:pt x="26493" y="1145"/>
                </a:cubicBezTo>
                <a:cubicBezTo>
                  <a:pt x="26484" y="1127"/>
                  <a:pt x="26473" y="1112"/>
                  <a:pt x="26459" y="1100"/>
                </a:cubicBezTo>
                <a:lnTo>
                  <a:pt x="26444" y="1090"/>
                </a:lnTo>
                <a:cubicBezTo>
                  <a:pt x="26436" y="1086"/>
                  <a:pt x="26428" y="1083"/>
                  <a:pt x="26419" y="1081"/>
                </a:cubicBezTo>
                <a:cubicBezTo>
                  <a:pt x="26370" y="1070"/>
                  <a:pt x="26332" y="1039"/>
                  <a:pt x="26287" y="1021"/>
                </a:cubicBezTo>
                <a:cubicBezTo>
                  <a:pt x="26243" y="1003"/>
                  <a:pt x="26195" y="994"/>
                  <a:pt x="26157" y="962"/>
                </a:cubicBezTo>
                <a:cubicBezTo>
                  <a:pt x="26149" y="956"/>
                  <a:pt x="26139" y="953"/>
                  <a:pt x="26129" y="951"/>
                </a:cubicBezTo>
                <a:cubicBezTo>
                  <a:pt x="26264" y="1036"/>
                  <a:pt x="26397" y="1125"/>
                  <a:pt x="26528" y="1215"/>
                </a:cubicBezTo>
                <a:close/>
                <a:moveTo>
                  <a:pt x="9388" y="12690"/>
                </a:moveTo>
                <a:cubicBezTo>
                  <a:pt x="9368" y="12681"/>
                  <a:pt x="9348" y="12671"/>
                  <a:pt x="9328" y="12661"/>
                </a:cubicBezTo>
                <a:cubicBezTo>
                  <a:pt x="9335" y="12721"/>
                  <a:pt x="9341" y="12781"/>
                  <a:pt x="9349" y="12841"/>
                </a:cubicBezTo>
                <a:cubicBezTo>
                  <a:pt x="9367" y="12837"/>
                  <a:pt x="9385" y="12832"/>
                  <a:pt x="9404" y="12826"/>
                </a:cubicBezTo>
                <a:cubicBezTo>
                  <a:pt x="9398" y="12781"/>
                  <a:pt x="9393" y="12736"/>
                  <a:pt x="9388" y="12690"/>
                </a:cubicBezTo>
                <a:close/>
                <a:moveTo>
                  <a:pt x="8738" y="12412"/>
                </a:moveTo>
                <a:cubicBezTo>
                  <a:pt x="8718" y="12411"/>
                  <a:pt x="8700" y="12407"/>
                  <a:pt x="8681" y="12401"/>
                </a:cubicBezTo>
                <a:cubicBezTo>
                  <a:pt x="8685" y="12447"/>
                  <a:pt x="8689" y="12493"/>
                  <a:pt x="8693" y="12538"/>
                </a:cubicBezTo>
                <a:cubicBezTo>
                  <a:pt x="8707" y="12541"/>
                  <a:pt x="8721" y="12544"/>
                  <a:pt x="8734" y="12547"/>
                </a:cubicBezTo>
                <a:cubicBezTo>
                  <a:pt x="8739" y="12548"/>
                  <a:pt x="8744" y="12549"/>
                  <a:pt x="8750" y="12550"/>
                </a:cubicBezTo>
                <a:cubicBezTo>
                  <a:pt x="8745" y="12504"/>
                  <a:pt x="8741" y="12458"/>
                  <a:pt x="8738" y="12412"/>
                </a:cubicBezTo>
                <a:close/>
                <a:moveTo>
                  <a:pt x="35168" y="21741"/>
                </a:moveTo>
                <a:cubicBezTo>
                  <a:pt x="35182" y="21738"/>
                  <a:pt x="35194" y="21727"/>
                  <a:pt x="35199" y="21711"/>
                </a:cubicBezTo>
                <a:cubicBezTo>
                  <a:pt x="35202" y="21700"/>
                  <a:pt x="35206" y="21688"/>
                  <a:pt x="35209" y="21676"/>
                </a:cubicBezTo>
                <a:cubicBezTo>
                  <a:pt x="35196" y="21698"/>
                  <a:pt x="35181" y="21719"/>
                  <a:pt x="35168" y="21741"/>
                </a:cubicBezTo>
                <a:close/>
                <a:moveTo>
                  <a:pt x="31816" y="16166"/>
                </a:moveTo>
                <a:cubicBezTo>
                  <a:pt x="31806" y="16163"/>
                  <a:pt x="31795" y="16160"/>
                  <a:pt x="31784" y="16156"/>
                </a:cubicBezTo>
                <a:cubicBezTo>
                  <a:pt x="31777" y="16153"/>
                  <a:pt x="31770" y="16151"/>
                  <a:pt x="31762" y="16149"/>
                </a:cubicBezTo>
                <a:cubicBezTo>
                  <a:pt x="31736" y="16220"/>
                  <a:pt x="31709" y="16290"/>
                  <a:pt x="31681" y="16361"/>
                </a:cubicBezTo>
                <a:cubicBezTo>
                  <a:pt x="31697" y="16362"/>
                  <a:pt x="31713" y="16363"/>
                  <a:pt x="31729" y="16364"/>
                </a:cubicBezTo>
                <a:lnTo>
                  <a:pt x="31740" y="16365"/>
                </a:lnTo>
                <a:cubicBezTo>
                  <a:pt x="31766" y="16299"/>
                  <a:pt x="31791" y="16232"/>
                  <a:pt x="31816" y="16166"/>
                </a:cubicBezTo>
                <a:close/>
                <a:moveTo>
                  <a:pt x="31192" y="16060"/>
                </a:moveTo>
                <a:cubicBezTo>
                  <a:pt x="31173" y="16058"/>
                  <a:pt x="31154" y="16055"/>
                  <a:pt x="31135" y="16052"/>
                </a:cubicBezTo>
                <a:cubicBezTo>
                  <a:pt x="31116" y="16100"/>
                  <a:pt x="31098" y="16148"/>
                  <a:pt x="31079" y="16196"/>
                </a:cubicBezTo>
                <a:cubicBezTo>
                  <a:pt x="31094" y="16203"/>
                  <a:pt x="31109" y="16213"/>
                  <a:pt x="31119" y="16230"/>
                </a:cubicBezTo>
                <a:cubicBezTo>
                  <a:pt x="31120" y="16232"/>
                  <a:pt x="31122" y="16234"/>
                  <a:pt x="31124" y="16236"/>
                </a:cubicBezTo>
                <a:cubicBezTo>
                  <a:pt x="31147" y="16177"/>
                  <a:pt x="31170" y="16119"/>
                  <a:pt x="31192" y="16060"/>
                </a:cubicBezTo>
                <a:close/>
                <a:moveTo>
                  <a:pt x="30804" y="15296"/>
                </a:moveTo>
                <a:cubicBezTo>
                  <a:pt x="30791" y="15281"/>
                  <a:pt x="30775" y="15268"/>
                  <a:pt x="30760" y="15254"/>
                </a:cubicBezTo>
                <a:cubicBezTo>
                  <a:pt x="30704" y="15426"/>
                  <a:pt x="30644" y="15597"/>
                  <a:pt x="30580" y="15766"/>
                </a:cubicBezTo>
                <a:cubicBezTo>
                  <a:pt x="30590" y="15777"/>
                  <a:pt x="30600" y="15787"/>
                  <a:pt x="30609" y="15799"/>
                </a:cubicBezTo>
                <a:cubicBezTo>
                  <a:pt x="30613" y="15804"/>
                  <a:pt x="30617" y="15809"/>
                  <a:pt x="30622" y="15814"/>
                </a:cubicBezTo>
                <a:cubicBezTo>
                  <a:pt x="30686" y="15643"/>
                  <a:pt x="30747" y="15471"/>
                  <a:pt x="30804" y="15296"/>
                </a:cubicBezTo>
                <a:close/>
                <a:moveTo>
                  <a:pt x="30286" y="14879"/>
                </a:moveTo>
                <a:lnTo>
                  <a:pt x="30283" y="14878"/>
                </a:lnTo>
                <a:cubicBezTo>
                  <a:pt x="30267" y="14869"/>
                  <a:pt x="30251" y="14859"/>
                  <a:pt x="30236" y="14849"/>
                </a:cubicBezTo>
                <a:cubicBezTo>
                  <a:pt x="30211" y="14932"/>
                  <a:pt x="30185" y="15014"/>
                  <a:pt x="30158" y="15096"/>
                </a:cubicBezTo>
                <a:cubicBezTo>
                  <a:pt x="30164" y="15102"/>
                  <a:pt x="30170" y="15107"/>
                  <a:pt x="30176" y="15113"/>
                </a:cubicBezTo>
                <a:cubicBezTo>
                  <a:pt x="30186" y="15121"/>
                  <a:pt x="30194" y="15134"/>
                  <a:pt x="30201" y="15146"/>
                </a:cubicBezTo>
                <a:cubicBezTo>
                  <a:pt x="30230" y="15058"/>
                  <a:pt x="30259" y="14969"/>
                  <a:pt x="30286" y="14879"/>
                </a:cubicBezTo>
                <a:close/>
                <a:moveTo>
                  <a:pt x="17141" y="8345"/>
                </a:moveTo>
                <a:cubicBezTo>
                  <a:pt x="17139" y="8369"/>
                  <a:pt x="17153" y="8395"/>
                  <a:pt x="17176" y="8412"/>
                </a:cubicBezTo>
                <a:lnTo>
                  <a:pt x="17179" y="8415"/>
                </a:lnTo>
                <a:cubicBezTo>
                  <a:pt x="17317" y="8317"/>
                  <a:pt x="17461" y="8228"/>
                  <a:pt x="17611" y="8149"/>
                </a:cubicBezTo>
                <a:cubicBezTo>
                  <a:pt x="17610" y="8143"/>
                  <a:pt x="17609" y="8137"/>
                  <a:pt x="17608" y="8131"/>
                </a:cubicBezTo>
                <a:cubicBezTo>
                  <a:pt x="17605" y="8117"/>
                  <a:pt x="17602" y="8103"/>
                  <a:pt x="17599" y="8089"/>
                </a:cubicBezTo>
                <a:cubicBezTo>
                  <a:pt x="17598" y="8081"/>
                  <a:pt x="17598" y="8074"/>
                  <a:pt x="17600" y="8067"/>
                </a:cubicBezTo>
                <a:cubicBezTo>
                  <a:pt x="17440" y="8149"/>
                  <a:pt x="17287" y="8242"/>
                  <a:pt x="17141" y="8345"/>
                </a:cubicBezTo>
                <a:close/>
                <a:moveTo>
                  <a:pt x="8047" y="1611"/>
                </a:moveTo>
                <a:lnTo>
                  <a:pt x="8056" y="1621"/>
                </a:lnTo>
                <a:cubicBezTo>
                  <a:pt x="8067" y="1633"/>
                  <a:pt x="8082" y="1638"/>
                  <a:pt x="8097" y="1638"/>
                </a:cubicBezTo>
                <a:cubicBezTo>
                  <a:pt x="8245" y="1470"/>
                  <a:pt x="8396" y="1306"/>
                  <a:pt x="8550" y="1145"/>
                </a:cubicBezTo>
                <a:lnTo>
                  <a:pt x="8549" y="1144"/>
                </a:lnTo>
                <a:cubicBezTo>
                  <a:pt x="8520" y="1138"/>
                  <a:pt x="8492" y="1145"/>
                  <a:pt x="8466" y="1163"/>
                </a:cubicBezTo>
                <a:cubicBezTo>
                  <a:pt x="8456" y="1170"/>
                  <a:pt x="8445" y="1178"/>
                  <a:pt x="8435" y="1185"/>
                </a:cubicBezTo>
                <a:cubicBezTo>
                  <a:pt x="8303" y="1324"/>
                  <a:pt x="8174" y="1466"/>
                  <a:pt x="8047" y="1611"/>
                </a:cubicBezTo>
                <a:close/>
                <a:moveTo>
                  <a:pt x="12382" y="8655"/>
                </a:moveTo>
                <a:cubicBezTo>
                  <a:pt x="12381" y="8648"/>
                  <a:pt x="12379" y="8642"/>
                  <a:pt x="12376" y="8636"/>
                </a:cubicBezTo>
                <a:cubicBezTo>
                  <a:pt x="12369" y="8624"/>
                  <a:pt x="12356" y="8615"/>
                  <a:pt x="12345" y="8606"/>
                </a:cubicBezTo>
                <a:lnTo>
                  <a:pt x="12342" y="8604"/>
                </a:lnTo>
                <a:cubicBezTo>
                  <a:pt x="12292" y="8724"/>
                  <a:pt x="12245" y="8845"/>
                  <a:pt x="12200" y="8968"/>
                </a:cubicBezTo>
                <a:cubicBezTo>
                  <a:pt x="12221" y="8955"/>
                  <a:pt x="12244" y="8945"/>
                  <a:pt x="12261" y="8929"/>
                </a:cubicBezTo>
                <a:cubicBezTo>
                  <a:pt x="12262" y="8928"/>
                  <a:pt x="12271" y="8935"/>
                  <a:pt x="12271" y="8937"/>
                </a:cubicBezTo>
                <a:lnTo>
                  <a:pt x="12270" y="8942"/>
                </a:lnTo>
                <a:cubicBezTo>
                  <a:pt x="12294" y="8875"/>
                  <a:pt x="12320" y="8809"/>
                  <a:pt x="12346" y="8744"/>
                </a:cubicBezTo>
                <a:cubicBezTo>
                  <a:pt x="12343" y="8732"/>
                  <a:pt x="12350" y="8721"/>
                  <a:pt x="12357" y="8711"/>
                </a:cubicBezTo>
                <a:cubicBezTo>
                  <a:pt x="12358" y="8710"/>
                  <a:pt x="12360" y="8708"/>
                  <a:pt x="12361" y="8707"/>
                </a:cubicBezTo>
                <a:cubicBezTo>
                  <a:pt x="12368" y="8689"/>
                  <a:pt x="12375" y="8672"/>
                  <a:pt x="12382" y="8655"/>
                </a:cubicBezTo>
                <a:close/>
                <a:moveTo>
                  <a:pt x="33353" y="15227"/>
                </a:moveTo>
                <a:cubicBezTo>
                  <a:pt x="33366" y="15212"/>
                  <a:pt x="33377" y="15195"/>
                  <a:pt x="33388" y="15176"/>
                </a:cubicBezTo>
                <a:cubicBezTo>
                  <a:pt x="33396" y="15163"/>
                  <a:pt x="33390" y="15148"/>
                  <a:pt x="33380" y="15137"/>
                </a:cubicBezTo>
                <a:cubicBezTo>
                  <a:pt x="33379" y="15136"/>
                  <a:pt x="33378" y="15135"/>
                  <a:pt x="33377" y="15134"/>
                </a:cubicBezTo>
                <a:cubicBezTo>
                  <a:pt x="33370" y="15165"/>
                  <a:pt x="33362" y="15196"/>
                  <a:pt x="33353" y="15227"/>
                </a:cubicBezTo>
                <a:close/>
                <a:moveTo>
                  <a:pt x="32767" y="15232"/>
                </a:moveTo>
                <a:lnTo>
                  <a:pt x="32767" y="15232"/>
                </a:lnTo>
                <a:cubicBezTo>
                  <a:pt x="32741" y="15248"/>
                  <a:pt x="32724" y="15272"/>
                  <a:pt x="32719" y="15302"/>
                </a:cubicBezTo>
                <a:cubicBezTo>
                  <a:pt x="32716" y="15321"/>
                  <a:pt x="32719" y="15341"/>
                  <a:pt x="32715" y="15360"/>
                </a:cubicBezTo>
                <a:cubicBezTo>
                  <a:pt x="32711" y="15379"/>
                  <a:pt x="32707" y="15400"/>
                  <a:pt x="32695" y="15414"/>
                </a:cubicBezTo>
                <a:cubicBezTo>
                  <a:pt x="32668" y="15445"/>
                  <a:pt x="32656" y="15480"/>
                  <a:pt x="32656" y="15520"/>
                </a:cubicBezTo>
                <a:cubicBezTo>
                  <a:pt x="32656" y="15555"/>
                  <a:pt x="32644" y="15587"/>
                  <a:pt x="32630" y="15618"/>
                </a:cubicBezTo>
                <a:cubicBezTo>
                  <a:pt x="32621" y="15640"/>
                  <a:pt x="32609" y="15662"/>
                  <a:pt x="32603" y="15685"/>
                </a:cubicBezTo>
                <a:cubicBezTo>
                  <a:pt x="32597" y="15709"/>
                  <a:pt x="32598" y="15734"/>
                  <a:pt x="32613" y="15754"/>
                </a:cubicBezTo>
                <a:cubicBezTo>
                  <a:pt x="32668" y="15582"/>
                  <a:pt x="32719" y="15408"/>
                  <a:pt x="32767" y="15232"/>
                </a:cubicBezTo>
                <a:close/>
                <a:moveTo>
                  <a:pt x="30303" y="1164"/>
                </a:moveTo>
                <a:lnTo>
                  <a:pt x="30308" y="1171"/>
                </a:lnTo>
                <a:lnTo>
                  <a:pt x="30300" y="1168"/>
                </a:lnTo>
                <a:cubicBezTo>
                  <a:pt x="30299" y="1164"/>
                  <a:pt x="30296" y="1161"/>
                  <a:pt x="30294" y="1158"/>
                </a:cubicBezTo>
                <a:cubicBezTo>
                  <a:pt x="30297" y="1160"/>
                  <a:pt x="30299" y="1163"/>
                  <a:pt x="30303" y="1164"/>
                </a:cubicBezTo>
                <a:close/>
                <a:moveTo>
                  <a:pt x="30399" y="1296"/>
                </a:moveTo>
                <a:cubicBezTo>
                  <a:pt x="30410" y="1296"/>
                  <a:pt x="30423" y="1291"/>
                  <a:pt x="30433" y="1285"/>
                </a:cubicBezTo>
                <a:cubicBezTo>
                  <a:pt x="30440" y="1282"/>
                  <a:pt x="30446" y="1277"/>
                  <a:pt x="30452" y="1271"/>
                </a:cubicBezTo>
                <a:cubicBezTo>
                  <a:pt x="30390" y="1204"/>
                  <a:pt x="30328" y="1139"/>
                  <a:pt x="30265" y="1074"/>
                </a:cubicBezTo>
                <a:cubicBezTo>
                  <a:pt x="30265" y="1080"/>
                  <a:pt x="30265" y="1087"/>
                  <a:pt x="30265" y="1094"/>
                </a:cubicBezTo>
                <a:cubicBezTo>
                  <a:pt x="30264" y="1106"/>
                  <a:pt x="30268" y="1119"/>
                  <a:pt x="30270" y="1131"/>
                </a:cubicBezTo>
                <a:cubicBezTo>
                  <a:pt x="30272" y="1132"/>
                  <a:pt x="30274" y="1133"/>
                  <a:pt x="30276" y="1134"/>
                </a:cubicBezTo>
                <a:cubicBezTo>
                  <a:pt x="30277" y="1137"/>
                  <a:pt x="30279" y="1140"/>
                  <a:pt x="30281" y="1144"/>
                </a:cubicBezTo>
                <a:cubicBezTo>
                  <a:pt x="30278" y="1141"/>
                  <a:pt x="30275" y="1139"/>
                  <a:pt x="30272" y="1137"/>
                </a:cubicBezTo>
                <a:cubicBezTo>
                  <a:pt x="30271" y="1135"/>
                  <a:pt x="30271" y="1133"/>
                  <a:pt x="30270" y="1131"/>
                </a:cubicBezTo>
                <a:cubicBezTo>
                  <a:pt x="30263" y="1127"/>
                  <a:pt x="30256" y="1124"/>
                  <a:pt x="30252" y="1118"/>
                </a:cubicBezTo>
                <a:cubicBezTo>
                  <a:pt x="30228" y="1081"/>
                  <a:pt x="30204" y="1044"/>
                  <a:pt x="30194" y="1001"/>
                </a:cubicBezTo>
                <a:cubicBezTo>
                  <a:pt x="30164" y="970"/>
                  <a:pt x="30133" y="939"/>
                  <a:pt x="30102" y="908"/>
                </a:cubicBezTo>
                <a:cubicBezTo>
                  <a:pt x="30085" y="904"/>
                  <a:pt x="30068" y="901"/>
                  <a:pt x="30050" y="898"/>
                </a:cubicBezTo>
                <a:cubicBezTo>
                  <a:pt x="30043" y="897"/>
                  <a:pt x="30031" y="905"/>
                  <a:pt x="30027" y="911"/>
                </a:cubicBezTo>
                <a:cubicBezTo>
                  <a:pt x="30031" y="916"/>
                  <a:pt x="30035" y="919"/>
                  <a:pt x="30039" y="924"/>
                </a:cubicBezTo>
                <a:cubicBezTo>
                  <a:pt x="30161" y="1045"/>
                  <a:pt x="30281" y="1170"/>
                  <a:pt x="30399" y="1296"/>
                </a:cubicBezTo>
                <a:close/>
                <a:moveTo>
                  <a:pt x="25095" y="998"/>
                </a:moveTo>
                <a:cubicBezTo>
                  <a:pt x="25090" y="1009"/>
                  <a:pt x="25097" y="1024"/>
                  <a:pt x="25118" y="1043"/>
                </a:cubicBezTo>
                <a:cubicBezTo>
                  <a:pt x="25146" y="1069"/>
                  <a:pt x="25174" y="1096"/>
                  <a:pt x="25203" y="1121"/>
                </a:cubicBezTo>
                <a:cubicBezTo>
                  <a:pt x="25204" y="1121"/>
                  <a:pt x="25205" y="1122"/>
                  <a:pt x="25206" y="1123"/>
                </a:cubicBezTo>
                <a:lnTo>
                  <a:pt x="25209" y="1124"/>
                </a:lnTo>
                <a:lnTo>
                  <a:pt x="25209" y="1125"/>
                </a:lnTo>
                <a:cubicBezTo>
                  <a:pt x="25215" y="1128"/>
                  <a:pt x="25223" y="1129"/>
                  <a:pt x="25229" y="1128"/>
                </a:cubicBezTo>
                <a:cubicBezTo>
                  <a:pt x="25249" y="1124"/>
                  <a:pt x="25267" y="1114"/>
                  <a:pt x="25281" y="1101"/>
                </a:cubicBezTo>
                <a:cubicBezTo>
                  <a:pt x="25219" y="1066"/>
                  <a:pt x="25157" y="1032"/>
                  <a:pt x="25095" y="998"/>
                </a:cubicBezTo>
                <a:close/>
                <a:moveTo>
                  <a:pt x="16816" y="5753"/>
                </a:moveTo>
                <a:cubicBezTo>
                  <a:pt x="16808" y="5737"/>
                  <a:pt x="16799" y="5722"/>
                  <a:pt x="16791" y="5706"/>
                </a:cubicBezTo>
                <a:cubicBezTo>
                  <a:pt x="16790" y="5705"/>
                  <a:pt x="16790" y="5704"/>
                  <a:pt x="16789" y="5703"/>
                </a:cubicBezTo>
                <a:cubicBezTo>
                  <a:pt x="16532" y="5818"/>
                  <a:pt x="16284" y="5949"/>
                  <a:pt x="16046" y="6096"/>
                </a:cubicBezTo>
                <a:lnTo>
                  <a:pt x="16047" y="6097"/>
                </a:lnTo>
                <a:cubicBezTo>
                  <a:pt x="16050" y="6103"/>
                  <a:pt x="16044" y="6116"/>
                  <a:pt x="16039" y="6122"/>
                </a:cubicBezTo>
                <a:cubicBezTo>
                  <a:pt x="16033" y="6129"/>
                  <a:pt x="16023" y="6134"/>
                  <a:pt x="16014" y="6135"/>
                </a:cubicBezTo>
                <a:cubicBezTo>
                  <a:pt x="15990" y="6138"/>
                  <a:pt x="15980" y="6151"/>
                  <a:pt x="15981" y="6174"/>
                </a:cubicBezTo>
                <a:cubicBezTo>
                  <a:pt x="15982" y="6183"/>
                  <a:pt x="15984" y="6192"/>
                  <a:pt x="15988" y="6198"/>
                </a:cubicBezTo>
                <a:cubicBezTo>
                  <a:pt x="16251" y="6030"/>
                  <a:pt x="16528" y="5881"/>
                  <a:pt x="16816" y="5753"/>
                </a:cubicBezTo>
                <a:close/>
                <a:moveTo>
                  <a:pt x="8771" y="1817"/>
                </a:moveTo>
                <a:cubicBezTo>
                  <a:pt x="8770" y="1791"/>
                  <a:pt x="8769" y="1766"/>
                  <a:pt x="8765" y="1742"/>
                </a:cubicBezTo>
                <a:lnTo>
                  <a:pt x="8765" y="1740"/>
                </a:lnTo>
                <a:cubicBezTo>
                  <a:pt x="8656" y="1857"/>
                  <a:pt x="8550" y="1976"/>
                  <a:pt x="8445" y="2097"/>
                </a:cubicBezTo>
                <a:cubicBezTo>
                  <a:pt x="8467" y="2104"/>
                  <a:pt x="8489" y="2106"/>
                  <a:pt x="8511" y="2107"/>
                </a:cubicBezTo>
                <a:cubicBezTo>
                  <a:pt x="8596" y="2009"/>
                  <a:pt x="8683" y="1913"/>
                  <a:pt x="8771" y="1817"/>
                </a:cubicBezTo>
                <a:close/>
                <a:moveTo>
                  <a:pt x="8493" y="2128"/>
                </a:moveTo>
                <a:cubicBezTo>
                  <a:pt x="8465" y="2132"/>
                  <a:pt x="8436" y="2137"/>
                  <a:pt x="8407" y="2142"/>
                </a:cubicBezTo>
                <a:cubicBezTo>
                  <a:pt x="8376" y="2178"/>
                  <a:pt x="8344" y="2215"/>
                  <a:pt x="8313" y="2252"/>
                </a:cubicBezTo>
                <a:cubicBezTo>
                  <a:pt x="8321" y="2269"/>
                  <a:pt x="8334" y="2282"/>
                  <a:pt x="8353" y="2291"/>
                </a:cubicBezTo>
                <a:lnTo>
                  <a:pt x="8354" y="2292"/>
                </a:lnTo>
                <a:cubicBezTo>
                  <a:pt x="8400" y="2237"/>
                  <a:pt x="8447" y="2182"/>
                  <a:pt x="8493" y="2128"/>
                </a:cubicBezTo>
                <a:close/>
                <a:moveTo>
                  <a:pt x="9141" y="2248"/>
                </a:moveTo>
                <a:cubicBezTo>
                  <a:pt x="9146" y="2244"/>
                  <a:pt x="9150" y="2240"/>
                  <a:pt x="9154" y="2236"/>
                </a:cubicBezTo>
                <a:cubicBezTo>
                  <a:pt x="9199" y="2192"/>
                  <a:pt x="9238" y="2144"/>
                  <a:pt x="9286" y="2102"/>
                </a:cubicBezTo>
                <a:cubicBezTo>
                  <a:pt x="9298" y="2093"/>
                  <a:pt x="9305" y="2078"/>
                  <a:pt x="9312" y="2063"/>
                </a:cubicBezTo>
                <a:cubicBezTo>
                  <a:pt x="9255" y="2124"/>
                  <a:pt x="9198" y="2186"/>
                  <a:pt x="9141" y="2248"/>
                </a:cubicBezTo>
                <a:close/>
                <a:moveTo>
                  <a:pt x="10709" y="2495"/>
                </a:moveTo>
                <a:cubicBezTo>
                  <a:pt x="10692" y="2486"/>
                  <a:pt x="10676" y="2476"/>
                  <a:pt x="10662" y="2462"/>
                </a:cubicBezTo>
                <a:cubicBezTo>
                  <a:pt x="10602" y="2521"/>
                  <a:pt x="10542" y="2579"/>
                  <a:pt x="10482" y="2639"/>
                </a:cubicBezTo>
                <a:cubicBezTo>
                  <a:pt x="10444" y="2677"/>
                  <a:pt x="10406" y="2716"/>
                  <a:pt x="10368" y="2754"/>
                </a:cubicBezTo>
                <a:cubicBezTo>
                  <a:pt x="10371" y="2758"/>
                  <a:pt x="10374" y="2761"/>
                  <a:pt x="10377" y="2764"/>
                </a:cubicBezTo>
                <a:cubicBezTo>
                  <a:pt x="10390" y="2775"/>
                  <a:pt x="10403" y="2782"/>
                  <a:pt x="10416" y="2786"/>
                </a:cubicBezTo>
                <a:cubicBezTo>
                  <a:pt x="10451" y="2750"/>
                  <a:pt x="10487" y="2714"/>
                  <a:pt x="10522" y="2678"/>
                </a:cubicBezTo>
                <a:cubicBezTo>
                  <a:pt x="10584" y="2617"/>
                  <a:pt x="10646" y="2556"/>
                  <a:pt x="10709" y="2495"/>
                </a:cubicBezTo>
                <a:close/>
                <a:moveTo>
                  <a:pt x="10413" y="1921"/>
                </a:moveTo>
                <a:cubicBezTo>
                  <a:pt x="10398" y="1909"/>
                  <a:pt x="10384" y="1897"/>
                  <a:pt x="10367" y="1887"/>
                </a:cubicBezTo>
                <a:cubicBezTo>
                  <a:pt x="10321" y="1930"/>
                  <a:pt x="10276" y="1973"/>
                  <a:pt x="10231" y="2016"/>
                </a:cubicBezTo>
                <a:cubicBezTo>
                  <a:pt x="10236" y="2038"/>
                  <a:pt x="10240" y="2060"/>
                  <a:pt x="10243" y="2082"/>
                </a:cubicBezTo>
                <a:cubicBezTo>
                  <a:pt x="10299" y="2028"/>
                  <a:pt x="10356" y="1974"/>
                  <a:pt x="10413" y="1921"/>
                </a:cubicBezTo>
                <a:close/>
                <a:moveTo>
                  <a:pt x="11038" y="2963"/>
                </a:moveTo>
                <a:cubicBezTo>
                  <a:pt x="11057" y="2973"/>
                  <a:pt x="11077" y="2979"/>
                  <a:pt x="11099" y="2981"/>
                </a:cubicBezTo>
                <a:cubicBezTo>
                  <a:pt x="11198" y="2885"/>
                  <a:pt x="11298" y="2791"/>
                  <a:pt x="11400" y="2699"/>
                </a:cubicBezTo>
                <a:cubicBezTo>
                  <a:pt x="11394" y="2684"/>
                  <a:pt x="11382" y="2669"/>
                  <a:pt x="11365" y="2655"/>
                </a:cubicBezTo>
                <a:cubicBezTo>
                  <a:pt x="11254" y="2756"/>
                  <a:pt x="11145" y="2858"/>
                  <a:pt x="11038" y="2963"/>
                </a:cubicBezTo>
                <a:close/>
                <a:moveTo>
                  <a:pt x="19302" y="2667"/>
                </a:moveTo>
                <a:cubicBezTo>
                  <a:pt x="19302" y="2686"/>
                  <a:pt x="19301" y="2704"/>
                  <a:pt x="19302" y="2723"/>
                </a:cubicBezTo>
                <a:cubicBezTo>
                  <a:pt x="19336" y="2722"/>
                  <a:pt x="19369" y="2722"/>
                  <a:pt x="19403" y="2722"/>
                </a:cubicBezTo>
                <a:cubicBezTo>
                  <a:pt x="19509" y="2722"/>
                  <a:pt x="19614" y="2724"/>
                  <a:pt x="19720" y="2728"/>
                </a:cubicBezTo>
                <a:cubicBezTo>
                  <a:pt x="19723" y="2709"/>
                  <a:pt x="19728" y="2691"/>
                  <a:pt x="19733" y="2672"/>
                </a:cubicBezTo>
                <a:cubicBezTo>
                  <a:pt x="19623" y="2668"/>
                  <a:pt x="19513" y="2666"/>
                  <a:pt x="19403" y="2666"/>
                </a:cubicBezTo>
                <a:cubicBezTo>
                  <a:pt x="19369" y="2666"/>
                  <a:pt x="19336" y="2666"/>
                  <a:pt x="19302" y="2667"/>
                </a:cubicBezTo>
                <a:close/>
                <a:moveTo>
                  <a:pt x="19903" y="2680"/>
                </a:moveTo>
                <a:lnTo>
                  <a:pt x="19905" y="2685"/>
                </a:lnTo>
                <a:cubicBezTo>
                  <a:pt x="19915" y="2702"/>
                  <a:pt x="19919" y="2719"/>
                  <a:pt x="19918" y="2737"/>
                </a:cubicBezTo>
                <a:cubicBezTo>
                  <a:pt x="20002" y="2742"/>
                  <a:pt x="20086" y="2748"/>
                  <a:pt x="20170" y="2755"/>
                </a:cubicBezTo>
                <a:cubicBezTo>
                  <a:pt x="20174" y="2742"/>
                  <a:pt x="20177" y="2729"/>
                  <a:pt x="20180" y="2716"/>
                </a:cubicBezTo>
                <a:cubicBezTo>
                  <a:pt x="20181" y="2711"/>
                  <a:pt x="20177" y="2705"/>
                  <a:pt x="20172" y="2699"/>
                </a:cubicBezTo>
                <a:cubicBezTo>
                  <a:pt x="20083" y="2691"/>
                  <a:pt x="19993" y="2685"/>
                  <a:pt x="19903" y="2680"/>
                </a:cubicBezTo>
                <a:close/>
                <a:moveTo>
                  <a:pt x="19586" y="2104"/>
                </a:moveTo>
                <a:cubicBezTo>
                  <a:pt x="19582" y="2098"/>
                  <a:pt x="19578" y="2093"/>
                  <a:pt x="19575" y="2087"/>
                </a:cubicBezTo>
                <a:cubicBezTo>
                  <a:pt x="19566" y="2071"/>
                  <a:pt x="19555" y="2057"/>
                  <a:pt x="19541" y="2047"/>
                </a:cubicBezTo>
                <a:cubicBezTo>
                  <a:pt x="19499" y="2046"/>
                  <a:pt x="19456" y="2046"/>
                  <a:pt x="19413" y="2046"/>
                </a:cubicBezTo>
                <a:cubicBezTo>
                  <a:pt x="19408" y="2064"/>
                  <a:pt x="19404" y="2083"/>
                  <a:pt x="19400" y="2102"/>
                </a:cubicBezTo>
                <a:lnTo>
                  <a:pt x="19403" y="2102"/>
                </a:lnTo>
                <a:cubicBezTo>
                  <a:pt x="19464" y="2102"/>
                  <a:pt x="19525" y="2103"/>
                  <a:pt x="19586" y="2104"/>
                </a:cubicBezTo>
                <a:close/>
                <a:moveTo>
                  <a:pt x="19272" y="2103"/>
                </a:moveTo>
                <a:cubicBezTo>
                  <a:pt x="19260" y="2073"/>
                  <a:pt x="19242" y="2062"/>
                  <a:pt x="19216" y="2071"/>
                </a:cubicBezTo>
                <a:cubicBezTo>
                  <a:pt x="19180" y="2085"/>
                  <a:pt x="19142" y="2094"/>
                  <a:pt x="19104" y="2097"/>
                </a:cubicBezTo>
                <a:cubicBezTo>
                  <a:pt x="19093" y="2098"/>
                  <a:pt x="19083" y="2102"/>
                  <a:pt x="19076" y="2108"/>
                </a:cubicBezTo>
                <a:cubicBezTo>
                  <a:pt x="19141" y="2105"/>
                  <a:pt x="19206" y="2104"/>
                  <a:pt x="19272" y="2103"/>
                </a:cubicBezTo>
                <a:close/>
                <a:moveTo>
                  <a:pt x="22962" y="4089"/>
                </a:moveTo>
                <a:cubicBezTo>
                  <a:pt x="22957" y="4094"/>
                  <a:pt x="22952" y="4098"/>
                  <a:pt x="22946" y="4101"/>
                </a:cubicBezTo>
                <a:cubicBezTo>
                  <a:pt x="22932" y="4109"/>
                  <a:pt x="22917" y="4114"/>
                  <a:pt x="22907" y="4125"/>
                </a:cubicBezTo>
                <a:cubicBezTo>
                  <a:pt x="23124" y="4227"/>
                  <a:pt x="23335" y="4339"/>
                  <a:pt x="23541" y="4459"/>
                </a:cubicBezTo>
                <a:cubicBezTo>
                  <a:pt x="23542" y="4452"/>
                  <a:pt x="23544" y="4445"/>
                  <a:pt x="23546" y="4438"/>
                </a:cubicBezTo>
                <a:cubicBezTo>
                  <a:pt x="23552" y="4417"/>
                  <a:pt x="23545" y="4400"/>
                  <a:pt x="23531" y="4388"/>
                </a:cubicBezTo>
                <a:cubicBezTo>
                  <a:pt x="23345" y="4282"/>
                  <a:pt x="23156" y="4182"/>
                  <a:pt x="22962" y="4089"/>
                </a:cubicBezTo>
                <a:close/>
                <a:moveTo>
                  <a:pt x="23312" y="3632"/>
                </a:moveTo>
                <a:cubicBezTo>
                  <a:pt x="23315" y="3612"/>
                  <a:pt x="23318" y="3593"/>
                  <a:pt x="23321" y="3573"/>
                </a:cubicBezTo>
                <a:cubicBezTo>
                  <a:pt x="23224" y="3526"/>
                  <a:pt x="23126" y="3480"/>
                  <a:pt x="23027" y="3436"/>
                </a:cubicBezTo>
                <a:cubicBezTo>
                  <a:pt x="23026" y="3444"/>
                  <a:pt x="23026" y="3452"/>
                  <a:pt x="23026" y="3460"/>
                </a:cubicBezTo>
                <a:cubicBezTo>
                  <a:pt x="23026" y="3472"/>
                  <a:pt x="23024" y="3484"/>
                  <a:pt x="23021" y="3495"/>
                </a:cubicBezTo>
                <a:cubicBezTo>
                  <a:pt x="23119" y="3539"/>
                  <a:pt x="23216" y="3584"/>
                  <a:pt x="23312" y="3632"/>
                </a:cubicBezTo>
                <a:close/>
                <a:moveTo>
                  <a:pt x="23568" y="3066"/>
                </a:moveTo>
                <a:lnTo>
                  <a:pt x="23569" y="3065"/>
                </a:lnTo>
                <a:cubicBezTo>
                  <a:pt x="23579" y="3049"/>
                  <a:pt x="23589" y="3034"/>
                  <a:pt x="23600" y="3020"/>
                </a:cubicBezTo>
                <a:cubicBezTo>
                  <a:pt x="23494" y="2967"/>
                  <a:pt x="23387" y="2917"/>
                  <a:pt x="23278" y="2869"/>
                </a:cubicBezTo>
                <a:cubicBezTo>
                  <a:pt x="23273" y="2876"/>
                  <a:pt x="23268" y="2883"/>
                  <a:pt x="23262" y="2891"/>
                </a:cubicBezTo>
                <a:cubicBezTo>
                  <a:pt x="23259" y="2895"/>
                  <a:pt x="23256" y="2899"/>
                  <a:pt x="23254" y="2903"/>
                </a:cubicBezTo>
                <a:cubicBezTo>
                  <a:pt x="23252" y="2908"/>
                  <a:pt x="23250" y="2912"/>
                  <a:pt x="23247" y="2916"/>
                </a:cubicBezTo>
                <a:cubicBezTo>
                  <a:pt x="23355" y="2964"/>
                  <a:pt x="23462" y="3014"/>
                  <a:pt x="23568" y="3066"/>
                </a:cubicBezTo>
                <a:close/>
                <a:moveTo>
                  <a:pt x="23938" y="2557"/>
                </a:moveTo>
                <a:cubicBezTo>
                  <a:pt x="23933" y="2546"/>
                  <a:pt x="23924" y="2537"/>
                  <a:pt x="23913" y="2530"/>
                </a:cubicBezTo>
                <a:cubicBezTo>
                  <a:pt x="23901" y="2521"/>
                  <a:pt x="23889" y="2513"/>
                  <a:pt x="23878" y="2503"/>
                </a:cubicBezTo>
                <a:cubicBezTo>
                  <a:pt x="23851" y="2481"/>
                  <a:pt x="23821" y="2477"/>
                  <a:pt x="23793" y="2485"/>
                </a:cubicBezTo>
                <a:cubicBezTo>
                  <a:pt x="23842" y="2509"/>
                  <a:pt x="23890" y="2533"/>
                  <a:pt x="23938" y="2557"/>
                </a:cubicBezTo>
                <a:close/>
                <a:moveTo>
                  <a:pt x="31433" y="15279"/>
                </a:moveTo>
                <a:cubicBezTo>
                  <a:pt x="31438" y="15293"/>
                  <a:pt x="31443" y="15308"/>
                  <a:pt x="31448" y="15323"/>
                </a:cubicBezTo>
                <a:cubicBezTo>
                  <a:pt x="31472" y="15245"/>
                  <a:pt x="31496" y="15166"/>
                  <a:pt x="31519" y="15087"/>
                </a:cubicBezTo>
                <a:cubicBezTo>
                  <a:pt x="31503" y="15089"/>
                  <a:pt x="31489" y="15098"/>
                  <a:pt x="31476" y="15116"/>
                </a:cubicBezTo>
                <a:cubicBezTo>
                  <a:pt x="31467" y="15128"/>
                  <a:pt x="31457" y="15139"/>
                  <a:pt x="31452" y="15153"/>
                </a:cubicBezTo>
                <a:cubicBezTo>
                  <a:pt x="31435" y="15193"/>
                  <a:pt x="31416" y="15237"/>
                  <a:pt x="31433" y="15279"/>
                </a:cubicBezTo>
                <a:close/>
                <a:moveTo>
                  <a:pt x="31906" y="15741"/>
                </a:moveTo>
                <a:lnTo>
                  <a:pt x="31917" y="15738"/>
                </a:lnTo>
                <a:cubicBezTo>
                  <a:pt x="31926" y="15735"/>
                  <a:pt x="31937" y="15731"/>
                  <a:pt x="31945" y="15734"/>
                </a:cubicBezTo>
                <a:lnTo>
                  <a:pt x="31966" y="15741"/>
                </a:lnTo>
                <a:cubicBezTo>
                  <a:pt x="32102" y="15332"/>
                  <a:pt x="32218" y="14914"/>
                  <a:pt x="32315" y="14488"/>
                </a:cubicBezTo>
                <a:cubicBezTo>
                  <a:pt x="32313" y="14491"/>
                  <a:pt x="32311" y="14494"/>
                  <a:pt x="32309" y="14497"/>
                </a:cubicBezTo>
                <a:cubicBezTo>
                  <a:pt x="32295" y="14522"/>
                  <a:pt x="32283" y="14549"/>
                  <a:pt x="32269" y="14574"/>
                </a:cubicBezTo>
                <a:cubicBezTo>
                  <a:pt x="32259" y="14590"/>
                  <a:pt x="32249" y="14608"/>
                  <a:pt x="32234" y="14619"/>
                </a:cubicBezTo>
                <a:lnTo>
                  <a:pt x="32224" y="14627"/>
                </a:lnTo>
                <a:cubicBezTo>
                  <a:pt x="32134" y="15005"/>
                  <a:pt x="32028" y="15376"/>
                  <a:pt x="31906" y="15741"/>
                </a:cubicBezTo>
                <a:close/>
                <a:moveTo>
                  <a:pt x="14524" y="5680"/>
                </a:moveTo>
                <a:cubicBezTo>
                  <a:pt x="14521" y="5678"/>
                  <a:pt x="14518" y="5675"/>
                  <a:pt x="14515" y="5673"/>
                </a:cubicBezTo>
                <a:cubicBezTo>
                  <a:pt x="14519" y="5671"/>
                  <a:pt x="14522" y="5668"/>
                  <a:pt x="14526" y="5668"/>
                </a:cubicBezTo>
                <a:cubicBezTo>
                  <a:pt x="14529" y="5668"/>
                  <a:pt x="14532" y="5672"/>
                  <a:pt x="14535" y="5675"/>
                </a:cubicBezTo>
                <a:cubicBezTo>
                  <a:pt x="14532" y="5676"/>
                  <a:pt x="14528" y="5678"/>
                  <a:pt x="14524" y="5680"/>
                </a:cubicBezTo>
                <a:close/>
                <a:moveTo>
                  <a:pt x="11018" y="19188"/>
                </a:moveTo>
                <a:cubicBezTo>
                  <a:pt x="11010" y="19185"/>
                  <a:pt x="11002" y="19182"/>
                  <a:pt x="10995" y="19179"/>
                </a:cubicBezTo>
                <a:cubicBezTo>
                  <a:pt x="10999" y="19177"/>
                  <a:pt x="11002" y="19173"/>
                  <a:pt x="11006" y="19172"/>
                </a:cubicBezTo>
                <a:cubicBezTo>
                  <a:pt x="11010" y="19171"/>
                  <a:pt x="11016" y="19171"/>
                  <a:pt x="11020" y="19172"/>
                </a:cubicBezTo>
                <a:cubicBezTo>
                  <a:pt x="11023" y="19173"/>
                  <a:pt x="11026" y="19178"/>
                  <a:pt x="11029" y="19181"/>
                </a:cubicBezTo>
                <a:cubicBezTo>
                  <a:pt x="11025" y="19184"/>
                  <a:pt x="11022" y="19186"/>
                  <a:pt x="11018" y="19188"/>
                </a:cubicBezTo>
                <a:close/>
                <a:moveTo>
                  <a:pt x="5998" y="4608"/>
                </a:moveTo>
                <a:cubicBezTo>
                  <a:pt x="6015" y="4597"/>
                  <a:pt x="6034" y="4588"/>
                  <a:pt x="6046" y="4573"/>
                </a:cubicBezTo>
                <a:cubicBezTo>
                  <a:pt x="6064" y="4551"/>
                  <a:pt x="6082" y="4532"/>
                  <a:pt x="6106" y="4520"/>
                </a:cubicBezTo>
                <a:cubicBezTo>
                  <a:pt x="6136" y="4465"/>
                  <a:pt x="6165" y="4410"/>
                  <a:pt x="6195" y="4355"/>
                </a:cubicBezTo>
                <a:cubicBezTo>
                  <a:pt x="6179" y="4351"/>
                  <a:pt x="6162" y="4349"/>
                  <a:pt x="6144" y="4348"/>
                </a:cubicBezTo>
                <a:lnTo>
                  <a:pt x="6136" y="4348"/>
                </a:lnTo>
                <a:cubicBezTo>
                  <a:pt x="6089" y="4434"/>
                  <a:pt x="6043" y="4521"/>
                  <a:pt x="5998" y="4608"/>
                </a:cubicBezTo>
                <a:close/>
                <a:moveTo>
                  <a:pt x="8887" y="9301"/>
                </a:moveTo>
                <a:cubicBezTo>
                  <a:pt x="8889" y="9298"/>
                  <a:pt x="8891" y="9295"/>
                  <a:pt x="8893" y="9292"/>
                </a:cubicBezTo>
                <a:cubicBezTo>
                  <a:pt x="8917" y="9257"/>
                  <a:pt x="8924" y="9220"/>
                  <a:pt x="8913" y="9182"/>
                </a:cubicBezTo>
                <a:cubicBezTo>
                  <a:pt x="8904" y="9221"/>
                  <a:pt x="8895" y="9261"/>
                  <a:pt x="8887" y="9301"/>
                </a:cubicBezTo>
                <a:close/>
                <a:moveTo>
                  <a:pt x="11267" y="8051"/>
                </a:moveTo>
                <a:lnTo>
                  <a:pt x="11270" y="8042"/>
                </a:lnTo>
                <a:lnTo>
                  <a:pt x="11273" y="8051"/>
                </a:lnTo>
                <a:lnTo>
                  <a:pt x="11267" y="8051"/>
                </a:lnTo>
                <a:close/>
                <a:moveTo>
                  <a:pt x="9039" y="4364"/>
                </a:moveTo>
                <a:cubicBezTo>
                  <a:pt x="9046" y="4364"/>
                  <a:pt x="9054" y="4362"/>
                  <a:pt x="9061" y="4359"/>
                </a:cubicBezTo>
                <a:cubicBezTo>
                  <a:pt x="9086" y="4348"/>
                  <a:pt x="9111" y="4337"/>
                  <a:pt x="9135" y="4325"/>
                </a:cubicBezTo>
                <a:cubicBezTo>
                  <a:pt x="9145" y="4311"/>
                  <a:pt x="9155" y="4296"/>
                  <a:pt x="9166" y="4282"/>
                </a:cubicBezTo>
                <a:cubicBezTo>
                  <a:pt x="9165" y="4252"/>
                  <a:pt x="9162" y="4222"/>
                  <a:pt x="9161" y="4193"/>
                </a:cubicBezTo>
                <a:lnTo>
                  <a:pt x="9161" y="4192"/>
                </a:lnTo>
                <a:cubicBezTo>
                  <a:pt x="9120" y="4249"/>
                  <a:pt x="9079" y="4307"/>
                  <a:pt x="9039" y="4364"/>
                </a:cubicBezTo>
                <a:close/>
                <a:moveTo>
                  <a:pt x="27711" y="2949"/>
                </a:moveTo>
                <a:cubicBezTo>
                  <a:pt x="27710" y="2947"/>
                  <a:pt x="27708" y="2947"/>
                  <a:pt x="27706" y="2945"/>
                </a:cubicBezTo>
                <a:lnTo>
                  <a:pt x="27704" y="2940"/>
                </a:lnTo>
                <a:lnTo>
                  <a:pt x="27710" y="2942"/>
                </a:lnTo>
                <a:cubicBezTo>
                  <a:pt x="27710" y="2945"/>
                  <a:pt x="27711" y="2946"/>
                  <a:pt x="27711" y="2949"/>
                </a:cubicBezTo>
                <a:cubicBezTo>
                  <a:pt x="27713" y="2950"/>
                  <a:pt x="27715" y="2951"/>
                  <a:pt x="27717" y="2952"/>
                </a:cubicBezTo>
                <a:cubicBezTo>
                  <a:pt x="27714" y="2957"/>
                  <a:pt x="27712" y="2954"/>
                  <a:pt x="27711" y="2949"/>
                </a:cubicBezTo>
                <a:close/>
                <a:moveTo>
                  <a:pt x="23867" y="9061"/>
                </a:moveTo>
                <a:cubicBezTo>
                  <a:pt x="23882" y="9053"/>
                  <a:pt x="23896" y="9045"/>
                  <a:pt x="23911" y="9036"/>
                </a:cubicBezTo>
                <a:cubicBezTo>
                  <a:pt x="23913" y="9036"/>
                  <a:pt x="23915" y="9035"/>
                  <a:pt x="23916" y="9034"/>
                </a:cubicBezTo>
                <a:cubicBezTo>
                  <a:pt x="23683" y="8618"/>
                  <a:pt x="23394" y="8238"/>
                  <a:pt x="23060" y="7903"/>
                </a:cubicBezTo>
                <a:cubicBezTo>
                  <a:pt x="22806" y="7650"/>
                  <a:pt x="22526" y="7422"/>
                  <a:pt x="22224" y="7226"/>
                </a:cubicBezTo>
                <a:cubicBezTo>
                  <a:pt x="22216" y="7223"/>
                  <a:pt x="22208" y="7217"/>
                  <a:pt x="22201" y="7210"/>
                </a:cubicBezTo>
                <a:cubicBezTo>
                  <a:pt x="21992" y="7076"/>
                  <a:pt x="21773" y="6956"/>
                  <a:pt x="21546" y="6852"/>
                </a:cubicBezTo>
                <a:cubicBezTo>
                  <a:pt x="21535" y="6863"/>
                  <a:pt x="21522" y="6873"/>
                  <a:pt x="21506" y="6882"/>
                </a:cubicBezTo>
                <a:cubicBezTo>
                  <a:pt x="21501" y="6884"/>
                  <a:pt x="21498" y="6887"/>
                  <a:pt x="21494" y="6890"/>
                </a:cubicBezTo>
                <a:lnTo>
                  <a:pt x="21493" y="6890"/>
                </a:lnTo>
                <a:cubicBezTo>
                  <a:pt x="22065" y="7147"/>
                  <a:pt x="22582" y="7505"/>
                  <a:pt x="23019" y="7943"/>
                </a:cubicBezTo>
                <a:cubicBezTo>
                  <a:pt x="23350" y="8274"/>
                  <a:pt x="23636" y="8650"/>
                  <a:pt x="23867" y="9061"/>
                </a:cubicBezTo>
                <a:close/>
                <a:moveTo>
                  <a:pt x="24042" y="9272"/>
                </a:moveTo>
                <a:cubicBezTo>
                  <a:pt x="24016" y="9275"/>
                  <a:pt x="24000" y="9282"/>
                  <a:pt x="23991" y="9296"/>
                </a:cubicBezTo>
                <a:cubicBezTo>
                  <a:pt x="24054" y="9424"/>
                  <a:pt x="24112" y="9556"/>
                  <a:pt x="24165" y="9690"/>
                </a:cubicBezTo>
                <a:cubicBezTo>
                  <a:pt x="24186" y="9696"/>
                  <a:pt x="24196" y="9710"/>
                  <a:pt x="24196" y="9732"/>
                </a:cubicBezTo>
                <a:cubicBezTo>
                  <a:pt x="24196" y="9741"/>
                  <a:pt x="24195" y="9751"/>
                  <a:pt x="24194" y="9761"/>
                </a:cubicBezTo>
                <a:lnTo>
                  <a:pt x="24193" y="9764"/>
                </a:lnTo>
                <a:cubicBezTo>
                  <a:pt x="24238" y="9884"/>
                  <a:pt x="24279" y="10007"/>
                  <a:pt x="24315" y="10131"/>
                </a:cubicBezTo>
                <a:cubicBezTo>
                  <a:pt x="24318" y="10132"/>
                  <a:pt x="24322" y="10132"/>
                  <a:pt x="24325" y="10132"/>
                </a:cubicBezTo>
                <a:cubicBezTo>
                  <a:pt x="24340" y="10133"/>
                  <a:pt x="24355" y="10133"/>
                  <a:pt x="24364" y="10146"/>
                </a:cubicBezTo>
                <a:cubicBezTo>
                  <a:pt x="24373" y="10160"/>
                  <a:pt x="24366" y="10173"/>
                  <a:pt x="24361" y="10186"/>
                </a:cubicBezTo>
                <a:cubicBezTo>
                  <a:pt x="24359" y="10191"/>
                  <a:pt x="24357" y="10197"/>
                  <a:pt x="24359" y="10200"/>
                </a:cubicBezTo>
                <a:cubicBezTo>
                  <a:pt x="24368" y="10212"/>
                  <a:pt x="24376" y="10224"/>
                  <a:pt x="24388" y="10232"/>
                </a:cubicBezTo>
                <a:cubicBezTo>
                  <a:pt x="24395" y="10237"/>
                  <a:pt x="24401" y="10243"/>
                  <a:pt x="24406" y="10249"/>
                </a:cubicBezTo>
                <a:cubicBezTo>
                  <a:pt x="24317" y="9908"/>
                  <a:pt x="24195" y="9581"/>
                  <a:pt x="24042" y="9272"/>
                </a:cubicBezTo>
                <a:close/>
                <a:moveTo>
                  <a:pt x="24438" y="10378"/>
                </a:moveTo>
                <a:cubicBezTo>
                  <a:pt x="24441" y="10402"/>
                  <a:pt x="24447" y="10426"/>
                  <a:pt x="24455" y="10450"/>
                </a:cubicBezTo>
                <a:cubicBezTo>
                  <a:pt x="24449" y="10426"/>
                  <a:pt x="24444" y="10402"/>
                  <a:pt x="24438" y="10378"/>
                </a:cubicBezTo>
                <a:close/>
                <a:moveTo>
                  <a:pt x="22489" y="9125"/>
                </a:moveTo>
                <a:cubicBezTo>
                  <a:pt x="22483" y="9131"/>
                  <a:pt x="22477" y="9138"/>
                  <a:pt x="22470" y="9144"/>
                </a:cubicBezTo>
                <a:cubicBezTo>
                  <a:pt x="22454" y="9160"/>
                  <a:pt x="22454" y="9177"/>
                  <a:pt x="22463" y="9196"/>
                </a:cubicBezTo>
                <a:cubicBezTo>
                  <a:pt x="22469" y="9207"/>
                  <a:pt x="22472" y="9217"/>
                  <a:pt x="22469" y="9228"/>
                </a:cubicBezTo>
                <a:cubicBezTo>
                  <a:pt x="22567" y="9357"/>
                  <a:pt x="22657" y="9492"/>
                  <a:pt x="22739" y="9633"/>
                </a:cubicBezTo>
                <a:cubicBezTo>
                  <a:pt x="22771" y="9653"/>
                  <a:pt x="22805" y="9671"/>
                  <a:pt x="22839" y="9688"/>
                </a:cubicBezTo>
                <a:cubicBezTo>
                  <a:pt x="22850" y="9693"/>
                  <a:pt x="22860" y="9699"/>
                  <a:pt x="22869" y="9705"/>
                </a:cubicBezTo>
                <a:cubicBezTo>
                  <a:pt x="22759" y="9501"/>
                  <a:pt x="22632" y="9307"/>
                  <a:pt x="22489" y="9125"/>
                </a:cubicBezTo>
                <a:close/>
                <a:moveTo>
                  <a:pt x="20806" y="6622"/>
                </a:moveTo>
                <a:lnTo>
                  <a:pt x="20812" y="6612"/>
                </a:lnTo>
                <a:lnTo>
                  <a:pt x="20815" y="6624"/>
                </a:lnTo>
                <a:lnTo>
                  <a:pt x="20806" y="6622"/>
                </a:lnTo>
                <a:close/>
                <a:moveTo>
                  <a:pt x="19982" y="7069"/>
                </a:moveTo>
                <a:cubicBezTo>
                  <a:pt x="19985" y="7066"/>
                  <a:pt x="19992" y="7065"/>
                  <a:pt x="19996" y="7066"/>
                </a:cubicBezTo>
                <a:cubicBezTo>
                  <a:pt x="20005" y="7067"/>
                  <a:pt x="20013" y="7071"/>
                  <a:pt x="20022" y="7074"/>
                </a:cubicBezTo>
                <a:cubicBezTo>
                  <a:pt x="20021" y="7078"/>
                  <a:pt x="20021" y="7086"/>
                  <a:pt x="20020" y="7086"/>
                </a:cubicBezTo>
                <a:cubicBezTo>
                  <a:pt x="20011" y="7086"/>
                  <a:pt x="20002" y="7087"/>
                  <a:pt x="19994" y="7086"/>
                </a:cubicBezTo>
                <a:cubicBezTo>
                  <a:pt x="19981" y="7083"/>
                  <a:pt x="19977" y="7076"/>
                  <a:pt x="19982" y="7069"/>
                </a:cubicBezTo>
                <a:close/>
                <a:moveTo>
                  <a:pt x="32003" y="11450"/>
                </a:moveTo>
                <a:cubicBezTo>
                  <a:pt x="32006" y="11452"/>
                  <a:pt x="32011" y="11454"/>
                  <a:pt x="32012" y="11458"/>
                </a:cubicBezTo>
                <a:cubicBezTo>
                  <a:pt x="32015" y="11466"/>
                  <a:pt x="32015" y="11475"/>
                  <a:pt x="32016" y="11483"/>
                </a:cubicBezTo>
                <a:cubicBezTo>
                  <a:pt x="32016" y="11485"/>
                  <a:pt x="32011" y="11487"/>
                  <a:pt x="32008" y="11489"/>
                </a:cubicBezTo>
                <a:cubicBezTo>
                  <a:pt x="32003" y="11478"/>
                  <a:pt x="31998" y="11466"/>
                  <a:pt x="31993" y="11455"/>
                </a:cubicBezTo>
                <a:cubicBezTo>
                  <a:pt x="31993" y="11454"/>
                  <a:pt x="31999" y="11451"/>
                  <a:pt x="32003" y="11450"/>
                </a:cubicBezTo>
                <a:close/>
              </a:path>
            </a:pathLst>
          </a:custGeom>
          <a:solidFill>
            <a:srgbClr val="00FF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CA7A8-B3DD-4FC4-968D-A70002AB1AD2}"/>
              </a:ext>
            </a:extLst>
          </p:cNvPr>
          <p:cNvSpPr txBox="1"/>
          <p:nvPr/>
        </p:nvSpPr>
        <p:spPr>
          <a:xfrm>
            <a:off x="3163747" y="5874773"/>
            <a:ext cx="5864506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B6A01-75DC-4450-A59A-F99BAB13860D}"/>
              </a:ext>
            </a:extLst>
          </p:cNvPr>
          <p:cNvSpPr txBox="1"/>
          <p:nvPr/>
        </p:nvSpPr>
        <p:spPr>
          <a:xfrm>
            <a:off x="4892040" y="5426496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DD330-4DFF-440F-939E-AE4AC47EBEE5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07F77-68FF-442F-AF40-4F39162A64CA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C7E8B-58BA-4CD9-B4BD-3529E3C714F5}"/>
              </a:ext>
            </a:extLst>
          </p:cNvPr>
          <p:cNvSpPr txBox="1"/>
          <p:nvPr/>
        </p:nvSpPr>
        <p:spPr>
          <a:xfrm rot="21077827">
            <a:off x="3194259" y="2650863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World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245A3-4212-4C3A-B380-0E4A9718BC98}"/>
              </a:ext>
            </a:extLst>
          </p:cNvPr>
          <p:cNvSpPr txBox="1"/>
          <p:nvPr/>
        </p:nvSpPr>
        <p:spPr>
          <a:xfrm rot="21077827">
            <a:off x="3194259" y="265086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World map</a:t>
            </a:r>
          </a:p>
        </p:txBody>
      </p:sp>
    </p:spTree>
    <p:extLst>
      <p:ext uri="{BB962C8B-B14F-4D97-AF65-F5344CB8AC3E}">
        <p14:creationId xmlns:p14="http://schemas.microsoft.com/office/powerpoint/2010/main" val="25790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C845C1-3C11-4512-B166-9C4912B4E0B8}"/>
              </a:ext>
            </a:extLst>
          </p:cNvPr>
          <p:cNvGrpSpPr/>
          <p:nvPr/>
        </p:nvGrpSpPr>
        <p:grpSpPr>
          <a:xfrm>
            <a:off x="8458200" y="2455062"/>
            <a:ext cx="2407920" cy="1440215"/>
            <a:chOff x="9260840" y="4423392"/>
            <a:chExt cx="2407920" cy="1440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EAE363-C2EE-4621-8720-164462B30C44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4F870B-F8AA-4746-9930-02B94C587AD1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F6704C-530C-4434-8302-D39B62453393}"/>
              </a:ext>
            </a:extLst>
          </p:cNvPr>
          <p:cNvGrpSpPr/>
          <p:nvPr/>
        </p:nvGrpSpPr>
        <p:grpSpPr>
          <a:xfrm>
            <a:off x="4892040" y="2455062"/>
            <a:ext cx="2407920" cy="1440215"/>
            <a:chOff x="9260840" y="4423392"/>
            <a:chExt cx="2407920" cy="14402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B09124-D4DA-41BE-9206-BD00AA086D50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5C8AD-7FF8-40ED-87A3-C89B3AB82F58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3C32FD-4AE6-44BC-8DBF-89CC32721635}"/>
              </a:ext>
            </a:extLst>
          </p:cNvPr>
          <p:cNvGrpSpPr/>
          <p:nvPr/>
        </p:nvGrpSpPr>
        <p:grpSpPr>
          <a:xfrm>
            <a:off x="1325880" y="2455062"/>
            <a:ext cx="2407920" cy="1440215"/>
            <a:chOff x="9260840" y="4423392"/>
            <a:chExt cx="2407920" cy="14402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6CAC-010B-42B7-9831-C5386AA4DAD0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D4349-E676-4181-BBEC-E6E21B85C70D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30389B-B852-4FFA-8020-539506FFB74C}"/>
              </a:ext>
            </a:extLst>
          </p:cNvPr>
          <p:cNvGrpSpPr/>
          <p:nvPr/>
        </p:nvGrpSpPr>
        <p:grpSpPr>
          <a:xfrm>
            <a:off x="8458200" y="4680102"/>
            <a:ext cx="2407920" cy="1440215"/>
            <a:chOff x="9260840" y="4423392"/>
            <a:chExt cx="2407920" cy="14402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BC5D31-2385-46D9-83E7-DF46FBA8B378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199223-B137-4B9E-9DFB-32A303865231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946962-298C-4600-BAE4-0921AB13E836}"/>
              </a:ext>
            </a:extLst>
          </p:cNvPr>
          <p:cNvGrpSpPr/>
          <p:nvPr/>
        </p:nvGrpSpPr>
        <p:grpSpPr>
          <a:xfrm>
            <a:off x="4892040" y="4680102"/>
            <a:ext cx="2407920" cy="1440215"/>
            <a:chOff x="9260840" y="4423392"/>
            <a:chExt cx="2407920" cy="14402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3C68D1-80F2-4DF1-A705-73D9713B8E3C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094E46-FB46-4290-A73E-F888DEEACC98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280FAA-7EAB-4EAA-9C10-106DAACCA2E4}"/>
              </a:ext>
            </a:extLst>
          </p:cNvPr>
          <p:cNvGrpSpPr/>
          <p:nvPr/>
        </p:nvGrpSpPr>
        <p:grpSpPr>
          <a:xfrm>
            <a:off x="1325880" y="4680102"/>
            <a:ext cx="2407920" cy="1440215"/>
            <a:chOff x="9260840" y="4423392"/>
            <a:chExt cx="2407920" cy="14402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FD53C4-2E27-4CFA-82F3-40365B62772A}"/>
                </a:ext>
              </a:extLst>
            </p:cNvPr>
            <p:cNvSpPr txBox="1"/>
            <p:nvPr/>
          </p:nvSpPr>
          <p:spPr>
            <a:xfrm>
              <a:off x="9260840" y="4871669"/>
              <a:ext cx="2407920" cy="99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Cleanvertising " panose="020B0403030403020204" pitchFamily="34" charset="0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C7B080-50B1-4EAA-81CE-D694F473D017}"/>
                </a:ext>
              </a:extLst>
            </p:cNvPr>
            <p:cNvSpPr txBox="1"/>
            <p:nvPr/>
          </p:nvSpPr>
          <p:spPr>
            <a:xfrm>
              <a:off x="9260840" y="4423392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D312863-54A9-4B29-B783-C8AFC828243E}"/>
              </a:ext>
            </a:extLst>
          </p:cNvPr>
          <p:cNvSpPr txBox="1"/>
          <p:nvPr/>
        </p:nvSpPr>
        <p:spPr>
          <a:xfrm>
            <a:off x="3163747" y="1294144"/>
            <a:ext cx="5864506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674F2-6CC2-44E0-AF0B-3BCB3003C52E}"/>
              </a:ext>
            </a:extLst>
          </p:cNvPr>
          <p:cNvSpPr txBox="1"/>
          <p:nvPr/>
        </p:nvSpPr>
        <p:spPr>
          <a:xfrm>
            <a:off x="4348478" y="272443"/>
            <a:ext cx="3525522" cy="76944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our 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5093CC-B32D-4989-830F-5F8C4449CEEA}"/>
              </a:ext>
            </a:extLst>
          </p:cNvPr>
          <p:cNvSpPr/>
          <p:nvPr/>
        </p:nvSpPr>
        <p:spPr>
          <a:xfrm>
            <a:off x="12024360" y="0"/>
            <a:ext cx="167640" cy="68580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878CD80-BE31-482F-B48C-12895BE97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75BB0-8B09-47BD-A3A6-CD4CB2D30F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4E48A5-6F1F-46E1-850F-31EB81CC81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FA6AE21-B88A-47A4-9318-674444D873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A7089-A662-4FF0-A8CF-EFFFFE287A83}"/>
              </a:ext>
            </a:extLst>
          </p:cNvPr>
          <p:cNvSpPr/>
          <p:nvPr/>
        </p:nvSpPr>
        <p:spPr>
          <a:xfrm>
            <a:off x="4876799" y="0"/>
            <a:ext cx="24384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15D38-2F65-4560-AC88-61BAB4CE4F7C}"/>
              </a:ext>
            </a:extLst>
          </p:cNvPr>
          <p:cNvSpPr txBox="1"/>
          <p:nvPr/>
        </p:nvSpPr>
        <p:spPr>
          <a:xfrm>
            <a:off x="9984063" y="5412959"/>
            <a:ext cx="1977474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7374E-FBA8-4D62-8EA3-68C5D5143496}"/>
              </a:ext>
            </a:extLst>
          </p:cNvPr>
          <p:cNvSpPr txBox="1"/>
          <p:nvPr/>
        </p:nvSpPr>
        <p:spPr>
          <a:xfrm>
            <a:off x="9984063" y="4983112"/>
            <a:ext cx="19774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latin typeface="Telegrafico" panose="020B0603050202020204" pitchFamily="34" charset="0"/>
              </a:rPr>
              <a:t>YOUR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14B75-BE58-4C43-A506-267DABABFEF1}"/>
              </a:ext>
            </a:extLst>
          </p:cNvPr>
          <p:cNvSpPr txBox="1"/>
          <p:nvPr/>
        </p:nvSpPr>
        <p:spPr>
          <a:xfrm>
            <a:off x="5159532" y="506387"/>
            <a:ext cx="1903414" cy="144655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our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57BD6-7CFE-49F8-B330-21DC7480B44B}"/>
              </a:ext>
            </a:extLst>
          </p:cNvPr>
          <p:cNvSpPr txBox="1"/>
          <p:nvPr/>
        </p:nvSpPr>
        <p:spPr>
          <a:xfrm>
            <a:off x="4907279" y="3194739"/>
            <a:ext cx="240792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8E55B-E57A-4538-BCCD-088F534663B7}"/>
              </a:ext>
            </a:extLst>
          </p:cNvPr>
          <p:cNvSpPr txBox="1"/>
          <p:nvPr/>
        </p:nvSpPr>
        <p:spPr>
          <a:xfrm>
            <a:off x="4907279" y="274646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B2B04-DF16-4FF1-830A-6D07FEBD56C1}"/>
              </a:ext>
            </a:extLst>
          </p:cNvPr>
          <p:cNvSpPr txBox="1"/>
          <p:nvPr/>
        </p:nvSpPr>
        <p:spPr>
          <a:xfrm>
            <a:off x="7566915" y="5412959"/>
            <a:ext cx="1977474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CA6F-C24F-4BB3-895F-1AA711635AE0}"/>
              </a:ext>
            </a:extLst>
          </p:cNvPr>
          <p:cNvSpPr txBox="1"/>
          <p:nvPr/>
        </p:nvSpPr>
        <p:spPr>
          <a:xfrm>
            <a:off x="7566915" y="4983112"/>
            <a:ext cx="19774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latin typeface="Telegrafico" panose="020B0603050202020204" pitchFamily="34" charset="0"/>
              </a:rPr>
              <a:t>YOUR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08F8-9062-40DE-85F7-4DB95D8B58F1}"/>
              </a:ext>
            </a:extLst>
          </p:cNvPr>
          <p:cNvSpPr txBox="1"/>
          <p:nvPr/>
        </p:nvSpPr>
        <p:spPr>
          <a:xfrm>
            <a:off x="2647610" y="5412959"/>
            <a:ext cx="1977474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5DFFD7-7A41-489B-9683-1C544CFF4C26}"/>
              </a:ext>
            </a:extLst>
          </p:cNvPr>
          <p:cNvSpPr txBox="1"/>
          <p:nvPr/>
        </p:nvSpPr>
        <p:spPr>
          <a:xfrm>
            <a:off x="2647610" y="4983112"/>
            <a:ext cx="19774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latin typeface="Telegrafico" panose="020B0603050202020204" pitchFamily="34" charset="0"/>
              </a:rPr>
              <a:t>YOUR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1A71C-C3F9-402C-95C7-B7290FE20825}"/>
              </a:ext>
            </a:extLst>
          </p:cNvPr>
          <p:cNvSpPr txBox="1"/>
          <p:nvPr/>
        </p:nvSpPr>
        <p:spPr>
          <a:xfrm>
            <a:off x="230461" y="5412959"/>
            <a:ext cx="1977474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14437-DF77-472A-AFF8-78D1051B4909}"/>
              </a:ext>
            </a:extLst>
          </p:cNvPr>
          <p:cNvSpPr txBox="1"/>
          <p:nvPr/>
        </p:nvSpPr>
        <p:spPr>
          <a:xfrm>
            <a:off x="230461" y="4983112"/>
            <a:ext cx="19774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latin typeface="Telegrafico" panose="020B0603050202020204" pitchFamily="34" charset="0"/>
              </a:rPr>
              <a:t>YOUR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3CE09-30B1-4304-9443-FB3750BD7EC7}"/>
              </a:ext>
            </a:extLst>
          </p:cNvPr>
          <p:cNvCxnSpPr>
            <a:cxnSpLocks/>
          </p:cNvCxnSpPr>
          <p:nvPr/>
        </p:nvCxnSpPr>
        <p:spPr>
          <a:xfrm>
            <a:off x="5280660" y="6522720"/>
            <a:ext cx="16306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85E48-6BAE-4977-8548-CF96B383A6C9}"/>
              </a:ext>
            </a:extLst>
          </p:cNvPr>
          <p:cNvSpPr txBox="1"/>
          <p:nvPr/>
        </p:nvSpPr>
        <p:spPr>
          <a:xfrm>
            <a:off x="9923103" y="2359262"/>
            <a:ext cx="369332" cy="182741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15D83-DBDB-4120-9631-D9908019E83A}"/>
              </a:ext>
            </a:extLst>
          </p:cNvPr>
          <p:cNvSpPr txBox="1"/>
          <p:nvPr/>
        </p:nvSpPr>
        <p:spPr>
          <a:xfrm>
            <a:off x="7505954" y="2359262"/>
            <a:ext cx="369332" cy="182741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6220A-FDAE-4287-9D2E-0F179273D5B7}"/>
              </a:ext>
            </a:extLst>
          </p:cNvPr>
          <p:cNvSpPr txBox="1"/>
          <p:nvPr/>
        </p:nvSpPr>
        <p:spPr>
          <a:xfrm>
            <a:off x="2586649" y="2356804"/>
            <a:ext cx="369332" cy="182741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assistant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DAB-B0CA-46D9-9EEE-4032324FED11}"/>
              </a:ext>
            </a:extLst>
          </p:cNvPr>
          <p:cNvSpPr txBox="1"/>
          <p:nvPr/>
        </p:nvSpPr>
        <p:spPr>
          <a:xfrm>
            <a:off x="169501" y="2359262"/>
            <a:ext cx="369332" cy="182741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16571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F70FF-214A-4328-9608-73BF30EC8B8E}"/>
              </a:ext>
            </a:extLst>
          </p:cNvPr>
          <p:cNvGrpSpPr/>
          <p:nvPr/>
        </p:nvGrpSpPr>
        <p:grpSpPr>
          <a:xfrm>
            <a:off x="5238715" y="2587625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C4F6110-3CE3-460F-AB9E-7DE273FEF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DFB5FD-5A57-405E-A972-C2251BB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28373B-8114-4336-BEBE-91AEEA28ADD2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fifth </a:t>
            </a:r>
            <a:r>
              <a:rPr lang="en-US" sz="6600" b="1" i="1" spc="6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F33F-622B-4A95-8460-FEA923E97D5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1E4C-94FF-4B95-8E05-CCEC25801FF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B7677-161E-4971-ACAB-BEC577E255E5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F80B4-0934-432F-8EF1-FF01112DCBC6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9107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F70FF-214A-4328-9608-73BF30EC8B8E}"/>
              </a:ext>
            </a:extLst>
          </p:cNvPr>
          <p:cNvGrpSpPr/>
          <p:nvPr/>
        </p:nvGrpSpPr>
        <p:grpSpPr>
          <a:xfrm>
            <a:off x="5238715" y="2587625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C4F6110-3CE3-460F-AB9E-7DE273FEF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DFB5FD-5A57-405E-A972-C2251BB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28373B-8114-4336-BEBE-91AEEA28ADD2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pc="6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First 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F33F-622B-4A95-8460-FEA923E97D5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1E4C-94FF-4B95-8E05-CCEC25801FF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B7677-161E-4971-ACAB-BEC577E255E5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F80B4-0934-432F-8EF1-FF01112DCBC6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3476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340A84-942B-4A20-AA4F-262843460C9A}"/>
              </a:ext>
            </a:extLst>
          </p:cNvPr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Placeholder 9">
            <a:extLst>
              <a:ext uri="{FF2B5EF4-FFF2-40B4-BE49-F238E27FC236}">
                <a16:creationId xmlns:a16="http://schemas.microsoft.com/office/drawing/2014/main" id="{0DB64D13-E305-4EDB-905E-B9822A772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31114572"/>
              </p:ext>
            </p:extLst>
          </p:nvPr>
        </p:nvGraphicFramePr>
        <p:xfrm>
          <a:off x="6003925" y="2960688"/>
          <a:ext cx="5518150" cy="356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D793FD-0B21-4817-A2FC-EF2B5A61069B}"/>
              </a:ext>
            </a:extLst>
          </p:cNvPr>
          <p:cNvSpPr txBox="1"/>
          <p:nvPr/>
        </p:nvSpPr>
        <p:spPr>
          <a:xfrm>
            <a:off x="135636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44724-27A2-4B9B-95B2-B373DE8156C6}"/>
              </a:ext>
            </a:extLst>
          </p:cNvPr>
          <p:cNvSpPr txBox="1"/>
          <p:nvPr/>
        </p:nvSpPr>
        <p:spPr>
          <a:xfrm>
            <a:off x="135636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LEFT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graphic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2E424-E7F2-403C-8BF0-DA1C26D08C1A}"/>
              </a:ext>
            </a:extLst>
          </p:cNvPr>
          <p:cNvCxnSpPr>
            <a:cxnSpLocks/>
          </p:cNvCxnSpPr>
          <p:nvPr/>
        </p:nvCxnSpPr>
        <p:spPr>
          <a:xfrm>
            <a:off x="361188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AFFEE7-40E8-429F-8376-B88260EAD662}"/>
              </a:ext>
            </a:extLst>
          </p:cNvPr>
          <p:cNvSpPr txBox="1"/>
          <p:nvPr/>
        </p:nvSpPr>
        <p:spPr>
          <a:xfrm>
            <a:off x="6003640" y="1112545"/>
            <a:ext cx="5518720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pt-BR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imperdiet pretium. Aliquam condimentum congue odio</a:t>
            </a:r>
            <a:endParaRPr lang="en-US" sz="1000" spc="90" dirty="0">
              <a:solidFill>
                <a:schemeClr val="bg2">
                  <a:lumMod val="10000"/>
                </a:schemeClr>
              </a:solidFill>
              <a:latin typeface="Cleanvertising 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169182-3D96-44EF-9B4C-F58C3C3971B8}"/>
              </a:ext>
            </a:extLst>
          </p:cNvPr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Placeholder 9">
            <a:extLst>
              <a:ext uri="{FF2B5EF4-FFF2-40B4-BE49-F238E27FC236}">
                <a16:creationId xmlns:a16="http://schemas.microsoft.com/office/drawing/2014/main" id="{1880EC62-1B5D-4290-98C9-7F265646F3CE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6430841"/>
              </p:ext>
            </p:extLst>
          </p:nvPr>
        </p:nvGraphicFramePr>
        <p:xfrm>
          <a:off x="6096000" y="569913"/>
          <a:ext cx="5518150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6248D-C77E-45D5-A604-FA304B6D09A1}"/>
              </a:ext>
            </a:extLst>
          </p:cNvPr>
          <p:cNvSpPr txBox="1"/>
          <p:nvPr/>
        </p:nvSpPr>
        <p:spPr>
          <a:xfrm>
            <a:off x="135636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C128-5C19-482F-A42A-63BFA20A06CB}"/>
              </a:ext>
            </a:extLst>
          </p:cNvPr>
          <p:cNvSpPr txBox="1"/>
          <p:nvPr/>
        </p:nvSpPr>
        <p:spPr>
          <a:xfrm>
            <a:off x="135636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LEFT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graphic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ECF45-643B-48DF-9A2A-C2EDDFD03519}"/>
              </a:ext>
            </a:extLst>
          </p:cNvPr>
          <p:cNvCxnSpPr>
            <a:cxnSpLocks/>
          </p:cNvCxnSpPr>
          <p:nvPr/>
        </p:nvCxnSpPr>
        <p:spPr>
          <a:xfrm>
            <a:off x="361188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6D679-5FAB-4D35-8065-75852EC46400}"/>
              </a:ext>
            </a:extLst>
          </p:cNvPr>
          <p:cNvSpPr txBox="1"/>
          <p:nvPr/>
        </p:nvSpPr>
        <p:spPr>
          <a:xfrm>
            <a:off x="6003640" y="5260032"/>
            <a:ext cx="5518720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pt-BR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imperdiet pretium. Aliquam condimentum congue odio</a:t>
            </a:r>
            <a:endParaRPr lang="en-US" sz="1000" spc="90" dirty="0">
              <a:solidFill>
                <a:schemeClr val="bg2">
                  <a:lumMod val="10000"/>
                </a:schemeClr>
              </a:solidFill>
              <a:latin typeface="Cleanvertising 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8D40F5-9B73-4BFA-9DDE-0B8959030CA0}"/>
              </a:ext>
            </a:extLst>
          </p:cNvPr>
          <p:cNvSpPr/>
          <p:nvPr/>
        </p:nvSpPr>
        <p:spPr>
          <a:xfrm>
            <a:off x="3454400" y="0"/>
            <a:ext cx="873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Placeholder 11">
            <a:extLst>
              <a:ext uri="{FF2B5EF4-FFF2-40B4-BE49-F238E27FC236}">
                <a16:creationId xmlns:a16="http://schemas.microsoft.com/office/drawing/2014/main" id="{88D7CE7F-1A75-41BC-9C2F-947B45DD8BF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469012893"/>
              </p:ext>
            </p:extLst>
          </p:nvPr>
        </p:nvGraphicFramePr>
        <p:xfrm>
          <a:off x="3927475" y="700088"/>
          <a:ext cx="4794250" cy="541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77622F-98B7-4793-8706-31E030D0DBCE}"/>
              </a:ext>
            </a:extLst>
          </p:cNvPr>
          <p:cNvSpPr txBox="1"/>
          <p:nvPr/>
        </p:nvSpPr>
        <p:spPr>
          <a:xfrm>
            <a:off x="609600" y="5029200"/>
            <a:ext cx="221996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DAC67-4C85-4B97-AEB4-71FC75DF7C3D}"/>
              </a:ext>
            </a:extLst>
          </p:cNvPr>
          <p:cNvSpPr txBox="1"/>
          <p:nvPr/>
        </p:nvSpPr>
        <p:spPr>
          <a:xfrm>
            <a:off x="467360" y="836862"/>
            <a:ext cx="23622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center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graphic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984DC9-9042-4DA6-98E9-8E616DAF9B58}"/>
              </a:ext>
            </a:extLst>
          </p:cNvPr>
          <p:cNvCxnSpPr>
            <a:cxnSpLocks/>
          </p:cNvCxnSpPr>
          <p:nvPr/>
        </p:nvCxnSpPr>
        <p:spPr>
          <a:xfrm>
            <a:off x="184404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1FA38-4510-45EA-8A6A-07880C087F13}"/>
              </a:ext>
            </a:extLst>
          </p:cNvPr>
          <p:cNvGrpSpPr/>
          <p:nvPr/>
        </p:nvGrpSpPr>
        <p:grpSpPr>
          <a:xfrm>
            <a:off x="9034698" y="2016394"/>
            <a:ext cx="2689942" cy="2825210"/>
            <a:chOff x="9034698" y="1267238"/>
            <a:chExt cx="2689942" cy="28252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3046A7-6DF5-4D30-BF4A-FEAA7805AADF}"/>
                </a:ext>
              </a:extLst>
            </p:cNvPr>
            <p:cNvSpPr txBox="1"/>
            <p:nvPr/>
          </p:nvSpPr>
          <p:spPr>
            <a:xfrm>
              <a:off x="9034698" y="1715515"/>
              <a:ext cx="2689942" cy="237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latin typeface="Cleanvertising " panose="020B0403030403020204" pitchFamily="34" charset="0"/>
                </a:rPr>
                <a:t>Lorem ipsum </a:t>
              </a:r>
              <a:r>
                <a:rPr lang="en-US" sz="1000" spc="90" dirty="0">
                  <a:latin typeface="Cleanvertising " panose="020B0403030403020204" pitchFamily="34" charset="0"/>
                </a:rPr>
                <a:t>dolor sit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amet</a:t>
              </a:r>
              <a:r>
                <a:rPr lang="en-US" sz="1000" spc="90" dirty="0">
                  <a:latin typeface="Cleanvertising " panose="020B0403030403020204" pitchFamily="34" charset="0"/>
                </a:rPr>
                <a:t>,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consectetur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adipiscing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elit</a:t>
              </a:r>
              <a:r>
                <a:rPr lang="en-US" sz="1000" spc="90" dirty="0"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Etiam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eget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quam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latin typeface="Cleanvertising " panose="020B0403030403020204" pitchFamily="34" charset="0"/>
                </a:rPr>
                <a:t>.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Vivamus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laoreet</a:t>
              </a:r>
              <a:r>
                <a:rPr lang="en-US" sz="1000" spc="90" dirty="0">
                  <a:latin typeface="Cleanvertising " panose="020B0403030403020204" pitchFamily="34" charset="0"/>
                </a:rPr>
                <a:t> tempus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lacus</a:t>
              </a:r>
              <a:r>
                <a:rPr lang="en-US" sz="1000" spc="90" dirty="0">
                  <a:latin typeface="Cleanvertising " panose="020B0403030403020204" pitchFamily="34" charset="0"/>
                </a:rPr>
                <a:t>, in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ultricies</a:t>
              </a:r>
              <a:r>
                <a:rPr lang="en-US" sz="1000" spc="90" dirty="0">
                  <a:latin typeface="Cleanvertising " panose="020B0403030403020204" pitchFamily="34" charset="0"/>
                </a:rPr>
                <a:t> dui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vehicula</a:t>
              </a:r>
              <a:r>
                <a:rPr lang="en-US" sz="1000" spc="90" dirty="0">
                  <a:latin typeface="Cleanvertising " panose="020B0403030403020204" pitchFamily="34" charset="0"/>
                </a:rPr>
                <a:t> in. </a:t>
              </a:r>
            </a:p>
            <a:p>
              <a:pPr>
                <a:lnSpc>
                  <a:spcPct val="150000"/>
                </a:lnSpc>
              </a:pPr>
              <a:endParaRPr lang="en-US" sz="1000" spc="90" dirty="0">
                <a:latin typeface="Cleanvertising " panose="020B0403030403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000" spc="90" dirty="0" err="1">
                  <a:latin typeface="Cleanvertising " panose="020B0403030403020204" pitchFamily="34" charset="0"/>
                </a:rPr>
                <a:t>Donec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auctor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blandit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leo</a:t>
              </a:r>
              <a:r>
                <a:rPr lang="en-US" sz="1000" spc="90" dirty="0">
                  <a:latin typeface="Cleanvertising " panose="020B0403030403020204" pitchFamily="34" charset="0"/>
                </a:rPr>
                <a:t>, convallis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mollis</a:t>
              </a:r>
              <a:r>
                <a:rPr lang="en-US" sz="1000" spc="90" dirty="0">
                  <a:latin typeface="Cleanvertising " panose="020B0403030403020204" pitchFamily="34" charset="0"/>
                </a:rPr>
                <a:t> mi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condimentum</a:t>
              </a:r>
              <a:r>
                <a:rPr lang="en-US" sz="1000" spc="90" dirty="0">
                  <a:latin typeface="Cleanvertising " panose="020B0403030403020204" pitchFamily="34" charset="0"/>
                </a:rPr>
                <a:t> in. In dictum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hendrerit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ornare</a:t>
              </a:r>
              <a:r>
                <a:rPr lang="en-US" sz="1000" spc="90" dirty="0">
                  <a:latin typeface="Cleanvertising " panose="020B0403030403020204" pitchFamily="34" charset="0"/>
                </a:rPr>
                <a:t>. Class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aptent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taciti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sociosqu</a:t>
              </a:r>
              <a:r>
                <a:rPr lang="en-US" sz="1000" spc="90" dirty="0">
                  <a:latin typeface="Cleanvertising " panose="020B0403030403020204" pitchFamily="34" charset="0"/>
                </a:rPr>
                <a:t> ad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litora</a:t>
              </a:r>
              <a:r>
                <a:rPr lang="en-US" sz="1000" spc="90" dirty="0">
                  <a:latin typeface="Cleanvertising " panose="020B0403030403020204" pitchFamily="34" charset="0"/>
                </a:rPr>
                <a:t>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torquent</a:t>
              </a:r>
              <a:r>
                <a:rPr lang="en-US" sz="1000" spc="90" dirty="0">
                  <a:latin typeface="Cleanvertising " panose="020B0403030403020204" pitchFamily="34" charset="0"/>
                </a:rPr>
                <a:t> per </a:t>
              </a:r>
              <a:r>
                <a:rPr lang="en-US" sz="1000" spc="90" dirty="0" err="1">
                  <a:latin typeface="Cleanvertising " panose="020B0403030403020204" pitchFamily="34" charset="0"/>
                </a:rPr>
                <a:t>conubia</a:t>
              </a:r>
              <a:r>
                <a:rPr lang="en-US" sz="1000" spc="90" dirty="0">
                  <a:latin typeface="Cleanvertising " panose="020B0403030403020204" pitchFamily="34" charset="0"/>
                </a:rPr>
                <a:t> nostra.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5FC85-A527-4524-9A91-C460103666E9}"/>
                </a:ext>
              </a:extLst>
            </p:cNvPr>
            <p:cNvSpPr txBox="1"/>
            <p:nvPr/>
          </p:nvSpPr>
          <p:spPr>
            <a:xfrm>
              <a:off x="9034698" y="1267238"/>
              <a:ext cx="240792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spc="600" dirty="0">
                  <a:solidFill>
                    <a:schemeClr val="bg2">
                      <a:lumMod val="10000"/>
                    </a:schemeClr>
                  </a:solidFill>
                  <a:latin typeface="Telegrafico" panose="020B0603050202020204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9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Placeholder 16">
            <a:extLst>
              <a:ext uri="{FF2B5EF4-FFF2-40B4-BE49-F238E27FC236}">
                <a16:creationId xmlns:a16="http://schemas.microsoft.com/office/drawing/2014/main" id="{273E7CA7-35BC-4ACD-B9A0-6CAE6B980ED2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917364948"/>
              </p:ext>
            </p:extLst>
          </p:nvPr>
        </p:nvGraphicFramePr>
        <p:xfrm>
          <a:off x="4622800" y="708025"/>
          <a:ext cx="2936875" cy="371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Placeholder 19">
            <a:extLst>
              <a:ext uri="{FF2B5EF4-FFF2-40B4-BE49-F238E27FC236}">
                <a16:creationId xmlns:a16="http://schemas.microsoft.com/office/drawing/2014/main" id="{4818D315-4015-4D5D-AC67-5BA91C78656B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4010602375"/>
              </p:ext>
            </p:extLst>
          </p:nvPr>
        </p:nvGraphicFramePr>
        <p:xfrm>
          <a:off x="8691563" y="708025"/>
          <a:ext cx="2938462" cy="371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C4016C-EBCB-4094-92AC-6A1B88BAB195}"/>
              </a:ext>
            </a:extLst>
          </p:cNvPr>
          <p:cNvSpPr/>
          <p:nvPr/>
        </p:nvSpPr>
        <p:spPr>
          <a:xfrm>
            <a:off x="0" y="5143499"/>
            <a:ext cx="12192000" cy="17145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6DF7D-5E96-457A-9EE3-0E3E3A0CD723}"/>
              </a:ext>
            </a:extLst>
          </p:cNvPr>
          <p:cNvSpPr txBox="1"/>
          <p:nvPr/>
        </p:nvSpPr>
        <p:spPr>
          <a:xfrm>
            <a:off x="2700759" y="5832369"/>
            <a:ext cx="6790482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4F4A9-A726-4BB4-9956-CCE458E553DE}"/>
              </a:ext>
            </a:extLst>
          </p:cNvPr>
          <p:cNvSpPr txBox="1"/>
          <p:nvPr/>
        </p:nvSpPr>
        <p:spPr>
          <a:xfrm>
            <a:off x="4892040" y="53840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graphicFrame>
        <p:nvGraphicFramePr>
          <p:cNvPr id="14" name="Chart Placeholder 13">
            <a:extLst>
              <a:ext uri="{FF2B5EF4-FFF2-40B4-BE49-F238E27FC236}">
                <a16:creationId xmlns:a16="http://schemas.microsoft.com/office/drawing/2014/main" id="{72C7CB38-C2BE-4B6B-9FBC-7D4CDBDF82F7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389362223"/>
              </p:ext>
            </p:extLst>
          </p:nvPr>
        </p:nvGraphicFramePr>
        <p:xfrm>
          <a:off x="560388" y="708025"/>
          <a:ext cx="2936875" cy="371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0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622EE531-54C3-4609-8F04-C183F4320D7D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1320514"/>
              </p:ext>
            </p:extLst>
          </p:nvPr>
        </p:nvGraphicFramePr>
        <p:xfrm>
          <a:off x="842963" y="1382713"/>
          <a:ext cx="4452937" cy="409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E83F0A-8C0D-4060-A701-D5A0046C2F64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093AC-4A44-4188-BC94-92C15A86F902}"/>
              </a:ext>
            </a:extLst>
          </p:cNvPr>
          <p:cNvSpPr txBox="1"/>
          <p:nvPr/>
        </p:nvSpPr>
        <p:spPr>
          <a:xfrm>
            <a:off x="6837679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02C8B-28AF-4C5E-BBD9-0236FE6EF9AD}"/>
              </a:ext>
            </a:extLst>
          </p:cNvPr>
          <p:cNvSpPr txBox="1"/>
          <p:nvPr/>
        </p:nvSpPr>
        <p:spPr>
          <a:xfrm>
            <a:off x="6837679" y="1263907"/>
            <a:ext cx="324104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Left chart</a:t>
            </a:r>
          </a:p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A3D041-49E2-4697-A737-9A6593131CEF}"/>
              </a:ext>
            </a:extLst>
          </p:cNvPr>
          <p:cNvCxnSpPr>
            <a:cxnSpLocks/>
          </p:cNvCxnSpPr>
          <p:nvPr/>
        </p:nvCxnSpPr>
        <p:spPr>
          <a:xfrm>
            <a:off x="6939279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08BDD2-C494-4BCB-9F21-D8FF100B64EF}"/>
              </a:ext>
            </a:extLst>
          </p:cNvPr>
          <p:cNvSpPr/>
          <p:nvPr/>
        </p:nvSpPr>
        <p:spPr>
          <a:xfrm>
            <a:off x="1936200" y="2138289"/>
            <a:ext cx="2266462" cy="2266462"/>
          </a:xfrm>
          <a:custGeom>
            <a:avLst/>
            <a:gdLst>
              <a:gd name="connsiteX0" fmla="*/ 1441157 w 2882314"/>
              <a:gd name="connsiteY0" fmla="*/ 219942 h 2882314"/>
              <a:gd name="connsiteX1" fmla="*/ 219942 w 2882314"/>
              <a:gd name="connsiteY1" fmla="*/ 1441157 h 2882314"/>
              <a:gd name="connsiteX2" fmla="*/ 1441157 w 2882314"/>
              <a:gd name="connsiteY2" fmla="*/ 2662372 h 2882314"/>
              <a:gd name="connsiteX3" fmla="*/ 2662372 w 2882314"/>
              <a:gd name="connsiteY3" fmla="*/ 1441157 h 2882314"/>
              <a:gd name="connsiteX4" fmla="*/ 1441157 w 2882314"/>
              <a:gd name="connsiteY4" fmla="*/ 219942 h 2882314"/>
              <a:gd name="connsiteX5" fmla="*/ 1441157 w 2882314"/>
              <a:gd name="connsiteY5" fmla="*/ 0 h 2882314"/>
              <a:gd name="connsiteX6" fmla="*/ 2882314 w 2882314"/>
              <a:gd name="connsiteY6" fmla="*/ 1441157 h 2882314"/>
              <a:gd name="connsiteX7" fmla="*/ 1441157 w 2882314"/>
              <a:gd name="connsiteY7" fmla="*/ 2882314 h 2882314"/>
              <a:gd name="connsiteX8" fmla="*/ 0 w 2882314"/>
              <a:gd name="connsiteY8" fmla="*/ 1441157 h 2882314"/>
              <a:gd name="connsiteX9" fmla="*/ 1441157 w 2882314"/>
              <a:gd name="connsiteY9" fmla="*/ 0 h 288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2314" h="2882314">
                <a:moveTo>
                  <a:pt x="1441157" y="219942"/>
                </a:moveTo>
                <a:cubicBezTo>
                  <a:pt x="766699" y="219942"/>
                  <a:pt x="219942" y="766699"/>
                  <a:pt x="219942" y="1441157"/>
                </a:cubicBezTo>
                <a:cubicBezTo>
                  <a:pt x="219942" y="2115615"/>
                  <a:pt x="766699" y="2662372"/>
                  <a:pt x="1441157" y="2662372"/>
                </a:cubicBezTo>
                <a:cubicBezTo>
                  <a:pt x="2115615" y="2662372"/>
                  <a:pt x="2662372" y="2115615"/>
                  <a:pt x="2662372" y="1441157"/>
                </a:cubicBezTo>
                <a:cubicBezTo>
                  <a:pt x="2662372" y="766699"/>
                  <a:pt x="2115615" y="219942"/>
                  <a:pt x="1441157" y="219942"/>
                </a:cubicBezTo>
                <a:close/>
                <a:moveTo>
                  <a:pt x="1441157" y="0"/>
                </a:moveTo>
                <a:cubicBezTo>
                  <a:pt x="2237086" y="0"/>
                  <a:pt x="2882314" y="645228"/>
                  <a:pt x="2882314" y="1441157"/>
                </a:cubicBezTo>
                <a:cubicBezTo>
                  <a:pt x="2882314" y="2237086"/>
                  <a:pt x="2237086" y="2882314"/>
                  <a:pt x="1441157" y="2882314"/>
                </a:cubicBezTo>
                <a:cubicBezTo>
                  <a:pt x="645228" y="2882314"/>
                  <a:pt x="0" y="2237086"/>
                  <a:pt x="0" y="1441157"/>
                </a:cubicBezTo>
                <a:cubicBezTo>
                  <a:pt x="0" y="645228"/>
                  <a:pt x="645228" y="0"/>
                  <a:pt x="14411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E93339-C161-4C8C-A544-8932054A943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D22B-9680-47B9-BC15-A374642C635B}"/>
              </a:ext>
            </a:extLst>
          </p:cNvPr>
          <p:cNvSpPr txBox="1"/>
          <p:nvPr/>
        </p:nvSpPr>
        <p:spPr>
          <a:xfrm>
            <a:off x="211836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09444-9644-47E8-97F3-1C7F6EE3F72B}"/>
              </a:ext>
            </a:extLst>
          </p:cNvPr>
          <p:cNvSpPr txBox="1"/>
          <p:nvPr/>
        </p:nvSpPr>
        <p:spPr>
          <a:xfrm>
            <a:off x="1717040" y="1263907"/>
            <a:ext cx="364236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Right chart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CF78C-68BE-48DA-A9ED-25170E1CB1C5}"/>
              </a:ext>
            </a:extLst>
          </p:cNvPr>
          <p:cNvCxnSpPr>
            <a:cxnSpLocks/>
          </p:cNvCxnSpPr>
          <p:nvPr/>
        </p:nvCxnSpPr>
        <p:spPr>
          <a:xfrm>
            <a:off x="437388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4585EBC1-0B3C-494A-9530-C2B25C2DB12B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96772327"/>
              </p:ext>
            </p:extLst>
          </p:nvPr>
        </p:nvGraphicFramePr>
        <p:xfrm>
          <a:off x="6926263" y="935038"/>
          <a:ext cx="4435475" cy="498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4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3C2D69B-BBA8-49B3-8205-7A66CF6BEFC3}"/>
              </a:ext>
            </a:extLst>
          </p:cNvPr>
          <p:cNvSpPr txBox="1"/>
          <p:nvPr/>
        </p:nvSpPr>
        <p:spPr>
          <a:xfrm rot="21077827">
            <a:off x="3194260" y="2186586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Thank you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7DB43-AAE7-4CFF-BCC8-208C952E254E}"/>
              </a:ext>
            </a:extLst>
          </p:cNvPr>
          <p:cNvSpPr txBox="1"/>
          <p:nvPr/>
        </p:nvSpPr>
        <p:spPr>
          <a:xfrm>
            <a:off x="4205468" y="4686475"/>
            <a:ext cx="3781064" cy="5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9D6903-515D-4645-89D4-FD7D4FAECBE7}"/>
              </a:ext>
            </a:extLst>
          </p:cNvPr>
          <p:cNvCxnSpPr>
            <a:cxnSpLocks/>
          </p:cNvCxnSpPr>
          <p:nvPr/>
        </p:nvCxnSpPr>
        <p:spPr>
          <a:xfrm>
            <a:off x="5674360" y="4573613"/>
            <a:ext cx="843280" cy="0"/>
          </a:xfrm>
          <a:prstGeom prst="line">
            <a:avLst/>
          </a:prstGeom>
          <a:ln w="381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1480AF-08D0-4394-820D-D895F38DB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C1831-CF6F-4093-B096-415E0D6E149C}"/>
              </a:ext>
            </a:extLst>
          </p:cNvPr>
          <p:cNvSpPr txBox="1"/>
          <p:nvPr/>
        </p:nvSpPr>
        <p:spPr>
          <a:xfrm>
            <a:off x="7599680" y="536501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3A10A-F2B9-40A4-BF52-9BD1E56F1F41}"/>
              </a:ext>
            </a:extLst>
          </p:cNvPr>
          <p:cNvSpPr txBox="1"/>
          <p:nvPr/>
        </p:nvSpPr>
        <p:spPr>
          <a:xfrm>
            <a:off x="7599680" y="4916733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600" dirty="0">
                <a:solidFill>
                  <a:schemeClr val="bg1"/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0B8346-20F1-4B1E-B7A5-83A4C294574F}"/>
              </a:ext>
            </a:extLst>
          </p:cNvPr>
          <p:cNvSpPr/>
          <p:nvPr/>
        </p:nvSpPr>
        <p:spPr>
          <a:xfrm rot="21035891">
            <a:off x="6139070" y="3945421"/>
            <a:ext cx="71627" cy="2938164"/>
          </a:xfrm>
          <a:custGeom>
            <a:avLst/>
            <a:gdLst>
              <a:gd name="connsiteX0" fmla="*/ 35742 w 71627"/>
              <a:gd name="connsiteY0" fmla="*/ 0 h 2938164"/>
              <a:gd name="connsiteX1" fmla="*/ 71627 w 71627"/>
              <a:gd name="connsiteY1" fmla="*/ 2938164 h 2938164"/>
              <a:gd name="connsiteX2" fmla="*/ 0 w 71627"/>
              <a:gd name="connsiteY2" fmla="*/ 2926304 h 293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27" h="2938164">
                <a:moveTo>
                  <a:pt x="35742" y="0"/>
                </a:moveTo>
                <a:lnTo>
                  <a:pt x="71627" y="2938164"/>
                </a:lnTo>
                <a:lnTo>
                  <a:pt x="0" y="2926304"/>
                </a:lnTo>
                <a:close/>
              </a:path>
            </a:pathLst>
          </a:cu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022DE3-0069-4E0C-90C5-39B9CEA964D5}"/>
              </a:ext>
            </a:extLst>
          </p:cNvPr>
          <p:cNvSpPr/>
          <p:nvPr/>
        </p:nvSpPr>
        <p:spPr>
          <a:xfrm rot="10161925">
            <a:off x="5545153" y="-25002"/>
            <a:ext cx="56230" cy="2307158"/>
          </a:xfrm>
          <a:custGeom>
            <a:avLst/>
            <a:gdLst>
              <a:gd name="connsiteX0" fmla="*/ 56230 w 56230"/>
              <a:gd name="connsiteY0" fmla="*/ 2307158 h 2307158"/>
              <a:gd name="connsiteX1" fmla="*/ 0 w 56230"/>
              <a:gd name="connsiteY1" fmla="*/ 2296600 h 2307158"/>
              <a:gd name="connsiteX2" fmla="*/ 28051 w 56230"/>
              <a:gd name="connsiteY2" fmla="*/ 0 h 230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0" h="2307158">
                <a:moveTo>
                  <a:pt x="56230" y="2307158"/>
                </a:moveTo>
                <a:lnTo>
                  <a:pt x="0" y="2296600"/>
                </a:lnTo>
                <a:lnTo>
                  <a:pt x="28051" y="0"/>
                </a:lnTo>
                <a:close/>
              </a:path>
            </a:pathLst>
          </a:cu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E82A1-D874-4DDA-9FAA-A58FAC395532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6F514-579D-4953-8228-62403B5631CC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90DF6-3958-4F8E-ACEC-7EDE21F64445}"/>
              </a:ext>
            </a:extLst>
          </p:cNvPr>
          <p:cNvSpPr txBox="1"/>
          <p:nvPr/>
        </p:nvSpPr>
        <p:spPr>
          <a:xfrm rot="21077827">
            <a:off x="3194260" y="2875001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3822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F8C00A6-36C3-4B43-9E48-28C12C24E5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C144-D35B-4618-BC36-BDD67EFA9C0A}"/>
              </a:ext>
            </a:extLst>
          </p:cNvPr>
          <p:cNvSpPr txBox="1"/>
          <p:nvPr/>
        </p:nvSpPr>
        <p:spPr>
          <a:xfrm>
            <a:off x="759968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DF10B-F7FD-4C89-BA2A-AA6A637340DE}"/>
              </a:ext>
            </a:extLst>
          </p:cNvPr>
          <p:cNvSpPr txBox="1"/>
          <p:nvPr/>
        </p:nvSpPr>
        <p:spPr>
          <a:xfrm>
            <a:off x="759968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LEFT</a:t>
            </a:r>
          </a:p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4921E0-1014-4EA1-80D8-35B0D24B5D2C}"/>
              </a:ext>
            </a:extLst>
          </p:cNvPr>
          <p:cNvCxnSpPr>
            <a:cxnSpLocks/>
          </p:cNvCxnSpPr>
          <p:nvPr/>
        </p:nvCxnSpPr>
        <p:spPr>
          <a:xfrm>
            <a:off x="770128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7A273E-3B1F-4762-BDC7-F693F3A98C9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7AA64-5DAA-4B66-8AD9-2309A1F162E8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8270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646470D-1E1F-4D24-BA0C-F6B835CE0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C6A24-7360-44F3-84A9-83A1C1B6DCAD}"/>
              </a:ext>
            </a:extLst>
          </p:cNvPr>
          <p:cNvSpPr txBox="1"/>
          <p:nvPr/>
        </p:nvSpPr>
        <p:spPr>
          <a:xfrm>
            <a:off x="135636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1F341-A194-4E79-944F-8DDFCE0B8415}"/>
              </a:ext>
            </a:extLst>
          </p:cNvPr>
          <p:cNvSpPr txBox="1"/>
          <p:nvPr/>
        </p:nvSpPr>
        <p:spPr>
          <a:xfrm>
            <a:off x="135636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LEFT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pPr algn="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86708-7EE1-4B48-8937-DD4D3977EFCB}"/>
              </a:ext>
            </a:extLst>
          </p:cNvPr>
          <p:cNvCxnSpPr>
            <a:cxnSpLocks/>
          </p:cNvCxnSpPr>
          <p:nvPr/>
        </p:nvCxnSpPr>
        <p:spPr>
          <a:xfrm>
            <a:off x="361188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D4EC92-F56D-495A-A92D-6263D062E88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566A2-6AEB-490D-8280-EC499CE709DE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41797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152DD-1296-49FE-A0D4-2A00B0981F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9255-0696-46FD-B0DE-F76D0236E3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D1335-E42E-435D-9C4C-E9D5B6A06385}"/>
              </a:ext>
            </a:extLst>
          </p:cNvPr>
          <p:cNvSpPr txBox="1"/>
          <p:nvPr/>
        </p:nvSpPr>
        <p:spPr>
          <a:xfrm>
            <a:off x="7162799" y="42030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spc="-15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YOUR</a:t>
            </a:r>
          </a:p>
          <a:p>
            <a:r>
              <a:rPr lang="en-US" sz="4400" spc="-15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PICTURE</a:t>
            </a:r>
          </a:p>
          <a:p>
            <a:r>
              <a:rPr lang="en-US" sz="4400" spc="-15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5BB355-639B-43BE-85CD-EEADEE207A3D}"/>
              </a:ext>
            </a:extLst>
          </p:cNvPr>
          <p:cNvCxnSpPr/>
          <p:nvPr/>
        </p:nvCxnSpPr>
        <p:spPr>
          <a:xfrm>
            <a:off x="6797040" y="840822"/>
            <a:ext cx="0" cy="3211789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8A3389-C8F8-43FB-9C34-0315660DCD4E}"/>
              </a:ext>
            </a:extLst>
          </p:cNvPr>
          <p:cNvSpPr txBox="1"/>
          <p:nvPr/>
        </p:nvSpPr>
        <p:spPr>
          <a:xfrm>
            <a:off x="1427480" y="4871669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1EBB0-B034-4EB3-9EAF-ECF15B0EA5CC}"/>
              </a:ext>
            </a:extLst>
          </p:cNvPr>
          <p:cNvSpPr txBox="1"/>
          <p:nvPr/>
        </p:nvSpPr>
        <p:spPr>
          <a:xfrm>
            <a:off x="1844040" y="44233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49D0-7EE1-4B9A-93C3-8D46B30BA4C7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464E5-A484-4617-9D31-9B0AC5F6EB68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38187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F70FF-214A-4328-9608-73BF30EC8B8E}"/>
              </a:ext>
            </a:extLst>
          </p:cNvPr>
          <p:cNvGrpSpPr/>
          <p:nvPr/>
        </p:nvGrpSpPr>
        <p:grpSpPr>
          <a:xfrm>
            <a:off x="5238715" y="2587625"/>
            <a:ext cx="1714570" cy="1682750"/>
            <a:chOff x="4256088" y="1625601"/>
            <a:chExt cx="3678238" cy="3609975"/>
          </a:xfrm>
          <a:solidFill>
            <a:srgbClr val="00FF99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C4F6110-3CE3-460F-AB9E-7DE273FEF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1631951"/>
              <a:ext cx="3678238" cy="3603625"/>
            </a:xfrm>
            <a:custGeom>
              <a:avLst/>
              <a:gdLst>
                <a:gd name="T0" fmla="*/ 1625 w 1902"/>
                <a:gd name="T1" fmla="*/ 1576 h 1872"/>
                <a:gd name="T2" fmla="*/ 1259 w 1902"/>
                <a:gd name="T3" fmla="*/ 1802 h 1872"/>
                <a:gd name="T4" fmla="*/ 1604 w 1902"/>
                <a:gd name="T5" fmla="*/ 1542 h 1872"/>
                <a:gd name="T6" fmla="*/ 1404 w 1902"/>
                <a:gd name="T7" fmla="*/ 1704 h 1872"/>
                <a:gd name="T8" fmla="*/ 1707 w 1902"/>
                <a:gd name="T9" fmla="*/ 1359 h 1872"/>
                <a:gd name="T10" fmla="*/ 1820 w 1902"/>
                <a:gd name="T11" fmla="*/ 1120 h 1872"/>
                <a:gd name="T12" fmla="*/ 457 w 1902"/>
                <a:gd name="T13" fmla="*/ 139 h 1872"/>
                <a:gd name="T14" fmla="*/ 20 w 1902"/>
                <a:gd name="T15" fmla="*/ 1050 h 1872"/>
                <a:gd name="T16" fmla="*/ 151 w 1902"/>
                <a:gd name="T17" fmla="*/ 416 h 1872"/>
                <a:gd name="T18" fmla="*/ 166 w 1902"/>
                <a:gd name="T19" fmla="*/ 1470 h 1872"/>
                <a:gd name="T20" fmla="*/ 587 w 1902"/>
                <a:gd name="T21" fmla="*/ 1798 h 1872"/>
                <a:gd name="T22" fmla="*/ 1070 w 1902"/>
                <a:gd name="T23" fmla="*/ 1860 h 1872"/>
                <a:gd name="T24" fmla="*/ 1391 w 1902"/>
                <a:gd name="T25" fmla="*/ 1766 h 1872"/>
                <a:gd name="T26" fmla="*/ 1812 w 1902"/>
                <a:gd name="T27" fmla="*/ 1361 h 1872"/>
                <a:gd name="T28" fmla="*/ 1902 w 1902"/>
                <a:gd name="T29" fmla="*/ 1018 h 1872"/>
                <a:gd name="T30" fmla="*/ 1869 w 1902"/>
                <a:gd name="T31" fmla="*/ 1088 h 1872"/>
                <a:gd name="T32" fmla="*/ 1850 w 1902"/>
                <a:gd name="T33" fmla="*/ 1054 h 1872"/>
                <a:gd name="T34" fmla="*/ 1772 w 1902"/>
                <a:gd name="T35" fmla="*/ 1311 h 1872"/>
                <a:gd name="T36" fmla="*/ 1832 w 1902"/>
                <a:gd name="T37" fmla="*/ 1166 h 1872"/>
                <a:gd name="T38" fmla="*/ 1826 w 1902"/>
                <a:gd name="T39" fmla="*/ 1198 h 1872"/>
                <a:gd name="T40" fmla="*/ 1726 w 1902"/>
                <a:gd name="T41" fmla="*/ 1403 h 1872"/>
                <a:gd name="T42" fmla="*/ 1775 w 1902"/>
                <a:gd name="T43" fmla="*/ 1298 h 1872"/>
                <a:gd name="T44" fmla="*/ 1786 w 1902"/>
                <a:gd name="T45" fmla="*/ 1269 h 1872"/>
                <a:gd name="T46" fmla="*/ 1834 w 1902"/>
                <a:gd name="T47" fmla="*/ 1122 h 1872"/>
                <a:gd name="T48" fmla="*/ 1849 w 1902"/>
                <a:gd name="T49" fmla="*/ 1025 h 1872"/>
                <a:gd name="T50" fmla="*/ 1848 w 1902"/>
                <a:gd name="T51" fmla="*/ 1015 h 1872"/>
                <a:gd name="T52" fmla="*/ 1855 w 1902"/>
                <a:gd name="T53" fmla="*/ 941 h 1872"/>
                <a:gd name="T54" fmla="*/ 1851 w 1902"/>
                <a:gd name="T55" fmla="*/ 927 h 1872"/>
                <a:gd name="T56" fmla="*/ 1841 w 1902"/>
                <a:gd name="T57" fmla="*/ 972 h 1872"/>
                <a:gd name="T58" fmla="*/ 1806 w 1902"/>
                <a:gd name="T59" fmla="*/ 1122 h 1872"/>
                <a:gd name="T60" fmla="*/ 1798 w 1902"/>
                <a:gd name="T61" fmla="*/ 1129 h 1872"/>
                <a:gd name="T62" fmla="*/ 1772 w 1902"/>
                <a:gd name="T63" fmla="*/ 1140 h 1872"/>
                <a:gd name="T64" fmla="*/ 1736 w 1902"/>
                <a:gd name="T65" fmla="*/ 1142 h 1872"/>
                <a:gd name="T66" fmla="*/ 1508 w 1902"/>
                <a:gd name="T67" fmla="*/ 1465 h 1872"/>
                <a:gd name="T68" fmla="*/ 1448 w 1902"/>
                <a:gd name="T69" fmla="*/ 1478 h 1872"/>
                <a:gd name="T70" fmla="*/ 542 w 1902"/>
                <a:gd name="T71" fmla="*/ 1563 h 1872"/>
                <a:gd name="T72" fmla="*/ 787 w 1902"/>
                <a:gd name="T73" fmla="*/ 159 h 1872"/>
                <a:gd name="T74" fmla="*/ 1355 w 1902"/>
                <a:gd name="T75" fmla="*/ 229 h 1872"/>
                <a:gd name="T76" fmla="*/ 956 w 1902"/>
                <a:gd name="T77" fmla="*/ 123 h 1872"/>
                <a:gd name="T78" fmla="*/ 350 w 1902"/>
                <a:gd name="T79" fmla="*/ 391 h 1872"/>
                <a:gd name="T80" fmla="*/ 325 w 1902"/>
                <a:gd name="T81" fmla="*/ 408 h 1872"/>
                <a:gd name="T82" fmla="*/ 963 w 1902"/>
                <a:gd name="T83" fmla="*/ 115 h 1872"/>
                <a:gd name="T84" fmla="*/ 1582 w 1902"/>
                <a:gd name="T85" fmla="*/ 402 h 1872"/>
                <a:gd name="T86" fmla="*/ 1649 w 1902"/>
                <a:gd name="T87" fmla="*/ 487 h 1872"/>
                <a:gd name="T88" fmla="*/ 1294 w 1902"/>
                <a:gd name="T89" fmla="*/ 180 h 1872"/>
                <a:gd name="T90" fmla="*/ 1638 w 1902"/>
                <a:gd name="T91" fmla="*/ 458 h 1872"/>
                <a:gd name="T92" fmla="*/ 1090 w 1902"/>
                <a:gd name="T93" fmla="*/ 111 h 1872"/>
                <a:gd name="T94" fmla="*/ 1114 w 1902"/>
                <a:gd name="T95" fmla="*/ 104 h 1872"/>
                <a:gd name="T96" fmla="*/ 1750 w 1902"/>
                <a:gd name="T97" fmla="*/ 666 h 1872"/>
                <a:gd name="T98" fmla="*/ 1515 w 1902"/>
                <a:gd name="T99" fmla="*/ 287 h 1872"/>
                <a:gd name="T100" fmla="*/ 1736 w 1902"/>
                <a:gd name="T101" fmla="*/ 568 h 1872"/>
                <a:gd name="T102" fmla="*/ 1231 w 1902"/>
                <a:gd name="T103" fmla="*/ 103 h 1872"/>
                <a:gd name="T104" fmla="*/ 1736 w 1902"/>
                <a:gd name="T105" fmla="*/ 556 h 1872"/>
                <a:gd name="T106" fmla="*/ 1820 w 1902"/>
                <a:gd name="T107" fmla="*/ 926 h 1872"/>
                <a:gd name="T108" fmla="*/ 1372 w 1902"/>
                <a:gd name="T109" fmla="*/ 163 h 1872"/>
                <a:gd name="T110" fmla="*/ 1388 w 1902"/>
                <a:gd name="T111" fmla="*/ 166 h 1872"/>
                <a:gd name="T112" fmla="*/ 1596 w 1902"/>
                <a:gd name="T113" fmla="*/ 331 h 1872"/>
                <a:gd name="T114" fmla="*/ 1810 w 1902"/>
                <a:gd name="T115" fmla="*/ 667 h 1872"/>
                <a:gd name="T116" fmla="*/ 1099 w 1902"/>
                <a:gd name="T117" fmla="*/ 28 h 1872"/>
                <a:gd name="T118" fmla="*/ 303 w 1902"/>
                <a:gd name="T119" fmla="*/ 270 h 1872"/>
                <a:gd name="T120" fmla="*/ 944 w 1902"/>
                <a:gd name="T121" fmla="*/ 10 h 1872"/>
                <a:gd name="T122" fmla="*/ 1874 w 1902"/>
                <a:gd name="T123" fmla="*/ 879 h 1872"/>
                <a:gd name="T124" fmla="*/ 1099 w 1902"/>
                <a:gd name="T125" fmla="*/ 1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2" h="1872">
                  <a:moveTo>
                    <a:pt x="1296" y="1788"/>
                  </a:moveTo>
                  <a:cubicBezTo>
                    <a:pt x="1354" y="1765"/>
                    <a:pt x="1410" y="1736"/>
                    <a:pt x="1462" y="1701"/>
                  </a:cubicBezTo>
                  <a:cubicBezTo>
                    <a:pt x="1512" y="1670"/>
                    <a:pt x="1562" y="1631"/>
                    <a:pt x="1607" y="1587"/>
                  </a:cubicBezTo>
                  <a:cubicBezTo>
                    <a:pt x="1631" y="1564"/>
                    <a:pt x="1653" y="1539"/>
                    <a:pt x="1674" y="1513"/>
                  </a:cubicBezTo>
                  <a:cubicBezTo>
                    <a:pt x="1658" y="1536"/>
                    <a:pt x="1641" y="1557"/>
                    <a:pt x="1625" y="1576"/>
                  </a:cubicBezTo>
                  <a:cubicBezTo>
                    <a:pt x="1586" y="1615"/>
                    <a:pt x="1544" y="1651"/>
                    <a:pt x="1499" y="1682"/>
                  </a:cubicBezTo>
                  <a:cubicBezTo>
                    <a:pt x="1442" y="1722"/>
                    <a:pt x="1381" y="1756"/>
                    <a:pt x="1314" y="1785"/>
                  </a:cubicBezTo>
                  <a:cubicBezTo>
                    <a:pt x="1306" y="1788"/>
                    <a:pt x="1298" y="1791"/>
                    <a:pt x="1290" y="1794"/>
                  </a:cubicBezTo>
                  <a:cubicBezTo>
                    <a:pt x="1278" y="1797"/>
                    <a:pt x="1266" y="1801"/>
                    <a:pt x="1254" y="1804"/>
                  </a:cubicBezTo>
                  <a:cubicBezTo>
                    <a:pt x="1259" y="1802"/>
                    <a:pt x="1259" y="1802"/>
                    <a:pt x="1259" y="1802"/>
                  </a:cubicBezTo>
                  <a:cubicBezTo>
                    <a:pt x="1274" y="1797"/>
                    <a:pt x="1290" y="1791"/>
                    <a:pt x="1305" y="1785"/>
                  </a:cubicBezTo>
                  <a:cubicBezTo>
                    <a:pt x="1296" y="1788"/>
                    <a:pt x="1296" y="1788"/>
                    <a:pt x="1296" y="1788"/>
                  </a:cubicBezTo>
                  <a:moveTo>
                    <a:pt x="1402" y="1704"/>
                  </a:moveTo>
                  <a:cubicBezTo>
                    <a:pt x="1455" y="1673"/>
                    <a:pt x="1507" y="1636"/>
                    <a:pt x="1554" y="1592"/>
                  </a:cubicBezTo>
                  <a:cubicBezTo>
                    <a:pt x="1572" y="1576"/>
                    <a:pt x="1589" y="1559"/>
                    <a:pt x="1604" y="1542"/>
                  </a:cubicBezTo>
                  <a:cubicBezTo>
                    <a:pt x="1623" y="1526"/>
                    <a:pt x="1643" y="1507"/>
                    <a:pt x="1666" y="1481"/>
                  </a:cubicBezTo>
                  <a:cubicBezTo>
                    <a:pt x="1630" y="1526"/>
                    <a:pt x="1583" y="1575"/>
                    <a:pt x="1536" y="1614"/>
                  </a:cubicBezTo>
                  <a:cubicBezTo>
                    <a:pt x="1484" y="1657"/>
                    <a:pt x="1429" y="1694"/>
                    <a:pt x="1370" y="1725"/>
                  </a:cubicBezTo>
                  <a:cubicBezTo>
                    <a:pt x="1377" y="1721"/>
                    <a:pt x="1383" y="1717"/>
                    <a:pt x="1390" y="1713"/>
                  </a:cubicBezTo>
                  <a:cubicBezTo>
                    <a:pt x="1396" y="1710"/>
                    <a:pt x="1406" y="1704"/>
                    <a:pt x="1404" y="1704"/>
                  </a:cubicBezTo>
                  <a:cubicBezTo>
                    <a:pt x="1404" y="1704"/>
                    <a:pt x="1403" y="1704"/>
                    <a:pt x="1402" y="1704"/>
                  </a:cubicBezTo>
                  <a:moveTo>
                    <a:pt x="1707" y="1359"/>
                  </a:moveTo>
                  <a:cubicBezTo>
                    <a:pt x="1707" y="1358"/>
                    <a:pt x="1707" y="1358"/>
                    <a:pt x="1707" y="1358"/>
                  </a:cubicBezTo>
                  <a:cubicBezTo>
                    <a:pt x="1708" y="1358"/>
                    <a:pt x="1708" y="1357"/>
                    <a:pt x="1709" y="1356"/>
                  </a:cubicBezTo>
                  <a:cubicBezTo>
                    <a:pt x="1707" y="1359"/>
                    <a:pt x="1707" y="1359"/>
                    <a:pt x="1707" y="1359"/>
                  </a:cubicBezTo>
                  <a:moveTo>
                    <a:pt x="1740" y="1193"/>
                  </a:moveTo>
                  <a:cubicBezTo>
                    <a:pt x="1740" y="1182"/>
                    <a:pt x="1739" y="1171"/>
                    <a:pt x="1738" y="1160"/>
                  </a:cubicBezTo>
                  <a:cubicBezTo>
                    <a:pt x="1739" y="1157"/>
                    <a:pt x="1739" y="1157"/>
                    <a:pt x="1739" y="1157"/>
                  </a:cubicBezTo>
                  <a:cubicBezTo>
                    <a:pt x="1740" y="1169"/>
                    <a:pt x="1740" y="1181"/>
                    <a:pt x="1740" y="1193"/>
                  </a:cubicBezTo>
                  <a:moveTo>
                    <a:pt x="1820" y="1120"/>
                  </a:moveTo>
                  <a:cubicBezTo>
                    <a:pt x="1823" y="1108"/>
                    <a:pt x="1823" y="1108"/>
                    <a:pt x="1823" y="1108"/>
                  </a:cubicBezTo>
                  <a:cubicBezTo>
                    <a:pt x="1822" y="1112"/>
                    <a:pt x="1821" y="1115"/>
                    <a:pt x="1820" y="1120"/>
                  </a:cubicBezTo>
                  <a:moveTo>
                    <a:pt x="950" y="0"/>
                  </a:moveTo>
                  <a:cubicBezTo>
                    <a:pt x="899" y="0"/>
                    <a:pt x="848" y="4"/>
                    <a:pt x="795" y="13"/>
                  </a:cubicBezTo>
                  <a:cubicBezTo>
                    <a:pt x="673" y="33"/>
                    <a:pt x="559" y="77"/>
                    <a:pt x="457" y="139"/>
                  </a:cubicBezTo>
                  <a:cubicBezTo>
                    <a:pt x="356" y="201"/>
                    <a:pt x="267" y="282"/>
                    <a:pt x="195" y="380"/>
                  </a:cubicBezTo>
                  <a:cubicBezTo>
                    <a:pt x="180" y="399"/>
                    <a:pt x="167" y="419"/>
                    <a:pt x="154" y="440"/>
                  </a:cubicBezTo>
                  <a:cubicBezTo>
                    <a:pt x="141" y="460"/>
                    <a:pt x="129" y="482"/>
                    <a:pt x="118" y="503"/>
                  </a:cubicBezTo>
                  <a:cubicBezTo>
                    <a:pt x="74" y="588"/>
                    <a:pt x="44" y="678"/>
                    <a:pt x="28" y="771"/>
                  </a:cubicBezTo>
                  <a:cubicBezTo>
                    <a:pt x="11" y="863"/>
                    <a:pt x="9" y="957"/>
                    <a:pt x="20" y="1050"/>
                  </a:cubicBezTo>
                  <a:cubicBezTo>
                    <a:pt x="5" y="939"/>
                    <a:pt x="9" y="826"/>
                    <a:pt x="32" y="717"/>
                  </a:cubicBezTo>
                  <a:cubicBezTo>
                    <a:pt x="56" y="608"/>
                    <a:pt x="100" y="504"/>
                    <a:pt x="159" y="411"/>
                  </a:cubicBezTo>
                  <a:cubicBezTo>
                    <a:pt x="167" y="398"/>
                    <a:pt x="173" y="389"/>
                    <a:pt x="171" y="389"/>
                  </a:cubicBezTo>
                  <a:cubicBezTo>
                    <a:pt x="171" y="389"/>
                    <a:pt x="171" y="389"/>
                    <a:pt x="171" y="389"/>
                  </a:cubicBezTo>
                  <a:cubicBezTo>
                    <a:pt x="169" y="391"/>
                    <a:pt x="160" y="402"/>
                    <a:pt x="151" y="416"/>
                  </a:cubicBezTo>
                  <a:cubicBezTo>
                    <a:pt x="109" y="481"/>
                    <a:pt x="76" y="551"/>
                    <a:pt x="51" y="625"/>
                  </a:cubicBezTo>
                  <a:cubicBezTo>
                    <a:pt x="27" y="698"/>
                    <a:pt x="12" y="775"/>
                    <a:pt x="6" y="852"/>
                  </a:cubicBezTo>
                  <a:cubicBezTo>
                    <a:pt x="0" y="929"/>
                    <a:pt x="4" y="1007"/>
                    <a:pt x="17" y="1083"/>
                  </a:cubicBezTo>
                  <a:cubicBezTo>
                    <a:pt x="30" y="1160"/>
                    <a:pt x="53" y="1234"/>
                    <a:pt x="85" y="1305"/>
                  </a:cubicBezTo>
                  <a:cubicBezTo>
                    <a:pt x="97" y="1345"/>
                    <a:pt x="124" y="1406"/>
                    <a:pt x="166" y="1470"/>
                  </a:cubicBezTo>
                  <a:cubicBezTo>
                    <a:pt x="187" y="1502"/>
                    <a:pt x="211" y="1534"/>
                    <a:pt x="238" y="1565"/>
                  </a:cubicBezTo>
                  <a:cubicBezTo>
                    <a:pt x="265" y="1596"/>
                    <a:pt x="295" y="1625"/>
                    <a:pt x="326" y="1651"/>
                  </a:cubicBezTo>
                  <a:cubicBezTo>
                    <a:pt x="372" y="1690"/>
                    <a:pt x="418" y="1721"/>
                    <a:pt x="468" y="1747"/>
                  </a:cubicBezTo>
                  <a:cubicBezTo>
                    <a:pt x="445" y="1734"/>
                    <a:pt x="424" y="1720"/>
                    <a:pt x="403" y="1705"/>
                  </a:cubicBezTo>
                  <a:cubicBezTo>
                    <a:pt x="466" y="1748"/>
                    <a:pt x="526" y="1776"/>
                    <a:pt x="587" y="1798"/>
                  </a:cubicBezTo>
                  <a:cubicBezTo>
                    <a:pt x="592" y="1800"/>
                    <a:pt x="597" y="1802"/>
                    <a:pt x="603" y="1805"/>
                  </a:cubicBezTo>
                  <a:cubicBezTo>
                    <a:pt x="672" y="1834"/>
                    <a:pt x="751" y="1855"/>
                    <a:pt x="833" y="1865"/>
                  </a:cubicBezTo>
                  <a:cubicBezTo>
                    <a:pt x="870" y="1869"/>
                    <a:pt x="908" y="1872"/>
                    <a:pt x="945" y="1872"/>
                  </a:cubicBezTo>
                  <a:cubicBezTo>
                    <a:pt x="991" y="1872"/>
                    <a:pt x="1037" y="1868"/>
                    <a:pt x="1081" y="1862"/>
                  </a:cubicBezTo>
                  <a:cubicBezTo>
                    <a:pt x="1070" y="1860"/>
                    <a:pt x="1070" y="1860"/>
                    <a:pt x="1070" y="1860"/>
                  </a:cubicBezTo>
                  <a:cubicBezTo>
                    <a:pt x="1100" y="1857"/>
                    <a:pt x="1117" y="1856"/>
                    <a:pt x="1150" y="1849"/>
                  </a:cubicBezTo>
                  <a:cubicBezTo>
                    <a:pt x="1140" y="1851"/>
                    <a:pt x="1132" y="1852"/>
                    <a:pt x="1122" y="1852"/>
                  </a:cubicBezTo>
                  <a:cubicBezTo>
                    <a:pt x="1124" y="1852"/>
                    <a:pt x="1124" y="1852"/>
                    <a:pt x="1124" y="1852"/>
                  </a:cubicBezTo>
                  <a:cubicBezTo>
                    <a:pt x="1159" y="1847"/>
                    <a:pt x="1201" y="1838"/>
                    <a:pt x="1243" y="1823"/>
                  </a:cubicBezTo>
                  <a:cubicBezTo>
                    <a:pt x="1289" y="1811"/>
                    <a:pt x="1340" y="1792"/>
                    <a:pt x="1391" y="1766"/>
                  </a:cubicBezTo>
                  <a:cubicBezTo>
                    <a:pt x="1443" y="1740"/>
                    <a:pt x="1494" y="1708"/>
                    <a:pt x="1543" y="1669"/>
                  </a:cubicBezTo>
                  <a:cubicBezTo>
                    <a:pt x="1546" y="1667"/>
                    <a:pt x="1549" y="1664"/>
                    <a:pt x="1553" y="1661"/>
                  </a:cubicBezTo>
                  <a:cubicBezTo>
                    <a:pt x="1566" y="1652"/>
                    <a:pt x="1586" y="1636"/>
                    <a:pt x="1608" y="1615"/>
                  </a:cubicBezTo>
                  <a:cubicBezTo>
                    <a:pt x="1617" y="1607"/>
                    <a:pt x="1628" y="1597"/>
                    <a:pt x="1634" y="1590"/>
                  </a:cubicBezTo>
                  <a:cubicBezTo>
                    <a:pt x="1695" y="1536"/>
                    <a:pt x="1760" y="1459"/>
                    <a:pt x="1812" y="1361"/>
                  </a:cubicBezTo>
                  <a:cubicBezTo>
                    <a:pt x="1801" y="1380"/>
                    <a:pt x="1790" y="1399"/>
                    <a:pt x="1778" y="1417"/>
                  </a:cubicBezTo>
                  <a:cubicBezTo>
                    <a:pt x="1795" y="1390"/>
                    <a:pt x="1810" y="1362"/>
                    <a:pt x="1825" y="1330"/>
                  </a:cubicBezTo>
                  <a:cubicBezTo>
                    <a:pt x="1823" y="1333"/>
                    <a:pt x="1820" y="1337"/>
                    <a:pt x="1818" y="1340"/>
                  </a:cubicBezTo>
                  <a:cubicBezTo>
                    <a:pt x="1844" y="1292"/>
                    <a:pt x="1868" y="1231"/>
                    <a:pt x="1882" y="1171"/>
                  </a:cubicBezTo>
                  <a:cubicBezTo>
                    <a:pt x="1897" y="1112"/>
                    <a:pt x="1902" y="1056"/>
                    <a:pt x="1902" y="1018"/>
                  </a:cubicBezTo>
                  <a:cubicBezTo>
                    <a:pt x="1902" y="999"/>
                    <a:pt x="1901" y="986"/>
                    <a:pt x="1899" y="980"/>
                  </a:cubicBezTo>
                  <a:cubicBezTo>
                    <a:pt x="1898" y="976"/>
                    <a:pt x="1897" y="975"/>
                    <a:pt x="1896" y="975"/>
                  </a:cubicBezTo>
                  <a:cubicBezTo>
                    <a:pt x="1895" y="975"/>
                    <a:pt x="1894" y="976"/>
                    <a:pt x="1893" y="978"/>
                  </a:cubicBezTo>
                  <a:cubicBezTo>
                    <a:pt x="1888" y="989"/>
                    <a:pt x="1883" y="1022"/>
                    <a:pt x="1872" y="1074"/>
                  </a:cubicBezTo>
                  <a:cubicBezTo>
                    <a:pt x="1871" y="1078"/>
                    <a:pt x="1870" y="1083"/>
                    <a:pt x="1869" y="1088"/>
                  </a:cubicBezTo>
                  <a:cubicBezTo>
                    <a:pt x="1877" y="1034"/>
                    <a:pt x="1878" y="987"/>
                    <a:pt x="1874" y="961"/>
                  </a:cubicBezTo>
                  <a:cubicBezTo>
                    <a:pt x="1873" y="956"/>
                    <a:pt x="1873" y="954"/>
                    <a:pt x="1872" y="954"/>
                  </a:cubicBezTo>
                  <a:cubicBezTo>
                    <a:pt x="1870" y="954"/>
                    <a:pt x="1868" y="960"/>
                    <a:pt x="1866" y="962"/>
                  </a:cubicBezTo>
                  <a:cubicBezTo>
                    <a:pt x="1866" y="962"/>
                    <a:pt x="1866" y="962"/>
                    <a:pt x="1865" y="962"/>
                  </a:cubicBezTo>
                  <a:cubicBezTo>
                    <a:pt x="1862" y="962"/>
                    <a:pt x="1858" y="1002"/>
                    <a:pt x="1850" y="1054"/>
                  </a:cubicBezTo>
                  <a:cubicBezTo>
                    <a:pt x="1848" y="1068"/>
                    <a:pt x="1846" y="1082"/>
                    <a:pt x="1844" y="1094"/>
                  </a:cubicBezTo>
                  <a:cubicBezTo>
                    <a:pt x="1839" y="1118"/>
                    <a:pt x="1833" y="1142"/>
                    <a:pt x="1826" y="1166"/>
                  </a:cubicBezTo>
                  <a:cubicBezTo>
                    <a:pt x="1815" y="1205"/>
                    <a:pt x="1801" y="1243"/>
                    <a:pt x="1785" y="1278"/>
                  </a:cubicBezTo>
                  <a:cubicBezTo>
                    <a:pt x="1780" y="1289"/>
                    <a:pt x="1774" y="1303"/>
                    <a:pt x="1772" y="1309"/>
                  </a:cubicBezTo>
                  <a:cubicBezTo>
                    <a:pt x="1772" y="1311"/>
                    <a:pt x="1772" y="1311"/>
                    <a:pt x="1772" y="1311"/>
                  </a:cubicBezTo>
                  <a:cubicBezTo>
                    <a:pt x="1773" y="1311"/>
                    <a:pt x="1775" y="1307"/>
                    <a:pt x="1779" y="1299"/>
                  </a:cubicBezTo>
                  <a:cubicBezTo>
                    <a:pt x="1799" y="1259"/>
                    <a:pt x="1816" y="1218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7"/>
                    <a:pt x="1830" y="1177"/>
                    <a:pt x="1830" y="1177"/>
                  </a:cubicBezTo>
                  <a:cubicBezTo>
                    <a:pt x="1830" y="1173"/>
                    <a:pt x="1831" y="1170"/>
                    <a:pt x="1832" y="1166"/>
                  </a:cubicBezTo>
                  <a:cubicBezTo>
                    <a:pt x="1832" y="1168"/>
                    <a:pt x="1832" y="1170"/>
                    <a:pt x="1831" y="1172"/>
                  </a:cubicBezTo>
                  <a:cubicBezTo>
                    <a:pt x="1833" y="1168"/>
                    <a:pt x="1834" y="1164"/>
                    <a:pt x="1835" y="1160"/>
                  </a:cubicBezTo>
                  <a:cubicBezTo>
                    <a:pt x="1834" y="1163"/>
                    <a:pt x="1834" y="1166"/>
                    <a:pt x="1833" y="1169"/>
                  </a:cubicBezTo>
                  <a:cubicBezTo>
                    <a:pt x="1832" y="1172"/>
                    <a:pt x="1831" y="1176"/>
                    <a:pt x="1830" y="1179"/>
                  </a:cubicBezTo>
                  <a:cubicBezTo>
                    <a:pt x="1829" y="1184"/>
                    <a:pt x="1828" y="1191"/>
                    <a:pt x="1826" y="1198"/>
                  </a:cubicBezTo>
                  <a:cubicBezTo>
                    <a:pt x="1819" y="1219"/>
                    <a:pt x="1812" y="1239"/>
                    <a:pt x="1803" y="1259"/>
                  </a:cubicBezTo>
                  <a:cubicBezTo>
                    <a:pt x="1782" y="1311"/>
                    <a:pt x="1757" y="1360"/>
                    <a:pt x="1728" y="1403"/>
                  </a:cubicBezTo>
                  <a:cubicBezTo>
                    <a:pt x="1727" y="1404"/>
                    <a:pt x="1727" y="1404"/>
                    <a:pt x="1727" y="1404"/>
                  </a:cubicBezTo>
                  <a:cubicBezTo>
                    <a:pt x="1727" y="1404"/>
                    <a:pt x="1727" y="1404"/>
                    <a:pt x="1726" y="1404"/>
                  </a:cubicBezTo>
                  <a:cubicBezTo>
                    <a:pt x="1726" y="1403"/>
                    <a:pt x="1726" y="1403"/>
                    <a:pt x="1726" y="1403"/>
                  </a:cubicBezTo>
                  <a:cubicBezTo>
                    <a:pt x="1726" y="1403"/>
                    <a:pt x="1725" y="1404"/>
                    <a:pt x="1723" y="1406"/>
                  </a:cubicBezTo>
                  <a:cubicBezTo>
                    <a:pt x="1716" y="1416"/>
                    <a:pt x="1716" y="1416"/>
                    <a:pt x="1716" y="1416"/>
                  </a:cubicBezTo>
                  <a:cubicBezTo>
                    <a:pt x="1723" y="1405"/>
                    <a:pt x="1731" y="1393"/>
                    <a:pt x="1738" y="1381"/>
                  </a:cubicBezTo>
                  <a:cubicBezTo>
                    <a:pt x="1751" y="1356"/>
                    <a:pt x="1758" y="1338"/>
                    <a:pt x="1764" y="1326"/>
                  </a:cubicBezTo>
                  <a:cubicBezTo>
                    <a:pt x="1769" y="1313"/>
                    <a:pt x="1773" y="1305"/>
                    <a:pt x="1775" y="1298"/>
                  </a:cubicBezTo>
                  <a:cubicBezTo>
                    <a:pt x="1776" y="1298"/>
                    <a:pt x="1776" y="1298"/>
                    <a:pt x="1776" y="1298"/>
                  </a:cubicBezTo>
                  <a:cubicBezTo>
                    <a:pt x="1777" y="1294"/>
                    <a:pt x="1777" y="1294"/>
                    <a:pt x="1777" y="1294"/>
                  </a:cubicBezTo>
                  <a:cubicBezTo>
                    <a:pt x="1779" y="1287"/>
                    <a:pt x="1782" y="1282"/>
                    <a:pt x="1784" y="1274"/>
                  </a:cubicBezTo>
                  <a:cubicBezTo>
                    <a:pt x="1784" y="1274"/>
                    <a:pt x="1784" y="1274"/>
                    <a:pt x="1784" y="1274"/>
                  </a:cubicBezTo>
                  <a:cubicBezTo>
                    <a:pt x="1786" y="1269"/>
                    <a:pt x="1786" y="1269"/>
                    <a:pt x="1786" y="1269"/>
                  </a:cubicBezTo>
                  <a:cubicBezTo>
                    <a:pt x="1789" y="1261"/>
                    <a:pt x="1792" y="1254"/>
                    <a:pt x="1795" y="1246"/>
                  </a:cubicBezTo>
                  <a:cubicBezTo>
                    <a:pt x="1799" y="1237"/>
                    <a:pt x="1801" y="1229"/>
                    <a:pt x="1802" y="1224"/>
                  </a:cubicBezTo>
                  <a:cubicBezTo>
                    <a:pt x="1804" y="1221"/>
                    <a:pt x="1805" y="1218"/>
                    <a:pt x="1807" y="1214"/>
                  </a:cubicBezTo>
                  <a:cubicBezTo>
                    <a:pt x="1815" y="1192"/>
                    <a:pt x="1818" y="1181"/>
                    <a:pt x="1822" y="1169"/>
                  </a:cubicBezTo>
                  <a:cubicBezTo>
                    <a:pt x="1825" y="1158"/>
                    <a:pt x="1828" y="1146"/>
                    <a:pt x="1834" y="1122"/>
                  </a:cubicBezTo>
                  <a:cubicBezTo>
                    <a:pt x="1834" y="1122"/>
                    <a:pt x="1834" y="1122"/>
                    <a:pt x="1833" y="1124"/>
                  </a:cubicBezTo>
                  <a:cubicBezTo>
                    <a:pt x="1840" y="1087"/>
                    <a:pt x="1840" y="1087"/>
                    <a:pt x="1840" y="1087"/>
                  </a:cubicBezTo>
                  <a:cubicBezTo>
                    <a:pt x="1843" y="1066"/>
                    <a:pt x="1843" y="1066"/>
                    <a:pt x="1843" y="1066"/>
                  </a:cubicBezTo>
                  <a:cubicBezTo>
                    <a:pt x="1844" y="1058"/>
                    <a:pt x="1846" y="1047"/>
                    <a:pt x="1849" y="1025"/>
                  </a:cubicBezTo>
                  <a:cubicBezTo>
                    <a:pt x="1849" y="1025"/>
                    <a:pt x="1849" y="1025"/>
                    <a:pt x="1849" y="1025"/>
                  </a:cubicBezTo>
                  <a:cubicBezTo>
                    <a:pt x="1849" y="1025"/>
                    <a:pt x="1849" y="1025"/>
                    <a:pt x="1845" y="1046"/>
                  </a:cubicBezTo>
                  <a:cubicBezTo>
                    <a:pt x="1845" y="1046"/>
                    <a:pt x="1845" y="1046"/>
                    <a:pt x="1848" y="1027"/>
                  </a:cubicBezTo>
                  <a:cubicBezTo>
                    <a:pt x="1846" y="1032"/>
                    <a:pt x="1846" y="1032"/>
                    <a:pt x="1846" y="1032"/>
                  </a:cubicBezTo>
                  <a:cubicBezTo>
                    <a:pt x="1849" y="1023"/>
                    <a:pt x="1849" y="1023"/>
                    <a:pt x="1849" y="1023"/>
                  </a:cubicBezTo>
                  <a:cubicBezTo>
                    <a:pt x="1848" y="1015"/>
                    <a:pt x="1848" y="1015"/>
                    <a:pt x="1848" y="1015"/>
                  </a:cubicBezTo>
                  <a:cubicBezTo>
                    <a:pt x="1849" y="1010"/>
                    <a:pt x="1849" y="1010"/>
                    <a:pt x="1849" y="1010"/>
                  </a:cubicBezTo>
                  <a:cubicBezTo>
                    <a:pt x="1850" y="1006"/>
                    <a:pt x="1852" y="996"/>
                    <a:pt x="1856" y="978"/>
                  </a:cubicBezTo>
                  <a:cubicBezTo>
                    <a:pt x="1856" y="978"/>
                    <a:pt x="1856" y="978"/>
                    <a:pt x="1856" y="978"/>
                  </a:cubicBezTo>
                  <a:cubicBezTo>
                    <a:pt x="1856" y="975"/>
                    <a:pt x="1856" y="968"/>
                    <a:pt x="1856" y="950"/>
                  </a:cubicBezTo>
                  <a:cubicBezTo>
                    <a:pt x="1856" y="950"/>
                    <a:pt x="1856" y="945"/>
                    <a:pt x="1855" y="941"/>
                  </a:cubicBezTo>
                  <a:cubicBezTo>
                    <a:pt x="1855" y="941"/>
                    <a:pt x="1855" y="941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3" y="926"/>
                    <a:pt x="1853" y="926"/>
                    <a:pt x="1853" y="926"/>
                  </a:cubicBezTo>
                  <a:cubicBezTo>
                    <a:pt x="1852" y="926"/>
                    <a:pt x="1852" y="926"/>
                    <a:pt x="1851" y="927"/>
                  </a:cubicBezTo>
                  <a:cubicBezTo>
                    <a:pt x="1851" y="932"/>
                    <a:pt x="1851" y="932"/>
                    <a:pt x="1849" y="933"/>
                  </a:cubicBezTo>
                  <a:cubicBezTo>
                    <a:pt x="1849" y="933"/>
                    <a:pt x="1848" y="938"/>
                    <a:pt x="1847" y="945"/>
                  </a:cubicBezTo>
                  <a:cubicBezTo>
                    <a:pt x="1847" y="953"/>
                    <a:pt x="1847" y="955"/>
                    <a:pt x="1844" y="981"/>
                  </a:cubicBezTo>
                  <a:cubicBezTo>
                    <a:pt x="1844" y="979"/>
                    <a:pt x="1844" y="977"/>
                    <a:pt x="1843" y="975"/>
                  </a:cubicBezTo>
                  <a:cubicBezTo>
                    <a:pt x="1843" y="973"/>
                    <a:pt x="1842" y="972"/>
                    <a:pt x="1841" y="972"/>
                  </a:cubicBezTo>
                  <a:cubicBezTo>
                    <a:pt x="1841" y="972"/>
                    <a:pt x="1840" y="973"/>
                    <a:pt x="1839" y="974"/>
                  </a:cubicBezTo>
                  <a:cubicBezTo>
                    <a:pt x="1838" y="978"/>
                    <a:pt x="1835" y="986"/>
                    <a:pt x="1830" y="1002"/>
                  </a:cubicBezTo>
                  <a:cubicBezTo>
                    <a:pt x="1821" y="1049"/>
                    <a:pt x="1821" y="1049"/>
                    <a:pt x="1821" y="1049"/>
                  </a:cubicBezTo>
                  <a:cubicBezTo>
                    <a:pt x="1818" y="1066"/>
                    <a:pt x="1816" y="1075"/>
                    <a:pt x="1815" y="1084"/>
                  </a:cubicBezTo>
                  <a:cubicBezTo>
                    <a:pt x="1813" y="1093"/>
                    <a:pt x="1811" y="1103"/>
                    <a:pt x="1806" y="1122"/>
                  </a:cubicBezTo>
                  <a:cubicBezTo>
                    <a:pt x="1806" y="1122"/>
                    <a:pt x="1804" y="1130"/>
                    <a:pt x="1800" y="1145"/>
                  </a:cubicBezTo>
                  <a:cubicBezTo>
                    <a:pt x="1796" y="1155"/>
                    <a:pt x="1795" y="1157"/>
                    <a:pt x="1792" y="1165"/>
                  </a:cubicBezTo>
                  <a:cubicBezTo>
                    <a:pt x="1792" y="1165"/>
                    <a:pt x="1792" y="1165"/>
                    <a:pt x="1792" y="1165"/>
                  </a:cubicBezTo>
                  <a:cubicBezTo>
                    <a:pt x="1794" y="1158"/>
                    <a:pt x="1795" y="1151"/>
                    <a:pt x="1796" y="1145"/>
                  </a:cubicBezTo>
                  <a:cubicBezTo>
                    <a:pt x="1798" y="1135"/>
                    <a:pt x="1799" y="1129"/>
                    <a:pt x="1798" y="1129"/>
                  </a:cubicBezTo>
                  <a:cubicBezTo>
                    <a:pt x="1797" y="1129"/>
                    <a:pt x="1795" y="1132"/>
                    <a:pt x="1793" y="1138"/>
                  </a:cubicBezTo>
                  <a:cubicBezTo>
                    <a:pt x="1793" y="1131"/>
                    <a:pt x="1792" y="1128"/>
                    <a:pt x="1790" y="1128"/>
                  </a:cubicBezTo>
                  <a:cubicBezTo>
                    <a:pt x="1787" y="1128"/>
                    <a:pt x="1782" y="1137"/>
                    <a:pt x="1775" y="1151"/>
                  </a:cubicBezTo>
                  <a:cubicBezTo>
                    <a:pt x="1775" y="1144"/>
                    <a:pt x="1774" y="1140"/>
                    <a:pt x="1772" y="1140"/>
                  </a:cubicBezTo>
                  <a:cubicBezTo>
                    <a:pt x="1772" y="1140"/>
                    <a:pt x="1772" y="1140"/>
                    <a:pt x="1772" y="1140"/>
                  </a:cubicBezTo>
                  <a:cubicBezTo>
                    <a:pt x="1775" y="1111"/>
                    <a:pt x="1773" y="1093"/>
                    <a:pt x="1769" y="1085"/>
                  </a:cubicBezTo>
                  <a:cubicBezTo>
                    <a:pt x="1766" y="1081"/>
                    <a:pt x="1766" y="1081"/>
                    <a:pt x="1766" y="1081"/>
                  </a:cubicBezTo>
                  <a:cubicBezTo>
                    <a:pt x="1760" y="1088"/>
                    <a:pt x="1753" y="1110"/>
                    <a:pt x="1741" y="1143"/>
                  </a:cubicBezTo>
                  <a:cubicBezTo>
                    <a:pt x="1737" y="1152"/>
                    <a:pt x="1737" y="1152"/>
                    <a:pt x="1737" y="1152"/>
                  </a:cubicBezTo>
                  <a:cubicBezTo>
                    <a:pt x="1736" y="1142"/>
                    <a:pt x="1736" y="1142"/>
                    <a:pt x="1736" y="1142"/>
                  </a:cubicBezTo>
                  <a:cubicBezTo>
                    <a:pt x="1726" y="1162"/>
                    <a:pt x="1712" y="1191"/>
                    <a:pt x="1696" y="1220"/>
                  </a:cubicBezTo>
                  <a:cubicBezTo>
                    <a:pt x="1680" y="1249"/>
                    <a:pt x="1662" y="1278"/>
                    <a:pt x="1646" y="1298"/>
                  </a:cubicBezTo>
                  <a:cubicBezTo>
                    <a:pt x="1638" y="1309"/>
                    <a:pt x="1631" y="1319"/>
                    <a:pt x="1623" y="1330"/>
                  </a:cubicBezTo>
                  <a:cubicBezTo>
                    <a:pt x="1605" y="1351"/>
                    <a:pt x="1579" y="1387"/>
                    <a:pt x="1545" y="1426"/>
                  </a:cubicBezTo>
                  <a:cubicBezTo>
                    <a:pt x="1533" y="1439"/>
                    <a:pt x="1521" y="1452"/>
                    <a:pt x="1508" y="1465"/>
                  </a:cubicBezTo>
                  <a:cubicBezTo>
                    <a:pt x="1500" y="1473"/>
                    <a:pt x="1492" y="1481"/>
                    <a:pt x="1484" y="1489"/>
                  </a:cubicBezTo>
                  <a:cubicBezTo>
                    <a:pt x="1503" y="1468"/>
                    <a:pt x="1516" y="1449"/>
                    <a:pt x="1522" y="1437"/>
                  </a:cubicBezTo>
                  <a:cubicBezTo>
                    <a:pt x="1528" y="1426"/>
                    <a:pt x="1529" y="1420"/>
                    <a:pt x="1525" y="1420"/>
                  </a:cubicBezTo>
                  <a:cubicBezTo>
                    <a:pt x="1525" y="1420"/>
                    <a:pt x="1524" y="1420"/>
                    <a:pt x="1524" y="1420"/>
                  </a:cubicBezTo>
                  <a:cubicBezTo>
                    <a:pt x="1513" y="1423"/>
                    <a:pt x="1487" y="1447"/>
                    <a:pt x="1448" y="1478"/>
                  </a:cubicBezTo>
                  <a:cubicBezTo>
                    <a:pt x="1409" y="1509"/>
                    <a:pt x="1358" y="1547"/>
                    <a:pt x="1300" y="1580"/>
                  </a:cubicBezTo>
                  <a:cubicBezTo>
                    <a:pt x="1222" y="1623"/>
                    <a:pt x="1138" y="1652"/>
                    <a:pt x="1051" y="1665"/>
                  </a:cubicBezTo>
                  <a:cubicBezTo>
                    <a:pt x="1013" y="1671"/>
                    <a:pt x="974" y="1674"/>
                    <a:pt x="936" y="1674"/>
                  </a:cubicBezTo>
                  <a:cubicBezTo>
                    <a:pt x="886" y="1674"/>
                    <a:pt x="837" y="1669"/>
                    <a:pt x="788" y="1659"/>
                  </a:cubicBezTo>
                  <a:cubicBezTo>
                    <a:pt x="702" y="1642"/>
                    <a:pt x="619" y="1610"/>
                    <a:pt x="542" y="1563"/>
                  </a:cubicBezTo>
                  <a:cubicBezTo>
                    <a:pt x="466" y="1517"/>
                    <a:pt x="397" y="1456"/>
                    <a:pt x="341" y="1385"/>
                  </a:cubicBezTo>
                  <a:cubicBezTo>
                    <a:pt x="256" y="1278"/>
                    <a:pt x="205" y="1154"/>
                    <a:pt x="186" y="1026"/>
                  </a:cubicBezTo>
                  <a:cubicBezTo>
                    <a:pt x="167" y="898"/>
                    <a:pt x="181" y="764"/>
                    <a:pt x="232" y="640"/>
                  </a:cubicBezTo>
                  <a:cubicBezTo>
                    <a:pt x="278" y="520"/>
                    <a:pt x="353" y="413"/>
                    <a:pt x="449" y="330"/>
                  </a:cubicBezTo>
                  <a:cubicBezTo>
                    <a:pt x="545" y="247"/>
                    <a:pt x="662" y="187"/>
                    <a:pt x="787" y="159"/>
                  </a:cubicBezTo>
                  <a:cubicBezTo>
                    <a:pt x="840" y="147"/>
                    <a:pt x="891" y="141"/>
                    <a:pt x="940" y="138"/>
                  </a:cubicBezTo>
                  <a:cubicBezTo>
                    <a:pt x="953" y="138"/>
                    <a:pt x="966" y="137"/>
                    <a:pt x="979" y="137"/>
                  </a:cubicBezTo>
                  <a:cubicBezTo>
                    <a:pt x="1015" y="137"/>
                    <a:pt x="1050" y="140"/>
                    <a:pt x="1084" y="144"/>
                  </a:cubicBezTo>
                  <a:cubicBezTo>
                    <a:pt x="1131" y="150"/>
                    <a:pt x="1176" y="160"/>
                    <a:pt x="1221" y="174"/>
                  </a:cubicBezTo>
                  <a:cubicBezTo>
                    <a:pt x="1266" y="188"/>
                    <a:pt x="1311" y="206"/>
                    <a:pt x="1355" y="229"/>
                  </a:cubicBezTo>
                  <a:cubicBezTo>
                    <a:pt x="1357" y="231"/>
                    <a:pt x="1359" y="231"/>
                    <a:pt x="1359" y="231"/>
                  </a:cubicBezTo>
                  <a:cubicBezTo>
                    <a:pt x="1360" y="231"/>
                    <a:pt x="1359" y="231"/>
                    <a:pt x="1358" y="230"/>
                  </a:cubicBezTo>
                  <a:cubicBezTo>
                    <a:pt x="1354" y="227"/>
                    <a:pt x="1347" y="223"/>
                    <a:pt x="1343" y="220"/>
                  </a:cubicBezTo>
                  <a:cubicBezTo>
                    <a:pt x="1273" y="183"/>
                    <a:pt x="1198" y="156"/>
                    <a:pt x="1121" y="140"/>
                  </a:cubicBezTo>
                  <a:cubicBezTo>
                    <a:pt x="1067" y="129"/>
                    <a:pt x="1012" y="123"/>
                    <a:pt x="956" y="123"/>
                  </a:cubicBezTo>
                  <a:cubicBezTo>
                    <a:pt x="932" y="123"/>
                    <a:pt x="909" y="124"/>
                    <a:pt x="885" y="126"/>
                  </a:cubicBezTo>
                  <a:cubicBezTo>
                    <a:pt x="806" y="133"/>
                    <a:pt x="727" y="151"/>
                    <a:pt x="652" y="182"/>
                  </a:cubicBezTo>
                  <a:cubicBezTo>
                    <a:pt x="577" y="212"/>
                    <a:pt x="506" y="253"/>
                    <a:pt x="442" y="305"/>
                  </a:cubicBezTo>
                  <a:cubicBezTo>
                    <a:pt x="412" y="329"/>
                    <a:pt x="385" y="354"/>
                    <a:pt x="360" y="381"/>
                  </a:cubicBezTo>
                  <a:cubicBezTo>
                    <a:pt x="357" y="384"/>
                    <a:pt x="354" y="387"/>
                    <a:pt x="350" y="391"/>
                  </a:cubicBezTo>
                  <a:cubicBezTo>
                    <a:pt x="327" y="415"/>
                    <a:pt x="306" y="441"/>
                    <a:pt x="286" y="469"/>
                  </a:cubicBezTo>
                  <a:cubicBezTo>
                    <a:pt x="293" y="459"/>
                    <a:pt x="300" y="450"/>
                    <a:pt x="307" y="440"/>
                  </a:cubicBezTo>
                  <a:cubicBezTo>
                    <a:pt x="321" y="422"/>
                    <a:pt x="333" y="406"/>
                    <a:pt x="332" y="403"/>
                  </a:cubicBezTo>
                  <a:cubicBezTo>
                    <a:pt x="332" y="403"/>
                    <a:pt x="332" y="403"/>
                    <a:pt x="332" y="403"/>
                  </a:cubicBezTo>
                  <a:cubicBezTo>
                    <a:pt x="331" y="403"/>
                    <a:pt x="329" y="405"/>
                    <a:pt x="325" y="408"/>
                  </a:cubicBezTo>
                  <a:cubicBezTo>
                    <a:pt x="380" y="341"/>
                    <a:pt x="443" y="282"/>
                    <a:pt x="515" y="235"/>
                  </a:cubicBezTo>
                  <a:cubicBezTo>
                    <a:pt x="536" y="222"/>
                    <a:pt x="557" y="210"/>
                    <a:pt x="574" y="200"/>
                  </a:cubicBezTo>
                  <a:cubicBezTo>
                    <a:pt x="663" y="156"/>
                    <a:pt x="760" y="129"/>
                    <a:pt x="859" y="121"/>
                  </a:cubicBezTo>
                  <a:cubicBezTo>
                    <a:pt x="867" y="121"/>
                    <a:pt x="876" y="120"/>
                    <a:pt x="884" y="120"/>
                  </a:cubicBezTo>
                  <a:cubicBezTo>
                    <a:pt x="916" y="118"/>
                    <a:pt x="948" y="117"/>
                    <a:pt x="963" y="115"/>
                  </a:cubicBezTo>
                  <a:cubicBezTo>
                    <a:pt x="968" y="115"/>
                    <a:pt x="972" y="114"/>
                    <a:pt x="973" y="114"/>
                  </a:cubicBezTo>
                  <a:cubicBezTo>
                    <a:pt x="1030" y="115"/>
                    <a:pt x="1087" y="122"/>
                    <a:pt x="1142" y="135"/>
                  </a:cubicBezTo>
                  <a:cubicBezTo>
                    <a:pt x="1198" y="149"/>
                    <a:pt x="1252" y="168"/>
                    <a:pt x="1303" y="192"/>
                  </a:cubicBezTo>
                  <a:cubicBezTo>
                    <a:pt x="1406" y="241"/>
                    <a:pt x="1497" y="311"/>
                    <a:pt x="1571" y="391"/>
                  </a:cubicBezTo>
                  <a:cubicBezTo>
                    <a:pt x="1577" y="398"/>
                    <a:pt x="1581" y="402"/>
                    <a:pt x="1582" y="402"/>
                  </a:cubicBezTo>
                  <a:cubicBezTo>
                    <a:pt x="1582" y="402"/>
                    <a:pt x="1582" y="402"/>
                    <a:pt x="1582" y="402"/>
                  </a:cubicBezTo>
                  <a:cubicBezTo>
                    <a:pt x="1585" y="405"/>
                    <a:pt x="1588" y="409"/>
                    <a:pt x="1591" y="413"/>
                  </a:cubicBezTo>
                  <a:cubicBezTo>
                    <a:pt x="1609" y="433"/>
                    <a:pt x="1627" y="456"/>
                    <a:pt x="1644" y="482"/>
                  </a:cubicBezTo>
                  <a:cubicBezTo>
                    <a:pt x="1647" y="486"/>
                    <a:pt x="1649" y="488"/>
                    <a:pt x="1649" y="488"/>
                  </a:cubicBezTo>
                  <a:cubicBezTo>
                    <a:pt x="1649" y="488"/>
                    <a:pt x="1649" y="488"/>
                    <a:pt x="1649" y="487"/>
                  </a:cubicBezTo>
                  <a:cubicBezTo>
                    <a:pt x="1648" y="484"/>
                    <a:pt x="1644" y="477"/>
                    <a:pt x="1640" y="472"/>
                  </a:cubicBezTo>
                  <a:cubicBezTo>
                    <a:pt x="1622" y="446"/>
                    <a:pt x="1603" y="422"/>
                    <a:pt x="1584" y="401"/>
                  </a:cubicBezTo>
                  <a:cubicBezTo>
                    <a:pt x="1582" y="399"/>
                    <a:pt x="1580" y="397"/>
                    <a:pt x="1580" y="397"/>
                  </a:cubicBezTo>
                  <a:cubicBezTo>
                    <a:pt x="1576" y="392"/>
                    <a:pt x="1570" y="384"/>
                    <a:pt x="1563" y="377"/>
                  </a:cubicBezTo>
                  <a:cubicBezTo>
                    <a:pt x="1487" y="293"/>
                    <a:pt x="1395" y="226"/>
                    <a:pt x="1294" y="180"/>
                  </a:cubicBezTo>
                  <a:cubicBezTo>
                    <a:pt x="1193" y="134"/>
                    <a:pt x="1083" y="108"/>
                    <a:pt x="970" y="104"/>
                  </a:cubicBezTo>
                  <a:cubicBezTo>
                    <a:pt x="1081" y="105"/>
                    <a:pt x="1195" y="129"/>
                    <a:pt x="1304" y="180"/>
                  </a:cubicBezTo>
                  <a:cubicBezTo>
                    <a:pt x="1370" y="210"/>
                    <a:pt x="1429" y="248"/>
                    <a:pt x="1484" y="292"/>
                  </a:cubicBezTo>
                  <a:cubicBezTo>
                    <a:pt x="1538" y="337"/>
                    <a:pt x="1587" y="388"/>
                    <a:pt x="1630" y="449"/>
                  </a:cubicBezTo>
                  <a:cubicBezTo>
                    <a:pt x="1634" y="454"/>
                    <a:pt x="1637" y="458"/>
                    <a:pt x="1638" y="458"/>
                  </a:cubicBezTo>
                  <a:cubicBezTo>
                    <a:pt x="1638" y="458"/>
                    <a:pt x="1638" y="458"/>
                    <a:pt x="1638" y="458"/>
                  </a:cubicBezTo>
                  <a:cubicBezTo>
                    <a:pt x="1638" y="457"/>
                    <a:pt x="1635" y="451"/>
                    <a:pt x="1630" y="445"/>
                  </a:cubicBezTo>
                  <a:cubicBezTo>
                    <a:pt x="1586" y="383"/>
                    <a:pt x="1535" y="330"/>
                    <a:pt x="1479" y="284"/>
                  </a:cubicBezTo>
                  <a:cubicBezTo>
                    <a:pt x="1422" y="239"/>
                    <a:pt x="1361" y="202"/>
                    <a:pt x="1296" y="173"/>
                  </a:cubicBezTo>
                  <a:cubicBezTo>
                    <a:pt x="1231" y="144"/>
                    <a:pt x="1162" y="123"/>
                    <a:pt x="1090" y="111"/>
                  </a:cubicBezTo>
                  <a:cubicBezTo>
                    <a:pt x="1043" y="103"/>
                    <a:pt x="994" y="99"/>
                    <a:pt x="944" y="99"/>
                  </a:cubicBezTo>
                  <a:cubicBezTo>
                    <a:pt x="919" y="99"/>
                    <a:pt x="893" y="100"/>
                    <a:pt x="867" y="103"/>
                  </a:cubicBezTo>
                  <a:cubicBezTo>
                    <a:pt x="855" y="104"/>
                    <a:pt x="843" y="105"/>
                    <a:pt x="831" y="106"/>
                  </a:cubicBezTo>
                  <a:cubicBezTo>
                    <a:pt x="881" y="98"/>
                    <a:pt x="931" y="93"/>
                    <a:pt x="981" y="93"/>
                  </a:cubicBezTo>
                  <a:cubicBezTo>
                    <a:pt x="1025" y="93"/>
                    <a:pt x="1070" y="97"/>
                    <a:pt x="1114" y="104"/>
                  </a:cubicBezTo>
                  <a:cubicBezTo>
                    <a:pt x="1255" y="132"/>
                    <a:pt x="1388" y="199"/>
                    <a:pt x="1497" y="293"/>
                  </a:cubicBezTo>
                  <a:cubicBezTo>
                    <a:pt x="1552" y="340"/>
                    <a:pt x="1600" y="394"/>
                    <a:pt x="1641" y="453"/>
                  </a:cubicBezTo>
                  <a:cubicBezTo>
                    <a:pt x="1682" y="512"/>
                    <a:pt x="1715" y="576"/>
                    <a:pt x="1740" y="643"/>
                  </a:cubicBezTo>
                  <a:cubicBezTo>
                    <a:pt x="1745" y="656"/>
                    <a:pt x="1749" y="666"/>
                    <a:pt x="1750" y="666"/>
                  </a:cubicBezTo>
                  <a:cubicBezTo>
                    <a:pt x="1750" y="666"/>
                    <a:pt x="1750" y="666"/>
                    <a:pt x="1750" y="666"/>
                  </a:cubicBezTo>
                  <a:cubicBezTo>
                    <a:pt x="1751" y="666"/>
                    <a:pt x="1748" y="654"/>
                    <a:pt x="1744" y="641"/>
                  </a:cubicBezTo>
                  <a:cubicBezTo>
                    <a:pt x="1717" y="564"/>
                    <a:pt x="1679" y="490"/>
                    <a:pt x="1631" y="423"/>
                  </a:cubicBezTo>
                  <a:cubicBezTo>
                    <a:pt x="1583" y="356"/>
                    <a:pt x="1526" y="295"/>
                    <a:pt x="1460" y="244"/>
                  </a:cubicBezTo>
                  <a:cubicBezTo>
                    <a:pt x="1470" y="251"/>
                    <a:pt x="1479" y="258"/>
                    <a:pt x="1488" y="265"/>
                  </a:cubicBezTo>
                  <a:cubicBezTo>
                    <a:pt x="1497" y="272"/>
                    <a:pt x="1506" y="280"/>
                    <a:pt x="1515" y="287"/>
                  </a:cubicBezTo>
                  <a:cubicBezTo>
                    <a:pt x="1594" y="359"/>
                    <a:pt x="1660" y="445"/>
                    <a:pt x="1709" y="541"/>
                  </a:cubicBezTo>
                  <a:cubicBezTo>
                    <a:pt x="1727" y="576"/>
                    <a:pt x="1741" y="606"/>
                    <a:pt x="1745" y="607"/>
                  </a:cubicBezTo>
                  <a:cubicBezTo>
                    <a:pt x="1748" y="607"/>
                    <a:pt x="1739" y="578"/>
                    <a:pt x="1722" y="542"/>
                  </a:cubicBezTo>
                  <a:cubicBezTo>
                    <a:pt x="1725" y="548"/>
                    <a:pt x="1728" y="554"/>
                    <a:pt x="1731" y="559"/>
                  </a:cubicBezTo>
                  <a:cubicBezTo>
                    <a:pt x="1733" y="564"/>
                    <a:pt x="1735" y="568"/>
                    <a:pt x="1736" y="568"/>
                  </a:cubicBezTo>
                  <a:cubicBezTo>
                    <a:pt x="1736" y="568"/>
                    <a:pt x="1736" y="567"/>
                    <a:pt x="1736" y="567"/>
                  </a:cubicBezTo>
                  <a:cubicBezTo>
                    <a:pt x="1736" y="565"/>
                    <a:pt x="1732" y="557"/>
                    <a:pt x="1730" y="552"/>
                  </a:cubicBezTo>
                  <a:cubicBezTo>
                    <a:pt x="1719" y="531"/>
                    <a:pt x="1708" y="512"/>
                    <a:pt x="1696" y="492"/>
                  </a:cubicBezTo>
                  <a:cubicBezTo>
                    <a:pt x="1645" y="403"/>
                    <a:pt x="1578" y="322"/>
                    <a:pt x="1499" y="256"/>
                  </a:cubicBezTo>
                  <a:cubicBezTo>
                    <a:pt x="1420" y="189"/>
                    <a:pt x="1328" y="137"/>
                    <a:pt x="1231" y="103"/>
                  </a:cubicBezTo>
                  <a:cubicBezTo>
                    <a:pt x="1336" y="138"/>
                    <a:pt x="1436" y="195"/>
                    <a:pt x="1521" y="269"/>
                  </a:cubicBezTo>
                  <a:cubicBezTo>
                    <a:pt x="1606" y="344"/>
                    <a:pt x="1678" y="435"/>
                    <a:pt x="1729" y="538"/>
                  </a:cubicBezTo>
                  <a:cubicBezTo>
                    <a:pt x="1727" y="536"/>
                    <a:pt x="1727" y="535"/>
                    <a:pt x="1726" y="535"/>
                  </a:cubicBezTo>
                  <a:cubicBezTo>
                    <a:pt x="1726" y="535"/>
                    <a:pt x="1726" y="536"/>
                    <a:pt x="1728" y="539"/>
                  </a:cubicBezTo>
                  <a:cubicBezTo>
                    <a:pt x="1729" y="543"/>
                    <a:pt x="1734" y="552"/>
                    <a:pt x="1736" y="556"/>
                  </a:cubicBezTo>
                  <a:cubicBezTo>
                    <a:pt x="1737" y="558"/>
                    <a:pt x="1738" y="559"/>
                    <a:pt x="1738" y="559"/>
                  </a:cubicBezTo>
                  <a:cubicBezTo>
                    <a:pt x="1738" y="559"/>
                    <a:pt x="1738" y="558"/>
                    <a:pt x="1737" y="555"/>
                  </a:cubicBezTo>
                  <a:cubicBezTo>
                    <a:pt x="1737" y="555"/>
                    <a:pt x="1737" y="555"/>
                    <a:pt x="1737" y="555"/>
                  </a:cubicBezTo>
                  <a:cubicBezTo>
                    <a:pt x="1789" y="666"/>
                    <a:pt x="1817" y="789"/>
                    <a:pt x="1819" y="913"/>
                  </a:cubicBezTo>
                  <a:cubicBezTo>
                    <a:pt x="1819" y="920"/>
                    <a:pt x="1819" y="926"/>
                    <a:pt x="1820" y="926"/>
                  </a:cubicBezTo>
                  <a:cubicBezTo>
                    <a:pt x="1820" y="926"/>
                    <a:pt x="1820" y="926"/>
                    <a:pt x="1820" y="926"/>
                  </a:cubicBezTo>
                  <a:cubicBezTo>
                    <a:pt x="1820" y="926"/>
                    <a:pt x="1821" y="919"/>
                    <a:pt x="1821" y="911"/>
                  </a:cubicBezTo>
                  <a:cubicBezTo>
                    <a:pt x="1819" y="808"/>
                    <a:pt x="1800" y="706"/>
                    <a:pt x="1763" y="611"/>
                  </a:cubicBezTo>
                  <a:cubicBezTo>
                    <a:pt x="1726" y="515"/>
                    <a:pt x="1673" y="427"/>
                    <a:pt x="1606" y="351"/>
                  </a:cubicBezTo>
                  <a:cubicBezTo>
                    <a:pt x="1539" y="275"/>
                    <a:pt x="1460" y="211"/>
                    <a:pt x="1372" y="163"/>
                  </a:cubicBezTo>
                  <a:cubicBezTo>
                    <a:pt x="1284" y="114"/>
                    <a:pt x="1189" y="82"/>
                    <a:pt x="1092" y="67"/>
                  </a:cubicBezTo>
                  <a:cubicBezTo>
                    <a:pt x="1071" y="63"/>
                    <a:pt x="1050" y="60"/>
                    <a:pt x="1028" y="58"/>
                  </a:cubicBezTo>
                  <a:cubicBezTo>
                    <a:pt x="1028" y="58"/>
                    <a:pt x="1028" y="58"/>
                    <a:pt x="1028" y="58"/>
                  </a:cubicBezTo>
                  <a:cubicBezTo>
                    <a:pt x="1022" y="55"/>
                    <a:pt x="1008" y="51"/>
                    <a:pt x="988" y="48"/>
                  </a:cubicBezTo>
                  <a:cubicBezTo>
                    <a:pt x="1128" y="55"/>
                    <a:pt x="1266" y="96"/>
                    <a:pt x="1388" y="166"/>
                  </a:cubicBezTo>
                  <a:cubicBezTo>
                    <a:pt x="1488" y="226"/>
                    <a:pt x="1577" y="306"/>
                    <a:pt x="1647" y="400"/>
                  </a:cubicBezTo>
                  <a:cubicBezTo>
                    <a:pt x="1656" y="414"/>
                    <a:pt x="1665" y="425"/>
                    <a:pt x="1667" y="425"/>
                  </a:cubicBezTo>
                  <a:cubicBezTo>
                    <a:pt x="1667" y="425"/>
                    <a:pt x="1667" y="425"/>
                    <a:pt x="1667" y="425"/>
                  </a:cubicBezTo>
                  <a:cubicBezTo>
                    <a:pt x="1668" y="424"/>
                    <a:pt x="1661" y="412"/>
                    <a:pt x="1651" y="398"/>
                  </a:cubicBezTo>
                  <a:cubicBezTo>
                    <a:pt x="1633" y="374"/>
                    <a:pt x="1615" y="352"/>
                    <a:pt x="1596" y="331"/>
                  </a:cubicBezTo>
                  <a:cubicBezTo>
                    <a:pt x="1613" y="347"/>
                    <a:pt x="1624" y="357"/>
                    <a:pt x="1627" y="357"/>
                  </a:cubicBezTo>
                  <a:cubicBezTo>
                    <a:pt x="1627" y="357"/>
                    <a:pt x="1628" y="357"/>
                    <a:pt x="1628" y="357"/>
                  </a:cubicBezTo>
                  <a:cubicBezTo>
                    <a:pt x="1630" y="357"/>
                    <a:pt x="1625" y="346"/>
                    <a:pt x="1613" y="330"/>
                  </a:cubicBezTo>
                  <a:cubicBezTo>
                    <a:pt x="1700" y="425"/>
                    <a:pt x="1766" y="539"/>
                    <a:pt x="1807" y="658"/>
                  </a:cubicBezTo>
                  <a:cubicBezTo>
                    <a:pt x="1808" y="664"/>
                    <a:pt x="1810" y="667"/>
                    <a:pt x="1810" y="667"/>
                  </a:cubicBezTo>
                  <a:cubicBezTo>
                    <a:pt x="1810" y="667"/>
                    <a:pt x="1810" y="667"/>
                    <a:pt x="1810" y="666"/>
                  </a:cubicBezTo>
                  <a:cubicBezTo>
                    <a:pt x="1810" y="664"/>
                    <a:pt x="1808" y="656"/>
                    <a:pt x="1806" y="649"/>
                  </a:cubicBezTo>
                  <a:cubicBezTo>
                    <a:pt x="1749" y="474"/>
                    <a:pt x="1637" y="321"/>
                    <a:pt x="1494" y="211"/>
                  </a:cubicBezTo>
                  <a:cubicBezTo>
                    <a:pt x="1438" y="166"/>
                    <a:pt x="1378" y="128"/>
                    <a:pt x="1312" y="97"/>
                  </a:cubicBezTo>
                  <a:cubicBezTo>
                    <a:pt x="1247" y="66"/>
                    <a:pt x="1176" y="42"/>
                    <a:pt x="1099" y="28"/>
                  </a:cubicBezTo>
                  <a:cubicBezTo>
                    <a:pt x="1046" y="18"/>
                    <a:pt x="993" y="13"/>
                    <a:pt x="940" y="13"/>
                  </a:cubicBezTo>
                  <a:cubicBezTo>
                    <a:pt x="882" y="13"/>
                    <a:pt x="825" y="19"/>
                    <a:pt x="770" y="30"/>
                  </a:cubicBezTo>
                  <a:cubicBezTo>
                    <a:pt x="664" y="50"/>
                    <a:pt x="563" y="91"/>
                    <a:pt x="473" y="146"/>
                  </a:cubicBezTo>
                  <a:cubicBezTo>
                    <a:pt x="408" y="185"/>
                    <a:pt x="347" y="231"/>
                    <a:pt x="294" y="284"/>
                  </a:cubicBezTo>
                  <a:cubicBezTo>
                    <a:pt x="300" y="276"/>
                    <a:pt x="304" y="271"/>
                    <a:pt x="303" y="270"/>
                  </a:cubicBezTo>
                  <a:cubicBezTo>
                    <a:pt x="303" y="270"/>
                    <a:pt x="303" y="270"/>
                    <a:pt x="302" y="270"/>
                  </a:cubicBezTo>
                  <a:cubicBezTo>
                    <a:pt x="302" y="270"/>
                    <a:pt x="301" y="270"/>
                    <a:pt x="301" y="270"/>
                  </a:cubicBezTo>
                  <a:cubicBezTo>
                    <a:pt x="349" y="224"/>
                    <a:pt x="402" y="182"/>
                    <a:pt x="460" y="146"/>
                  </a:cubicBezTo>
                  <a:cubicBezTo>
                    <a:pt x="595" y="64"/>
                    <a:pt x="749" y="18"/>
                    <a:pt x="903" y="11"/>
                  </a:cubicBezTo>
                  <a:cubicBezTo>
                    <a:pt x="917" y="11"/>
                    <a:pt x="931" y="10"/>
                    <a:pt x="944" y="10"/>
                  </a:cubicBezTo>
                  <a:cubicBezTo>
                    <a:pt x="1008" y="10"/>
                    <a:pt x="1071" y="17"/>
                    <a:pt x="1132" y="29"/>
                  </a:cubicBezTo>
                  <a:cubicBezTo>
                    <a:pt x="1207" y="45"/>
                    <a:pt x="1280" y="70"/>
                    <a:pt x="1349" y="103"/>
                  </a:cubicBezTo>
                  <a:cubicBezTo>
                    <a:pt x="1486" y="169"/>
                    <a:pt x="1606" y="270"/>
                    <a:pt x="1695" y="393"/>
                  </a:cubicBezTo>
                  <a:cubicBezTo>
                    <a:pt x="1785" y="517"/>
                    <a:pt x="1844" y="663"/>
                    <a:pt x="1864" y="816"/>
                  </a:cubicBezTo>
                  <a:cubicBezTo>
                    <a:pt x="1869" y="852"/>
                    <a:pt x="1872" y="879"/>
                    <a:pt x="1874" y="879"/>
                  </a:cubicBezTo>
                  <a:cubicBezTo>
                    <a:pt x="1875" y="879"/>
                    <a:pt x="1875" y="879"/>
                    <a:pt x="1875" y="879"/>
                  </a:cubicBezTo>
                  <a:cubicBezTo>
                    <a:pt x="1878" y="874"/>
                    <a:pt x="1878" y="837"/>
                    <a:pt x="1872" y="798"/>
                  </a:cubicBezTo>
                  <a:cubicBezTo>
                    <a:pt x="1852" y="649"/>
                    <a:pt x="1796" y="512"/>
                    <a:pt x="1713" y="395"/>
                  </a:cubicBezTo>
                  <a:cubicBezTo>
                    <a:pt x="1631" y="278"/>
                    <a:pt x="1521" y="179"/>
                    <a:pt x="1388" y="109"/>
                  </a:cubicBezTo>
                  <a:cubicBezTo>
                    <a:pt x="1294" y="59"/>
                    <a:pt x="1198" y="28"/>
                    <a:pt x="1099" y="12"/>
                  </a:cubicBezTo>
                  <a:cubicBezTo>
                    <a:pt x="1050" y="4"/>
                    <a:pt x="1000" y="0"/>
                    <a:pt x="9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DFB5FD-5A57-405E-A972-C2251BB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1625601"/>
              <a:ext cx="1270000" cy="711200"/>
            </a:xfrm>
            <a:custGeom>
              <a:avLst/>
              <a:gdLst>
                <a:gd name="T0" fmla="*/ 653 w 656"/>
                <a:gd name="T1" fmla="*/ 0 h 369"/>
                <a:gd name="T2" fmla="*/ 642 w 656"/>
                <a:gd name="T3" fmla="*/ 1 h 369"/>
                <a:gd name="T4" fmla="*/ 290 w 656"/>
                <a:gd name="T5" fmla="*/ 115 h 369"/>
                <a:gd name="T6" fmla="*/ 10 w 656"/>
                <a:gd name="T7" fmla="*/ 355 h 369"/>
                <a:gd name="T8" fmla="*/ 0 w 656"/>
                <a:gd name="T9" fmla="*/ 369 h 369"/>
                <a:gd name="T10" fmla="*/ 0 w 656"/>
                <a:gd name="T11" fmla="*/ 369 h 369"/>
                <a:gd name="T12" fmla="*/ 9 w 656"/>
                <a:gd name="T13" fmla="*/ 359 h 369"/>
                <a:gd name="T14" fmla="*/ 289 w 656"/>
                <a:gd name="T15" fmla="*/ 118 h 369"/>
                <a:gd name="T16" fmla="*/ 640 w 656"/>
                <a:gd name="T17" fmla="*/ 3 h 369"/>
                <a:gd name="T18" fmla="*/ 656 w 656"/>
                <a:gd name="T19" fmla="*/ 1 h 369"/>
                <a:gd name="T20" fmla="*/ 653 w 656"/>
                <a:gd name="T2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6" h="369">
                  <a:moveTo>
                    <a:pt x="653" y="0"/>
                  </a:moveTo>
                  <a:cubicBezTo>
                    <a:pt x="651" y="0"/>
                    <a:pt x="647" y="1"/>
                    <a:pt x="642" y="1"/>
                  </a:cubicBezTo>
                  <a:cubicBezTo>
                    <a:pt x="519" y="15"/>
                    <a:pt x="398" y="54"/>
                    <a:pt x="290" y="115"/>
                  </a:cubicBezTo>
                  <a:cubicBezTo>
                    <a:pt x="182" y="175"/>
                    <a:pt x="86" y="258"/>
                    <a:pt x="10" y="355"/>
                  </a:cubicBezTo>
                  <a:cubicBezTo>
                    <a:pt x="4" y="362"/>
                    <a:pt x="1" y="368"/>
                    <a:pt x="0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" y="369"/>
                    <a:pt x="5" y="365"/>
                    <a:pt x="9" y="359"/>
                  </a:cubicBezTo>
                  <a:cubicBezTo>
                    <a:pt x="85" y="261"/>
                    <a:pt x="181" y="179"/>
                    <a:pt x="289" y="118"/>
                  </a:cubicBezTo>
                  <a:cubicBezTo>
                    <a:pt x="397" y="57"/>
                    <a:pt x="517" y="18"/>
                    <a:pt x="640" y="3"/>
                  </a:cubicBezTo>
                  <a:cubicBezTo>
                    <a:pt x="648" y="2"/>
                    <a:pt x="655" y="1"/>
                    <a:pt x="656" y="1"/>
                  </a:cubicBezTo>
                  <a:cubicBezTo>
                    <a:pt x="656" y="0"/>
                    <a:pt x="655" y="0"/>
                    <a:pt x="6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28373B-8114-4336-BEBE-91AEEA28ADD2}"/>
              </a:ext>
            </a:extLst>
          </p:cNvPr>
          <p:cNvSpPr txBox="1"/>
          <p:nvPr/>
        </p:nvSpPr>
        <p:spPr>
          <a:xfrm rot="21077827">
            <a:off x="3194260" y="2875002"/>
            <a:ext cx="5803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spc="600" dirty="0">
                <a:ln w="69850">
                  <a:noFill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second </a:t>
            </a:r>
            <a:r>
              <a:rPr lang="en-US" sz="6600" b="1" i="1" spc="6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00FF99"/>
                </a:solidFill>
                <a:latin typeface="Feast of Flesh BB" panose="02000506000000020004" pitchFamily="2" charset="0"/>
              </a:rPr>
              <a:t>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F33F-622B-4A95-8460-FEA923E97D57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1E4C-94FF-4B95-8E05-CCEC25801FFF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B7677-161E-4971-ACAB-BEC577E255E5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F80B4-0934-432F-8EF1-FF01112DCBC6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</p:spTree>
    <p:extLst>
      <p:ext uri="{BB962C8B-B14F-4D97-AF65-F5344CB8AC3E}">
        <p14:creationId xmlns:p14="http://schemas.microsoft.com/office/powerpoint/2010/main" val="6514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1178D2-A05C-4C2C-80CA-669D59B449F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7B54E2-CB16-414F-A59D-16261A651F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53351-B265-4E79-9B5A-A0258B96C057}"/>
              </a:ext>
            </a:extLst>
          </p:cNvPr>
          <p:cNvSpPr txBox="1"/>
          <p:nvPr/>
        </p:nvSpPr>
        <p:spPr>
          <a:xfrm>
            <a:off x="139460" y="188182"/>
            <a:ext cx="2044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LEFT HEADER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F28A-7109-4E37-9BDF-C8864E951989}"/>
              </a:ext>
            </a:extLst>
          </p:cNvPr>
          <p:cNvSpPr txBox="1"/>
          <p:nvPr/>
        </p:nvSpPr>
        <p:spPr>
          <a:xfrm>
            <a:off x="139460" y="403626"/>
            <a:ext cx="859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40A3-2C2E-4BC0-9F9E-D0D8A35DC318}"/>
              </a:ext>
            </a:extLst>
          </p:cNvPr>
          <p:cNvSpPr txBox="1"/>
          <p:nvPr/>
        </p:nvSpPr>
        <p:spPr>
          <a:xfrm>
            <a:off x="759968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13D40-AB72-4F7F-87B4-8ACCEEAA6B94}"/>
              </a:ext>
            </a:extLst>
          </p:cNvPr>
          <p:cNvSpPr txBox="1"/>
          <p:nvPr/>
        </p:nvSpPr>
        <p:spPr>
          <a:xfrm>
            <a:off x="759968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upside</a:t>
            </a:r>
          </a:p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2B6892-A8CE-4F92-887B-1FDF7BC82C89}"/>
              </a:ext>
            </a:extLst>
          </p:cNvPr>
          <p:cNvCxnSpPr>
            <a:cxnSpLocks/>
          </p:cNvCxnSpPr>
          <p:nvPr/>
        </p:nvCxnSpPr>
        <p:spPr>
          <a:xfrm>
            <a:off x="879856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B94A7-388D-460D-8A88-FCE9AB4B72D1}"/>
              </a:ext>
            </a:extLst>
          </p:cNvPr>
          <p:cNvCxnSpPr>
            <a:cxnSpLocks/>
          </p:cNvCxnSpPr>
          <p:nvPr/>
        </p:nvCxnSpPr>
        <p:spPr>
          <a:xfrm flipV="1">
            <a:off x="5825929" y="941054"/>
            <a:ext cx="0" cy="1546892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84EBAC-E504-4621-B67C-1477C8638BFA}"/>
              </a:ext>
            </a:extLst>
          </p:cNvPr>
          <p:cNvSpPr txBox="1"/>
          <p:nvPr/>
        </p:nvSpPr>
        <p:spPr>
          <a:xfrm>
            <a:off x="1427480" y="4871669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F8348-180A-4A17-A084-46FACEF75B22}"/>
              </a:ext>
            </a:extLst>
          </p:cNvPr>
          <p:cNvSpPr txBox="1"/>
          <p:nvPr/>
        </p:nvSpPr>
        <p:spPr>
          <a:xfrm>
            <a:off x="1844040" y="4423392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4745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27EC87-F48F-4A9B-9B68-AEEF31D7B7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4472D-4229-4A9B-AB8F-563122E38C2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AF25-FC7D-44E1-97D0-FFA6931CD783}"/>
              </a:ext>
            </a:extLst>
          </p:cNvPr>
          <p:cNvSpPr txBox="1"/>
          <p:nvPr/>
        </p:nvSpPr>
        <p:spPr>
          <a:xfrm>
            <a:off x="7523480" y="1336705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2">
                    <a:lumMod val="10000"/>
                  </a:schemeClr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E607D-8060-487B-A23A-E8F8D35DA31A}"/>
              </a:ext>
            </a:extLst>
          </p:cNvPr>
          <p:cNvSpPr txBox="1"/>
          <p:nvPr/>
        </p:nvSpPr>
        <p:spPr>
          <a:xfrm>
            <a:off x="7940040" y="888428"/>
            <a:ext cx="24079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600" dirty="0">
                <a:solidFill>
                  <a:schemeClr val="bg2">
                    <a:lumMod val="10000"/>
                  </a:schemeClr>
                </a:solidFill>
                <a:latin typeface="Telegrafico" panose="020B0603050202020204" pitchFamily="34" charset="0"/>
              </a:rPr>
              <a:t>YOUR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5D495-55E3-44D9-B96F-595C1F677867}"/>
              </a:ext>
            </a:extLst>
          </p:cNvPr>
          <p:cNvSpPr txBox="1"/>
          <p:nvPr/>
        </p:nvSpPr>
        <p:spPr>
          <a:xfrm>
            <a:off x="1356360" y="5029200"/>
            <a:ext cx="3241040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Cleanvertising " panose="020B0403030403020204" pitchFamily="34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Cleanvertising " panose="020B0403030403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A6A1F-3D76-4477-ACD3-967A06FDEBC8}"/>
              </a:ext>
            </a:extLst>
          </p:cNvPr>
          <p:cNvSpPr txBox="1"/>
          <p:nvPr/>
        </p:nvSpPr>
        <p:spPr>
          <a:xfrm>
            <a:off x="1356360" y="836862"/>
            <a:ext cx="32410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downside</a:t>
            </a:r>
          </a:p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PICTURE</a:t>
            </a:r>
          </a:p>
          <a:p>
            <a:pPr algn="ctr"/>
            <a:r>
              <a:rPr lang="en-US" sz="4400" spc="-150" dirty="0">
                <a:solidFill>
                  <a:schemeClr val="bg1"/>
                </a:solidFill>
                <a:latin typeface="Telegrafico" panose="020B0603050202020204" pitchFamily="34" charset="0"/>
              </a:rPr>
              <a:t>SLIDE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2D552D-FEE4-4553-8F31-FFF2E571B76B}"/>
              </a:ext>
            </a:extLst>
          </p:cNvPr>
          <p:cNvCxnSpPr>
            <a:cxnSpLocks/>
          </p:cNvCxnSpPr>
          <p:nvPr/>
        </p:nvCxnSpPr>
        <p:spPr>
          <a:xfrm flipV="1">
            <a:off x="6343506" y="4370054"/>
            <a:ext cx="0" cy="1546892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E99C66-9F0C-4D64-9534-D5B8C03945B8}"/>
              </a:ext>
            </a:extLst>
          </p:cNvPr>
          <p:cNvSpPr txBox="1"/>
          <p:nvPr/>
        </p:nvSpPr>
        <p:spPr>
          <a:xfrm>
            <a:off x="9907401" y="6303846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YOUR RIGHT HEADER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1FFE9-FD4C-491C-9823-52296E6B7CBA}"/>
              </a:ext>
            </a:extLst>
          </p:cNvPr>
          <p:cNvSpPr txBox="1"/>
          <p:nvPr/>
        </p:nvSpPr>
        <p:spPr>
          <a:xfrm>
            <a:off x="11193009" y="6519290"/>
            <a:ext cx="8595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2"/>
                </a:solidFill>
                <a:latin typeface="Cleanvertising " panose="020B0403030403020204" pitchFamily="34" charset="0"/>
              </a:rPr>
              <a:t>HERE TOO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C5C41-5D03-4654-8C57-3930DD2A5D52}"/>
              </a:ext>
            </a:extLst>
          </p:cNvPr>
          <p:cNvCxnSpPr>
            <a:cxnSpLocks/>
          </p:cNvCxnSpPr>
          <p:nvPr/>
        </p:nvCxnSpPr>
        <p:spPr>
          <a:xfrm>
            <a:off x="2555240" y="3271520"/>
            <a:ext cx="843280" cy="0"/>
          </a:xfrm>
          <a:prstGeom prst="line">
            <a:avLst/>
          </a:prstGeom>
          <a:ln w="635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1173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Cleanvertising </vt:lpstr>
      <vt:lpstr>Feast of Flesh BB</vt:lpstr>
      <vt:lpstr>Telegrafico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ruureh3</cp:lastModifiedBy>
  <cp:revision>56</cp:revision>
  <dcterms:created xsi:type="dcterms:W3CDTF">2019-04-14T03:04:51Z</dcterms:created>
  <dcterms:modified xsi:type="dcterms:W3CDTF">2019-04-19T07:06:25Z</dcterms:modified>
</cp:coreProperties>
</file>