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0" r:id="rId2"/>
    <p:sldId id="306" r:id="rId3"/>
    <p:sldId id="282" r:id="rId4"/>
    <p:sldId id="283" r:id="rId5"/>
    <p:sldId id="284" r:id="rId6"/>
    <p:sldId id="285" r:id="rId7"/>
    <p:sldId id="305" r:id="rId8"/>
    <p:sldId id="287" r:id="rId9"/>
    <p:sldId id="288" r:id="rId10"/>
    <p:sldId id="289" r:id="rId11"/>
    <p:sldId id="290" r:id="rId12"/>
    <p:sldId id="291" r:id="rId13"/>
    <p:sldId id="292" r:id="rId14"/>
    <p:sldId id="293" r:id="rId15"/>
    <p:sldId id="304" r:id="rId16"/>
    <p:sldId id="295" r:id="rId17"/>
    <p:sldId id="296" r:id="rId18"/>
    <p:sldId id="297" r:id="rId19"/>
    <p:sldId id="298" r:id="rId20"/>
    <p:sldId id="299" r:id="rId21"/>
    <p:sldId id="303" r:id="rId22"/>
    <p:sldId id="301" r:id="rId23"/>
    <p:sldId id="302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9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radarChart>
        <c:radarStyle val="fill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cat>
            <c:strRef>
              <c:f>Sheet1!$A$2:$A$6</c:f>
              <c:strCache>
                <c:ptCount val="5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</c:numCache>
            </c:numRef>
          </c:val>
          <c:extLst>
            <c:ext xmlns:c16="http://schemas.microsoft.com/office/drawing/2014/chart" uri="{C3380CC4-5D6E-409C-BE32-E72D297353CC}">
              <c16:uniqueId val="{00000000-83C7-4976-AFEE-FEAE6C3D8B1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cat>
            <c:strRef>
              <c:f>Sheet1!$A$2:$A$6</c:f>
              <c:strCache>
                <c:ptCount val="5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18</c:v>
                </c:pt>
                <c:pt idx="1">
                  <c:v>20</c:v>
                </c:pt>
                <c:pt idx="2">
                  <c:v>17</c:v>
                </c:pt>
                <c:pt idx="3">
                  <c:v>23</c:v>
                </c:pt>
                <c:pt idx="4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3C7-4976-AFEE-FEAE6C3D8B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55021712"/>
        <c:axId val="466384816"/>
      </c:radarChart>
      <c:catAx>
        <c:axId val="3550217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6384816"/>
        <c:crosses val="autoZero"/>
        <c:auto val="1"/>
        <c:lblAlgn val="ctr"/>
        <c:lblOffset val="100"/>
        <c:noMultiLvlLbl val="0"/>
      </c:catAx>
      <c:valAx>
        <c:axId val="466384816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3550217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7BC-4728-AC11-5F0213FEB34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7BC-4728-AC11-5F0213FEB34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7BC-4728-AC11-5F0213FEB34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46518304"/>
        <c:axId val="352670368"/>
      </c:barChart>
      <c:catAx>
        <c:axId val="2465183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2670368"/>
        <c:crosses val="autoZero"/>
        <c:auto val="1"/>
        <c:lblAlgn val="ctr"/>
        <c:lblOffset val="100"/>
        <c:noMultiLvlLbl val="0"/>
      </c:catAx>
      <c:valAx>
        <c:axId val="3526703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65183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tx1">
                  <a:lumMod val="85000"/>
                  <a:lumOff val="15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7FC-467C-AC4E-816099F2452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7FC-467C-AC4E-816099F2452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7FC-467C-AC4E-816099F2452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71645152"/>
        <c:axId val="466375248"/>
      </c:lineChart>
      <c:catAx>
        <c:axId val="4716451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6375248"/>
        <c:crosses val="autoZero"/>
        <c:auto val="1"/>
        <c:lblAlgn val="ctr"/>
        <c:lblOffset val="100"/>
        <c:noMultiLvlLbl val="0"/>
      </c:catAx>
      <c:valAx>
        <c:axId val="4663752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16451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area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/>
          </c:spPr>
          <c:cat>
            <c:numRef>
              <c:f>Sheet1!$A$2:$A$6</c:f>
              <c:numCache>
                <c:formatCode>m/d/yyyy</c:formatCode>
                <c:ptCount val="5"/>
                <c:pt idx="0">
                  <c:v>37261</c:v>
                </c:pt>
                <c:pt idx="1">
                  <c:v>37262</c:v>
                </c:pt>
                <c:pt idx="2">
                  <c:v>37263</c:v>
                </c:pt>
                <c:pt idx="3">
                  <c:v>37264</c:v>
                </c:pt>
                <c:pt idx="4">
                  <c:v>37265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32</c:v>
                </c:pt>
                <c:pt idx="1">
                  <c:v>32</c:v>
                </c:pt>
                <c:pt idx="2">
                  <c:v>28</c:v>
                </c:pt>
                <c:pt idx="3">
                  <c:v>12</c:v>
                </c:pt>
                <c:pt idx="4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164-451A-9C94-C52A7E42ED0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cat>
            <c:numRef>
              <c:f>Sheet1!$A$2:$A$6</c:f>
              <c:numCache>
                <c:formatCode>m/d/yyyy</c:formatCode>
                <c:ptCount val="5"/>
                <c:pt idx="0">
                  <c:v>37261</c:v>
                </c:pt>
                <c:pt idx="1">
                  <c:v>37262</c:v>
                </c:pt>
                <c:pt idx="2">
                  <c:v>37263</c:v>
                </c:pt>
                <c:pt idx="3">
                  <c:v>37264</c:v>
                </c:pt>
                <c:pt idx="4">
                  <c:v>37265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12</c:v>
                </c:pt>
                <c:pt idx="1">
                  <c:v>12</c:v>
                </c:pt>
                <c:pt idx="2">
                  <c:v>12</c:v>
                </c:pt>
                <c:pt idx="3">
                  <c:v>21</c:v>
                </c:pt>
                <c:pt idx="4">
                  <c:v>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164-451A-9C94-C52A7E42ED0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71637552"/>
        <c:axId val="244520752"/>
      </c:areaChart>
      <c:dateAx>
        <c:axId val="471637552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4520752"/>
        <c:crosses val="autoZero"/>
        <c:auto val="1"/>
        <c:lblOffset val="100"/>
        <c:baseTimeUnit val="days"/>
      </c:dateAx>
      <c:valAx>
        <c:axId val="2445207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163755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4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CA90C31B-3BD8-42B3-8260-CA8F2C7E9E5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20870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4B9BCB72-0092-4FD7-A149-ABD173D0B27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373882" y="0"/>
            <a:ext cx="3444238" cy="6858000"/>
          </a:xfrm>
          <a:custGeom>
            <a:avLst/>
            <a:gdLst>
              <a:gd name="connsiteX0" fmla="*/ 0 w 3444238"/>
              <a:gd name="connsiteY0" fmla="*/ 0 h 6858000"/>
              <a:gd name="connsiteX1" fmla="*/ 3444238 w 3444238"/>
              <a:gd name="connsiteY1" fmla="*/ 0 h 6858000"/>
              <a:gd name="connsiteX2" fmla="*/ 3444238 w 3444238"/>
              <a:gd name="connsiteY2" fmla="*/ 6858000 h 6858000"/>
              <a:gd name="connsiteX3" fmla="*/ 0 w 344423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44238" h="6858000">
                <a:moveTo>
                  <a:pt x="0" y="0"/>
                </a:moveTo>
                <a:lnTo>
                  <a:pt x="3444238" y="0"/>
                </a:lnTo>
                <a:lnTo>
                  <a:pt x="3444238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 wrap="square">
            <a:noAutofit/>
          </a:bodyPr>
          <a:lstStyle/>
          <a:p>
            <a:endParaRPr lang="id-ID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AE841EC5-0CAF-4CB6-98ED-F3B1FBA627F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501139" y="4281359"/>
            <a:ext cx="1371600" cy="1371600"/>
          </a:xfrm>
          <a:custGeom>
            <a:avLst/>
            <a:gdLst>
              <a:gd name="connsiteX0" fmla="*/ 0 w 1371600"/>
              <a:gd name="connsiteY0" fmla="*/ 0 h 1371600"/>
              <a:gd name="connsiteX1" fmla="*/ 1371600 w 1371600"/>
              <a:gd name="connsiteY1" fmla="*/ 0 h 1371600"/>
              <a:gd name="connsiteX2" fmla="*/ 1371600 w 1371600"/>
              <a:gd name="connsiteY2" fmla="*/ 1371600 h 1371600"/>
              <a:gd name="connsiteX3" fmla="*/ 0 w 1371600"/>
              <a:gd name="connsiteY3" fmla="*/ 137160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71600" h="1371600">
                <a:moveTo>
                  <a:pt x="0" y="0"/>
                </a:moveTo>
                <a:lnTo>
                  <a:pt x="1371600" y="0"/>
                </a:lnTo>
                <a:lnTo>
                  <a:pt x="1371600" y="1371600"/>
                </a:lnTo>
                <a:lnTo>
                  <a:pt x="0" y="1371600"/>
                </a:lnTo>
                <a:close/>
              </a:path>
            </a:pathLst>
          </a:custGeom>
          <a:noFill/>
        </p:spPr>
        <p:txBody>
          <a:bodyPr wrap="square">
            <a:noAutofit/>
          </a:bodyPr>
          <a:lstStyle/>
          <a:p>
            <a:endParaRPr lang="id-ID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ECF3CC3D-DF70-4464-8717-7D2DCBC9891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9319261" y="1711642"/>
            <a:ext cx="1371600" cy="1371600"/>
          </a:xfrm>
          <a:custGeom>
            <a:avLst/>
            <a:gdLst>
              <a:gd name="connsiteX0" fmla="*/ 0 w 1371600"/>
              <a:gd name="connsiteY0" fmla="*/ 0 h 1371600"/>
              <a:gd name="connsiteX1" fmla="*/ 1371600 w 1371600"/>
              <a:gd name="connsiteY1" fmla="*/ 0 h 1371600"/>
              <a:gd name="connsiteX2" fmla="*/ 1371600 w 1371600"/>
              <a:gd name="connsiteY2" fmla="*/ 1371600 h 1371600"/>
              <a:gd name="connsiteX3" fmla="*/ 0 w 1371600"/>
              <a:gd name="connsiteY3" fmla="*/ 137160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71600" h="1371600">
                <a:moveTo>
                  <a:pt x="0" y="0"/>
                </a:moveTo>
                <a:lnTo>
                  <a:pt x="1371600" y="0"/>
                </a:lnTo>
                <a:lnTo>
                  <a:pt x="1371600" y="1371600"/>
                </a:lnTo>
                <a:lnTo>
                  <a:pt x="0" y="1371600"/>
                </a:lnTo>
                <a:close/>
              </a:path>
            </a:pathLst>
          </a:custGeom>
          <a:noFill/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31703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2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/>
      <p:bldP spid="17" grpId="0"/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3ADC8622-5000-4946-8B1F-6FAB4FFFF80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01596" y="2418080"/>
            <a:ext cx="2429562" cy="2429562"/>
          </a:xfrm>
          <a:custGeom>
            <a:avLst/>
            <a:gdLst>
              <a:gd name="connsiteX0" fmla="*/ 0 w 2429562"/>
              <a:gd name="connsiteY0" fmla="*/ 0 h 2429562"/>
              <a:gd name="connsiteX1" fmla="*/ 2429562 w 2429562"/>
              <a:gd name="connsiteY1" fmla="*/ 0 h 2429562"/>
              <a:gd name="connsiteX2" fmla="*/ 2429562 w 2429562"/>
              <a:gd name="connsiteY2" fmla="*/ 2429562 h 2429562"/>
              <a:gd name="connsiteX3" fmla="*/ 0 w 2429562"/>
              <a:gd name="connsiteY3" fmla="*/ 2429562 h 2429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9562" h="2429562">
                <a:moveTo>
                  <a:pt x="0" y="0"/>
                </a:moveTo>
                <a:lnTo>
                  <a:pt x="2429562" y="0"/>
                </a:lnTo>
                <a:lnTo>
                  <a:pt x="2429562" y="2429562"/>
                </a:lnTo>
                <a:lnTo>
                  <a:pt x="0" y="2429562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 wrap="square">
            <a:noAutofit/>
          </a:bodyPr>
          <a:lstStyle/>
          <a:p>
            <a:endParaRPr lang="id-ID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5F14479D-458C-40E6-83AB-2FC9A0218B3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554678" y="2418080"/>
            <a:ext cx="2429562" cy="2429562"/>
          </a:xfrm>
          <a:custGeom>
            <a:avLst/>
            <a:gdLst>
              <a:gd name="connsiteX0" fmla="*/ 0 w 2429562"/>
              <a:gd name="connsiteY0" fmla="*/ 0 h 2429562"/>
              <a:gd name="connsiteX1" fmla="*/ 2429562 w 2429562"/>
              <a:gd name="connsiteY1" fmla="*/ 0 h 2429562"/>
              <a:gd name="connsiteX2" fmla="*/ 2429562 w 2429562"/>
              <a:gd name="connsiteY2" fmla="*/ 2429562 h 2429562"/>
              <a:gd name="connsiteX3" fmla="*/ 0 w 2429562"/>
              <a:gd name="connsiteY3" fmla="*/ 2429562 h 2429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9562" h="2429562">
                <a:moveTo>
                  <a:pt x="0" y="0"/>
                </a:moveTo>
                <a:lnTo>
                  <a:pt x="2429562" y="0"/>
                </a:lnTo>
                <a:lnTo>
                  <a:pt x="2429562" y="2429562"/>
                </a:lnTo>
                <a:lnTo>
                  <a:pt x="0" y="2429562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 wrap="square">
            <a:noAutofit/>
          </a:bodyPr>
          <a:lstStyle/>
          <a:p>
            <a:endParaRPr lang="id-ID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B1E55865-7C9D-456A-B659-36D2B70FB50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207762" y="2418080"/>
            <a:ext cx="2429562" cy="2429562"/>
          </a:xfrm>
          <a:custGeom>
            <a:avLst/>
            <a:gdLst>
              <a:gd name="connsiteX0" fmla="*/ 0 w 2429562"/>
              <a:gd name="connsiteY0" fmla="*/ 0 h 2429562"/>
              <a:gd name="connsiteX1" fmla="*/ 2429562 w 2429562"/>
              <a:gd name="connsiteY1" fmla="*/ 0 h 2429562"/>
              <a:gd name="connsiteX2" fmla="*/ 2429562 w 2429562"/>
              <a:gd name="connsiteY2" fmla="*/ 2429562 h 2429562"/>
              <a:gd name="connsiteX3" fmla="*/ 0 w 2429562"/>
              <a:gd name="connsiteY3" fmla="*/ 2429562 h 2429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9562" h="2429562">
                <a:moveTo>
                  <a:pt x="0" y="0"/>
                </a:moveTo>
                <a:lnTo>
                  <a:pt x="2429562" y="0"/>
                </a:lnTo>
                <a:lnTo>
                  <a:pt x="2429562" y="2429562"/>
                </a:lnTo>
                <a:lnTo>
                  <a:pt x="0" y="2429562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 wrap="square">
            <a:noAutofit/>
          </a:bodyPr>
          <a:lstStyle/>
          <a:p>
            <a:endParaRPr lang="id-ID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6D2B67EA-18AE-4310-BB5E-56DFD837EAD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860842" y="2418080"/>
            <a:ext cx="2429562" cy="2429562"/>
          </a:xfrm>
          <a:custGeom>
            <a:avLst/>
            <a:gdLst>
              <a:gd name="connsiteX0" fmla="*/ 0 w 2429562"/>
              <a:gd name="connsiteY0" fmla="*/ 0 h 2429562"/>
              <a:gd name="connsiteX1" fmla="*/ 2429562 w 2429562"/>
              <a:gd name="connsiteY1" fmla="*/ 0 h 2429562"/>
              <a:gd name="connsiteX2" fmla="*/ 2429562 w 2429562"/>
              <a:gd name="connsiteY2" fmla="*/ 2429562 h 2429562"/>
              <a:gd name="connsiteX3" fmla="*/ 0 w 2429562"/>
              <a:gd name="connsiteY3" fmla="*/ 2429562 h 2429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9562" h="2429562">
                <a:moveTo>
                  <a:pt x="0" y="0"/>
                </a:moveTo>
                <a:lnTo>
                  <a:pt x="2429562" y="0"/>
                </a:lnTo>
                <a:lnTo>
                  <a:pt x="2429562" y="2429562"/>
                </a:lnTo>
                <a:lnTo>
                  <a:pt x="0" y="2429562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63735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"/>
                            </p:stCondLst>
                            <p:childTnLst>
                              <p:par>
                                <p:cTn id="12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750"/>
                            </p:stCondLst>
                            <p:childTnLst>
                              <p:par>
                                <p:cTn id="26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 animBg="1"/>
      <p:bldP spid="18" grpId="0" animBg="1"/>
      <p:bldP spid="21" grpId="0" animBg="1"/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4A061828-31FD-417F-9AA0-94545CC1A1E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584201" y="1348028"/>
            <a:ext cx="7390800" cy="4359600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978213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hart Placeholder 12">
            <a:extLst>
              <a:ext uri="{FF2B5EF4-FFF2-40B4-BE49-F238E27FC236}">
                <a16:creationId xmlns:a16="http://schemas.microsoft.com/office/drawing/2014/main" id="{68099AB2-F4DA-4948-AF87-537180E5CB11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21110" y="1737135"/>
            <a:ext cx="5054400" cy="3571200"/>
          </a:xfr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41930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hart Placeholder 7">
            <a:extLst>
              <a:ext uri="{FF2B5EF4-FFF2-40B4-BE49-F238E27FC236}">
                <a16:creationId xmlns:a16="http://schemas.microsoft.com/office/drawing/2014/main" id="{92383F9B-C34A-45A4-ACE8-A7322D1E99E2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6767358" y="894465"/>
            <a:ext cx="4773600" cy="5068800"/>
          </a:xfr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14184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hart Placeholder 11">
            <a:extLst>
              <a:ext uri="{FF2B5EF4-FFF2-40B4-BE49-F238E27FC236}">
                <a16:creationId xmlns:a16="http://schemas.microsoft.com/office/drawing/2014/main" id="{A55CA7A6-0E4C-4BA5-A379-48517A16A28E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452284" y="1308367"/>
            <a:ext cx="5191200" cy="4240800"/>
          </a:xfr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id-ID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E5349736-5410-4B3B-9F3A-EFA9A3986D2C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388100" y="1497532"/>
            <a:ext cx="389778" cy="389812"/>
          </a:xfrm>
          <a:custGeom>
            <a:avLst/>
            <a:gdLst>
              <a:gd name="connsiteX0" fmla="*/ 0 w 389778"/>
              <a:gd name="connsiteY0" fmla="*/ 0 h 389812"/>
              <a:gd name="connsiteX1" fmla="*/ 389778 w 389778"/>
              <a:gd name="connsiteY1" fmla="*/ 0 h 389812"/>
              <a:gd name="connsiteX2" fmla="*/ 389778 w 389778"/>
              <a:gd name="connsiteY2" fmla="*/ 389812 h 389812"/>
              <a:gd name="connsiteX3" fmla="*/ 0 w 389778"/>
              <a:gd name="connsiteY3" fmla="*/ 389812 h 389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9778" h="389812">
                <a:moveTo>
                  <a:pt x="0" y="0"/>
                </a:moveTo>
                <a:lnTo>
                  <a:pt x="389778" y="0"/>
                </a:lnTo>
                <a:lnTo>
                  <a:pt x="389778" y="389812"/>
                </a:lnTo>
                <a:lnTo>
                  <a:pt x="0" y="389812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 sz="800"/>
            </a:lvl1pPr>
          </a:lstStyle>
          <a:p>
            <a:r>
              <a:rPr lang="id-ID" dirty="0"/>
              <a:t>Add picture</a:t>
            </a: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3CAA2B8E-CB8F-4E00-BF73-65AA9A469F10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9436100" y="1497532"/>
            <a:ext cx="389778" cy="389812"/>
          </a:xfrm>
          <a:custGeom>
            <a:avLst/>
            <a:gdLst>
              <a:gd name="connsiteX0" fmla="*/ 0 w 389778"/>
              <a:gd name="connsiteY0" fmla="*/ 0 h 389812"/>
              <a:gd name="connsiteX1" fmla="*/ 389778 w 389778"/>
              <a:gd name="connsiteY1" fmla="*/ 0 h 389812"/>
              <a:gd name="connsiteX2" fmla="*/ 389778 w 389778"/>
              <a:gd name="connsiteY2" fmla="*/ 389812 h 389812"/>
              <a:gd name="connsiteX3" fmla="*/ 0 w 389778"/>
              <a:gd name="connsiteY3" fmla="*/ 389812 h 389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9778" h="389812">
                <a:moveTo>
                  <a:pt x="0" y="0"/>
                </a:moveTo>
                <a:lnTo>
                  <a:pt x="389778" y="0"/>
                </a:lnTo>
                <a:lnTo>
                  <a:pt x="389778" y="389812"/>
                </a:lnTo>
                <a:lnTo>
                  <a:pt x="0" y="389812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 sz="800"/>
            </a:lvl1pPr>
          </a:lstStyle>
          <a:p>
            <a:r>
              <a:rPr lang="id-ID" dirty="0"/>
              <a:t>Add picture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7B4F9E4A-30A6-4944-A008-3AA9286292E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436100" y="3781038"/>
            <a:ext cx="389778" cy="389812"/>
          </a:xfrm>
          <a:custGeom>
            <a:avLst/>
            <a:gdLst>
              <a:gd name="connsiteX0" fmla="*/ 0 w 389778"/>
              <a:gd name="connsiteY0" fmla="*/ 0 h 389812"/>
              <a:gd name="connsiteX1" fmla="*/ 389778 w 389778"/>
              <a:gd name="connsiteY1" fmla="*/ 0 h 389812"/>
              <a:gd name="connsiteX2" fmla="*/ 389778 w 389778"/>
              <a:gd name="connsiteY2" fmla="*/ 389812 h 389812"/>
              <a:gd name="connsiteX3" fmla="*/ 0 w 389778"/>
              <a:gd name="connsiteY3" fmla="*/ 389812 h 389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9778" h="389812">
                <a:moveTo>
                  <a:pt x="0" y="0"/>
                </a:moveTo>
                <a:lnTo>
                  <a:pt x="389778" y="0"/>
                </a:lnTo>
                <a:lnTo>
                  <a:pt x="389778" y="389812"/>
                </a:lnTo>
                <a:lnTo>
                  <a:pt x="0" y="389812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 sz="800"/>
            </a:lvl1pPr>
          </a:lstStyle>
          <a:p>
            <a:r>
              <a:rPr lang="id-ID" dirty="0"/>
              <a:t>Add picture</a:t>
            </a:r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7338F455-278A-4B9B-AECA-39314673ADAD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388100" y="3781038"/>
            <a:ext cx="389778" cy="389812"/>
          </a:xfrm>
          <a:custGeom>
            <a:avLst/>
            <a:gdLst>
              <a:gd name="connsiteX0" fmla="*/ 0 w 389778"/>
              <a:gd name="connsiteY0" fmla="*/ 0 h 389812"/>
              <a:gd name="connsiteX1" fmla="*/ 389778 w 389778"/>
              <a:gd name="connsiteY1" fmla="*/ 0 h 389812"/>
              <a:gd name="connsiteX2" fmla="*/ 389778 w 389778"/>
              <a:gd name="connsiteY2" fmla="*/ 389812 h 389812"/>
              <a:gd name="connsiteX3" fmla="*/ 0 w 389778"/>
              <a:gd name="connsiteY3" fmla="*/ 389812 h 389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9778" h="389812">
                <a:moveTo>
                  <a:pt x="0" y="0"/>
                </a:moveTo>
                <a:lnTo>
                  <a:pt x="389778" y="0"/>
                </a:lnTo>
                <a:lnTo>
                  <a:pt x="389778" y="389812"/>
                </a:lnTo>
                <a:lnTo>
                  <a:pt x="0" y="389812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 sz="800"/>
            </a:lvl1pPr>
          </a:lstStyle>
          <a:p>
            <a:r>
              <a:rPr lang="id-ID" dirty="0"/>
              <a:t>Add picture</a:t>
            </a:r>
          </a:p>
        </p:txBody>
      </p:sp>
    </p:spTree>
    <p:extLst>
      <p:ext uri="{BB962C8B-B14F-4D97-AF65-F5344CB8AC3E}">
        <p14:creationId xmlns:p14="http://schemas.microsoft.com/office/powerpoint/2010/main" val="528985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67DBCBA5-8615-4DC2-87EE-A27A7EBFF05A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9001264" y="3896454"/>
            <a:ext cx="389812" cy="389812"/>
          </a:xfrm>
          <a:custGeom>
            <a:avLst/>
            <a:gdLst>
              <a:gd name="connsiteX0" fmla="*/ 0 w 389812"/>
              <a:gd name="connsiteY0" fmla="*/ 0 h 389812"/>
              <a:gd name="connsiteX1" fmla="*/ 389812 w 389812"/>
              <a:gd name="connsiteY1" fmla="*/ 0 h 389812"/>
              <a:gd name="connsiteX2" fmla="*/ 389812 w 389812"/>
              <a:gd name="connsiteY2" fmla="*/ 389812 h 389812"/>
              <a:gd name="connsiteX3" fmla="*/ 0 w 389812"/>
              <a:gd name="connsiteY3" fmla="*/ 389812 h 389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9812" h="389812">
                <a:moveTo>
                  <a:pt x="0" y="0"/>
                </a:moveTo>
                <a:lnTo>
                  <a:pt x="389812" y="0"/>
                </a:lnTo>
                <a:lnTo>
                  <a:pt x="389812" y="389812"/>
                </a:lnTo>
                <a:lnTo>
                  <a:pt x="0" y="389812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 sz="800"/>
            </a:lvl1pPr>
          </a:lstStyle>
          <a:p>
            <a:r>
              <a:rPr lang="id-ID" dirty="0"/>
              <a:t>Add picture</a:t>
            </a:r>
          </a:p>
        </p:txBody>
      </p:sp>
      <p:sp>
        <p:nvSpPr>
          <p:cNvPr id="10" name="Chart Placeholder 9">
            <a:extLst>
              <a:ext uri="{FF2B5EF4-FFF2-40B4-BE49-F238E27FC236}">
                <a16:creationId xmlns:a16="http://schemas.microsoft.com/office/drawing/2014/main" id="{9D341B18-1B45-431A-9C64-FE15CEB0C6E0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12670" y="1391400"/>
            <a:ext cx="7214400" cy="4075200"/>
          </a:xfr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id-ID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E428DB5-518E-498D-9FCF-2E740F8632CC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9001264" y="1612948"/>
            <a:ext cx="389812" cy="389812"/>
          </a:xfrm>
          <a:custGeom>
            <a:avLst/>
            <a:gdLst>
              <a:gd name="connsiteX0" fmla="*/ 0 w 389812"/>
              <a:gd name="connsiteY0" fmla="*/ 0 h 389812"/>
              <a:gd name="connsiteX1" fmla="*/ 389812 w 389812"/>
              <a:gd name="connsiteY1" fmla="*/ 0 h 389812"/>
              <a:gd name="connsiteX2" fmla="*/ 389812 w 389812"/>
              <a:gd name="connsiteY2" fmla="*/ 389812 h 389812"/>
              <a:gd name="connsiteX3" fmla="*/ 0 w 389812"/>
              <a:gd name="connsiteY3" fmla="*/ 389812 h 389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9812" h="389812">
                <a:moveTo>
                  <a:pt x="0" y="0"/>
                </a:moveTo>
                <a:lnTo>
                  <a:pt x="389812" y="0"/>
                </a:lnTo>
                <a:lnTo>
                  <a:pt x="389812" y="389812"/>
                </a:lnTo>
                <a:lnTo>
                  <a:pt x="0" y="389812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 sz="800"/>
            </a:lvl1pPr>
          </a:lstStyle>
          <a:p>
            <a:r>
              <a:rPr lang="id-ID" dirty="0"/>
              <a:t>Add picture</a:t>
            </a:r>
          </a:p>
        </p:txBody>
      </p:sp>
    </p:spTree>
    <p:extLst>
      <p:ext uri="{BB962C8B-B14F-4D97-AF65-F5344CB8AC3E}">
        <p14:creationId xmlns:p14="http://schemas.microsoft.com/office/powerpoint/2010/main" val="1394750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34DD74ED-F49B-43F9-AF2F-8C0B8862F91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2286000"/>
            <a:ext cx="12192000" cy="2286000"/>
          </a:xfrm>
          <a:custGeom>
            <a:avLst/>
            <a:gdLst>
              <a:gd name="connsiteX0" fmla="*/ 0 w 12192000"/>
              <a:gd name="connsiteY0" fmla="*/ 0 h 2286000"/>
              <a:gd name="connsiteX1" fmla="*/ 12192000 w 12192000"/>
              <a:gd name="connsiteY1" fmla="*/ 0 h 2286000"/>
              <a:gd name="connsiteX2" fmla="*/ 12192000 w 12192000"/>
              <a:gd name="connsiteY2" fmla="*/ 2286000 h 2286000"/>
              <a:gd name="connsiteX3" fmla="*/ 0 w 12192000"/>
              <a:gd name="connsiteY3" fmla="*/ 2286000 h 228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2286000">
                <a:moveTo>
                  <a:pt x="0" y="0"/>
                </a:moveTo>
                <a:lnTo>
                  <a:pt x="12192000" y="0"/>
                </a:lnTo>
                <a:lnTo>
                  <a:pt x="12192000" y="2286000"/>
                </a:lnTo>
                <a:lnTo>
                  <a:pt x="0" y="2286000"/>
                </a:lnTo>
                <a:close/>
              </a:path>
            </a:pathLst>
          </a:custGeom>
          <a:blipFill dpi="0" rotWithShape="1">
            <a:blip r:embed="rId2"/>
            <a:srcRect/>
            <a:tile tx="0" ty="-1651000" sx="100000" sy="100000" flip="none" algn="tl"/>
          </a:blipFill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6417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F128D784-A173-464E-A816-D2491E0300D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5335588" cy="6858000"/>
          </a:xfr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id-ID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1EC4B3B6-7BFD-48E6-A462-4C40F7878E23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5802708" y="2671249"/>
            <a:ext cx="389812" cy="389812"/>
          </a:xfrm>
          <a:custGeom>
            <a:avLst/>
            <a:gdLst>
              <a:gd name="connsiteX0" fmla="*/ 0 w 389812"/>
              <a:gd name="connsiteY0" fmla="*/ 0 h 389812"/>
              <a:gd name="connsiteX1" fmla="*/ 389812 w 389812"/>
              <a:gd name="connsiteY1" fmla="*/ 0 h 389812"/>
              <a:gd name="connsiteX2" fmla="*/ 389812 w 389812"/>
              <a:gd name="connsiteY2" fmla="*/ 389812 h 389812"/>
              <a:gd name="connsiteX3" fmla="*/ 0 w 389812"/>
              <a:gd name="connsiteY3" fmla="*/ 389812 h 389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9812" h="389812">
                <a:moveTo>
                  <a:pt x="0" y="0"/>
                </a:moveTo>
                <a:lnTo>
                  <a:pt x="389812" y="0"/>
                </a:lnTo>
                <a:lnTo>
                  <a:pt x="389812" y="389812"/>
                </a:lnTo>
                <a:lnTo>
                  <a:pt x="0" y="389812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 sz="800"/>
            </a:lvl1pPr>
          </a:lstStyle>
          <a:p>
            <a:r>
              <a:rPr lang="id-ID" dirty="0"/>
              <a:t>Add picture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D4970BAE-5BCE-46D4-82FF-DC9228DE1237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9230943" y="2671249"/>
            <a:ext cx="389812" cy="389812"/>
          </a:xfrm>
          <a:custGeom>
            <a:avLst/>
            <a:gdLst>
              <a:gd name="connsiteX0" fmla="*/ 0 w 389812"/>
              <a:gd name="connsiteY0" fmla="*/ 0 h 389812"/>
              <a:gd name="connsiteX1" fmla="*/ 389812 w 389812"/>
              <a:gd name="connsiteY1" fmla="*/ 0 h 389812"/>
              <a:gd name="connsiteX2" fmla="*/ 389812 w 389812"/>
              <a:gd name="connsiteY2" fmla="*/ 389812 h 389812"/>
              <a:gd name="connsiteX3" fmla="*/ 0 w 389812"/>
              <a:gd name="connsiteY3" fmla="*/ 389812 h 389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9812" h="389812">
                <a:moveTo>
                  <a:pt x="0" y="0"/>
                </a:moveTo>
                <a:lnTo>
                  <a:pt x="389812" y="0"/>
                </a:lnTo>
                <a:lnTo>
                  <a:pt x="389812" y="389812"/>
                </a:lnTo>
                <a:lnTo>
                  <a:pt x="0" y="389812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 sz="800"/>
            </a:lvl1pPr>
          </a:lstStyle>
          <a:p>
            <a:r>
              <a:rPr lang="id-ID" dirty="0"/>
              <a:t>Add picture</a:t>
            </a:r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790A9E07-F00C-47C5-A97C-4343D1DAD66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230943" y="4929212"/>
            <a:ext cx="389812" cy="389812"/>
          </a:xfrm>
          <a:custGeom>
            <a:avLst/>
            <a:gdLst>
              <a:gd name="connsiteX0" fmla="*/ 0 w 389812"/>
              <a:gd name="connsiteY0" fmla="*/ 0 h 389812"/>
              <a:gd name="connsiteX1" fmla="*/ 389812 w 389812"/>
              <a:gd name="connsiteY1" fmla="*/ 0 h 389812"/>
              <a:gd name="connsiteX2" fmla="*/ 389812 w 389812"/>
              <a:gd name="connsiteY2" fmla="*/ 389812 h 389812"/>
              <a:gd name="connsiteX3" fmla="*/ 0 w 389812"/>
              <a:gd name="connsiteY3" fmla="*/ 389812 h 389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9812" h="389812">
                <a:moveTo>
                  <a:pt x="0" y="0"/>
                </a:moveTo>
                <a:lnTo>
                  <a:pt x="389812" y="0"/>
                </a:lnTo>
                <a:lnTo>
                  <a:pt x="389812" y="389812"/>
                </a:lnTo>
                <a:lnTo>
                  <a:pt x="0" y="389812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 sz="800"/>
            </a:lvl1pPr>
          </a:lstStyle>
          <a:p>
            <a:r>
              <a:rPr lang="id-ID" dirty="0"/>
              <a:t>Add picture</a:t>
            </a:r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4C7EA0BD-D7C5-4601-8431-0A0E2ADE9733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802708" y="4929212"/>
            <a:ext cx="389812" cy="389812"/>
          </a:xfrm>
          <a:custGeom>
            <a:avLst/>
            <a:gdLst>
              <a:gd name="connsiteX0" fmla="*/ 0 w 389812"/>
              <a:gd name="connsiteY0" fmla="*/ 0 h 389812"/>
              <a:gd name="connsiteX1" fmla="*/ 389812 w 389812"/>
              <a:gd name="connsiteY1" fmla="*/ 0 h 389812"/>
              <a:gd name="connsiteX2" fmla="*/ 389812 w 389812"/>
              <a:gd name="connsiteY2" fmla="*/ 389812 h 389812"/>
              <a:gd name="connsiteX3" fmla="*/ 0 w 389812"/>
              <a:gd name="connsiteY3" fmla="*/ 389812 h 389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9812" h="389812">
                <a:moveTo>
                  <a:pt x="0" y="0"/>
                </a:moveTo>
                <a:lnTo>
                  <a:pt x="389812" y="0"/>
                </a:lnTo>
                <a:lnTo>
                  <a:pt x="389812" y="389812"/>
                </a:lnTo>
                <a:lnTo>
                  <a:pt x="0" y="389812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 sz="800"/>
            </a:lvl1pPr>
          </a:lstStyle>
          <a:p>
            <a:r>
              <a:rPr lang="id-ID" dirty="0"/>
              <a:t>Add picture</a:t>
            </a:r>
          </a:p>
        </p:txBody>
      </p:sp>
    </p:spTree>
    <p:extLst>
      <p:ext uri="{BB962C8B-B14F-4D97-AF65-F5344CB8AC3E}">
        <p14:creationId xmlns:p14="http://schemas.microsoft.com/office/powerpoint/2010/main" val="4068077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40034240-6863-40A0-8221-D4887A35ED3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850063" y="0"/>
            <a:ext cx="5341937" cy="6858000"/>
          </a:xfr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2225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745DCF75-BBDD-496C-928E-01408E1205E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053781" y="0"/>
            <a:ext cx="7138219" cy="6858000"/>
          </a:xfrm>
          <a:custGeom>
            <a:avLst/>
            <a:gdLst>
              <a:gd name="connsiteX0" fmla="*/ 0 w 7138219"/>
              <a:gd name="connsiteY0" fmla="*/ 0 h 6858000"/>
              <a:gd name="connsiteX1" fmla="*/ 7138219 w 7138219"/>
              <a:gd name="connsiteY1" fmla="*/ 0 h 6858000"/>
              <a:gd name="connsiteX2" fmla="*/ 7138219 w 7138219"/>
              <a:gd name="connsiteY2" fmla="*/ 6858000 h 6858000"/>
              <a:gd name="connsiteX3" fmla="*/ 0 w 7138219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38219" h="6858000">
                <a:moveTo>
                  <a:pt x="0" y="0"/>
                </a:moveTo>
                <a:lnTo>
                  <a:pt x="7138219" y="0"/>
                </a:lnTo>
                <a:lnTo>
                  <a:pt x="7138219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 wrap="square">
            <a:noAutofit/>
          </a:bodyPr>
          <a:lstStyle/>
          <a:p>
            <a:endParaRPr lang="id-ID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61251114-E003-4F65-B6D4-6F4716DEA320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1841090" y="1401065"/>
            <a:ext cx="1371600" cy="1371600"/>
          </a:xfrm>
          <a:custGeom>
            <a:avLst/>
            <a:gdLst>
              <a:gd name="connsiteX0" fmla="*/ 0 w 1371600"/>
              <a:gd name="connsiteY0" fmla="*/ 0 h 1371600"/>
              <a:gd name="connsiteX1" fmla="*/ 1371600 w 1371600"/>
              <a:gd name="connsiteY1" fmla="*/ 0 h 1371600"/>
              <a:gd name="connsiteX2" fmla="*/ 1371600 w 1371600"/>
              <a:gd name="connsiteY2" fmla="*/ 1371600 h 1371600"/>
              <a:gd name="connsiteX3" fmla="*/ 0 w 1371600"/>
              <a:gd name="connsiteY3" fmla="*/ 137160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71600" h="1371600">
                <a:moveTo>
                  <a:pt x="0" y="0"/>
                </a:moveTo>
                <a:lnTo>
                  <a:pt x="1371600" y="0"/>
                </a:lnTo>
                <a:lnTo>
                  <a:pt x="1371600" y="1371600"/>
                </a:lnTo>
                <a:lnTo>
                  <a:pt x="0" y="1371600"/>
                </a:lnTo>
                <a:close/>
              </a:path>
            </a:pathLst>
          </a:custGeom>
          <a:noFill/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id-ID" dirty="0"/>
              <a:t>Add picture</a:t>
            </a:r>
          </a:p>
        </p:txBody>
      </p:sp>
    </p:spTree>
    <p:extLst>
      <p:ext uri="{BB962C8B-B14F-4D97-AF65-F5344CB8AC3E}">
        <p14:creationId xmlns:p14="http://schemas.microsoft.com/office/powerpoint/2010/main" val="2107110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3" grpId="0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E33B266F-CF71-49A9-9479-0BC41A747CC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7138219" cy="6858000"/>
          </a:xfrm>
          <a:custGeom>
            <a:avLst/>
            <a:gdLst>
              <a:gd name="connsiteX0" fmla="*/ 0 w 7138219"/>
              <a:gd name="connsiteY0" fmla="*/ 0 h 6858000"/>
              <a:gd name="connsiteX1" fmla="*/ 7138219 w 7138219"/>
              <a:gd name="connsiteY1" fmla="*/ 0 h 6858000"/>
              <a:gd name="connsiteX2" fmla="*/ 7138219 w 7138219"/>
              <a:gd name="connsiteY2" fmla="*/ 6858000 h 6858000"/>
              <a:gd name="connsiteX3" fmla="*/ 0 w 7138219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38219" h="6858000">
                <a:moveTo>
                  <a:pt x="0" y="0"/>
                </a:moveTo>
                <a:lnTo>
                  <a:pt x="7138219" y="0"/>
                </a:lnTo>
                <a:lnTo>
                  <a:pt x="7138219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 wrap="square">
            <a:noAutofit/>
          </a:bodyPr>
          <a:lstStyle/>
          <a:p>
            <a:endParaRPr lang="id-ID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5C5F3A02-6E3B-4BFD-A805-A1238B9496F4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8991600" y="1437181"/>
            <a:ext cx="1371600" cy="1371600"/>
          </a:xfrm>
          <a:custGeom>
            <a:avLst/>
            <a:gdLst>
              <a:gd name="connsiteX0" fmla="*/ 0 w 1371600"/>
              <a:gd name="connsiteY0" fmla="*/ 0 h 1371600"/>
              <a:gd name="connsiteX1" fmla="*/ 1371600 w 1371600"/>
              <a:gd name="connsiteY1" fmla="*/ 0 h 1371600"/>
              <a:gd name="connsiteX2" fmla="*/ 1371600 w 1371600"/>
              <a:gd name="connsiteY2" fmla="*/ 1371600 h 1371600"/>
              <a:gd name="connsiteX3" fmla="*/ 0 w 1371600"/>
              <a:gd name="connsiteY3" fmla="*/ 137160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71600" h="1371600">
                <a:moveTo>
                  <a:pt x="0" y="0"/>
                </a:moveTo>
                <a:lnTo>
                  <a:pt x="1371600" y="0"/>
                </a:lnTo>
                <a:lnTo>
                  <a:pt x="1371600" y="1371600"/>
                </a:lnTo>
                <a:lnTo>
                  <a:pt x="0" y="1371600"/>
                </a:lnTo>
                <a:close/>
              </a:path>
            </a:pathLst>
          </a:custGeom>
          <a:noFill/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id-ID" dirty="0"/>
              <a:t>Add picture</a:t>
            </a:r>
          </a:p>
        </p:txBody>
      </p:sp>
    </p:spTree>
    <p:extLst>
      <p:ext uri="{BB962C8B-B14F-4D97-AF65-F5344CB8AC3E}">
        <p14:creationId xmlns:p14="http://schemas.microsoft.com/office/powerpoint/2010/main" val="1738841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8154FF9D-2837-42EC-867C-CEB1DFDAE14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727704" y="1060704"/>
            <a:ext cx="2313432" cy="2313432"/>
          </a:xfrm>
          <a:custGeom>
            <a:avLst/>
            <a:gdLst>
              <a:gd name="connsiteX0" fmla="*/ 0 w 2313432"/>
              <a:gd name="connsiteY0" fmla="*/ 0 h 2313432"/>
              <a:gd name="connsiteX1" fmla="*/ 2313432 w 2313432"/>
              <a:gd name="connsiteY1" fmla="*/ 0 h 2313432"/>
              <a:gd name="connsiteX2" fmla="*/ 2313432 w 2313432"/>
              <a:gd name="connsiteY2" fmla="*/ 2313432 h 2313432"/>
              <a:gd name="connsiteX3" fmla="*/ 0 w 2313432"/>
              <a:gd name="connsiteY3" fmla="*/ 2313432 h 2313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13432" h="2313432">
                <a:moveTo>
                  <a:pt x="0" y="0"/>
                </a:moveTo>
                <a:lnTo>
                  <a:pt x="2313432" y="0"/>
                </a:lnTo>
                <a:lnTo>
                  <a:pt x="2313432" y="2313432"/>
                </a:lnTo>
                <a:lnTo>
                  <a:pt x="0" y="2313432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 wrap="square">
            <a:noAutofit/>
          </a:bodyPr>
          <a:lstStyle/>
          <a:p>
            <a:endParaRPr lang="id-ID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198B4BB8-3701-4118-8198-C316AC81F12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150864" y="1060704"/>
            <a:ext cx="2313432" cy="2313432"/>
          </a:xfrm>
          <a:custGeom>
            <a:avLst/>
            <a:gdLst>
              <a:gd name="connsiteX0" fmla="*/ 0 w 2313432"/>
              <a:gd name="connsiteY0" fmla="*/ 0 h 2313432"/>
              <a:gd name="connsiteX1" fmla="*/ 2313432 w 2313432"/>
              <a:gd name="connsiteY1" fmla="*/ 0 h 2313432"/>
              <a:gd name="connsiteX2" fmla="*/ 2313432 w 2313432"/>
              <a:gd name="connsiteY2" fmla="*/ 2313432 h 2313432"/>
              <a:gd name="connsiteX3" fmla="*/ 0 w 2313432"/>
              <a:gd name="connsiteY3" fmla="*/ 2313432 h 2313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13432" h="2313432">
                <a:moveTo>
                  <a:pt x="0" y="0"/>
                </a:moveTo>
                <a:lnTo>
                  <a:pt x="2313432" y="0"/>
                </a:lnTo>
                <a:lnTo>
                  <a:pt x="2313432" y="2313432"/>
                </a:lnTo>
                <a:lnTo>
                  <a:pt x="0" y="2313432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 wrap="square">
            <a:noAutofit/>
          </a:bodyPr>
          <a:lstStyle/>
          <a:p>
            <a:endParaRPr lang="id-ID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0B46A46A-A5A5-48E5-99D9-5940BAD6357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727704" y="3483864"/>
            <a:ext cx="2313432" cy="2313432"/>
          </a:xfrm>
          <a:custGeom>
            <a:avLst/>
            <a:gdLst>
              <a:gd name="connsiteX0" fmla="*/ 0 w 2313432"/>
              <a:gd name="connsiteY0" fmla="*/ 0 h 2313432"/>
              <a:gd name="connsiteX1" fmla="*/ 2313432 w 2313432"/>
              <a:gd name="connsiteY1" fmla="*/ 0 h 2313432"/>
              <a:gd name="connsiteX2" fmla="*/ 2313432 w 2313432"/>
              <a:gd name="connsiteY2" fmla="*/ 2313432 h 2313432"/>
              <a:gd name="connsiteX3" fmla="*/ 0 w 2313432"/>
              <a:gd name="connsiteY3" fmla="*/ 2313432 h 2313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13432" h="2313432">
                <a:moveTo>
                  <a:pt x="0" y="0"/>
                </a:moveTo>
                <a:lnTo>
                  <a:pt x="2313432" y="0"/>
                </a:lnTo>
                <a:lnTo>
                  <a:pt x="2313432" y="2313432"/>
                </a:lnTo>
                <a:lnTo>
                  <a:pt x="0" y="2313432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 wrap="square">
            <a:noAutofit/>
          </a:bodyPr>
          <a:lstStyle/>
          <a:p>
            <a:endParaRPr lang="id-ID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1C81EA6D-D7BB-4C6C-BB03-5E68DBDBD0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150864" y="3483864"/>
            <a:ext cx="2313432" cy="2313432"/>
          </a:xfrm>
          <a:custGeom>
            <a:avLst/>
            <a:gdLst>
              <a:gd name="connsiteX0" fmla="*/ 0 w 2313432"/>
              <a:gd name="connsiteY0" fmla="*/ 0 h 2313432"/>
              <a:gd name="connsiteX1" fmla="*/ 2313432 w 2313432"/>
              <a:gd name="connsiteY1" fmla="*/ 0 h 2313432"/>
              <a:gd name="connsiteX2" fmla="*/ 2313432 w 2313432"/>
              <a:gd name="connsiteY2" fmla="*/ 2313432 h 2313432"/>
              <a:gd name="connsiteX3" fmla="*/ 0 w 2313432"/>
              <a:gd name="connsiteY3" fmla="*/ 2313432 h 2313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13432" h="2313432">
                <a:moveTo>
                  <a:pt x="0" y="0"/>
                </a:moveTo>
                <a:lnTo>
                  <a:pt x="2313432" y="0"/>
                </a:lnTo>
                <a:lnTo>
                  <a:pt x="2313432" y="2313432"/>
                </a:lnTo>
                <a:lnTo>
                  <a:pt x="0" y="2313432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5440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5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 animBg="1"/>
      <p:bldP spid="18" grpId="0" animBg="1"/>
      <p:bldP spid="21" grpId="0" animBg="1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C0C0FFB7-F3AE-43AE-8AD2-A464D04CAB94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5787213" y="2811426"/>
            <a:ext cx="617574" cy="617574"/>
          </a:xfrm>
          <a:custGeom>
            <a:avLst/>
            <a:gdLst>
              <a:gd name="connsiteX0" fmla="*/ 0 w 617574"/>
              <a:gd name="connsiteY0" fmla="*/ 0 h 617574"/>
              <a:gd name="connsiteX1" fmla="*/ 617574 w 617574"/>
              <a:gd name="connsiteY1" fmla="*/ 0 h 617574"/>
              <a:gd name="connsiteX2" fmla="*/ 617574 w 617574"/>
              <a:gd name="connsiteY2" fmla="*/ 617574 h 617574"/>
              <a:gd name="connsiteX3" fmla="*/ 0 w 617574"/>
              <a:gd name="connsiteY3" fmla="*/ 617574 h 61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7574" h="617574">
                <a:moveTo>
                  <a:pt x="0" y="0"/>
                </a:moveTo>
                <a:lnTo>
                  <a:pt x="617574" y="0"/>
                </a:lnTo>
                <a:lnTo>
                  <a:pt x="617574" y="617574"/>
                </a:lnTo>
                <a:lnTo>
                  <a:pt x="0" y="617574"/>
                </a:lnTo>
                <a:close/>
              </a:path>
            </a:pathLst>
          </a:custGeom>
          <a:noFill/>
        </p:spPr>
        <p:txBody>
          <a:bodyPr wrap="square">
            <a:noAutofit/>
          </a:bodyPr>
          <a:lstStyle>
            <a:lvl1pPr marL="0" indent="0">
              <a:buNone/>
              <a:defRPr sz="800"/>
            </a:lvl1pPr>
          </a:lstStyle>
          <a:p>
            <a:r>
              <a:rPr lang="id-ID" dirty="0"/>
              <a:t>Add picture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1033E0CC-A1F5-4F76-872A-E5E352CAC991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922666" y="2746390"/>
            <a:ext cx="617574" cy="617574"/>
          </a:xfrm>
          <a:custGeom>
            <a:avLst/>
            <a:gdLst>
              <a:gd name="connsiteX0" fmla="*/ 0 w 617574"/>
              <a:gd name="connsiteY0" fmla="*/ 0 h 617574"/>
              <a:gd name="connsiteX1" fmla="*/ 617574 w 617574"/>
              <a:gd name="connsiteY1" fmla="*/ 0 h 617574"/>
              <a:gd name="connsiteX2" fmla="*/ 617574 w 617574"/>
              <a:gd name="connsiteY2" fmla="*/ 617574 h 617574"/>
              <a:gd name="connsiteX3" fmla="*/ 0 w 617574"/>
              <a:gd name="connsiteY3" fmla="*/ 617574 h 61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7574" h="617574">
                <a:moveTo>
                  <a:pt x="0" y="0"/>
                </a:moveTo>
                <a:lnTo>
                  <a:pt x="617574" y="0"/>
                </a:lnTo>
                <a:lnTo>
                  <a:pt x="617574" y="617574"/>
                </a:lnTo>
                <a:lnTo>
                  <a:pt x="0" y="617574"/>
                </a:lnTo>
                <a:close/>
              </a:path>
            </a:pathLst>
          </a:custGeom>
          <a:noFill/>
        </p:spPr>
        <p:txBody>
          <a:bodyPr wrap="square">
            <a:noAutofit/>
          </a:bodyPr>
          <a:lstStyle>
            <a:lvl1pPr marL="0" indent="0">
              <a:buNone/>
              <a:defRPr sz="800"/>
            </a:lvl1pPr>
          </a:lstStyle>
          <a:p>
            <a:r>
              <a:rPr lang="id-ID" dirty="0"/>
              <a:t>Add picture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0E4A738C-0320-4640-8CFA-51BF469C701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651760" y="2755629"/>
            <a:ext cx="617574" cy="617574"/>
          </a:xfrm>
          <a:custGeom>
            <a:avLst/>
            <a:gdLst>
              <a:gd name="connsiteX0" fmla="*/ 0 w 617574"/>
              <a:gd name="connsiteY0" fmla="*/ 0 h 617574"/>
              <a:gd name="connsiteX1" fmla="*/ 617574 w 617574"/>
              <a:gd name="connsiteY1" fmla="*/ 0 h 617574"/>
              <a:gd name="connsiteX2" fmla="*/ 617574 w 617574"/>
              <a:gd name="connsiteY2" fmla="*/ 617574 h 617574"/>
              <a:gd name="connsiteX3" fmla="*/ 0 w 617574"/>
              <a:gd name="connsiteY3" fmla="*/ 617574 h 61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7574" h="617574">
                <a:moveTo>
                  <a:pt x="0" y="0"/>
                </a:moveTo>
                <a:lnTo>
                  <a:pt x="617574" y="0"/>
                </a:lnTo>
                <a:lnTo>
                  <a:pt x="617574" y="617574"/>
                </a:lnTo>
                <a:lnTo>
                  <a:pt x="0" y="617574"/>
                </a:lnTo>
                <a:close/>
              </a:path>
            </a:pathLst>
          </a:custGeom>
          <a:noFill/>
        </p:spPr>
        <p:txBody>
          <a:bodyPr wrap="square">
            <a:noAutofit/>
          </a:bodyPr>
          <a:lstStyle>
            <a:lvl1pPr marL="0" indent="0">
              <a:buNone/>
              <a:defRPr sz="800"/>
            </a:lvl1pPr>
          </a:lstStyle>
          <a:p>
            <a:r>
              <a:rPr lang="id-ID" dirty="0"/>
              <a:t>Add picture</a:t>
            </a:r>
          </a:p>
        </p:txBody>
      </p:sp>
    </p:spTree>
    <p:extLst>
      <p:ext uri="{BB962C8B-B14F-4D97-AF65-F5344CB8AC3E}">
        <p14:creationId xmlns:p14="http://schemas.microsoft.com/office/powerpoint/2010/main" val="2060633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1" grpId="0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C6309855-4778-4372-9C84-73BC85DE49D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269297" y="2230119"/>
            <a:ext cx="2160896" cy="2160898"/>
          </a:xfrm>
          <a:custGeom>
            <a:avLst/>
            <a:gdLst>
              <a:gd name="connsiteX0" fmla="*/ 0 w 2160896"/>
              <a:gd name="connsiteY0" fmla="*/ 0 h 2160898"/>
              <a:gd name="connsiteX1" fmla="*/ 2160896 w 2160896"/>
              <a:gd name="connsiteY1" fmla="*/ 0 h 2160898"/>
              <a:gd name="connsiteX2" fmla="*/ 2160896 w 2160896"/>
              <a:gd name="connsiteY2" fmla="*/ 2160898 h 2160898"/>
              <a:gd name="connsiteX3" fmla="*/ 0 w 2160896"/>
              <a:gd name="connsiteY3" fmla="*/ 2160898 h 2160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60896" h="2160898">
                <a:moveTo>
                  <a:pt x="0" y="0"/>
                </a:moveTo>
                <a:lnTo>
                  <a:pt x="2160896" y="0"/>
                </a:lnTo>
                <a:lnTo>
                  <a:pt x="2160896" y="2160898"/>
                </a:lnTo>
                <a:lnTo>
                  <a:pt x="0" y="2160898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 wrap="square">
            <a:noAutofit/>
          </a:bodyPr>
          <a:lstStyle/>
          <a:p>
            <a:endParaRPr lang="id-ID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7ACBBADF-09E8-4F91-A6E3-B9A2BDE506D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548880" y="2230119"/>
            <a:ext cx="4429760" cy="4429760"/>
          </a:xfrm>
          <a:custGeom>
            <a:avLst/>
            <a:gdLst>
              <a:gd name="connsiteX0" fmla="*/ 0 w 4429760"/>
              <a:gd name="connsiteY0" fmla="*/ 0 h 4429760"/>
              <a:gd name="connsiteX1" fmla="*/ 4429760 w 4429760"/>
              <a:gd name="connsiteY1" fmla="*/ 0 h 4429760"/>
              <a:gd name="connsiteX2" fmla="*/ 4429760 w 4429760"/>
              <a:gd name="connsiteY2" fmla="*/ 4429760 h 4429760"/>
              <a:gd name="connsiteX3" fmla="*/ 0 w 4429760"/>
              <a:gd name="connsiteY3" fmla="*/ 4429760 h 4429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29760" h="4429760">
                <a:moveTo>
                  <a:pt x="0" y="0"/>
                </a:moveTo>
                <a:lnTo>
                  <a:pt x="4429760" y="0"/>
                </a:lnTo>
                <a:lnTo>
                  <a:pt x="4429760" y="4429760"/>
                </a:lnTo>
                <a:lnTo>
                  <a:pt x="0" y="442976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 wrap="square">
            <a:noAutofit/>
          </a:bodyPr>
          <a:lstStyle/>
          <a:p>
            <a:endParaRPr lang="id-ID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5F5C6CB6-0CE5-4EDD-9CCB-B092A9B5D5D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269297" y="4498981"/>
            <a:ext cx="2160896" cy="2160898"/>
          </a:xfrm>
          <a:custGeom>
            <a:avLst/>
            <a:gdLst>
              <a:gd name="connsiteX0" fmla="*/ 0 w 2160896"/>
              <a:gd name="connsiteY0" fmla="*/ 0 h 2160898"/>
              <a:gd name="connsiteX1" fmla="*/ 2160896 w 2160896"/>
              <a:gd name="connsiteY1" fmla="*/ 0 h 2160898"/>
              <a:gd name="connsiteX2" fmla="*/ 2160896 w 2160896"/>
              <a:gd name="connsiteY2" fmla="*/ 2160898 h 2160898"/>
              <a:gd name="connsiteX3" fmla="*/ 0 w 2160896"/>
              <a:gd name="connsiteY3" fmla="*/ 2160898 h 2160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60896" h="2160898">
                <a:moveTo>
                  <a:pt x="0" y="0"/>
                </a:moveTo>
                <a:lnTo>
                  <a:pt x="2160896" y="0"/>
                </a:lnTo>
                <a:lnTo>
                  <a:pt x="2160896" y="2160898"/>
                </a:lnTo>
                <a:lnTo>
                  <a:pt x="0" y="2160898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3795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 animBg="1"/>
      <p:bldP spid="17" grpId="0" animBg="1"/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1247EDB8-5BC6-40C3-A1BE-7004B8430F0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334000" y="0"/>
            <a:ext cx="3429000" cy="3429000"/>
          </a:xfrm>
          <a:custGeom>
            <a:avLst/>
            <a:gdLst>
              <a:gd name="connsiteX0" fmla="*/ 0 w 3429000"/>
              <a:gd name="connsiteY0" fmla="*/ 0 h 3429000"/>
              <a:gd name="connsiteX1" fmla="*/ 3429000 w 3429000"/>
              <a:gd name="connsiteY1" fmla="*/ 0 h 3429000"/>
              <a:gd name="connsiteX2" fmla="*/ 3429000 w 3429000"/>
              <a:gd name="connsiteY2" fmla="*/ 3429000 h 3429000"/>
              <a:gd name="connsiteX3" fmla="*/ 0 w 3429000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0" h="3429000">
                <a:moveTo>
                  <a:pt x="0" y="0"/>
                </a:moveTo>
                <a:lnTo>
                  <a:pt x="3429000" y="0"/>
                </a:lnTo>
                <a:lnTo>
                  <a:pt x="3429000" y="3429000"/>
                </a:lnTo>
                <a:lnTo>
                  <a:pt x="0" y="342900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 wrap="square">
            <a:noAutofit/>
          </a:bodyPr>
          <a:lstStyle/>
          <a:p>
            <a:endParaRPr lang="id-ID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3BAF29A6-122A-4BB1-897D-C2F065F77F6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763000" y="0"/>
            <a:ext cx="3429000" cy="3429000"/>
          </a:xfrm>
          <a:custGeom>
            <a:avLst/>
            <a:gdLst>
              <a:gd name="connsiteX0" fmla="*/ 0 w 3429000"/>
              <a:gd name="connsiteY0" fmla="*/ 0 h 3429000"/>
              <a:gd name="connsiteX1" fmla="*/ 3429000 w 3429000"/>
              <a:gd name="connsiteY1" fmla="*/ 0 h 3429000"/>
              <a:gd name="connsiteX2" fmla="*/ 3429000 w 3429000"/>
              <a:gd name="connsiteY2" fmla="*/ 3429000 h 3429000"/>
              <a:gd name="connsiteX3" fmla="*/ 0 w 3429000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0" h="3429000">
                <a:moveTo>
                  <a:pt x="0" y="0"/>
                </a:moveTo>
                <a:lnTo>
                  <a:pt x="3429000" y="0"/>
                </a:lnTo>
                <a:lnTo>
                  <a:pt x="3429000" y="3429000"/>
                </a:lnTo>
                <a:lnTo>
                  <a:pt x="0" y="342900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 wrap="square">
            <a:noAutofit/>
          </a:bodyPr>
          <a:lstStyle/>
          <a:p>
            <a:endParaRPr lang="id-ID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AEFCC365-3489-4BAA-8342-3E2C760424A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334000" y="3429000"/>
            <a:ext cx="3429000" cy="3429000"/>
          </a:xfrm>
          <a:custGeom>
            <a:avLst/>
            <a:gdLst>
              <a:gd name="connsiteX0" fmla="*/ 0 w 3429000"/>
              <a:gd name="connsiteY0" fmla="*/ 0 h 3429000"/>
              <a:gd name="connsiteX1" fmla="*/ 3429000 w 3429000"/>
              <a:gd name="connsiteY1" fmla="*/ 0 h 3429000"/>
              <a:gd name="connsiteX2" fmla="*/ 3429000 w 3429000"/>
              <a:gd name="connsiteY2" fmla="*/ 3429000 h 3429000"/>
              <a:gd name="connsiteX3" fmla="*/ 0 w 3429000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0" h="3429000">
                <a:moveTo>
                  <a:pt x="0" y="0"/>
                </a:moveTo>
                <a:lnTo>
                  <a:pt x="3429000" y="0"/>
                </a:lnTo>
                <a:lnTo>
                  <a:pt x="3429000" y="3429000"/>
                </a:lnTo>
                <a:lnTo>
                  <a:pt x="0" y="342900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 wrap="square">
            <a:noAutofit/>
          </a:bodyPr>
          <a:lstStyle/>
          <a:p>
            <a:endParaRPr lang="id-ID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B853CD76-3D05-4323-A712-8F7BDE73B87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763000" y="3429000"/>
            <a:ext cx="3429000" cy="3429000"/>
          </a:xfrm>
          <a:custGeom>
            <a:avLst/>
            <a:gdLst>
              <a:gd name="connsiteX0" fmla="*/ 0 w 3429000"/>
              <a:gd name="connsiteY0" fmla="*/ 0 h 3429000"/>
              <a:gd name="connsiteX1" fmla="*/ 3429000 w 3429000"/>
              <a:gd name="connsiteY1" fmla="*/ 0 h 3429000"/>
              <a:gd name="connsiteX2" fmla="*/ 3429000 w 3429000"/>
              <a:gd name="connsiteY2" fmla="*/ 3429000 h 3429000"/>
              <a:gd name="connsiteX3" fmla="*/ 0 w 3429000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0" h="3429000">
                <a:moveTo>
                  <a:pt x="0" y="0"/>
                </a:moveTo>
                <a:lnTo>
                  <a:pt x="3429000" y="0"/>
                </a:lnTo>
                <a:lnTo>
                  <a:pt x="3429000" y="3429000"/>
                </a:lnTo>
                <a:lnTo>
                  <a:pt x="0" y="342900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06821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5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 animBg="1"/>
      <p:bldP spid="18" grpId="0" animBg="1"/>
      <p:bldP spid="21" grpId="0" animBg="1"/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5DD5D7-7A87-4656-8620-9EBBA9E3B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25F46B-59B3-416F-AC66-3D221B9298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ACFE99-7679-4D6D-9711-6A861636F5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C43E7E-E1AD-411D-92F5-6F03D8D01038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176D54-D971-457B-A094-A0F98D0667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97D1D7-41FA-43E2-BD0B-8844FFACBF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357C74-C309-4365-A5F0-FA7EF8D50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170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10" Type="http://schemas.openxmlformats.org/officeDocument/2006/relationships/image" Target="../media/image29.svg"/><Relationship Id="rId4" Type="http://schemas.openxmlformats.org/officeDocument/2006/relationships/image" Target="../media/image23.svg"/><Relationship Id="rId9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31.sv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7" Type="http://schemas.openxmlformats.org/officeDocument/2006/relationships/image" Target="../media/image19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35C031CF-B486-4788-AB0C-224601BE308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B60330-6FE9-4E06-835F-AFEC5711CDDB}"/>
              </a:ext>
            </a:extLst>
          </p:cNvPr>
          <p:cNvSpPr txBox="1"/>
          <p:nvPr/>
        </p:nvSpPr>
        <p:spPr>
          <a:xfrm>
            <a:off x="8634006" y="3645026"/>
            <a:ext cx="28330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600" spc="600" dirty="0" err="1">
                <a:solidFill>
                  <a:srgbClr val="FF6600"/>
                </a:solidFill>
                <a:latin typeface="Tourmaline" pitchFamily="2" charset="0"/>
              </a:rPr>
              <a:t>astrada</a:t>
            </a:r>
            <a:endParaRPr lang="en-US" sz="3600" spc="600" dirty="0">
              <a:solidFill>
                <a:srgbClr val="FF6600"/>
              </a:solidFill>
              <a:latin typeface="Tourmaline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14FE56-9812-4D8C-AFAF-9B01F0107B15}"/>
              </a:ext>
            </a:extLst>
          </p:cNvPr>
          <p:cNvSpPr txBox="1"/>
          <p:nvPr/>
        </p:nvSpPr>
        <p:spPr>
          <a:xfrm>
            <a:off x="8118766" y="4204613"/>
            <a:ext cx="3348324" cy="341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200" b="1" spc="300" dirty="0">
                <a:solidFill>
                  <a:schemeClr val="bg1"/>
                </a:solidFill>
                <a:latin typeface="Modern Sans" pitchFamily="50" charset="0"/>
                <a:ea typeface="Roboto Th" pitchFamily="2" charset="0"/>
              </a:rPr>
              <a:t>POWERPOINT TEMPLATE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A91E44-6215-4ED0-BF32-56BF032DA2E2}"/>
              </a:ext>
            </a:extLst>
          </p:cNvPr>
          <p:cNvSpPr txBox="1"/>
          <p:nvPr/>
        </p:nvSpPr>
        <p:spPr>
          <a:xfrm>
            <a:off x="8634006" y="4794978"/>
            <a:ext cx="2833084" cy="990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000" spc="90" dirty="0">
                <a:solidFill>
                  <a:schemeClr val="bg1"/>
                </a:solidFill>
                <a:latin typeface="Modern Sans" pitchFamily="50" charset="0"/>
                <a:ea typeface="Roboto Th" pitchFamily="2" charset="0"/>
              </a:rPr>
              <a:t>Lorem ipsum dolor sit </a:t>
            </a:r>
            <a:r>
              <a:rPr lang="en-US" sz="1000" spc="90" dirty="0" err="1">
                <a:solidFill>
                  <a:schemeClr val="bg1"/>
                </a:solidFill>
                <a:latin typeface="Modern Sans" pitchFamily="50" charset="0"/>
                <a:ea typeface="Roboto Th" pitchFamily="2" charset="0"/>
              </a:rPr>
              <a:t>amet</a:t>
            </a:r>
            <a:r>
              <a:rPr lang="en-US" sz="1000" spc="90" dirty="0">
                <a:solidFill>
                  <a:schemeClr val="bg1"/>
                </a:solidFill>
                <a:latin typeface="Modern Sans" pitchFamily="50" charset="0"/>
                <a:ea typeface="Roboto Th" pitchFamily="2" charset="0"/>
              </a:rPr>
              <a:t>, </a:t>
            </a:r>
            <a:r>
              <a:rPr lang="en-US" sz="1000" spc="90" dirty="0" err="1">
                <a:solidFill>
                  <a:schemeClr val="bg1"/>
                </a:solidFill>
                <a:latin typeface="Modern Sans" pitchFamily="50" charset="0"/>
                <a:ea typeface="Roboto Th" pitchFamily="2" charset="0"/>
              </a:rPr>
              <a:t>consectetur</a:t>
            </a:r>
            <a:r>
              <a:rPr lang="en-US" sz="1000" spc="90" dirty="0">
                <a:solidFill>
                  <a:schemeClr val="bg1"/>
                </a:solidFill>
                <a:latin typeface="Modern Sans" pitchFamily="50" charset="0"/>
                <a:ea typeface="Roboto Th" pitchFamily="2" charset="0"/>
              </a:rPr>
              <a:t> </a:t>
            </a:r>
            <a:r>
              <a:rPr lang="en-US" sz="1000" spc="90" dirty="0" err="1">
                <a:solidFill>
                  <a:schemeClr val="bg1"/>
                </a:solidFill>
                <a:latin typeface="Modern Sans" pitchFamily="50" charset="0"/>
                <a:ea typeface="Roboto Th" pitchFamily="2" charset="0"/>
              </a:rPr>
              <a:t>adipiscing</a:t>
            </a:r>
            <a:r>
              <a:rPr lang="en-US" sz="1000" spc="90" dirty="0">
                <a:solidFill>
                  <a:schemeClr val="bg1"/>
                </a:solidFill>
                <a:latin typeface="Modern Sans" pitchFamily="50" charset="0"/>
                <a:ea typeface="Roboto Th" pitchFamily="2" charset="0"/>
              </a:rPr>
              <a:t> </a:t>
            </a:r>
            <a:r>
              <a:rPr lang="en-US" sz="1000" spc="90" dirty="0" err="1">
                <a:solidFill>
                  <a:schemeClr val="bg1"/>
                </a:solidFill>
                <a:latin typeface="Modern Sans" pitchFamily="50" charset="0"/>
                <a:ea typeface="Roboto Th" pitchFamily="2" charset="0"/>
              </a:rPr>
              <a:t>elit</a:t>
            </a:r>
            <a:r>
              <a:rPr lang="en-US" sz="1000" spc="90" dirty="0">
                <a:solidFill>
                  <a:schemeClr val="bg1"/>
                </a:solidFill>
                <a:latin typeface="Modern Sans" pitchFamily="50" charset="0"/>
                <a:ea typeface="Roboto Th" pitchFamily="2" charset="0"/>
              </a:rPr>
              <a:t>. </a:t>
            </a:r>
            <a:r>
              <a:rPr lang="en-US" sz="1000" spc="90" dirty="0" err="1">
                <a:solidFill>
                  <a:schemeClr val="bg1"/>
                </a:solidFill>
                <a:latin typeface="Modern Sans" pitchFamily="50" charset="0"/>
                <a:ea typeface="Roboto Th" pitchFamily="2" charset="0"/>
              </a:rPr>
              <a:t>Etiam</a:t>
            </a:r>
            <a:r>
              <a:rPr lang="en-US" sz="1000" spc="90" dirty="0">
                <a:solidFill>
                  <a:schemeClr val="bg1"/>
                </a:solidFill>
                <a:latin typeface="Modern Sans" pitchFamily="50" charset="0"/>
                <a:ea typeface="Roboto Th" pitchFamily="2" charset="0"/>
              </a:rPr>
              <a:t> </a:t>
            </a:r>
            <a:r>
              <a:rPr lang="en-US" sz="1000" spc="90" dirty="0" err="1">
                <a:solidFill>
                  <a:schemeClr val="bg1"/>
                </a:solidFill>
                <a:latin typeface="Modern Sans" pitchFamily="50" charset="0"/>
                <a:ea typeface="Roboto Th" pitchFamily="2" charset="0"/>
              </a:rPr>
              <a:t>eget</a:t>
            </a:r>
            <a:r>
              <a:rPr lang="en-US" sz="1000" spc="90" dirty="0">
                <a:solidFill>
                  <a:schemeClr val="bg1"/>
                </a:solidFill>
                <a:latin typeface="Modern Sans" pitchFamily="50" charset="0"/>
                <a:ea typeface="Roboto Th" pitchFamily="2" charset="0"/>
              </a:rPr>
              <a:t> </a:t>
            </a:r>
            <a:r>
              <a:rPr lang="en-US" sz="1000" spc="90" dirty="0" err="1">
                <a:solidFill>
                  <a:schemeClr val="bg1"/>
                </a:solidFill>
                <a:latin typeface="Modern Sans" pitchFamily="50" charset="0"/>
                <a:ea typeface="Roboto Th" pitchFamily="2" charset="0"/>
              </a:rPr>
              <a:t>quam</a:t>
            </a:r>
            <a:r>
              <a:rPr lang="en-US" sz="1000" spc="90" dirty="0">
                <a:solidFill>
                  <a:schemeClr val="bg1"/>
                </a:solidFill>
                <a:latin typeface="Modern Sans" pitchFamily="50" charset="0"/>
                <a:ea typeface="Roboto Th" pitchFamily="2" charset="0"/>
              </a:rPr>
              <a:t> </a:t>
            </a:r>
            <a:r>
              <a:rPr lang="en-US" sz="1000" spc="90" dirty="0" err="1">
                <a:solidFill>
                  <a:schemeClr val="bg1"/>
                </a:solidFill>
                <a:latin typeface="Modern Sans" pitchFamily="50" charset="0"/>
                <a:ea typeface="Roboto Th" pitchFamily="2" charset="0"/>
              </a:rPr>
              <a:t>lacus</a:t>
            </a:r>
            <a:r>
              <a:rPr lang="en-US" sz="1000" spc="90" dirty="0">
                <a:solidFill>
                  <a:schemeClr val="bg1"/>
                </a:solidFill>
                <a:latin typeface="Modern Sans" pitchFamily="50" charset="0"/>
                <a:ea typeface="Roboto Th" pitchFamily="2" charset="0"/>
              </a:rPr>
              <a:t>. </a:t>
            </a:r>
            <a:r>
              <a:rPr lang="en-US" sz="1000" spc="90" dirty="0" err="1">
                <a:solidFill>
                  <a:schemeClr val="bg1"/>
                </a:solidFill>
                <a:latin typeface="Modern Sans" pitchFamily="50" charset="0"/>
                <a:ea typeface="Roboto Th" pitchFamily="2" charset="0"/>
              </a:rPr>
              <a:t>Vivamus</a:t>
            </a:r>
            <a:r>
              <a:rPr lang="en-US" sz="1000" spc="90" dirty="0">
                <a:solidFill>
                  <a:schemeClr val="bg1"/>
                </a:solidFill>
                <a:latin typeface="Modern Sans" pitchFamily="50" charset="0"/>
                <a:ea typeface="Roboto Th" pitchFamily="2" charset="0"/>
              </a:rPr>
              <a:t> </a:t>
            </a:r>
            <a:r>
              <a:rPr lang="en-US" sz="1000" spc="90" dirty="0" err="1">
                <a:solidFill>
                  <a:schemeClr val="bg1"/>
                </a:solidFill>
                <a:latin typeface="Modern Sans" pitchFamily="50" charset="0"/>
                <a:ea typeface="Roboto Th" pitchFamily="2" charset="0"/>
              </a:rPr>
              <a:t>laoreet</a:t>
            </a:r>
            <a:r>
              <a:rPr lang="en-US" sz="1000" spc="90" dirty="0">
                <a:solidFill>
                  <a:schemeClr val="bg1"/>
                </a:solidFill>
                <a:latin typeface="Modern Sans" pitchFamily="50" charset="0"/>
                <a:ea typeface="Roboto Th" pitchFamily="2" charset="0"/>
              </a:rPr>
              <a:t> tempus </a:t>
            </a:r>
            <a:r>
              <a:rPr lang="en-US" sz="1000" spc="90" dirty="0" err="1">
                <a:solidFill>
                  <a:schemeClr val="bg1"/>
                </a:solidFill>
                <a:latin typeface="Modern Sans" pitchFamily="50" charset="0"/>
                <a:ea typeface="Roboto Th" pitchFamily="2" charset="0"/>
              </a:rPr>
              <a:t>lacus</a:t>
            </a:r>
            <a:r>
              <a:rPr lang="en-US" sz="1000" spc="90" dirty="0">
                <a:solidFill>
                  <a:schemeClr val="bg1"/>
                </a:solidFill>
                <a:latin typeface="Modern Sans" pitchFamily="50" charset="0"/>
                <a:ea typeface="Roboto Th" pitchFamily="2" charset="0"/>
              </a:rPr>
              <a:t>, in </a:t>
            </a:r>
            <a:r>
              <a:rPr lang="en-US" sz="1000" spc="90" dirty="0" err="1">
                <a:solidFill>
                  <a:schemeClr val="bg1"/>
                </a:solidFill>
                <a:latin typeface="Modern Sans" pitchFamily="50" charset="0"/>
                <a:ea typeface="Roboto Th" pitchFamily="2" charset="0"/>
              </a:rPr>
              <a:t>ultricies</a:t>
            </a:r>
            <a:r>
              <a:rPr lang="en-US" sz="1000" spc="90" dirty="0">
                <a:solidFill>
                  <a:schemeClr val="bg1"/>
                </a:solidFill>
                <a:latin typeface="Modern Sans" pitchFamily="50" charset="0"/>
                <a:ea typeface="Roboto Th" pitchFamily="2" charset="0"/>
              </a:rPr>
              <a:t> dui </a:t>
            </a:r>
            <a:r>
              <a:rPr lang="en-US" sz="1000" spc="90" dirty="0" err="1">
                <a:solidFill>
                  <a:schemeClr val="bg1"/>
                </a:solidFill>
                <a:latin typeface="Modern Sans" pitchFamily="50" charset="0"/>
                <a:ea typeface="Roboto Th" pitchFamily="2" charset="0"/>
              </a:rPr>
              <a:t>vehicula</a:t>
            </a:r>
            <a:r>
              <a:rPr lang="en-US" sz="1000" spc="90" dirty="0">
                <a:solidFill>
                  <a:schemeClr val="bg1"/>
                </a:solidFill>
                <a:latin typeface="Modern Sans" pitchFamily="50" charset="0"/>
                <a:ea typeface="Roboto Th" pitchFamily="2" charset="0"/>
              </a:rPr>
              <a:t> in.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C5F8D96-F12F-426D-A1D0-84DE3A08B991}"/>
              </a:ext>
            </a:extLst>
          </p:cNvPr>
          <p:cNvCxnSpPr/>
          <p:nvPr/>
        </p:nvCxnSpPr>
        <p:spPr>
          <a:xfrm>
            <a:off x="528320" y="1076960"/>
            <a:ext cx="0" cy="4704080"/>
          </a:xfrm>
          <a:prstGeom prst="line">
            <a:avLst/>
          </a:prstGeom>
          <a:ln w="38100"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3285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844E053B-D98B-4A8E-A5DB-A69843A62A1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E2B50A-A32B-4889-AC7C-9D5830C19B9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9A34F044-8E4A-4D2E-9595-C7B73D92FE8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707885-AD0C-44C6-9BEE-DA60DD4E1258}"/>
              </a:ext>
            </a:extLst>
          </p:cNvPr>
          <p:cNvSpPr txBox="1"/>
          <p:nvPr/>
        </p:nvSpPr>
        <p:spPr>
          <a:xfrm>
            <a:off x="3502375" y="617346"/>
            <a:ext cx="51872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spc="600" dirty="0">
                <a:solidFill>
                  <a:schemeClr val="bg2">
                    <a:lumMod val="10000"/>
                  </a:schemeClr>
                </a:solidFill>
                <a:latin typeface="Tourmaline" pitchFamily="2" charset="0"/>
              </a:rPr>
              <a:t>PROJECT </a:t>
            </a:r>
            <a:r>
              <a:rPr lang="en-US" sz="3600" spc="600" dirty="0">
                <a:solidFill>
                  <a:srgbClr val="FF6600"/>
                </a:solidFill>
                <a:latin typeface="Tourmaline" pitchFamily="2" charset="0"/>
              </a:rPr>
              <a:t>picture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D8FB2E-EE59-4F93-A418-1A766AF6B48F}"/>
              </a:ext>
            </a:extLst>
          </p:cNvPr>
          <p:cNvSpPr txBox="1"/>
          <p:nvPr/>
        </p:nvSpPr>
        <p:spPr>
          <a:xfrm>
            <a:off x="3811927" y="1370249"/>
            <a:ext cx="4568144" cy="52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000" spc="90" dirty="0">
                <a:latin typeface="Modern Sans" pitchFamily="50" charset="0"/>
                <a:ea typeface="Roboto Th" pitchFamily="2" charset="0"/>
              </a:rPr>
              <a:t>Lorem ipsum dolor sit </a:t>
            </a:r>
            <a:r>
              <a:rPr lang="en-US" sz="1000" spc="90" dirty="0" err="1">
                <a:latin typeface="Modern Sans" pitchFamily="50" charset="0"/>
                <a:ea typeface="Roboto Th" pitchFamily="2" charset="0"/>
              </a:rPr>
              <a:t>amet</a:t>
            </a:r>
            <a:r>
              <a:rPr lang="en-US" sz="1000" spc="90" dirty="0">
                <a:latin typeface="Modern Sans" pitchFamily="50" charset="0"/>
                <a:ea typeface="Roboto Th" pitchFamily="2" charset="0"/>
              </a:rPr>
              <a:t>, </a:t>
            </a:r>
            <a:r>
              <a:rPr lang="en-US" sz="1000" spc="90" dirty="0" err="1">
                <a:latin typeface="Modern Sans" pitchFamily="50" charset="0"/>
                <a:ea typeface="Roboto Th" pitchFamily="2" charset="0"/>
              </a:rPr>
              <a:t>consectetur</a:t>
            </a:r>
            <a:r>
              <a:rPr lang="en-US" sz="1000" spc="90" dirty="0">
                <a:latin typeface="Modern Sans" pitchFamily="50" charset="0"/>
                <a:ea typeface="Roboto Th" pitchFamily="2" charset="0"/>
              </a:rPr>
              <a:t> </a:t>
            </a:r>
            <a:r>
              <a:rPr lang="en-US" sz="1000" spc="90" dirty="0" err="1">
                <a:latin typeface="Modern Sans" pitchFamily="50" charset="0"/>
                <a:ea typeface="Roboto Th" pitchFamily="2" charset="0"/>
              </a:rPr>
              <a:t>adipiscing</a:t>
            </a:r>
            <a:r>
              <a:rPr lang="en-US" sz="1000" spc="90" dirty="0">
                <a:latin typeface="Modern Sans" pitchFamily="50" charset="0"/>
                <a:ea typeface="Roboto Th" pitchFamily="2" charset="0"/>
              </a:rPr>
              <a:t> </a:t>
            </a:r>
            <a:r>
              <a:rPr lang="en-US" sz="1000" spc="90" dirty="0" err="1">
                <a:latin typeface="Modern Sans" pitchFamily="50" charset="0"/>
                <a:ea typeface="Roboto Th" pitchFamily="2" charset="0"/>
              </a:rPr>
              <a:t>elit</a:t>
            </a:r>
            <a:r>
              <a:rPr lang="en-US" sz="1000" spc="90" dirty="0">
                <a:latin typeface="Modern Sans" pitchFamily="50" charset="0"/>
                <a:ea typeface="Roboto Th" pitchFamily="2" charset="0"/>
              </a:rPr>
              <a:t>. </a:t>
            </a:r>
            <a:r>
              <a:rPr lang="en-US" sz="1000" spc="90" dirty="0" err="1">
                <a:latin typeface="Modern Sans" pitchFamily="50" charset="0"/>
                <a:ea typeface="Roboto Th" pitchFamily="2" charset="0"/>
              </a:rPr>
              <a:t>Etiam</a:t>
            </a:r>
            <a:r>
              <a:rPr lang="en-US" sz="1000" spc="90" dirty="0">
                <a:latin typeface="Modern Sans" pitchFamily="50" charset="0"/>
                <a:ea typeface="Roboto Th" pitchFamily="2" charset="0"/>
              </a:rPr>
              <a:t> </a:t>
            </a:r>
            <a:r>
              <a:rPr lang="en-US" sz="1000" spc="90" dirty="0" err="1">
                <a:latin typeface="Modern Sans" pitchFamily="50" charset="0"/>
                <a:ea typeface="Roboto Th" pitchFamily="2" charset="0"/>
              </a:rPr>
              <a:t>eget</a:t>
            </a:r>
            <a:r>
              <a:rPr lang="en-US" sz="1000" spc="90" dirty="0">
                <a:latin typeface="Modern Sans" pitchFamily="50" charset="0"/>
                <a:ea typeface="Roboto Th" pitchFamily="2" charset="0"/>
              </a:rPr>
              <a:t> </a:t>
            </a:r>
            <a:r>
              <a:rPr lang="en-US" sz="1000" spc="90" dirty="0" err="1">
                <a:latin typeface="Modern Sans" pitchFamily="50" charset="0"/>
                <a:ea typeface="Roboto Th" pitchFamily="2" charset="0"/>
              </a:rPr>
              <a:t>quam</a:t>
            </a:r>
            <a:r>
              <a:rPr lang="en-US" sz="1000" spc="90" dirty="0">
                <a:latin typeface="Modern Sans" pitchFamily="50" charset="0"/>
                <a:ea typeface="Roboto Th" pitchFamily="2" charset="0"/>
              </a:rPr>
              <a:t> </a:t>
            </a:r>
            <a:r>
              <a:rPr lang="en-US" sz="1000" spc="90" dirty="0" err="1">
                <a:latin typeface="Modern Sans" pitchFamily="50" charset="0"/>
                <a:ea typeface="Roboto Th" pitchFamily="2" charset="0"/>
              </a:rPr>
              <a:t>lacus</a:t>
            </a:r>
            <a:r>
              <a:rPr lang="en-US" sz="1000" spc="90" dirty="0">
                <a:latin typeface="Modern Sans" pitchFamily="50" charset="0"/>
                <a:ea typeface="Roboto Th" pitchFamily="2" charset="0"/>
              </a:rPr>
              <a:t>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2CA2F5-EF51-447A-BF8B-2D7E3546E5E8}"/>
              </a:ext>
            </a:extLst>
          </p:cNvPr>
          <p:cNvSpPr txBox="1"/>
          <p:nvPr/>
        </p:nvSpPr>
        <p:spPr>
          <a:xfrm>
            <a:off x="1883757" y="3665562"/>
            <a:ext cx="2759364" cy="14509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000" spc="90" dirty="0">
                <a:latin typeface="Modern Sans" pitchFamily="50" charset="0"/>
                <a:ea typeface="Roboto Th" pitchFamily="2" charset="0"/>
              </a:rPr>
              <a:t>Lorem ipsum dolor sit </a:t>
            </a:r>
            <a:r>
              <a:rPr lang="en-US" sz="1000" spc="90" dirty="0" err="1">
                <a:latin typeface="Modern Sans" pitchFamily="50" charset="0"/>
                <a:ea typeface="Roboto Th" pitchFamily="2" charset="0"/>
              </a:rPr>
              <a:t>amet</a:t>
            </a:r>
            <a:r>
              <a:rPr lang="en-US" sz="1000" spc="90" dirty="0">
                <a:latin typeface="Modern Sans" pitchFamily="50" charset="0"/>
                <a:ea typeface="Roboto Th" pitchFamily="2" charset="0"/>
              </a:rPr>
              <a:t>, </a:t>
            </a:r>
            <a:r>
              <a:rPr lang="en-US" sz="1000" spc="90" dirty="0" err="1">
                <a:latin typeface="Modern Sans" pitchFamily="50" charset="0"/>
                <a:ea typeface="Roboto Th" pitchFamily="2" charset="0"/>
              </a:rPr>
              <a:t>consectetur</a:t>
            </a:r>
            <a:r>
              <a:rPr lang="en-US" sz="1000" spc="90" dirty="0">
                <a:latin typeface="Modern Sans" pitchFamily="50" charset="0"/>
                <a:ea typeface="Roboto Th" pitchFamily="2" charset="0"/>
              </a:rPr>
              <a:t> </a:t>
            </a:r>
            <a:r>
              <a:rPr lang="en-US" sz="1000" spc="90" dirty="0" err="1">
                <a:latin typeface="Modern Sans" pitchFamily="50" charset="0"/>
                <a:ea typeface="Roboto Th" pitchFamily="2" charset="0"/>
              </a:rPr>
              <a:t>adipiscing</a:t>
            </a:r>
            <a:r>
              <a:rPr lang="en-US" sz="1000" spc="90" dirty="0">
                <a:latin typeface="Modern Sans" pitchFamily="50" charset="0"/>
                <a:ea typeface="Roboto Th" pitchFamily="2" charset="0"/>
              </a:rPr>
              <a:t> </a:t>
            </a:r>
            <a:r>
              <a:rPr lang="en-US" sz="1000" spc="90" dirty="0" err="1">
                <a:latin typeface="Modern Sans" pitchFamily="50" charset="0"/>
                <a:ea typeface="Roboto Th" pitchFamily="2" charset="0"/>
              </a:rPr>
              <a:t>elit</a:t>
            </a:r>
            <a:r>
              <a:rPr lang="en-US" sz="1000" spc="90" dirty="0">
                <a:latin typeface="Modern Sans" pitchFamily="50" charset="0"/>
                <a:ea typeface="Roboto Th" pitchFamily="2" charset="0"/>
              </a:rPr>
              <a:t>. </a:t>
            </a:r>
            <a:r>
              <a:rPr lang="en-US" sz="1000" spc="90" dirty="0" err="1">
                <a:latin typeface="Modern Sans" pitchFamily="50" charset="0"/>
                <a:ea typeface="Roboto Th" pitchFamily="2" charset="0"/>
              </a:rPr>
              <a:t>Etiam</a:t>
            </a:r>
            <a:r>
              <a:rPr lang="en-US" sz="1000" spc="90" dirty="0">
                <a:latin typeface="Modern Sans" pitchFamily="50" charset="0"/>
                <a:ea typeface="Roboto Th" pitchFamily="2" charset="0"/>
              </a:rPr>
              <a:t> </a:t>
            </a:r>
            <a:r>
              <a:rPr lang="en-US" sz="1000" spc="90" dirty="0" err="1">
                <a:latin typeface="Modern Sans" pitchFamily="50" charset="0"/>
                <a:ea typeface="Roboto Th" pitchFamily="2" charset="0"/>
              </a:rPr>
              <a:t>eget</a:t>
            </a:r>
            <a:r>
              <a:rPr lang="en-US" sz="1000" spc="90" dirty="0">
                <a:latin typeface="Modern Sans" pitchFamily="50" charset="0"/>
                <a:ea typeface="Roboto Th" pitchFamily="2" charset="0"/>
              </a:rPr>
              <a:t> </a:t>
            </a:r>
            <a:r>
              <a:rPr lang="en-US" sz="1000" spc="90" dirty="0" err="1">
                <a:latin typeface="Modern Sans" pitchFamily="50" charset="0"/>
                <a:ea typeface="Roboto Th" pitchFamily="2" charset="0"/>
              </a:rPr>
              <a:t>quam</a:t>
            </a:r>
            <a:r>
              <a:rPr lang="en-US" sz="1000" spc="90" dirty="0">
                <a:latin typeface="Modern Sans" pitchFamily="50" charset="0"/>
                <a:ea typeface="Roboto Th" pitchFamily="2" charset="0"/>
              </a:rPr>
              <a:t> </a:t>
            </a:r>
            <a:r>
              <a:rPr lang="en-US" sz="1000" spc="90" dirty="0" err="1">
                <a:latin typeface="Modern Sans" pitchFamily="50" charset="0"/>
                <a:ea typeface="Roboto Th" pitchFamily="2" charset="0"/>
              </a:rPr>
              <a:t>lacus</a:t>
            </a:r>
            <a:r>
              <a:rPr lang="en-US" sz="1000" spc="90" dirty="0">
                <a:latin typeface="Modern Sans" pitchFamily="50" charset="0"/>
                <a:ea typeface="Roboto Th" pitchFamily="2" charset="0"/>
              </a:rPr>
              <a:t>. </a:t>
            </a:r>
            <a:r>
              <a:rPr lang="en-US" sz="1000" spc="90" dirty="0" err="1">
                <a:latin typeface="Modern Sans" pitchFamily="50" charset="0"/>
                <a:ea typeface="Roboto Th" pitchFamily="2" charset="0"/>
              </a:rPr>
              <a:t>Vivamus</a:t>
            </a:r>
            <a:r>
              <a:rPr lang="en-US" sz="1000" spc="90" dirty="0">
                <a:latin typeface="Modern Sans" pitchFamily="50" charset="0"/>
                <a:ea typeface="Roboto Th" pitchFamily="2" charset="0"/>
              </a:rPr>
              <a:t> </a:t>
            </a:r>
            <a:r>
              <a:rPr lang="en-US" sz="1000" spc="90" dirty="0" err="1">
                <a:latin typeface="Modern Sans" pitchFamily="50" charset="0"/>
                <a:ea typeface="Roboto Th" pitchFamily="2" charset="0"/>
              </a:rPr>
              <a:t>laoreet</a:t>
            </a:r>
            <a:r>
              <a:rPr lang="en-US" sz="1000" spc="90" dirty="0">
                <a:latin typeface="Modern Sans" pitchFamily="50" charset="0"/>
                <a:ea typeface="Roboto Th" pitchFamily="2" charset="0"/>
              </a:rPr>
              <a:t> tempus </a:t>
            </a:r>
            <a:r>
              <a:rPr lang="en-US" sz="1000" spc="90" dirty="0" err="1">
                <a:latin typeface="Modern Sans" pitchFamily="50" charset="0"/>
                <a:ea typeface="Roboto Th" pitchFamily="2" charset="0"/>
              </a:rPr>
              <a:t>lacus</a:t>
            </a:r>
            <a:r>
              <a:rPr lang="en-US" sz="1000" spc="90" dirty="0">
                <a:latin typeface="Modern Sans" pitchFamily="50" charset="0"/>
                <a:ea typeface="Roboto Th" pitchFamily="2" charset="0"/>
              </a:rPr>
              <a:t>, in </a:t>
            </a:r>
            <a:r>
              <a:rPr lang="en-US" sz="1000" spc="90" dirty="0" err="1">
                <a:latin typeface="Modern Sans" pitchFamily="50" charset="0"/>
                <a:ea typeface="Roboto Th" pitchFamily="2" charset="0"/>
              </a:rPr>
              <a:t>ultricies</a:t>
            </a:r>
            <a:r>
              <a:rPr lang="en-US" sz="1000" spc="90" dirty="0">
                <a:latin typeface="Modern Sans" pitchFamily="50" charset="0"/>
                <a:ea typeface="Roboto Th" pitchFamily="2" charset="0"/>
              </a:rPr>
              <a:t> dui </a:t>
            </a:r>
            <a:r>
              <a:rPr lang="en-US" sz="1000" spc="90" dirty="0" err="1">
                <a:latin typeface="Modern Sans" pitchFamily="50" charset="0"/>
                <a:ea typeface="Roboto Th" pitchFamily="2" charset="0"/>
              </a:rPr>
              <a:t>vehicula</a:t>
            </a:r>
            <a:r>
              <a:rPr lang="en-US" sz="1000" spc="90" dirty="0">
                <a:latin typeface="Modern Sans" pitchFamily="50" charset="0"/>
                <a:ea typeface="Roboto Th" pitchFamily="2" charset="0"/>
              </a:rPr>
              <a:t> in.</a:t>
            </a:r>
          </a:p>
          <a:p>
            <a:pPr algn="r">
              <a:lnSpc>
                <a:spcPct val="150000"/>
              </a:lnSpc>
            </a:pPr>
            <a:endParaRPr lang="en-US" sz="1000" spc="90" dirty="0">
              <a:latin typeface="Modern Sans" pitchFamily="50" charset="0"/>
              <a:ea typeface="Roboto Th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C86CB5-2D52-4830-BB18-3A68705182C1}"/>
              </a:ext>
            </a:extLst>
          </p:cNvPr>
          <p:cNvSpPr txBox="1"/>
          <p:nvPr/>
        </p:nvSpPr>
        <p:spPr>
          <a:xfrm>
            <a:off x="1883757" y="3293646"/>
            <a:ext cx="27593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200" b="1" spc="90" dirty="0">
                <a:solidFill>
                  <a:srgbClr val="FF6600"/>
                </a:solidFill>
                <a:latin typeface="Modern Sans" pitchFamily="50" charset="0"/>
                <a:ea typeface="Roboto Th" pitchFamily="2" charset="0"/>
              </a:rPr>
              <a:t>TITLE HERE</a:t>
            </a:r>
            <a:endParaRPr lang="en-US" sz="1200" spc="90" dirty="0">
              <a:solidFill>
                <a:srgbClr val="FF6600"/>
              </a:solidFill>
              <a:latin typeface="Modern Sans" pitchFamily="50" charset="0"/>
              <a:ea typeface="Roboto Th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8593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4D3D48F0-52E0-4B71-A6D1-3C8A2FC85E2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D38555-B921-4F69-B5A0-B7B0BA77F51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4DEFCA13-5FE8-41A3-A462-3B349A5E59E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39FC5F10-54B2-4DC4-BE1B-9DA6847F434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D8AFE8-7555-41A5-9DF3-EEC542960E5E}"/>
              </a:ext>
            </a:extLst>
          </p:cNvPr>
          <p:cNvSpPr txBox="1"/>
          <p:nvPr/>
        </p:nvSpPr>
        <p:spPr>
          <a:xfrm>
            <a:off x="1860074" y="4087467"/>
            <a:ext cx="2759364" cy="12200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000" spc="90" dirty="0">
                <a:latin typeface="Modern Sans" pitchFamily="50" charset="0"/>
                <a:ea typeface="Roboto Th" pitchFamily="2" charset="0"/>
              </a:rPr>
              <a:t>Lorem ipsum dolor sit </a:t>
            </a:r>
            <a:r>
              <a:rPr lang="en-US" sz="1000" spc="90" dirty="0" err="1">
                <a:latin typeface="Modern Sans" pitchFamily="50" charset="0"/>
                <a:ea typeface="Roboto Th" pitchFamily="2" charset="0"/>
              </a:rPr>
              <a:t>amet</a:t>
            </a:r>
            <a:r>
              <a:rPr lang="en-US" sz="1000" spc="90" dirty="0">
                <a:latin typeface="Modern Sans" pitchFamily="50" charset="0"/>
                <a:ea typeface="Roboto Th" pitchFamily="2" charset="0"/>
              </a:rPr>
              <a:t>, </a:t>
            </a:r>
            <a:r>
              <a:rPr lang="en-US" sz="1000" spc="90" dirty="0" err="1">
                <a:latin typeface="Modern Sans" pitchFamily="50" charset="0"/>
                <a:ea typeface="Roboto Th" pitchFamily="2" charset="0"/>
              </a:rPr>
              <a:t>consectetur</a:t>
            </a:r>
            <a:r>
              <a:rPr lang="en-US" sz="1000" spc="90" dirty="0">
                <a:latin typeface="Modern Sans" pitchFamily="50" charset="0"/>
                <a:ea typeface="Roboto Th" pitchFamily="2" charset="0"/>
              </a:rPr>
              <a:t> </a:t>
            </a:r>
            <a:r>
              <a:rPr lang="en-US" sz="1000" spc="90" dirty="0" err="1">
                <a:latin typeface="Modern Sans" pitchFamily="50" charset="0"/>
                <a:ea typeface="Roboto Th" pitchFamily="2" charset="0"/>
              </a:rPr>
              <a:t>adipiscing</a:t>
            </a:r>
            <a:r>
              <a:rPr lang="en-US" sz="1000" spc="90" dirty="0">
                <a:latin typeface="Modern Sans" pitchFamily="50" charset="0"/>
                <a:ea typeface="Roboto Th" pitchFamily="2" charset="0"/>
              </a:rPr>
              <a:t> </a:t>
            </a:r>
            <a:r>
              <a:rPr lang="en-US" sz="1000" spc="90" dirty="0" err="1">
                <a:latin typeface="Modern Sans" pitchFamily="50" charset="0"/>
                <a:ea typeface="Roboto Th" pitchFamily="2" charset="0"/>
              </a:rPr>
              <a:t>elit</a:t>
            </a:r>
            <a:r>
              <a:rPr lang="en-US" sz="1000" spc="90" dirty="0">
                <a:latin typeface="Modern Sans" pitchFamily="50" charset="0"/>
                <a:ea typeface="Roboto Th" pitchFamily="2" charset="0"/>
              </a:rPr>
              <a:t>. </a:t>
            </a:r>
            <a:r>
              <a:rPr lang="en-US" sz="1000" spc="90" dirty="0" err="1">
                <a:latin typeface="Modern Sans" pitchFamily="50" charset="0"/>
                <a:ea typeface="Roboto Th" pitchFamily="2" charset="0"/>
              </a:rPr>
              <a:t>Etiam</a:t>
            </a:r>
            <a:r>
              <a:rPr lang="en-US" sz="1000" spc="90" dirty="0">
                <a:latin typeface="Modern Sans" pitchFamily="50" charset="0"/>
                <a:ea typeface="Roboto Th" pitchFamily="2" charset="0"/>
              </a:rPr>
              <a:t> </a:t>
            </a:r>
            <a:r>
              <a:rPr lang="en-US" sz="1000" spc="90" dirty="0" err="1">
                <a:latin typeface="Modern Sans" pitchFamily="50" charset="0"/>
                <a:ea typeface="Roboto Th" pitchFamily="2" charset="0"/>
              </a:rPr>
              <a:t>eget</a:t>
            </a:r>
            <a:r>
              <a:rPr lang="en-US" sz="1000" spc="90" dirty="0">
                <a:latin typeface="Modern Sans" pitchFamily="50" charset="0"/>
                <a:ea typeface="Roboto Th" pitchFamily="2" charset="0"/>
              </a:rPr>
              <a:t> </a:t>
            </a:r>
            <a:r>
              <a:rPr lang="en-US" sz="1000" spc="90" dirty="0" err="1">
                <a:latin typeface="Modern Sans" pitchFamily="50" charset="0"/>
                <a:ea typeface="Roboto Th" pitchFamily="2" charset="0"/>
              </a:rPr>
              <a:t>quam</a:t>
            </a:r>
            <a:r>
              <a:rPr lang="en-US" sz="1000" spc="90" dirty="0">
                <a:latin typeface="Modern Sans" pitchFamily="50" charset="0"/>
                <a:ea typeface="Roboto Th" pitchFamily="2" charset="0"/>
              </a:rPr>
              <a:t> </a:t>
            </a:r>
            <a:r>
              <a:rPr lang="en-US" sz="1000" spc="90" dirty="0" err="1">
                <a:latin typeface="Modern Sans" pitchFamily="50" charset="0"/>
                <a:ea typeface="Roboto Th" pitchFamily="2" charset="0"/>
              </a:rPr>
              <a:t>lacus</a:t>
            </a:r>
            <a:r>
              <a:rPr lang="en-US" sz="1000" spc="90" dirty="0">
                <a:latin typeface="Modern Sans" pitchFamily="50" charset="0"/>
                <a:ea typeface="Roboto Th" pitchFamily="2" charset="0"/>
              </a:rPr>
              <a:t>. </a:t>
            </a:r>
            <a:r>
              <a:rPr lang="en-US" sz="1000" spc="90" dirty="0" err="1">
                <a:latin typeface="Modern Sans" pitchFamily="50" charset="0"/>
                <a:ea typeface="Roboto Th" pitchFamily="2" charset="0"/>
              </a:rPr>
              <a:t>Vivamus</a:t>
            </a:r>
            <a:r>
              <a:rPr lang="en-US" sz="1000" spc="90" dirty="0">
                <a:latin typeface="Modern Sans" pitchFamily="50" charset="0"/>
                <a:ea typeface="Roboto Th" pitchFamily="2" charset="0"/>
              </a:rPr>
              <a:t> </a:t>
            </a:r>
            <a:r>
              <a:rPr lang="en-US" sz="1000" spc="90" dirty="0" err="1">
                <a:latin typeface="Modern Sans" pitchFamily="50" charset="0"/>
                <a:ea typeface="Roboto Th" pitchFamily="2" charset="0"/>
              </a:rPr>
              <a:t>laoreet</a:t>
            </a:r>
            <a:r>
              <a:rPr lang="en-US" sz="1000" spc="90" dirty="0">
                <a:latin typeface="Modern Sans" pitchFamily="50" charset="0"/>
                <a:ea typeface="Roboto Th" pitchFamily="2" charset="0"/>
              </a:rPr>
              <a:t> tempus </a:t>
            </a:r>
            <a:r>
              <a:rPr lang="en-US" sz="1000" spc="90" dirty="0" err="1">
                <a:latin typeface="Modern Sans" pitchFamily="50" charset="0"/>
                <a:ea typeface="Roboto Th" pitchFamily="2" charset="0"/>
              </a:rPr>
              <a:t>lacus</a:t>
            </a:r>
            <a:r>
              <a:rPr lang="en-US" sz="1000" spc="90" dirty="0">
                <a:latin typeface="Modern Sans" pitchFamily="50" charset="0"/>
                <a:ea typeface="Roboto Th" pitchFamily="2" charset="0"/>
              </a:rPr>
              <a:t>, in </a:t>
            </a:r>
            <a:r>
              <a:rPr lang="en-US" sz="1000" spc="90" dirty="0" err="1">
                <a:latin typeface="Modern Sans" pitchFamily="50" charset="0"/>
                <a:ea typeface="Roboto Th" pitchFamily="2" charset="0"/>
              </a:rPr>
              <a:t>ultricies</a:t>
            </a:r>
            <a:r>
              <a:rPr lang="en-US" sz="1000" spc="90" dirty="0">
                <a:latin typeface="Modern Sans" pitchFamily="50" charset="0"/>
                <a:ea typeface="Roboto Th" pitchFamily="2" charset="0"/>
              </a:rPr>
              <a:t> dui </a:t>
            </a:r>
            <a:r>
              <a:rPr lang="en-US" sz="1000" spc="90" dirty="0" err="1">
                <a:latin typeface="Modern Sans" pitchFamily="50" charset="0"/>
                <a:ea typeface="Roboto Th" pitchFamily="2" charset="0"/>
              </a:rPr>
              <a:t>vehicula</a:t>
            </a:r>
            <a:r>
              <a:rPr lang="en-US" sz="1000" spc="90" dirty="0">
                <a:latin typeface="Modern Sans" pitchFamily="50" charset="0"/>
                <a:ea typeface="Roboto Th" pitchFamily="2" charset="0"/>
              </a:rPr>
              <a:t> in.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490BAD-027B-476D-8A20-9CED5BA030AD}"/>
              </a:ext>
            </a:extLst>
          </p:cNvPr>
          <p:cNvSpPr txBox="1"/>
          <p:nvPr/>
        </p:nvSpPr>
        <p:spPr>
          <a:xfrm>
            <a:off x="1860074" y="3715551"/>
            <a:ext cx="27593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200" b="1" spc="90" dirty="0">
                <a:solidFill>
                  <a:srgbClr val="FF6600"/>
                </a:solidFill>
                <a:latin typeface="Modern Sans" pitchFamily="50" charset="0"/>
                <a:ea typeface="Roboto Th" pitchFamily="2" charset="0"/>
              </a:rPr>
              <a:t>TITLE HERE</a:t>
            </a:r>
            <a:endParaRPr lang="en-US" sz="1200" spc="90" dirty="0">
              <a:solidFill>
                <a:srgbClr val="FF6600"/>
              </a:solidFill>
              <a:latin typeface="Modern Sans" pitchFamily="50" charset="0"/>
              <a:ea typeface="Roboto Th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1ACF8-FE73-4157-933B-C34252D0F4D2}"/>
              </a:ext>
            </a:extLst>
          </p:cNvPr>
          <p:cNvSpPr txBox="1"/>
          <p:nvPr/>
        </p:nvSpPr>
        <p:spPr>
          <a:xfrm>
            <a:off x="2022125" y="1550455"/>
            <a:ext cx="259731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600" spc="600" dirty="0">
                <a:solidFill>
                  <a:schemeClr val="bg2">
                    <a:lumMod val="10000"/>
                  </a:schemeClr>
                </a:solidFill>
                <a:latin typeface="Tourmaline" pitchFamily="2" charset="0"/>
              </a:rPr>
              <a:t>PROJECT</a:t>
            </a:r>
          </a:p>
          <a:p>
            <a:pPr algn="r"/>
            <a:r>
              <a:rPr lang="en-US" sz="3600" spc="600" dirty="0">
                <a:solidFill>
                  <a:srgbClr val="FF6600"/>
                </a:solidFill>
                <a:latin typeface="Tourmaline" pitchFamily="2" charset="0"/>
              </a:rPr>
              <a:t>LIST</a:t>
            </a:r>
          </a:p>
        </p:txBody>
      </p:sp>
    </p:spTree>
    <p:extLst>
      <p:ext uri="{BB962C8B-B14F-4D97-AF65-F5344CB8AC3E}">
        <p14:creationId xmlns:p14="http://schemas.microsoft.com/office/powerpoint/2010/main" val="547172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B5F69B9B-7315-48E3-B976-9237C6FA8A7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B25682B-7DB0-4A23-9A19-27828A216939}"/>
              </a:ext>
            </a:extLst>
          </p:cNvPr>
          <p:cNvSpPr/>
          <p:nvPr/>
        </p:nvSpPr>
        <p:spPr>
          <a:xfrm>
            <a:off x="6572140" y="0"/>
            <a:ext cx="4373881" cy="6858000"/>
          </a:xfrm>
          <a:prstGeom prst="rect">
            <a:avLst/>
          </a:prstGeom>
          <a:solidFill>
            <a:schemeClr val="bg2">
              <a:lumMod val="1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633DB9-649B-4D3B-B3DC-1032C09F3118}"/>
              </a:ext>
            </a:extLst>
          </p:cNvPr>
          <p:cNvSpPr txBox="1"/>
          <p:nvPr/>
        </p:nvSpPr>
        <p:spPr>
          <a:xfrm>
            <a:off x="7706040" y="959057"/>
            <a:ext cx="2106080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900" spc="600" dirty="0">
                <a:solidFill>
                  <a:schemeClr val="bg1"/>
                </a:solidFill>
                <a:latin typeface="Tourmaline" pitchFamily="2" charset="0"/>
              </a:rPr>
              <a:t>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513CFA-119F-4D44-9B0E-63718321AC5D}"/>
              </a:ext>
            </a:extLst>
          </p:cNvPr>
          <p:cNvSpPr txBox="1"/>
          <p:nvPr/>
        </p:nvSpPr>
        <p:spPr>
          <a:xfrm>
            <a:off x="7379398" y="5101284"/>
            <a:ext cx="2759364" cy="759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000" b="1" spc="90" dirty="0">
                <a:solidFill>
                  <a:schemeClr val="bg1"/>
                </a:solidFill>
                <a:latin typeface="Modern Sans" pitchFamily="50" charset="0"/>
                <a:ea typeface="Roboto Th" pitchFamily="2" charset="0"/>
              </a:rPr>
              <a:t>Lorem ipsum </a:t>
            </a:r>
            <a:r>
              <a:rPr lang="en-US" sz="1000" spc="90" dirty="0">
                <a:solidFill>
                  <a:schemeClr val="bg1"/>
                </a:solidFill>
                <a:latin typeface="Modern Sans" pitchFamily="50" charset="0"/>
                <a:ea typeface="Roboto Th" pitchFamily="2" charset="0"/>
              </a:rPr>
              <a:t>dolor sit </a:t>
            </a:r>
            <a:r>
              <a:rPr lang="en-US" sz="1000" spc="90" dirty="0" err="1">
                <a:solidFill>
                  <a:schemeClr val="bg1"/>
                </a:solidFill>
                <a:latin typeface="Modern Sans" pitchFamily="50" charset="0"/>
                <a:ea typeface="Roboto Th" pitchFamily="2" charset="0"/>
              </a:rPr>
              <a:t>amet</a:t>
            </a:r>
            <a:r>
              <a:rPr lang="en-US" sz="1000" spc="90" dirty="0">
                <a:solidFill>
                  <a:schemeClr val="bg1"/>
                </a:solidFill>
                <a:latin typeface="Modern Sans" pitchFamily="50" charset="0"/>
                <a:ea typeface="Roboto Th" pitchFamily="2" charset="0"/>
              </a:rPr>
              <a:t>, </a:t>
            </a:r>
            <a:r>
              <a:rPr lang="en-US" sz="1000" spc="90" dirty="0" err="1">
                <a:solidFill>
                  <a:schemeClr val="bg1"/>
                </a:solidFill>
                <a:latin typeface="Modern Sans" pitchFamily="50" charset="0"/>
                <a:ea typeface="Roboto Th" pitchFamily="2" charset="0"/>
              </a:rPr>
              <a:t>consectetur</a:t>
            </a:r>
            <a:r>
              <a:rPr lang="en-US" sz="1000" spc="90" dirty="0">
                <a:solidFill>
                  <a:schemeClr val="bg1"/>
                </a:solidFill>
                <a:latin typeface="Modern Sans" pitchFamily="50" charset="0"/>
                <a:ea typeface="Roboto Th" pitchFamily="2" charset="0"/>
              </a:rPr>
              <a:t> </a:t>
            </a:r>
            <a:r>
              <a:rPr lang="en-US" sz="1000" spc="90" dirty="0" err="1">
                <a:solidFill>
                  <a:schemeClr val="bg1"/>
                </a:solidFill>
                <a:latin typeface="Modern Sans" pitchFamily="50" charset="0"/>
                <a:ea typeface="Roboto Th" pitchFamily="2" charset="0"/>
              </a:rPr>
              <a:t>adipiscing</a:t>
            </a:r>
            <a:r>
              <a:rPr lang="en-US" sz="1000" spc="90" dirty="0">
                <a:solidFill>
                  <a:schemeClr val="bg1"/>
                </a:solidFill>
                <a:latin typeface="Modern Sans" pitchFamily="50" charset="0"/>
                <a:ea typeface="Roboto Th" pitchFamily="2" charset="0"/>
              </a:rPr>
              <a:t> </a:t>
            </a:r>
            <a:r>
              <a:rPr lang="en-US" sz="1000" spc="90" dirty="0" err="1">
                <a:solidFill>
                  <a:schemeClr val="bg1"/>
                </a:solidFill>
                <a:latin typeface="Modern Sans" pitchFamily="50" charset="0"/>
                <a:ea typeface="Roboto Th" pitchFamily="2" charset="0"/>
              </a:rPr>
              <a:t>elit</a:t>
            </a:r>
            <a:r>
              <a:rPr lang="en-US" sz="1000" spc="90" dirty="0">
                <a:solidFill>
                  <a:schemeClr val="bg1"/>
                </a:solidFill>
                <a:latin typeface="Modern Sans" pitchFamily="50" charset="0"/>
                <a:ea typeface="Roboto Th" pitchFamily="2" charset="0"/>
              </a:rPr>
              <a:t>. </a:t>
            </a:r>
            <a:r>
              <a:rPr lang="en-US" sz="1000" spc="90" dirty="0" err="1">
                <a:solidFill>
                  <a:schemeClr val="bg1"/>
                </a:solidFill>
                <a:latin typeface="Modern Sans" pitchFamily="50" charset="0"/>
                <a:ea typeface="Roboto Th" pitchFamily="2" charset="0"/>
              </a:rPr>
              <a:t>Etiam</a:t>
            </a:r>
            <a:r>
              <a:rPr lang="en-US" sz="1000" spc="90" dirty="0">
                <a:solidFill>
                  <a:schemeClr val="bg1"/>
                </a:solidFill>
                <a:latin typeface="Modern Sans" pitchFamily="50" charset="0"/>
                <a:ea typeface="Roboto Th" pitchFamily="2" charset="0"/>
              </a:rPr>
              <a:t> </a:t>
            </a:r>
            <a:r>
              <a:rPr lang="en-US" sz="1000" spc="90" dirty="0" err="1">
                <a:solidFill>
                  <a:schemeClr val="bg1"/>
                </a:solidFill>
                <a:latin typeface="Modern Sans" pitchFamily="50" charset="0"/>
                <a:ea typeface="Roboto Th" pitchFamily="2" charset="0"/>
              </a:rPr>
              <a:t>eget</a:t>
            </a:r>
            <a:r>
              <a:rPr lang="en-US" sz="1000" spc="90" dirty="0">
                <a:solidFill>
                  <a:schemeClr val="bg1"/>
                </a:solidFill>
                <a:latin typeface="Modern Sans" pitchFamily="50" charset="0"/>
                <a:ea typeface="Roboto Th" pitchFamily="2" charset="0"/>
              </a:rPr>
              <a:t> </a:t>
            </a:r>
            <a:r>
              <a:rPr lang="en-US" sz="1000" spc="90" dirty="0" err="1">
                <a:solidFill>
                  <a:schemeClr val="bg1"/>
                </a:solidFill>
                <a:latin typeface="Modern Sans" pitchFamily="50" charset="0"/>
                <a:ea typeface="Roboto Th" pitchFamily="2" charset="0"/>
              </a:rPr>
              <a:t>quam</a:t>
            </a:r>
            <a:r>
              <a:rPr lang="en-US" sz="1000" spc="90" dirty="0">
                <a:solidFill>
                  <a:schemeClr val="bg1"/>
                </a:solidFill>
                <a:latin typeface="Modern Sans" pitchFamily="50" charset="0"/>
                <a:ea typeface="Roboto Th" pitchFamily="2" charset="0"/>
              </a:rPr>
              <a:t> </a:t>
            </a:r>
            <a:r>
              <a:rPr lang="en-US" sz="1000" spc="90" dirty="0" err="1">
                <a:solidFill>
                  <a:schemeClr val="bg1"/>
                </a:solidFill>
                <a:latin typeface="Modern Sans" pitchFamily="50" charset="0"/>
                <a:ea typeface="Roboto Th" pitchFamily="2" charset="0"/>
              </a:rPr>
              <a:t>lacus</a:t>
            </a:r>
            <a:r>
              <a:rPr lang="en-US" sz="1000" spc="90" dirty="0">
                <a:solidFill>
                  <a:schemeClr val="bg1"/>
                </a:solidFill>
                <a:latin typeface="Modern Sans" pitchFamily="50" charset="0"/>
                <a:ea typeface="Roboto Th" pitchFamily="2" charset="0"/>
              </a:rPr>
              <a:t>.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92F4535-8F0D-49EE-A735-31BC14362564}"/>
              </a:ext>
            </a:extLst>
          </p:cNvPr>
          <p:cNvSpPr/>
          <p:nvPr/>
        </p:nvSpPr>
        <p:spPr>
          <a:xfrm>
            <a:off x="10946021" y="0"/>
            <a:ext cx="73250" cy="6858000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032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5" grpId="0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C6FB971-5E28-43F6-B445-F906C57293B6}"/>
              </a:ext>
            </a:extLst>
          </p:cNvPr>
          <p:cNvSpPr/>
          <p:nvPr/>
        </p:nvSpPr>
        <p:spPr>
          <a:xfrm>
            <a:off x="1" y="0"/>
            <a:ext cx="4373881" cy="6858000"/>
          </a:xfrm>
          <a:prstGeom prst="rect">
            <a:avLst/>
          </a:prstGeom>
          <a:solidFill>
            <a:schemeClr val="bg2">
              <a:lumMod val="1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AE2A6D4D-57BD-4326-B8E9-C8DDCC7C6CD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pic>
        <p:nvPicPr>
          <p:cNvPr id="15" name="Picture Placeholder 14">
            <a:extLst>
              <a:ext uri="{FF2B5EF4-FFF2-40B4-BE49-F238E27FC236}">
                <a16:creationId xmlns:a16="http://schemas.microsoft.com/office/drawing/2014/main" id="{4319A3AB-F594-4A1E-A39A-BAB2784B09DB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F8F652F-E43B-4EBE-B773-A236EBD474C0}"/>
              </a:ext>
            </a:extLst>
          </p:cNvPr>
          <p:cNvSpPr txBox="1"/>
          <p:nvPr/>
        </p:nvSpPr>
        <p:spPr>
          <a:xfrm>
            <a:off x="997238" y="1972976"/>
            <a:ext cx="2379408" cy="12208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000" spc="90" dirty="0">
                <a:solidFill>
                  <a:schemeClr val="bg1"/>
                </a:solidFill>
                <a:latin typeface="Modern Sans" pitchFamily="50" charset="0"/>
                <a:ea typeface="Roboto Th" pitchFamily="2" charset="0"/>
              </a:rPr>
              <a:t>Lorem ipsum dolor sit </a:t>
            </a:r>
            <a:r>
              <a:rPr lang="en-US" sz="1000" spc="90" dirty="0" err="1">
                <a:solidFill>
                  <a:schemeClr val="bg1"/>
                </a:solidFill>
                <a:latin typeface="Modern Sans" pitchFamily="50" charset="0"/>
                <a:ea typeface="Roboto Th" pitchFamily="2" charset="0"/>
              </a:rPr>
              <a:t>amet</a:t>
            </a:r>
            <a:r>
              <a:rPr lang="en-US" sz="1000" spc="90" dirty="0">
                <a:solidFill>
                  <a:schemeClr val="bg1"/>
                </a:solidFill>
                <a:latin typeface="Modern Sans" pitchFamily="50" charset="0"/>
                <a:ea typeface="Roboto Th" pitchFamily="2" charset="0"/>
              </a:rPr>
              <a:t>, </a:t>
            </a:r>
            <a:r>
              <a:rPr lang="en-US" sz="1000" spc="90" dirty="0" err="1">
                <a:solidFill>
                  <a:schemeClr val="bg1"/>
                </a:solidFill>
                <a:latin typeface="Modern Sans" pitchFamily="50" charset="0"/>
                <a:ea typeface="Roboto Th" pitchFamily="2" charset="0"/>
              </a:rPr>
              <a:t>consectetur</a:t>
            </a:r>
            <a:r>
              <a:rPr lang="en-US" sz="1000" spc="90" dirty="0">
                <a:solidFill>
                  <a:schemeClr val="bg1"/>
                </a:solidFill>
                <a:latin typeface="Modern Sans" pitchFamily="50" charset="0"/>
                <a:ea typeface="Roboto Th" pitchFamily="2" charset="0"/>
              </a:rPr>
              <a:t> </a:t>
            </a:r>
            <a:r>
              <a:rPr lang="en-US" sz="1000" spc="90" dirty="0" err="1">
                <a:solidFill>
                  <a:schemeClr val="bg1"/>
                </a:solidFill>
                <a:latin typeface="Modern Sans" pitchFamily="50" charset="0"/>
                <a:ea typeface="Roboto Th" pitchFamily="2" charset="0"/>
              </a:rPr>
              <a:t>adipiscing</a:t>
            </a:r>
            <a:r>
              <a:rPr lang="en-US" sz="1000" spc="90" dirty="0">
                <a:solidFill>
                  <a:schemeClr val="bg1"/>
                </a:solidFill>
                <a:latin typeface="Modern Sans" pitchFamily="50" charset="0"/>
                <a:ea typeface="Roboto Th" pitchFamily="2" charset="0"/>
              </a:rPr>
              <a:t> </a:t>
            </a:r>
            <a:r>
              <a:rPr lang="en-US" sz="1000" spc="90" dirty="0" err="1">
                <a:solidFill>
                  <a:schemeClr val="bg1"/>
                </a:solidFill>
                <a:latin typeface="Modern Sans" pitchFamily="50" charset="0"/>
                <a:ea typeface="Roboto Th" pitchFamily="2" charset="0"/>
              </a:rPr>
              <a:t>elit</a:t>
            </a:r>
            <a:r>
              <a:rPr lang="en-US" sz="1000" spc="90" dirty="0">
                <a:solidFill>
                  <a:schemeClr val="bg1"/>
                </a:solidFill>
                <a:latin typeface="Modern Sans" pitchFamily="50" charset="0"/>
                <a:ea typeface="Roboto Th" pitchFamily="2" charset="0"/>
              </a:rPr>
              <a:t>. </a:t>
            </a:r>
            <a:r>
              <a:rPr lang="en-US" sz="1000" spc="90" dirty="0" err="1">
                <a:solidFill>
                  <a:schemeClr val="bg1"/>
                </a:solidFill>
                <a:latin typeface="Modern Sans" pitchFamily="50" charset="0"/>
                <a:ea typeface="Roboto Th" pitchFamily="2" charset="0"/>
              </a:rPr>
              <a:t>Etiam</a:t>
            </a:r>
            <a:r>
              <a:rPr lang="en-US" sz="1000" spc="90" dirty="0">
                <a:solidFill>
                  <a:schemeClr val="bg1"/>
                </a:solidFill>
                <a:latin typeface="Modern Sans" pitchFamily="50" charset="0"/>
                <a:ea typeface="Roboto Th" pitchFamily="2" charset="0"/>
              </a:rPr>
              <a:t> </a:t>
            </a:r>
            <a:r>
              <a:rPr lang="en-US" sz="1000" spc="90" dirty="0" err="1">
                <a:solidFill>
                  <a:schemeClr val="bg1"/>
                </a:solidFill>
                <a:latin typeface="Modern Sans" pitchFamily="50" charset="0"/>
                <a:ea typeface="Roboto Th" pitchFamily="2" charset="0"/>
              </a:rPr>
              <a:t>eget</a:t>
            </a:r>
            <a:r>
              <a:rPr lang="en-US" sz="1000" spc="90" dirty="0">
                <a:solidFill>
                  <a:schemeClr val="bg1"/>
                </a:solidFill>
                <a:latin typeface="Modern Sans" pitchFamily="50" charset="0"/>
                <a:ea typeface="Roboto Th" pitchFamily="2" charset="0"/>
              </a:rPr>
              <a:t> </a:t>
            </a:r>
            <a:r>
              <a:rPr lang="en-US" sz="1000" spc="90" dirty="0" err="1">
                <a:solidFill>
                  <a:schemeClr val="bg1"/>
                </a:solidFill>
                <a:latin typeface="Modern Sans" pitchFamily="50" charset="0"/>
                <a:ea typeface="Roboto Th" pitchFamily="2" charset="0"/>
              </a:rPr>
              <a:t>quam</a:t>
            </a:r>
            <a:r>
              <a:rPr lang="en-US" sz="1000" spc="90" dirty="0">
                <a:solidFill>
                  <a:schemeClr val="bg1"/>
                </a:solidFill>
                <a:latin typeface="Modern Sans" pitchFamily="50" charset="0"/>
                <a:ea typeface="Roboto Th" pitchFamily="2" charset="0"/>
              </a:rPr>
              <a:t> </a:t>
            </a:r>
            <a:r>
              <a:rPr lang="en-US" sz="1000" spc="90" dirty="0" err="1">
                <a:solidFill>
                  <a:schemeClr val="bg1"/>
                </a:solidFill>
                <a:latin typeface="Modern Sans" pitchFamily="50" charset="0"/>
                <a:ea typeface="Roboto Th" pitchFamily="2" charset="0"/>
              </a:rPr>
              <a:t>lacus</a:t>
            </a:r>
            <a:r>
              <a:rPr lang="en-US" sz="1000" spc="90" dirty="0">
                <a:solidFill>
                  <a:schemeClr val="bg1"/>
                </a:solidFill>
                <a:latin typeface="Modern Sans" pitchFamily="50" charset="0"/>
                <a:ea typeface="Roboto Th" pitchFamily="2" charset="0"/>
              </a:rPr>
              <a:t>. </a:t>
            </a:r>
            <a:r>
              <a:rPr lang="en-US" sz="1000" spc="90" dirty="0" err="1">
                <a:solidFill>
                  <a:schemeClr val="bg1"/>
                </a:solidFill>
                <a:latin typeface="Modern Sans" pitchFamily="50" charset="0"/>
                <a:ea typeface="Roboto Th" pitchFamily="2" charset="0"/>
              </a:rPr>
              <a:t>Vivamus</a:t>
            </a:r>
            <a:r>
              <a:rPr lang="en-US" sz="1000" spc="90" dirty="0">
                <a:solidFill>
                  <a:schemeClr val="bg1"/>
                </a:solidFill>
                <a:latin typeface="Modern Sans" pitchFamily="50" charset="0"/>
                <a:ea typeface="Roboto Th" pitchFamily="2" charset="0"/>
              </a:rPr>
              <a:t> </a:t>
            </a:r>
            <a:r>
              <a:rPr lang="en-US" sz="1000" spc="90" dirty="0" err="1">
                <a:solidFill>
                  <a:schemeClr val="bg1"/>
                </a:solidFill>
                <a:latin typeface="Modern Sans" pitchFamily="50" charset="0"/>
                <a:ea typeface="Roboto Th" pitchFamily="2" charset="0"/>
              </a:rPr>
              <a:t>laoreet</a:t>
            </a:r>
            <a:r>
              <a:rPr lang="en-US" sz="1000" spc="90" dirty="0">
                <a:solidFill>
                  <a:schemeClr val="bg1"/>
                </a:solidFill>
                <a:latin typeface="Modern Sans" pitchFamily="50" charset="0"/>
                <a:ea typeface="Roboto Th" pitchFamily="2" charset="0"/>
              </a:rPr>
              <a:t> tempus </a:t>
            </a:r>
            <a:r>
              <a:rPr lang="en-US" sz="1000" spc="90" dirty="0" err="1">
                <a:solidFill>
                  <a:schemeClr val="bg1"/>
                </a:solidFill>
                <a:latin typeface="Modern Sans" pitchFamily="50" charset="0"/>
                <a:ea typeface="Roboto Th" pitchFamily="2" charset="0"/>
              </a:rPr>
              <a:t>lacus</a:t>
            </a:r>
            <a:r>
              <a:rPr lang="en-US" sz="1000" spc="90" dirty="0">
                <a:solidFill>
                  <a:schemeClr val="bg1"/>
                </a:solidFill>
                <a:latin typeface="Modern Sans" pitchFamily="50" charset="0"/>
                <a:ea typeface="Roboto Th" pitchFamily="2" charset="0"/>
              </a:rPr>
              <a:t>, in </a:t>
            </a:r>
            <a:r>
              <a:rPr lang="en-US" sz="1000" spc="90" dirty="0" err="1">
                <a:solidFill>
                  <a:schemeClr val="bg1"/>
                </a:solidFill>
                <a:latin typeface="Modern Sans" pitchFamily="50" charset="0"/>
                <a:ea typeface="Roboto Th" pitchFamily="2" charset="0"/>
              </a:rPr>
              <a:t>ultricies</a:t>
            </a:r>
            <a:r>
              <a:rPr lang="en-US" sz="1000" spc="90" dirty="0">
                <a:solidFill>
                  <a:schemeClr val="bg1"/>
                </a:solidFill>
                <a:latin typeface="Modern Sans" pitchFamily="50" charset="0"/>
                <a:ea typeface="Roboto Th" pitchFamily="2" charset="0"/>
              </a:rPr>
              <a:t> dui </a:t>
            </a:r>
            <a:r>
              <a:rPr lang="en-US" sz="1000" spc="90" dirty="0" err="1">
                <a:solidFill>
                  <a:schemeClr val="bg1"/>
                </a:solidFill>
                <a:latin typeface="Modern Sans" pitchFamily="50" charset="0"/>
                <a:ea typeface="Roboto Th" pitchFamily="2" charset="0"/>
              </a:rPr>
              <a:t>vehicula</a:t>
            </a:r>
            <a:r>
              <a:rPr lang="en-US" sz="1000" spc="90" dirty="0">
                <a:solidFill>
                  <a:schemeClr val="bg1"/>
                </a:solidFill>
                <a:latin typeface="Modern Sans" pitchFamily="50" charset="0"/>
                <a:ea typeface="Roboto Th" pitchFamily="2" charset="0"/>
              </a:rPr>
              <a:t> in.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FB24E7-0B03-41E4-A24A-FF6A06230A0A}"/>
              </a:ext>
            </a:extLst>
          </p:cNvPr>
          <p:cNvSpPr txBox="1"/>
          <p:nvPr/>
        </p:nvSpPr>
        <p:spPr>
          <a:xfrm>
            <a:off x="807260" y="1601060"/>
            <a:ext cx="27593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b="1" spc="90" dirty="0">
                <a:solidFill>
                  <a:srgbClr val="FF6600"/>
                </a:solidFill>
                <a:latin typeface="Modern Sans" pitchFamily="50" charset="0"/>
                <a:ea typeface="Roboto Th" pitchFamily="2" charset="0"/>
              </a:rPr>
              <a:t>TITLE HERE</a:t>
            </a:r>
            <a:endParaRPr lang="en-US" sz="1200" spc="90" dirty="0">
              <a:solidFill>
                <a:srgbClr val="FF6600"/>
              </a:solidFill>
              <a:latin typeface="Modern Sans" pitchFamily="50" charset="0"/>
              <a:ea typeface="Roboto Th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E5F3D8-C614-4D55-813B-30B16F0BC782}"/>
              </a:ext>
            </a:extLst>
          </p:cNvPr>
          <p:cNvSpPr txBox="1"/>
          <p:nvPr/>
        </p:nvSpPr>
        <p:spPr>
          <a:xfrm>
            <a:off x="8815357" y="4356736"/>
            <a:ext cx="2379408" cy="12208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000" spc="90" dirty="0">
                <a:latin typeface="Modern Sans" pitchFamily="50" charset="0"/>
                <a:ea typeface="Roboto Th" pitchFamily="2" charset="0"/>
              </a:rPr>
              <a:t>Lorem ipsum dolor sit </a:t>
            </a:r>
            <a:r>
              <a:rPr lang="en-US" sz="1000" spc="90" dirty="0" err="1">
                <a:latin typeface="Modern Sans" pitchFamily="50" charset="0"/>
                <a:ea typeface="Roboto Th" pitchFamily="2" charset="0"/>
              </a:rPr>
              <a:t>amet</a:t>
            </a:r>
            <a:r>
              <a:rPr lang="en-US" sz="1000" spc="90" dirty="0">
                <a:latin typeface="Modern Sans" pitchFamily="50" charset="0"/>
                <a:ea typeface="Roboto Th" pitchFamily="2" charset="0"/>
              </a:rPr>
              <a:t>, </a:t>
            </a:r>
            <a:r>
              <a:rPr lang="en-US" sz="1000" spc="90" dirty="0" err="1">
                <a:latin typeface="Modern Sans" pitchFamily="50" charset="0"/>
                <a:ea typeface="Roboto Th" pitchFamily="2" charset="0"/>
              </a:rPr>
              <a:t>consectetur</a:t>
            </a:r>
            <a:r>
              <a:rPr lang="en-US" sz="1000" spc="90" dirty="0">
                <a:latin typeface="Modern Sans" pitchFamily="50" charset="0"/>
                <a:ea typeface="Roboto Th" pitchFamily="2" charset="0"/>
              </a:rPr>
              <a:t> </a:t>
            </a:r>
            <a:r>
              <a:rPr lang="en-US" sz="1000" spc="90" dirty="0" err="1">
                <a:latin typeface="Modern Sans" pitchFamily="50" charset="0"/>
                <a:ea typeface="Roboto Th" pitchFamily="2" charset="0"/>
              </a:rPr>
              <a:t>adipiscing</a:t>
            </a:r>
            <a:r>
              <a:rPr lang="en-US" sz="1000" spc="90" dirty="0">
                <a:latin typeface="Modern Sans" pitchFamily="50" charset="0"/>
                <a:ea typeface="Roboto Th" pitchFamily="2" charset="0"/>
              </a:rPr>
              <a:t> </a:t>
            </a:r>
            <a:r>
              <a:rPr lang="en-US" sz="1000" spc="90" dirty="0" err="1">
                <a:latin typeface="Modern Sans" pitchFamily="50" charset="0"/>
                <a:ea typeface="Roboto Th" pitchFamily="2" charset="0"/>
              </a:rPr>
              <a:t>elit</a:t>
            </a:r>
            <a:r>
              <a:rPr lang="en-US" sz="1000" spc="90" dirty="0">
                <a:latin typeface="Modern Sans" pitchFamily="50" charset="0"/>
                <a:ea typeface="Roboto Th" pitchFamily="2" charset="0"/>
              </a:rPr>
              <a:t>. </a:t>
            </a:r>
            <a:r>
              <a:rPr lang="en-US" sz="1000" spc="90" dirty="0" err="1">
                <a:latin typeface="Modern Sans" pitchFamily="50" charset="0"/>
                <a:ea typeface="Roboto Th" pitchFamily="2" charset="0"/>
              </a:rPr>
              <a:t>Etiam</a:t>
            </a:r>
            <a:r>
              <a:rPr lang="en-US" sz="1000" spc="90" dirty="0">
                <a:latin typeface="Modern Sans" pitchFamily="50" charset="0"/>
                <a:ea typeface="Roboto Th" pitchFamily="2" charset="0"/>
              </a:rPr>
              <a:t> </a:t>
            </a:r>
            <a:r>
              <a:rPr lang="en-US" sz="1000" spc="90" dirty="0" err="1">
                <a:latin typeface="Modern Sans" pitchFamily="50" charset="0"/>
                <a:ea typeface="Roboto Th" pitchFamily="2" charset="0"/>
              </a:rPr>
              <a:t>eget</a:t>
            </a:r>
            <a:r>
              <a:rPr lang="en-US" sz="1000" spc="90" dirty="0">
                <a:latin typeface="Modern Sans" pitchFamily="50" charset="0"/>
                <a:ea typeface="Roboto Th" pitchFamily="2" charset="0"/>
              </a:rPr>
              <a:t> </a:t>
            </a:r>
            <a:r>
              <a:rPr lang="en-US" sz="1000" spc="90" dirty="0" err="1">
                <a:latin typeface="Modern Sans" pitchFamily="50" charset="0"/>
                <a:ea typeface="Roboto Th" pitchFamily="2" charset="0"/>
              </a:rPr>
              <a:t>quam</a:t>
            </a:r>
            <a:r>
              <a:rPr lang="en-US" sz="1000" spc="90" dirty="0">
                <a:latin typeface="Modern Sans" pitchFamily="50" charset="0"/>
                <a:ea typeface="Roboto Th" pitchFamily="2" charset="0"/>
              </a:rPr>
              <a:t> </a:t>
            </a:r>
            <a:r>
              <a:rPr lang="en-US" sz="1000" spc="90" dirty="0" err="1">
                <a:latin typeface="Modern Sans" pitchFamily="50" charset="0"/>
                <a:ea typeface="Roboto Th" pitchFamily="2" charset="0"/>
              </a:rPr>
              <a:t>lacus</a:t>
            </a:r>
            <a:r>
              <a:rPr lang="en-US" sz="1000" spc="90" dirty="0">
                <a:latin typeface="Modern Sans" pitchFamily="50" charset="0"/>
                <a:ea typeface="Roboto Th" pitchFamily="2" charset="0"/>
              </a:rPr>
              <a:t>. </a:t>
            </a:r>
            <a:r>
              <a:rPr lang="en-US" sz="1000" spc="90" dirty="0" err="1">
                <a:latin typeface="Modern Sans" pitchFamily="50" charset="0"/>
                <a:ea typeface="Roboto Th" pitchFamily="2" charset="0"/>
              </a:rPr>
              <a:t>Vivamus</a:t>
            </a:r>
            <a:r>
              <a:rPr lang="en-US" sz="1000" spc="90" dirty="0">
                <a:latin typeface="Modern Sans" pitchFamily="50" charset="0"/>
                <a:ea typeface="Roboto Th" pitchFamily="2" charset="0"/>
              </a:rPr>
              <a:t> </a:t>
            </a:r>
            <a:r>
              <a:rPr lang="en-US" sz="1000" spc="90" dirty="0" err="1">
                <a:latin typeface="Modern Sans" pitchFamily="50" charset="0"/>
                <a:ea typeface="Roboto Th" pitchFamily="2" charset="0"/>
              </a:rPr>
              <a:t>laoreet</a:t>
            </a:r>
            <a:r>
              <a:rPr lang="en-US" sz="1000" spc="90" dirty="0">
                <a:latin typeface="Modern Sans" pitchFamily="50" charset="0"/>
                <a:ea typeface="Roboto Th" pitchFamily="2" charset="0"/>
              </a:rPr>
              <a:t> tempus </a:t>
            </a:r>
            <a:r>
              <a:rPr lang="en-US" sz="1000" spc="90" dirty="0" err="1">
                <a:latin typeface="Modern Sans" pitchFamily="50" charset="0"/>
                <a:ea typeface="Roboto Th" pitchFamily="2" charset="0"/>
              </a:rPr>
              <a:t>lacus</a:t>
            </a:r>
            <a:r>
              <a:rPr lang="en-US" sz="1000" spc="90" dirty="0">
                <a:latin typeface="Modern Sans" pitchFamily="50" charset="0"/>
                <a:ea typeface="Roboto Th" pitchFamily="2" charset="0"/>
              </a:rPr>
              <a:t>, in </a:t>
            </a:r>
            <a:r>
              <a:rPr lang="en-US" sz="1000" spc="90" dirty="0" err="1">
                <a:latin typeface="Modern Sans" pitchFamily="50" charset="0"/>
                <a:ea typeface="Roboto Th" pitchFamily="2" charset="0"/>
              </a:rPr>
              <a:t>ultricies</a:t>
            </a:r>
            <a:r>
              <a:rPr lang="en-US" sz="1000" spc="90" dirty="0">
                <a:latin typeface="Modern Sans" pitchFamily="50" charset="0"/>
                <a:ea typeface="Roboto Th" pitchFamily="2" charset="0"/>
              </a:rPr>
              <a:t> dui </a:t>
            </a:r>
            <a:r>
              <a:rPr lang="en-US" sz="1000" spc="90" dirty="0" err="1">
                <a:latin typeface="Modern Sans" pitchFamily="50" charset="0"/>
                <a:ea typeface="Roboto Th" pitchFamily="2" charset="0"/>
              </a:rPr>
              <a:t>vehicula</a:t>
            </a:r>
            <a:r>
              <a:rPr lang="en-US" sz="1000" spc="90" dirty="0">
                <a:latin typeface="Modern Sans" pitchFamily="50" charset="0"/>
                <a:ea typeface="Roboto Th" pitchFamily="2" charset="0"/>
              </a:rPr>
              <a:t> in.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76F234-401D-41D3-8B83-1C29C36F2D3B}"/>
              </a:ext>
            </a:extLst>
          </p:cNvPr>
          <p:cNvSpPr txBox="1"/>
          <p:nvPr/>
        </p:nvSpPr>
        <p:spPr>
          <a:xfrm>
            <a:off x="8625379" y="3984820"/>
            <a:ext cx="27593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b="1" spc="90" dirty="0">
                <a:solidFill>
                  <a:srgbClr val="FF6600"/>
                </a:solidFill>
                <a:latin typeface="Modern Sans" pitchFamily="50" charset="0"/>
                <a:ea typeface="Roboto Th" pitchFamily="2" charset="0"/>
              </a:rPr>
              <a:t>TITLE HERE</a:t>
            </a:r>
            <a:endParaRPr lang="en-US" sz="1200" spc="90" dirty="0">
              <a:solidFill>
                <a:srgbClr val="FF6600"/>
              </a:solidFill>
              <a:latin typeface="Modern Sans" pitchFamily="50" charset="0"/>
              <a:ea typeface="Roboto Th" pitchFamily="2" charset="0"/>
            </a:endParaRPr>
          </a:p>
        </p:txBody>
      </p:sp>
      <p:pic>
        <p:nvPicPr>
          <p:cNvPr id="23" name="Picture Placeholder 22">
            <a:extLst>
              <a:ext uri="{FF2B5EF4-FFF2-40B4-BE49-F238E27FC236}">
                <a16:creationId xmlns:a16="http://schemas.microsoft.com/office/drawing/2014/main" id="{5067FF4B-D05E-468E-83D9-17D04D924918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888606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5" grpId="0"/>
      <p:bldP spid="6" grpId="0"/>
      <p:bldP spid="7" grpId="0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E4820B88-F953-4417-85C1-1099F519FC9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F687E4-CD14-4695-914D-4F742C1DDB1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4CF66C34-F48B-439F-B689-14543275378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9365D97-9109-4616-A9C6-DDE33BBA980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64D709-4407-4DA8-B059-511F4D9710CE}"/>
              </a:ext>
            </a:extLst>
          </p:cNvPr>
          <p:cNvSpPr txBox="1"/>
          <p:nvPr/>
        </p:nvSpPr>
        <p:spPr>
          <a:xfrm>
            <a:off x="4525157" y="617346"/>
            <a:ext cx="31416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spc="600" dirty="0">
                <a:solidFill>
                  <a:schemeClr val="bg2">
                    <a:lumMod val="10000"/>
                  </a:schemeClr>
                </a:solidFill>
                <a:latin typeface="Tourmaline" pitchFamily="2" charset="0"/>
              </a:rPr>
              <a:t>Our </a:t>
            </a:r>
            <a:r>
              <a:rPr lang="en-US" sz="3600" spc="600" dirty="0">
                <a:solidFill>
                  <a:srgbClr val="FF6600"/>
                </a:solidFill>
                <a:latin typeface="Tourmaline" pitchFamily="2" charset="0"/>
              </a:rPr>
              <a:t>team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9534BC-1BB2-4F47-AC98-207625B4CA87}"/>
              </a:ext>
            </a:extLst>
          </p:cNvPr>
          <p:cNvSpPr txBox="1"/>
          <p:nvPr/>
        </p:nvSpPr>
        <p:spPr>
          <a:xfrm>
            <a:off x="3811927" y="1370249"/>
            <a:ext cx="4568144" cy="52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000" spc="90" dirty="0">
                <a:latin typeface="Modern Sans" pitchFamily="50" charset="0"/>
                <a:ea typeface="Roboto Th" pitchFamily="2" charset="0"/>
              </a:rPr>
              <a:t>Lorem ipsum dolor sit </a:t>
            </a:r>
            <a:r>
              <a:rPr lang="en-US" sz="1000" spc="90" dirty="0" err="1">
                <a:latin typeface="Modern Sans" pitchFamily="50" charset="0"/>
                <a:ea typeface="Roboto Th" pitchFamily="2" charset="0"/>
              </a:rPr>
              <a:t>amet</a:t>
            </a:r>
            <a:r>
              <a:rPr lang="en-US" sz="1000" spc="90" dirty="0">
                <a:latin typeface="Modern Sans" pitchFamily="50" charset="0"/>
                <a:ea typeface="Roboto Th" pitchFamily="2" charset="0"/>
              </a:rPr>
              <a:t>, </a:t>
            </a:r>
            <a:r>
              <a:rPr lang="en-US" sz="1000" spc="90" dirty="0" err="1">
                <a:latin typeface="Modern Sans" pitchFamily="50" charset="0"/>
                <a:ea typeface="Roboto Th" pitchFamily="2" charset="0"/>
              </a:rPr>
              <a:t>consectetur</a:t>
            </a:r>
            <a:r>
              <a:rPr lang="en-US" sz="1000" spc="90" dirty="0">
                <a:latin typeface="Modern Sans" pitchFamily="50" charset="0"/>
                <a:ea typeface="Roboto Th" pitchFamily="2" charset="0"/>
              </a:rPr>
              <a:t> </a:t>
            </a:r>
            <a:r>
              <a:rPr lang="en-US" sz="1000" spc="90" dirty="0" err="1">
                <a:latin typeface="Modern Sans" pitchFamily="50" charset="0"/>
                <a:ea typeface="Roboto Th" pitchFamily="2" charset="0"/>
              </a:rPr>
              <a:t>adipiscing</a:t>
            </a:r>
            <a:r>
              <a:rPr lang="en-US" sz="1000" spc="90" dirty="0">
                <a:latin typeface="Modern Sans" pitchFamily="50" charset="0"/>
                <a:ea typeface="Roboto Th" pitchFamily="2" charset="0"/>
              </a:rPr>
              <a:t> </a:t>
            </a:r>
            <a:r>
              <a:rPr lang="en-US" sz="1000" spc="90" dirty="0" err="1">
                <a:latin typeface="Modern Sans" pitchFamily="50" charset="0"/>
                <a:ea typeface="Roboto Th" pitchFamily="2" charset="0"/>
              </a:rPr>
              <a:t>elit</a:t>
            </a:r>
            <a:r>
              <a:rPr lang="en-US" sz="1000" spc="90" dirty="0">
                <a:latin typeface="Modern Sans" pitchFamily="50" charset="0"/>
                <a:ea typeface="Roboto Th" pitchFamily="2" charset="0"/>
              </a:rPr>
              <a:t>. </a:t>
            </a:r>
            <a:r>
              <a:rPr lang="en-US" sz="1000" spc="90" dirty="0" err="1">
                <a:latin typeface="Modern Sans" pitchFamily="50" charset="0"/>
                <a:ea typeface="Roboto Th" pitchFamily="2" charset="0"/>
              </a:rPr>
              <a:t>Etiam</a:t>
            </a:r>
            <a:r>
              <a:rPr lang="en-US" sz="1000" spc="90" dirty="0">
                <a:latin typeface="Modern Sans" pitchFamily="50" charset="0"/>
                <a:ea typeface="Roboto Th" pitchFamily="2" charset="0"/>
              </a:rPr>
              <a:t> </a:t>
            </a:r>
            <a:r>
              <a:rPr lang="en-US" sz="1000" spc="90" dirty="0" err="1">
                <a:latin typeface="Modern Sans" pitchFamily="50" charset="0"/>
                <a:ea typeface="Roboto Th" pitchFamily="2" charset="0"/>
              </a:rPr>
              <a:t>eget</a:t>
            </a:r>
            <a:r>
              <a:rPr lang="en-US" sz="1000" spc="90" dirty="0">
                <a:latin typeface="Modern Sans" pitchFamily="50" charset="0"/>
                <a:ea typeface="Roboto Th" pitchFamily="2" charset="0"/>
              </a:rPr>
              <a:t> </a:t>
            </a:r>
            <a:r>
              <a:rPr lang="en-US" sz="1000" spc="90" dirty="0" err="1">
                <a:latin typeface="Modern Sans" pitchFamily="50" charset="0"/>
                <a:ea typeface="Roboto Th" pitchFamily="2" charset="0"/>
              </a:rPr>
              <a:t>quam</a:t>
            </a:r>
            <a:r>
              <a:rPr lang="en-US" sz="1000" spc="90" dirty="0">
                <a:latin typeface="Modern Sans" pitchFamily="50" charset="0"/>
                <a:ea typeface="Roboto Th" pitchFamily="2" charset="0"/>
              </a:rPr>
              <a:t> </a:t>
            </a:r>
            <a:r>
              <a:rPr lang="en-US" sz="1000" spc="90" dirty="0" err="1">
                <a:latin typeface="Modern Sans" pitchFamily="50" charset="0"/>
                <a:ea typeface="Roboto Th" pitchFamily="2" charset="0"/>
              </a:rPr>
              <a:t>lacus</a:t>
            </a:r>
            <a:r>
              <a:rPr lang="en-US" sz="1000" spc="90" dirty="0">
                <a:latin typeface="Modern Sans" pitchFamily="50" charset="0"/>
                <a:ea typeface="Roboto Th" pitchFamily="2" charset="0"/>
              </a:rPr>
              <a:t>.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D31791-1517-4F03-B6F8-3BBF07CDF437}"/>
              </a:ext>
            </a:extLst>
          </p:cNvPr>
          <p:cNvSpPr txBox="1"/>
          <p:nvPr/>
        </p:nvSpPr>
        <p:spPr>
          <a:xfrm>
            <a:off x="1066497" y="5421897"/>
            <a:ext cx="2099760" cy="759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000" spc="90" dirty="0">
                <a:latin typeface="Modern Sans" pitchFamily="50" charset="0"/>
                <a:ea typeface="Roboto Th" pitchFamily="2" charset="0"/>
              </a:rPr>
              <a:t>Lorem ipsum dolor sit </a:t>
            </a:r>
            <a:r>
              <a:rPr lang="en-US" sz="1000" spc="90" dirty="0" err="1">
                <a:latin typeface="Modern Sans" pitchFamily="50" charset="0"/>
                <a:ea typeface="Roboto Th" pitchFamily="2" charset="0"/>
              </a:rPr>
              <a:t>amet</a:t>
            </a:r>
            <a:r>
              <a:rPr lang="en-US" sz="1000" spc="90" dirty="0">
                <a:latin typeface="Modern Sans" pitchFamily="50" charset="0"/>
                <a:ea typeface="Roboto Th" pitchFamily="2" charset="0"/>
              </a:rPr>
              <a:t>, </a:t>
            </a:r>
            <a:r>
              <a:rPr lang="en-US" sz="1000" spc="90" dirty="0" err="1">
                <a:latin typeface="Modern Sans" pitchFamily="50" charset="0"/>
                <a:ea typeface="Roboto Th" pitchFamily="2" charset="0"/>
              </a:rPr>
              <a:t>consectetur</a:t>
            </a:r>
            <a:r>
              <a:rPr lang="en-US" sz="1000" spc="90" dirty="0">
                <a:latin typeface="Modern Sans" pitchFamily="50" charset="0"/>
                <a:ea typeface="Roboto Th" pitchFamily="2" charset="0"/>
              </a:rPr>
              <a:t> </a:t>
            </a:r>
            <a:r>
              <a:rPr lang="en-US" sz="1000" spc="90" dirty="0" err="1">
                <a:latin typeface="Modern Sans" pitchFamily="50" charset="0"/>
                <a:ea typeface="Roboto Th" pitchFamily="2" charset="0"/>
              </a:rPr>
              <a:t>adipiscing</a:t>
            </a:r>
            <a:r>
              <a:rPr lang="en-US" sz="1000" spc="90" dirty="0">
                <a:latin typeface="Modern Sans" pitchFamily="50" charset="0"/>
                <a:ea typeface="Roboto Th" pitchFamily="2" charset="0"/>
              </a:rPr>
              <a:t> </a:t>
            </a:r>
            <a:r>
              <a:rPr lang="en-US" sz="1000" spc="90" dirty="0" err="1">
                <a:latin typeface="Modern Sans" pitchFamily="50" charset="0"/>
                <a:ea typeface="Roboto Th" pitchFamily="2" charset="0"/>
              </a:rPr>
              <a:t>elit</a:t>
            </a:r>
            <a:r>
              <a:rPr lang="en-US" sz="1000" spc="90" dirty="0">
                <a:latin typeface="Modern Sans" pitchFamily="50" charset="0"/>
                <a:ea typeface="Roboto Th" pitchFamily="2" charset="0"/>
              </a:rPr>
              <a:t>. </a:t>
            </a:r>
            <a:r>
              <a:rPr lang="en-US" sz="1000" spc="90" dirty="0" err="1">
                <a:latin typeface="Modern Sans" pitchFamily="50" charset="0"/>
                <a:ea typeface="Roboto Th" pitchFamily="2" charset="0"/>
              </a:rPr>
              <a:t>Etiam</a:t>
            </a:r>
            <a:r>
              <a:rPr lang="en-US" sz="1000" spc="90" dirty="0">
                <a:latin typeface="Modern Sans" pitchFamily="50" charset="0"/>
                <a:ea typeface="Roboto Th" pitchFamily="2" charset="0"/>
              </a:rPr>
              <a:t> </a:t>
            </a:r>
            <a:r>
              <a:rPr lang="en-US" sz="1000" spc="90" dirty="0" err="1">
                <a:latin typeface="Modern Sans" pitchFamily="50" charset="0"/>
                <a:ea typeface="Roboto Th" pitchFamily="2" charset="0"/>
              </a:rPr>
              <a:t>eget</a:t>
            </a:r>
            <a:r>
              <a:rPr lang="en-US" sz="1000" spc="90" dirty="0">
                <a:latin typeface="Modern Sans" pitchFamily="50" charset="0"/>
                <a:ea typeface="Roboto Th" pitchFamily="2" charset="0"/>
              </a:rPr>
              <a:t> </a:t>
            </a:r>
            <a:r>
              <a:rPr lang="en-US" sz="1000" spc="90" dirty="0" err="1">
                <a:latin typeface="Modern Sans" pitchFamily="50" charset="0"/>
                <a:ea typeface="Roboto Th" pitchFamily="2" charset="0"/>
              </a:rPr>
              <a:t>quam</a:t>
            </a:r>
            <a:r>
              <a:rPr lang="en-US" sz="1000" spc="90" dirty="0">
                <a:latin typeface="Modern Sans" pitchFamily="50" charset="0"/>
                <a:ea typeface="Roboto Th" pitchFamily="2" charset="0"/>
              </a:rPr>
              <a:t> </a:t>
            </a:r>
            <a:r>
              <a:rPr lang="en-US" sz="1000" spc="90" dirty="0" err="1">
                <a:latin typeface="Modern Sans" pitchFamily="50" charset="0"/>
                <a:ea typeface="Roboto Th" pitchFamily="2" charset="0"/>
              </a:rPr>
              <a:t>lacus</a:t>
            </a:r>
            <a:r>
              <a:rPr lang="en-US" sz="1000" spc="90" dirty="0">
                <a:latin typeface="Modern Sans" pitchFamily="50" charset="0"/>
                <a:ea typeface="Roboto Th" pitchFamily="2" charset="0"/>
              </a:rPr>
              <a:t>.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4C7AC9E-7F08-44D7-A8C1-AE56857BA6B6}"/>
              </a:ext>
            </a:extLst>
          </p:cNvPr>
          <p:cNvSpPr txBox="1"/>
          <p:nvPr/>
        </p:nvSpPr>
        <p:spPr>
          <a:xfrm>
            <a:off x="1066497" y="5049981"/>
            <a:ext cx="20997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b="1" spc="90" dirty="0">
                <a:solidFill>
                  <a:srgbClr val="FF6600"/>
                </a:solidFill>
                <a:latin typeface="Modern Sans" pitchFamily="50" charset="0"/>
                <a:ea typeface="Roboto Th" pitchFamily="2" charset="0"/>
              </a:rPr>
              <a:t>TITLE HERE</a:t>
            </a:r>
            <a:endParaRPr lang="en-US" sz="1200" spc="90" dirty="0">
              <a:solidFill>
                <a:srgbClr val="FF6600"/>
              </a:solidFill>
              <a:latin typeface="Modern Sans" pitchFamily="50" charset="0"/>
              <a:ea typeface="Roboto Th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F1F6DF2-3E77-4ED4-9E3B-01E5364C91FA}"/>
              </a:ext>
            </a:extLst>
          </p:cNvPr>
          <p:cNvSpPr txBox="1"/>
          <p:nvPr/>
        </p:nvSpPr>
        <p:spPr>
          <a:xfrm>
            <a:off x="3719579" y="5421897"/>
            <a:ext cx="2099760" cy="759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000" spc="90" dirty="0">
                <a:latin typeface="Modern Sans" pitchFamily="50" charset="0"/>
                <a:ea typeface="Roboto Th" pitchFamily="2" charset="0"/>
              </a:rPr>
              <a:t>Lorem ipsum dolor sit </a:t>
            </a:r>
            <a:r>
              <a:rPr lang="en-US" sz="1000" spc="90" dirty="0" err="1">
                <a:latin typeface="Modern Sans" pitchFamily="50" charset="0"/>
                <a:ea typeface="Roboto Th" pitchFamily="2" charset="0"/>
              </a:rPr>
              <a:t>amet</a:t>
            </a:r>
            <a:r>
              <a:rPr lang="en-US" sz="1000" spc="90" dirty="0">
                <a:latin typeface="Modern Sans" pitchFamily="50" charset="0"/>
                <a:ea typeface="Roboto Th" pitchFamily="2" charset="0"/>
              </a:rPr>
              <a:t>, </a:t>
            </a:r>
            <a:r>
              <a:rPr lang="en-US" sz="1000" spc="90" dirty="0" err="1">
                <a:latin typeface="Modern Sans" pitchFamily="50" charset="0"/>
                <a:ea typeface="Roboto Th" pitchFamily="2" charset="0"/>
              </a:rPr>
              <a:t>consectetur</a:t>
            </a:r>
            <a:r>
              <a:rPr lang="en-US" sz="1000" spc="90" dirty="0">
                <a:latin typeface="Modern Sans" pitchFamily="50" charset="0"/>
                <a:ea typeface="Roboto Th" pitchFamily="2" charset="0"/>
              </a:rPr>
              <a:t> </a:t>
            </a:r>
            <a:r>
              <a:rPr lang="en-US" sz="1000" spc="90" dirty="0" err="1">
                <a:latin typeface="Modern Sans" pitchFamily="50" charset="0"/>
                <a:ea typeface="Roboto Th" pitchFamily="2" charset="0"/>
              </a:rPr>
              <a:t>adipiscing</a:t>
            </a:r>
            <a:r>
              <a:rPr lang="en-US" sz="1000" spc="90" dirty="0">
                <a:latin typeface="Modern Sans" pitchFamily="50" charset="0"/>
                <a:ea typeface="Roboto Th" pitchFamily="2" charset="0"/>
              </a:rPr>
              <a:t> </a:t>
            </a:r>
            <a:r>
              <a:rPr lang="en-US" sz="1000" spc="90" dirty="0" err="1">
                <a:latin typeface="Modern Sans" pitchFamily="50" charset="0"/>
                <a:ea typeface="Roboto Th" pitchFamily="2" charset="0"/>
              </a:rPr>
              <a:t>elit</a:t>
            </a:r>
            <a:r>
              <a:rPr lang="en-US" sz="1000" spc="90" dirty="0">
                <a:latin typeface="Modern Sans" pitchFamily="50" charset="0"/>
                <a:ea typeface="Roboto Th" pitchFamily="2" charset="0"/>
              </a:rPr>
              <a:t>. </a:t>
            </a:r>
            <a:r>
              <a:rPr lang="en-US" sz="1000" spc="90" dirty="0" err="1">
                <a:latin typeface="Modern Sans" pitchFamily="50" charset="0"/>
                <a:ea typeface="Roboto Th" pitchFamily="2" charset="0"/>
              </a:rPr>
              <a:t>Etiam</a:t>
            </a:r>
            <a:r>
              <a:rPr lang="en-US" sz="1000" spc="90" dirty="0">
                <a:latin typeface="Modern Sans" pitchFamily="50" charset="0"/>
                <a:ea typeface="Roboto Th" pitchFamily="2" charset="0"/>
              </a:rPr>
              <a:t> </a:t>
            </a:r>
            <a:r>
              <a:rPr lang="en-US" sz="1000" spc="90" dirty="0" err="1">
                <a:latin typeface="Modern Sans" pitchFamily="50" charset="0"/>
                <a:ea typeface="Roboto Th" pitchFamily="2" charset="0"/>
              </a:rPr>
              <a:t>eget</a:t>
            </a:r>
            <a:r>
              <a:rPr lang="en-US" sz="1000" spc="90" dirty="0">
                <a:latin typeface="Modern Sans" pitchFamily="50" charset="0"/>
                <a:ea typeface="Roboto Th" pitchFamily="2" charset="0"/>
              </a:rPr>
              <a:t> </a:t>
            </a:r>
            <a:r>
              <a:rPr lang="en-US" sz="1000" spc="90" dirty="0" err="1">
                <a:latin typeface="Modern Sans" pitchFamily="50" charset="0"/>
                <a:ea typeface="Roboto Th" pitchFamily="2" charset="0"/>
              </a:rPr>
              <a:t>quam</a:t>
            </a:r>
            <a:r>
              <a:rPr lang="en-US" sz="1000" spc="90" dirty="0">
                <a:latin typeface="Modern Sans" pitchFamily="50" charset="0"/>
                <a:ea typeface="Roboto Th" pitchFamily="2" charset="0"/>
              </a:rPr>
              <a:t> </a:t>
            </a:r>
            <a:r>
              <a:rPr lang="en-US" sz="1000" spc="90" dirty="0" err="1">
                <a:latin typeface="Modern Sans" pitchFamily="50" charset="0"/>
                <a:ea typeface="Roboto Th" pitchFamily="2" charset="0"/>
              </a:rPr>
              <a:t>lacus</a:t>
            </a:r>
            <a:r>
              <a:rPr lang="en-US" sz="1000" spc="90" dirty="0">
                <a:latin typeface="Modern Sans" pitchFamily="50" charset="0"/>
                <a:ea typeface="Roboto Th" pitchFamily="2" charset="0"/>
              </a:rPr>
              <a:t>.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617EE84-2C46-4223-936E-BFC3636B1AD0}"/>
              </a:ext>
            </a:extLst>
          </p:cNvPr>
          <p:cNvSpPr txBox="1"/>
          <p:nvPr/>
        </p:nvSpPr>
        <p:spPr>
          <a:xfrm>
            <a:off x="3719579" y="5049981"/>
            <a:ext cx="20997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b="1" spc="90" dirty="0">
                <a:solidFill>
                  <a:srgbClr val="FF6600"/>
                </a:solidFill>
                <a:latin typeface="Modern Sans" pitchFamily="50" charset="0"/>
                <a:ea typeface="Roboto Th" pitchFamily="2" charset="0"/>
              </a:rPr>
              <a:t>TITLE HERE</a:t>
            </a:r>
            <a:endParaRPr lang="en-US" sz="1200" spc="90" dirty="0">
              <a:solidFill>
                <a:srgbClr val="FF6600"/>
              </a:solidFill>
              <a:latin typeface="Modern Sans" pitchFamily="50" charset="0"/>
              <a:ea typeface="Roboto Th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D260F21-CFB0-42FD-A6F9-669B74CDCFD4}"/>
              </a:ext>
            </a:extLst>
          </p:cNvPr>
          <p:cNvSpPr txBox="1"/>
          <p:nvPr/>
        </p:nvSpPr>
        <p:spPr>
          <a:xfrm>
            <a:off x="6372661" y="5421897"/>
            <a:ext cx="2099760" cy="759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000" spc="90" dirty="0">
                <a:latin typeface="Modern Sans" pitchFamily="50" charset="0"/>
                <a:ea typeface="Roboto Th" pitchFamily="2" charset="0"/>
              </a:rPr>
              <a:t>Lorem ipsum dolor sit </a:t>
            </a:r>
            <a:r>
              <a:rPr lang="en-US" sz="1000" spc="90" dirty="0" err="1">
                <a:latin typeface="Modern Sans" pitchFamily="50" charset="0"/>
                <a:ea typeface="Roboto Th" pitchFamily="2" charset="0"/>
              </a:rPr>
              <a:t>amet</a:t>
            </a:r>
            <a:r>
              <a:rPr lang="en-US" sz="1000" spc="90" dirty="0">
                <a:latin typeface="Modern Sans" pitchFamily="50" charset="0"/>
                <a:ea typeface="Roboto Th" pitchFamily="2" charset="0"/>
              </a:rPr>
              <a:t>, </a:t>
            </a:r>
            <a:r>
              <a:rPr lang="en-US" sz="1000" spc="90" dirty="0" err="1">
                <a:latin typeface="Modern Sans" pitchFamily="50" charset="0"/>
                <a:ea typeface="Roboto Th" pitchFamily="2" charset="0"/>
              </a:rPr>
              <a:t>consectetur</a:t>
            </a:r>
            <a:r>
              <a:rPr lang="en-US" sz="1000" spc="90" dirty="0">
                <a:latin typeface="Modern Sans" pitchFamily="50" charset="0"/>
                <a:ea typeface="Roboto Th" pitchFamily="2" charset="0"/>
              </a:rPr>
              <a:t> </a:t>
            </a:r>
            <a:r>
              <a:rPr lang="en-US" sz="1000" spc="90" dirty="0" err="1">
                <a:latin typeface="Modern Sans" pitchFamily="50" charset="0"/>
                <a:ea typeface="Roboto Th" pitchFamily="2" charset="0"/>
              </a:rPr>
              <a:t>adipiscing</a:t>
            </a:r>
            <a:r>
              <a:rPr lang="en-US" sz="1000" spc="90" dirty="0">
                <a:latin typeface="Modern Sans" pitchFamily="50" charset="0"/>
                <a:ea typeface="Roboto Th" pitchFamily="2" charset="0"/>
              </a:rPr>
              <a:t> </a:t>
            </a:r>
            <a:r>
              <a:rPr lang="en-US" sz="1000" spc="90" dirty="0" err="1">
                <a:latin typeface="Modern Sans" pitchFamily="50" charset="0"/>
                <a:ea typeface="Roboto Th" pitchFamily="2" charset="0"/>
              </a:rPr>
              <a:t>elit</a:t>
            </a:r>
            <a:r>
              <a:rPr lang="en-US" sz="1000" spc="90" dirty="0">
                <a:latin typeface="Modern Sans" pitchFamily="50" charset="0"/>
                <a:ea typeface="Roboto Th" pitchFamily="2" charset="0"/>
              </a:rPr>
              <a:t>. </a:t>
            </a:r>
            <a:r>
              <a:rPr lang="en-US" sz="1000" spc="90" dirty="0" err="1">
                <a:latin typeface="Modern Sans" pitchFamily="50" charset="0"/>
                <a:ea typeface="Roboto Th" pitchFamily="2" charset="0"/>
              </a:rPr>
              <a:t>Etiam</a:t>
            </a:r>
            <a:r>
              <a:rPr lang="en-US" sz="1000" spc="90" dirty="0">
                <a:latin typeface="Modern Sans" pitchFamily="50" charset="0"/>
                <a:ea typeface="Roboto Th" pitchFamily="2" charset="0"/>
              </a:rPr>
              <a:t> </a:t>
            </a:r>
            <a:r>
              <a:rPr lang="en-US" sz="1000" spc="90" dirty="0" err="1">
                <a:latin typeface="Modern Sans" pitchFamily="50" charset="0"/>
                <a:ea typeface="Roboto Th" pitchFamily="2" charset="0"/>
              </a:rPr>
              <a:t>eget</a:t>
            </a:r>
            <a:r>
              <a:rPr lang="en-US" sz="1000" spc="90" dirty="0">
                <a:latin typeface="Modern Sans" pitchFamily="50" charset="0"/>
                <a:ea typeface="Roboto Th" pitchFamily="2" charset="0"/>
              </a:rPr>
              <a:t> </a:t>
            </a:r>
            <a:r>
              <a:rPr lang="en-US" sz="1000" spc="90" dirty="0" err="1">
                <a:latin typeface="Modern Sans" pitchFamily="50" charset="0"/>
                <a:ea typeface="Roboto Th" pitchFamily="2" charset="0"/>
              </a:rPr>
              <a:t>quam</a:t>
            </a:r>
            <a:r>
              <a:rPr lang="en-US" sz="1000" spc="90" dirty="0">
                <a:latin typeface="Modern Sans" pitchFamily="50" charset="0"/>
                <a:ea typeface="Roboto Th" pitchFamily="2" charset="0"/>
              </a:rPr>
              <a:t> </a:t>
            </a:r>
            <a:r>
              <a:rPr lang="en-US" sz="1000" spc="90" dirty="0" err="1">
                <a:latin typeface="Modern Sans" pitchFamily="50" charset="0"/>
                <a:ea typeface="Roboto Th" pitchFamily="2" charset="0"/>
              </a:rPr>
              <a:t>lacus</a:t>
            </a:r>
            <a:r>
              <a:rPr lang="en-US" sz="1000" spc="90" dirty="0">
                <a:latin typeface="Modern Sans" pitchFamily="50" charset="0"/>
                <a:ea typeface="Roboto Th" pitchFamily="2" charset="0"/>
              </a:rPr>
              <a:t>.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5774600-B996-44EA-A6A8-8DE6F2B99A73}"/>
              </a:ext>
            </a:extLst>
          </p:cNvPr>
          <p:cNvSpPr txBox="1"/>
          <p:nvPr/>
        </p:nvSpPr>
        <p:spPr>
          <a:xfrm>
            <a:off x="6372661" y="5049981"/>
            <a:ext cx="20997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b="1" spc="90" dirty="0">
                <a:solidFill>
                  <a:srgbClr val="FF6600"/>
                </a:solidFill>
                <a:latin typeface="Modern Sans" pitchFamily="50" charset="0"/>
                <a:ea typeface="Roboto Th" pitchFamily="2" charset="0"/>
              </a:rPr>
              <a:t>TITLE HERE</a:t>
            </a:r>
            <a:endParaRPr lang="en-US" sz="1200" spc="90" dirty="0">
              <a:solidFill>
                <a:srgbClr val="FF6600"/>
              </a:solidFill>
              <a:latin typeface="Modern Sans" pitchFamily="50" charset="0"/>
              <a:ea typeface="Roboto Th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BED99B4-9E52-486E-82A8-E6AFFA518AD5}"/>
              </a:ext>
            </a:extLst>
          </p:cNvPr>
          <p:cNvSpPr txBox="1"/>
          <p:nvPr/>
        </p:nvSpPr>
        <p:spPr>
          <a:xfrm>
            <a:off x="9025745" y="5421897"/>
            <a:ext cx="2099760" cy="759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000" spc="90" dirty="0">
                <a:latin typeface="Modern Sans" pitchFamily="50" charset="0"/>
                <a:ea typeface="Roboto Th" pitchFamily="2" charset="0"/>
              </a:rPr>
              <a:t>Lorem ipsum dolor sit </a:t>
            </a:r>
            <a:r>
              <a:rPr lang="en-US" sz="1000" spc="90" dirty="0" err="1">
                <a:latin typeface="Modern Sans" pitchFamily="50" charset="0"/>
                <a:ea typeface="Roboto Th" pitchFamily="2" charset="0"/>
              </a:rPr>
              <a:t>amet</a:t>
            </a:r>
            <a:r>
              <a:rPr lang="en-US" sz="1000" spc="90" dirty="0">
                <a:latin typeface="Modern Sans" pitchFamily="50" charset="0"/>
                <a:ea typeface="Roboto Th" pitchFamily="2" charset="0"/>
              </a:rPr>
              <a:t>, </a:t>
            </a:r>
            <a:r>
              <a:rPr lang="en-US" sz="1000" spc="90" dirty="0" err="1">
                <a:latin typeface="Modern Sans" pitchFamily="50" charset="0"/>
                <a:ea typeface="Roboto Th" pitchFamily="2" charset="0"/>
              </a:rPr>
              <a:t>consectetur</a:t>
            </a:r>
            <a:r>
              <a:rPr lang="en-US" sz="1000" spc="90" dirty="0">
                <a:latin typeface="Modern Sans" pitchFamily="50" charset="0"/>
                <a:ea typeface="Roboto Th" pitchFamily="2" charset="0"/>
              </a:rPr>
              <a:t> </a:t>
            </a:r>
            <a:r>
              <a:rPr lang="en-US" sz="1000" spc="90" dirty="0" err="1">
                <a:latin typeface="Modern Sans" pitchFamily="50" charset="0"/>
                <a:ea typeface="Roboto Th" pitchFamily="2" charset="0"/>
              </a:rPr>
              <a:t>adipiscing</a:t>
            </a:r>
            <a:r>
              <a:rPr lang="en-US" sz="1000" spc="90" dirty="0">
                <a:latin typeface="Modern Sans" pitchFamily="50" charset="0"/>
                <a:ea typeface="Roboto Th" pitchFamily="2" charset="0"/>
              </a:rPr>
              <a:t> </a:t>
            </a:r>
            <a:r>
              <a:rPr lang="en-US" sz="1000" spc="90" dirty="0" err="1">
                <a:latin typeface="Modern Sans" pitchFamily="50" charset="0"/>
                <a:ea typeface="Roboto Th" pitchFamily="2" charset="0"/>
              </a:rPr>
              <a:t>elit</a:t>
            </a:r>
            <a:r>
              <a:rPr lang="en-US" sz="1000" spc="90" dirty="0">
                <a:latin typeface="Modern Sans" pitchFamily="50" charset="0"/>
                <a:ea typeface="Roboto Th" pitchFamily="2" charset="0"/>
              </a:rPr>
              <a:t>. </a:t>
            </a:r>
            <a:r>
              <a:rPr lang="en-US" sz="1000" spc="90" dirty="0" err="1">
                <a:latin typeface="Modern Sans" pitchFamily="50" charset="0"/>
                <a:ea typeface="Roboto Th" pitchFamily="2" charset="0"/>
              </a:rPr>
              <a:t>Etiam</a:t>
            </a:r>
            <a:r>
              <a:rPr lang="en-US" sz="1000" spc="90" dirty="0">
                <a:latin typeface="Modern Sans" pitchFamily="50" charset="0"/>
                <a:ea typeface="Roboto Th" pitchFamily="2" charset="0"/>
              </a:rPr>
              <a:t> </a:t>
            </a:r>
            <a:r>
              <a:rPr lang="en-US" sz="1000" spc="90" dirty="0" err="1">
                <a:latin typeface="Modern Sans" pitchFamily="50" charset="0"/>
                <a:ea typeface="Roboto Th" pitchFamily="2" charset="0"/>
              </a:rPr>
              <a:t>eget</a:t>
            </a:r>
            <a:r>
              <a:rPr lang="en-US" sz="1000" spc="90" dirty="0">
                <a:latin typeface="Modern Sans" pitchFamily="50" charset="0"/>
                <a:ea typeface="Roboto Th" pitchFamily="2" charset="0"/>
              </a:rPr>
              <a:t> </a:t>
            </a:r>
            <a:r>
              <a:rPr lang="en-US" sz="1000" spc="90" dirty="0" err="1">
                <a:latin typeface="Modern Sans" pitchFamily="50" charset="0"/>
                <a:ea typeface="Roboto Th" pitchFamily="2" charset="0"/>
              </a:rPr>
              <a:t>quam</a:t>
            </a:r>
            <a:r>
              <a:rPr lang="en-US" sz="1000" spc="90" dirty="0">
                <a:latin typeface="Modern Sans" pitchFamily="50" charset="0"/>
                <a:ea typeface="Roboto Th" pitchFamily="2" charset="0"/>
              </a:rPr>
              <a:t> </a:t>
            </a:r>
            <a:r>
              <a:rPr lang="en-US" sz="1000" spc="90" dirty="0" err="1">
                <a:latin typeface="Modern Sans" pitchFamily="50" charset="0"/>
                <a:ea typeface="Roboto Th" pitchFamily="2" charset="0"/>
              </a:rPr>
              <a:t>lacus</a:t>
            </a:r>
            <a:r>
              <a:rPr lang="en-US" sz="1000" spc="90" dirty="0">
                <a:latin typeface="Modern Sans" pitchFamily="50" charset="0"/>
                <a:ea typeface="Roboto Th" pitchFamily="2" charset="0"/>
              </a:rPr>
              <a:t>.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C0D9C46-B576-4FE4-996C-BDA8092A0377}"/>
              </a:ext>
            </a:extLst>
          </p:cNvPr>
          <p:cNvSpPr txBox="1"/>
          <p:nvPr/>
        </p:nvSpPr>
        <p:spPr>
          <a:xfrm>
            <a:off x="9025745" y="5049981"/>
            <a:ext cx="20997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b="1" spc="90" dirty="0">
                <a:solidFill>
                  <a:srgbClr val="FF6600"/>
                </a:solidFill>
                <a:latin typeface="Modern Sans" pitchFamily="50" charset="0"/>
                <a:ea typeface="Roboto Th" pitchFamily="2" charset="0"/>
              </a:rPr>
              <a:t>TITLE HERE</a:t>
            </a:r>
            <a:endParaRPr lang="en-US" sz="1200" spc="90" dirty="0">
              <a:solidFill>
                <a:srgbClr val="FF6600"/>
              </a:solidFill>
              <a:latin typeface="Modern Sans" pitchFamily="50" charset="0"/>
              <a:ea typeface="Roboto Th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2429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75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25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B5F69B9B-7315-48E3-B976-9237C6FA8A7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B25682B-7DB0-4A23-9A19-27828A216939}"/>
              </a:ext>
            </a:extLst>
          </p:cNvPr>
          <p:cNvSpPr/>
          <p:nvPr/>
        </p:nvSpPr>
        <p:spPr>
          <a:xfrm>
            <a:off x="6572140" y="0"/>
            <a:ext cx="4373881" cy="6858000"/>
          </a:xfrm>
          <a:prstGeom prst="rect">
            <a:avLst/>
          </a:prstGeom>
          <a:solidFill>
            <a:schemeClr val="bg2">
              <a:lumMod val="1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633DB9-649B-4D3B-B3DC-1032C09F3118}"/>
              </a:ext>
            </a:extLst>
          </p:cNvPr>
          <p:cNvSpPr txBox="1"/>
          <p:nvPr/>
        </p:nvSpPr>
        <p:spPr>
          <a:xfrm>
            <a:off x="7706040" y="959057"/>
            <a:ext cx="2106080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900" spc="600" dirty="0">
                <a:solidFill>
                  <a:schemeClr val="bg1"/>
                </a:solidFill>
                <a:latin typeface="Tourmaline" pitchFamily="2" charset="0"/>
              </a:rPr>
              <a:t>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513CFA-119F-4D44-9B0E-63718321AC5D}"/>
              </a:ext>
            </a:extLst>
          </p:cNvPr>
          <p:cNvSpPr txBox="1"/>
          <p:nvPr/>
        </p:nvSpPr>
        <p:spPr>
          <a:xfrm>
            <a:off x="7379398" y="5101284"/>
            <a:ext cx="2759364" cy="759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000" b="1" spc="90" dirty="0">
                <a:solidFill>
                  <a:schemeClr val="bg1"/>
                </a:solidFill>
                <a:latin typeface="Modern Sans" pitchFamily="50" charset="0"/>
                <a:ea typeface="Roboto Th" pitchFamily="2" charset="0"/>
              </a:rPr>
              <a:t>Lorem ipsum </a:t>
            </a:r>
            <a:r>
              <a:rPr lang="en-US" sz="1000" spc="90" dirty="0">
                <a:solidFill>
                  <a:schemeClr val="bg1"/>
                </a:solidFill>
                <a:latin typeface="Modern Sans" pitchFamily="50" charset="0"/>
                <a:ea typeface="Roboto Th" pitchFamily="2" charset="0"/>
              </a:rPr>
              <a:t>dolor sit </a:t>
            </a:r>
            <a:r>
              <a:rPr lang="en-US" sz="1000" spc="90" dirty="0" err="1">
                <a:solidFill>
                  <a:schemeClr val="bg1"/>
                </a:solidFill>
                <a:latin typeface="Modern Sans" pitchFamily="50" charset="0"/>
                <a:ea typeface="Roboto Th" pitchFamily="2" charset="0"/>
              </a:rPr>
              <a:t>amet</a:t>
            </a:r>
            <a:r>
              <a:rPr lang="en-US" sz="1000" spc="90" dirty="0">
                <a:solidFill>
                  <a:schemeClr val="bg1"/>
                </a:solidFill>
                <a:latin typeface="Modern Sans" pitchFamily="50" charset="0"/>
                <a:ea typeface="Roboto Th" pitchFamily="2" charset="0"/>
              </a:rPr>
              <a:t>, </a:t>
            </a:r>
            <a:r>
              <a:rPr lang="en-US" sz="1000" spc="90" dirty="0" err="1">
                <a:solidFill>
                  <a:schemeClr val="bg1"/>
                </a:solidFill>
                <a:latin typeface="Modern Sans" pitchFamily="50" charset="0"/>
                <a:ea typeface="Roboto Th" pitchFamily="2" charset="0"/>
              </a:rPr>
              <a:t>consectetur</a:t>
            </a:r>
            <a:r>
              <a:rPr lang="en-US" sz="1000" spc="90" dirty="0">
                <a:solidFill>
                  <a:schemeClr val="bg1"/>
                </a:solidFill>
                <a:latin typeface="Modern Sans" pitchFamily="50" charset="0"/>
                <a:ea typeface="Roboto Th" pitchFamily="2" charset="0"/>
              </a:rPr>
              <a:t> </a:t>
            </a:r>
            <a:r>
              <a:rPr lang="en-US" sz="1000" spc="90" dirty="0" err="1">
                <a:solidFill>
                  <a:schemeClr val="bg1"/>
                </a:solidFill>
                <a:latin typeface="Modern Sans" pitchFamily="50" charset="0"/>
                <a:ea typeface="Roboto Th" pitchFamily="2" charset="0"/>
              </a:rPr>
              <a:t>adipiscing</a:t>
            </a:r>
            <a:r>
              <a:rPr lang="en-US" sz="1000" spc="90" dirty="0">
                <a:solidFill>
                  <a:schemeClr val="bg1"/>
                </a:solidFill>
                <a:latin typeface="Modern Sans" pitchFamily="50" charset="0"/>
                <a:ea typeface="Roboto Th" pitchFamily="2" charset="0"/>
              </a:rPr>
              <a:t> </a:t>
            </a:r>
            <a:r>
              <a:rPr lang="en-US" sz="1000" spc="90" dirty="0" err="1">
                <a:solidFill>
                  <a:schemeClr val="bg1"/>
                </a:solidFill>
                <a:latin typeface="Modern Sans" pitchFamily="50" charset="0"/>
                <a:ea typeface="Roboto Th" pitchFamily="2" charset="0"/>
              </a:rPr>
              <a:t>elit</a:t>
            </a:r>
            <a:r>
              <a:rPr lang="en-US" sz="1000" spc="90" dirty="0">
                <a:solidFill>
                  <a:schemeClr val="bg1"/>
                </a:solidFill>
                <a:latin typeface="Modern Sans" pitchFamily="50" charset="0"/>
                <a:ea typeface="Roboto Th" pitchFamily="2" charset="0"/>
              </a:rPr>
              <a:t>. </a:t>
            </a:r>
            <a:r>
              <a:rPr lang="en-US" sz="1000" spc="90" dirty="0" err="1">
                <a:solidFill>
                  <a:schemeClr val="bg1"/>
                </a:solidFill>
                <a:latin typeface="Modern Sans" pitchFamily="50" charset="0"/>
                <a:ea typeface="Roboto Th" pitchFamily="2" charset="0"/>
              </a:rPr>
              <a:t>Etiam</a:t>
            </a:r>
            <a:r>
              <a:rPr lang="en-US" sz="1000" spc="90" dirty="0">
                <a:solidFill>
                  <a:schemeClr val="bg1"/>
                </a:solidFill>
                <a:latin typeface="Modern Sans" pitchFamily="50" charset="0"/>
                <a:ea typeface="Roboto Th" pitchFamily="2" charset="0"/>
              </a:rPr>
              <a:t> </a:t>
            </a:r>
            <a:r>
              <a:rPr lang="en-US" sz="1000" spc="90" dirty="0" err="1">
                <a:solidFill>
                  <a:schemeClr val="bg1"/>
                </a:solidFill>
                <a:latin typeface="Modern Sans" pitchFamily="50" charset="0"/>
                <a:ea typeface="Roboto Th" pitchFamily="2" charset="0"/>
              </a:rPr>
              <a:t>eget</a:t>
            </a:r>
            <a:r>
              <a:rPr lang="en-US" sz="1000" spc="90" dirty="0">
                <a:solidFill>
                  <a:schemeClr val="bg1"/>
                </a:solidFill>
                <a:latin typeface="Modern Sans" pitchFamily="50" charset="0"/>
                <a:ea typeface="Roboto Th" pitchFamily="2" charset="0"/>
              </a:rPr>
              <a:t> </a:t>
            </a:r>
            <a:r>
              <a:rPr lang="en-US" sz="1000" spc="90" dirty="0" err="1">
                <a:solidFill>
                  <a:schemeClr val="bg1"/>
                </a:solidFill>
                <a:latin typeface="Modern Sans" pitchFamily="50" charset="0"/>
                <a:ea typeface="Roboto Th" pitchFamily="2" charset="0"/>
              </a:rPr>
              <a:t>quam</a:t>
            </a:r>
            <a:r>
              <a:rPr lang="en-US" sz="1000" spc="90" dirty="0">
                <a:solidFill>
                  <a:schemeClr val="bg1"/>
                </a:solidFill>
                <a:latin typeface="Modern Sans" pitchFamily="50" charset="0"/>
                <a:ea typeface="Roboto Th" pitchFamily="2" charset="0"/>
              </a:rPr>
              <a:t> </a:t>
            </a:r>
            <a:r>
              <a:rPr lang="en-US" sz="1000" spc="90" dirty="0" err="1">
                <a:solidFill>
                  <a:schemeClr val="bg1"/>
                </a:solidFill>
                <a:latin typeface="Modern Sans" pitchFamily="50" charset="0"/>
                <a:ea typeface="Roboto Th" pitchFamily="2" charset="0"/>
              </a:rPr>
              <a:t>lacus</a:t>
            </a:r>
            <a:r>
              <a:rPr lang="en-US" sz="1000" spc="90" dirty="0">
                <a:solidFill>
                  <a:schemeClr val="bg1"/>
                </a:solidFill>
                <a:latin typeface="Modern Sans" pitchFamily="50" charset="0"/>
                <a:ea typeface="Roboto Th" pitchFamily="2" charset="0"/>
              </a:rPr>
              <a:t>.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92F4535-8F0D-49EE-A735-31BC14362564}"/>
              </a:ext>
            </a:extLst>
          </p:cNvPr>
          <p:cNvSpPr/>
          <p:nvPr/>
        </p:nvSpPr>
        <p:spPr>
          <a:xfrm>
            <a:off x="10946021" y="0"/>
            <a:ext cx="73250" cy="6858000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245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5" grpId="0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B43DFD22-739F-4D3B-A262-5373765930E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E6FFB80-EBEE-4AF0-AB62-590C573ED95D}"/>
              </a:ext>
            </a:extLst>
          </p:cNvPr>
          <p:cNvSpPr txBox="1"/>
          <p:nvPr/>
        </p:nvSpPr>
        <p:spPr>
          <a:xfrm>
            <a:off x="1063661" y="4083654"/>
            <a:ext cx="2759364" cy="12200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000" spc="90" dirty="0">
                <a:latin typeface="Modern Sans" pitchFamily="50" charset="0"/>
                <a:ea typeface="Roboto Th" pitchFamily="2" charset="0"/>
              </a:rPr>
              <a:t>Lorem ipsum dolor sit </a:t>
            </a:r>
            <a:r>
              <a:rPr lang="en-US" sz="1000" spc="90" dirty="0" err="1">
                <a:latin typeface="Modern Sans" pitchFamily="50" charset="0"/>
                <a:ea typeface="Roboto Th" pitchFamily="2" charset="0"/>
              </a:rPr>
              <a:t>amet</a:t>
            </a:r>
            <a:r>
              <a:rPr lang="en-US" sz="1000" spc="90" dirty="0">
                <a:latin typeface="Modern Sans" pitchFamily="50" charset="0"/>
                <a:ea typeface="Roboto Th" pitchFamily="2" charset="0"/>
              </a:rPr>
              <a:t>, </a:t>
            </a:r>
            <a:r>
              <a:rPr lang="en-US" sz="1000" spc="90" dirty="0" err="1">
                <a:latin typeface="Modern Sans" pitchFamily="50" charset="0"/>
                <a:ea typeface="Roboto Th" pitchFamily="2" charset="0"/>
              </a:rPr>
              <a:t>consectetur</a:t>
            </a:r>
            <a:r>
              <a:rPr lang="en-US" sz="1000" spc="90" dirty="0">
                <a:latin typeface="Modern Sans" pitchFamily="50" charset="0"/>
                <a:ea typeface="Roboto Th" pitchFamily="2" charset="0"/>
              </a:rPr>
              <a:t> </a:t>
            </a:r>
            <a:r>
              <a:rPr lang="en-US" sz="1000" spc="90" dirty="0" err="1">
                <a:latin typeface="Modern Sans" pitchFamily="50" charset="0"/>
                <a:ea typeface="Roboto Th" pitchFamily="2" charset="0"/>
              </a:rPr>
              <a:t>adipiscing</a:t>
            </a:r>
            <a:r>
              <a:rPr lang="en-US" sz="1000" spc="90" dirty="0">
                <a:latin typeface="Modern Sans" pitchFamily="50" charset="0"/>
                <a:ea typeface="Roboto Th" pitchFamily="2" charset="0"/>
              </a:rPr>
              <a:t> </a:t>
            </a:r>
            <a:r>
              <a:rPr lang="en-US" sz="1000" spc="90" dirty="0" err="1">
                <a:latin typeface="Modern Sans" pitchFamily="50" charset="0"/>
                <a:ea typeface="Roboto Th" pitchFamily="2" charset="0"/>
              </a:rPr>
              <a:t>elit</a:t>
            </a:r>
            <a:r>
              <a:rPr lang="en-US" sz="1000" spc="90" dirty="0">
                <a:latin typeface="Modern Sans" pitchFamily="50" charset="0"/>
                <a:ea typeface="Roboto Th" pitchFamily="2" charset="0"/>
              </a:rPr>
              <a:t>. </a:t>
            </a:r>
            <a:r>
              <a:rPr lang="en-US" sz="1000" spc="90" dirty="0" err="1">
                <a:latin typeface="Modern Sans" pitchFamily="50" charset="0"/>
                <a:ea typeface="Roboto Th" pitchFamily="2" charset="0"/>
              </a:rPr>
              <a:t>Etiam</a:t>
            </a:r>
            <a:r>
              <a:rPr lang="en-US" sz="1000" spc="90" dirty="0">
                <a:latin typeface="Modern Sans" pitchFamily="50" charset="0"/>
                <a:ea typeface="Roboto Th" pitchFamily="2" charset="0"/>
              </a:rPr>
              <a:t> </a:t>
            </a:r>
            <a:r>
              <a:rPr lang="en-US" sz="1000" spc="90" dirty="0" err="1">
                <a:latin typeface="Modern Sans" pitchFamily="50" charset="0"/>
                <a:ea typeface="Roboto Th" pitchFamily="2" charset="0"/>
              </a:rPr>
              <a:t>eget</a:t>
            </a:r>
            <a:r>
              <a:rPr lang="en-US" sz="1000" spc="90" dirty="0">
                <a:latin typeface="Modern Sans" pitchFamily="50" charset="0"/>
                <a:ea typeface="Roboto Th" pitchFamily="2" charset="0"/>
              </a:rPr>
              <a:t> </a:t>
            </a:r>
            <a:r>
              <a:rPr lang="en-US" sz="1000" spc="90" dirty="0" err="1">
                <a:latin typeface="Modern Sans" pitchFamily="50" charset="0"/>
                <a:ea typeface="Roboto Th" pitchFamily="2" charset="0"/>
              </a:rPr>
              <a:t>quam</a:t>
            </a:r>
            <a:r>
              <a:rPr lang="en-US" sz="1000" spc="90" dirty="0">
                <a:latin typeface="Modern Sans" pitchFamily="50" charset="0"/>
                <a:ea typeface="Roboto Th" pitchFamily="2" charset="0"/>
              </a:rPr>
              <a:t> </a:t>
            </a:r>
            <a:r>
              <a:rPr lang="en-US" sz="1000" spc="90" dirty="0" err="1">
                <a:latin typeface="Modern Sans" pitchFamily="50" charset="0"/>
                <a:ea typeface="Roboto Th" pitchFamily="2" charset="0"/>
              </a:rPr>
              <a:t>lacus</a:t>
            </a:r>
            <a:r>
              <a:rPr lang="en-US" sz="1000" spc="90" dirty="0">
                <a:latin typeface="Modern Sans" pitchFamily="50" charset="0"/>
                <a:ea typeface="Roboto Th" pitchFamily="2" charset="0"/>
              </a:rPr>
              <a:t>. </a:t>
            </a:r>
            <a:r>
              <a:rPr lang="en-US" sz="1000" spc="90" dirty="0" err="1">
                <a:latin typeface="Modern Sans" pitchFamily="50" charset="0"/>
                <a:ea typeface="Roboto Th" pitchFamily="2" charset="0"/>
              </a:rPr>
              <a:t>Vivamus</a:t>
            </a:r>
            <a:r>
              <a:rPr lang="en-US" sz="1000" spc="90" dirty="0">
                <a:latin typeface="Modern Sans" pitchFamily="50" charset="0"/>
                <a:ea typeface="Roboto Th" pitchFamily="2" charset="0"/>
              </a:rPr>
              <a:t> </a:t>
            </a:r>
            <a:r>
              <a:rPr lang="en-US" sz="1000" spc="90" dirty="0" err="1">
                <a:latin typeface="Modern Sans" pitchFamily="50" charset="0"/>
                <a:ea typeface="Roboto Th" pitchFamily="2" charset="0"/>
              </a:rPr>
              <a:t>laoreet</a:t>
            </a:r>
            <a:r>
              <a:rPr lang="en-US" sz="1000" spc="90" dirty="0">
                <a:latin typeface="Modern Sans" pitchFamily="50" charset="0"/>
                <a:ea typeface="Roboto Th" pitchFamily="2" charset="0"/>
              </a:rPr>
              <a:t> tempus </a:t>
            </a:r>
            <a:r>
              <a:rPr lang="en-US" sz="1000" spc="90" dirty="0" err="1">
                <a:latin typeface="Modern Sans" pitchFamily="50" charset="0"/>
                <a:ea typeface="Roboto Th" pitchFamily="2" charset="0"/>
              </a:rPr>
              <a:t>lacus</a:t>
            </a:r>
            <a:r>
              <a:rPr lang="en-US" sz="1000" spc="90" dirty="0">
                <a:latin typeface="Modern Sans" pitchFamily="50" charset="0"/>
                <a:ea typeface="Roboto Th" pitchFamily="2" charset="0"/>
              </a:rPr>
              <a:t>, in </a:t>
            </a:r>
            <a:r>
              <a:rPr lang="en-US" sz="1000" spc="90" dirty="0" err="1">
                <a:latin typeface="Modern Sans" pitchFamily="50" charset="0"/>
                <a:ea typeface="Roboto Th" pitchFamily="2" charset="0"/>
              </a:rPr>
              <a:t>ultricies</a:t>
            </a:r>
            <a:r>
              <a:rPr lang="en-US" sz="1000" spc="90" dirty="0">
                <a:latin typeface="Modern Sans" pitchFamily="50" charset="0"/>
                <a:ea typeface="Roboto Th" pitchFamily="2" charset="0"/>
              </a:rPr>
              <a:t> dui </a:t>
            </a:r>
            <a:r>
              <a:rPr lang="en-US" sz="1000" spc="90" dirty="0" err="1">
                <a:latin typeface="Modern Sans" pitchFamily="50" charset="0"/>
                <a:ea typeface="Roboto Th" pitchFamily="2" charset="0"/>
              </a:rPr>
              <a:t>vehicula</a:t>
            </a:r>
            <a:r>
              <a:rPr lang="en-US" sz="1000" spc="90" dirty="0">
                <a:latin typeface="Modern Sans" pitchFamily="50" charset="0"/>
                <a:ea typeface="Roboto Th" pitchFamily="2" charset="0"/>
              </a:rPr>
              <a:t> in.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91364C-1589-4C12-8BC0-01E672318D71}"/>
              </a:ext>
            </a:extLst>
          </p:cNvPr>
          <p:cNvSpPr txBox="1"/>
          <p:nvPr/>
        </p:nvSpPr>
        <p:spPr>
          <a:xfrm>
            <a:off x="1063661" y="3711738"/>
            <a:ext cx="27593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200" b="1" spc="90" dirty="0">
                <a:solidFill>
                  <a:srgbClr val="FF6600"/>
                </a:solidFill>
                <a:latin typeface="Modern Sans" pitchFamily="50" charset="0"/>
                <a:ea typeface="Roboto Th" pitchFamily="2" charset="0"/>
              </a:rPr>
              <a:t>TITLE HERE</a:t>
            </a:r>
            <a:endParaRPr lang="en-US" sz="1200" spc="90" dirty="0">
              <a:solidFill>
                <a:srgbClr val="FF6600"/>
              </a:solidFill>
              <a:latin typeface="Modern Sans" pitchFamily="50" charset="0"/>
              <a:ea typeface="Roboto Th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066DE1-850E-4FAC-BD46-0D5AFBDF99EA}"/>
              </a:ext>
            </a:extLst>
          </p:cNvPr>
          <p:cNvSpPr txBox="1"/>
          <p:nvPr/>
        </p:nvSpPr>
        <p:spPr>
          <a:xfrm>
            <a:off x="1652238" y="1554268"/>
            <a:ext cx="21707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600" spc="600" dirty="0">
                <a:solidFill>
                  <a:schemeClr val="bg2">
                    <a:lumMod val="10000"/>
                  </a:schemeClr>
                </a:solidFill>
                <a:latin typeface="Tourmaline" pitchFamily="2" charset="0"/>
              </a:rPr>
              <a:t>World</a:t>
            </a:r>
          </a:p>
          <a:p>
            <a:pPr algn="r"/>
            <a:r>
              <a:rPr lang="en-US" sz="3600" spc="600" dirty="0">
                <a:solidFill>
                  <a:srgbClr val="FF6600"/>
                </a:solidFill>
                <a:latin typeface="Tourmaline" pitchFamily="2" charset="0"/>
              </a:rPr>
              <a:t>map</a:t>
            </a:r>
          </a:p>
        </p:txBody>
      </p:sp>
    </p:spTree>
    <p:extLst>
      <p:ext uri="{BB962C8B-B14F-4D97-AF65-F5344CB8AC3E}">
        <p14:creationId xmlns:p14="http://schemas.microsoft.com/office/powerpoint/2010/main" val="547275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0ECD907-8065-4BA9-8519-FC8B129126B0}"/>
              </a:ext>
            </a:extLst>
          </p:cNvPr>
          <p:cNvSpPr txBox="1"/>
          <p:nvPr/>
        </p:nvSpPr>
        <p:spPr>
          <a:xfrm>
            <a:off x="6672782" y="4781133"/>
            <a:ext cx="3493771" cy="758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00" spc="90" dirty="0">
                <a:latin typeface="Modern Sans" pitchFamily="50" charset="0"/>
                <a:ea typeface="Roboto Th" pitchFamily="2" charset="0"/>
              </a:rPr>
              <a:t>Lorem ipsum dolor sit </a:t>
            </a:r>
            <a:r>
              <a:rPr lang="en-US" sz="1000" spc="90" dirty="0" err="1">
                <a:latin typeface="Modern Sans" pitchFamily="50" charset="0"/>
                <a:ea typeface="Roboto Th" pitchFamily="2" charset="0"/>
              </a:rPr>
              <a:t>amet</a:t>
            </a:r>
            <a:r>
              <a:rPr lang="en-US" sz="1000" spc="90" dirty="0">
                <a:latin typeface="Modern Sans" pitchFamily="50" charset="0"/>
                <a:ea typeface="Roboto Th" pitchFamily="2" charset="0"/>
              </a:rPr>
              <a:t>, </a:t>
            </a:r>
            <a:r>
              <a:rPr lang="en-US" sz="1000" spc="90" dirty="0" err="1">
                <a:latin typeface="Modern Sans" pitchFamily="50" charset="0"/>
                <a:ea typeface="Roboto Th" pitchFamily="2" charset="0"/>
              </a:rPr>
              <a:t>consectetur</a:t>
            </a:r>
            <a:r>
              <a:rPr lang="en-US" sz="1000" spc="90" dirty="0">
                <a:latin typeface="Modern Sans" pitchFamily="50" charset="0"/>
                <a:ea typeface="Roboto Th" pitchFamily="2" charset="0"/>
              </a:rPr>
              <a:t> </a:t>
            </a:r>
            <a:r>
              <a:rPr lang="en-US" sz="1000" spc="90" dirty="0" err="1">
                <a:latin typeface="Modern Sans" pitchFamily="50" charset="0"/>
                <a:ea typeface="Roboto Th" pitchFamily="2" charset="0"/>
              </a:rPr>
              <a:t>adipiscing</a:t>
            </a:r>
            <a:r>
              <a:rPr lang="en-US" sz="1000" spc="90" dirty="0">
                <a:latin typeface="Modern Sans" pitchFamily="50" charset="0"/>
                <a:ea typeface="Roboto Th" pitchFamily="2" charset="0"/>
              </a:rPr>
              <a:t> </a:t>
            </a:r>
            <a:r>
              <a:rPr lang="en-US" sz="1000" spc="90" dirty="0" err="1">
                <a:latin typeface="Modern Sans" pitchFamily="50" charset="0"/>
                <a:ea typeface="Roboto Th" pitchFamily="2" charset="0"/>
              </a:rPr>
              <a:t>elit</a:t>
            </a:r>
            <a:r>
              <a:rPr lang="en-US" sz="1000" spc="90" dirty="0">
                <a:latin typeface="Modern Sans" pitchFamily="50" charset="0"/>
                <a:ea typeface="Roboto Th" pitchFamily="2" charset="0"/>
              </a:rPr>
              <a:t>. </a:t>
            </a:r>
            <a:r>
              <a:rPr lang="en-US" sz="1000" spc="90" dirty="0" err="1">
                <a:latin typeface="Modern Sans" pitchFamily="50" charset="0"/>
                <a:ea typeface="Roboto Th" pitchFamily="2" charset="0"/>
              </a:rPr>
              <a:t>Etiam</a:t>
            </a:r>
            <a:r>
              <a:rPr lang="en-US" sz="1000" spc="90" dirty="0">
                <a:latin typeface="Modern Sans" pitchFamily="50" charset="0"/>
                <a:ea typeface="Roboto Th" pitchFamily="2" charset="0"/>
              </a:rPr>
              <a:t> </a:t>
            </a:r>
            <a:r>
              <a:rPr lang="en-US" sz="1000" spc="90" dirty="0" err="1">
                <a:latin typeface="Modern Sans" pitchFamily="50" charset="0"/>
                <a:ea typeface="Roboto Th" pitchFamily="2" charset="0"/>
              </a:rPr>
              <a:t>eget</a:t>
            </a:r>
            <a:r>
              <a:rPr lang="en-US" sz="1000" spc="90" dirty="0">
                <a:latin typeface="Modern Sans" pitchFamily="50" charset="0"/>
                <a:ea typeface="Roboto Th" pitchFamily="2" charset="0"/>
              </a:rPr>
              <a:t> </a:t>
            </a:r>
            <a:r>
              <a:rPr lang="en-US" sz="1000" spc="90" dirty="0" err="1">
                <a:latin typeface="Modern Sans" pitchFamily="50" charset="0"/>
                <a:ea typeface="Roboto Th" pitchFamily="2" charset="0"/>
              </a:rPr>
              <a:t>quam</a:t>
            </a:r>
            <a:r>
              <a:rPr lang="en-US" sz="1000" spc="90" dirty="0">
                <a:latin typeface="Modern Sans" pitchFamily="50" charset="0"/>
                <a:ea typeface="Roboto Th" pitchFamily="2" charset="0"/>
              </a:rPr>
              <a:t> </a:t>
            </a:r>
            <a:r>
              <a:rPr lang="en-US" sz="1000" spc="90" dirty="0" err="1">
                <a:latin typeface="Modern Sans" pitchFamily="50" charset="0"/>
                <a:ea typeface="Roboto Th" pitchFamily="2" charset="0"/>
              </a:rPr>
              <a:t>lacus</a:t>
            </a:r>
            <a:r>
              <a:rPr lang="en-US" sz="1000" spc="90" dirty="0">
                <a:latin typeface="Modern Sans" pitchFamily="50" charset="0"/>
                <a:ea typeface="Roboto Th" pitchFamily="2" charset="0"/>
              </a:rPr>
              <a:t>. </a:t>
            </a:r>
            <a:r>
              <a:rPr lang="en-US" sz="1000" spc="90" dirty="0" err="1">
                <a:latin typeface="Modern Sans" pitchFamily="50" charset="0"/>
                <a:ea typeface="Roboto Th" pitchFamily="2" charset="0"/>
              </a:rPr>
              <a:t>Vivamus</a:t>
            </a:r>
            <a:r>
              <a:rPr lang="en-US" sz="1000" spc="90" dirty="0">
                <a:latin typeface="Modern Sans" pitchFamily="50" charset="0"/>
                <a:ea typeface="Roboto Th" pitchFamily="2" charset="0"/>
              </a:rPr>
              <a:t> </a:t>
            </a:r>
            <a:r>
              <a:rPr lang="en-US" sz="1000" spc="90" dirty="0" err="1">
                <a:latin typeface="Modern Sans" pitchFamily="50" charset="0"/>
                <a:ea typeface="Roboto Th" pitchFamily="2" charset="0"/>
              </a:rPr>
              <a:t>laoreet</a:t>
            </a:r>
            <a:r>
              <a:rPr lang="en-US" sz="1000" spc="90" dirty="0">
                <a:latin typeface="Modern Sans" pitchFamily="50" charset="0"/>
                <a:ea typeface="Roboto Th" pitchFamily="2" charset="0"/>
              </a:rPr>
              <a:t> tempus </a:t>
            </a:r>
            <a:r>
              <a:rPr lang="en-US" sz="1000" spc="90" dirty="0" err="1">
                <a:latin typeface="Modern Sans" pitchFamily="50" charset="0"/>
                <a:ea typeface="Roboto Th" pitchFamily="2" charset="0"/>
              </a:rPr>
              <a:t>lacus</a:t>
            </a:r>
            <a:r>
              <a:rPr lang="en-US" sz="1000" spc="90" dirty="0">
                <a:latin typeface="Modern Sans" pitchFamily="50" charset="0"/>
                <a:ea typeface="Roboto Th" pitchFamily="2" charset="0"/>
              </a:rPr>
              <a:t>, in </a:t>
            </a:r>
            <a:r>
              <a:rPr lang="en-US" sz="1000" spc="90" dirty="0" err="1">
                <a:latin typeface="Modern Sans" pitchFamily="50" charset="0"/>
                <a:ea typeface="Roboto Th" pitchFamily="2" charset="0"/>
              </a:rPr>
              <a:t>ultricies</a:t>
            </a:r>
            <a:r>
              <a:rPr lang="en-US" sz="1000" spc="90" dirty="0">
                <a:latin typeface="Modern Sans" pitchFamily="50" charset="0"/>
                <a:ea typeface="Roboto Th" pitchFamily="2" charset="0"/>
              </a:rPr>
              <a:t> dui </a:t>
            </a:r>
            <a:r>
              <a:rPr lang="en-US" sz="1000" spc="90" dirty="0" err="1">
                <a:latin typeface="Modern Sans" pitchFamily="50" charset="0"/>
                <a:ea typeface="Roboto Th" pitchFamily="2" charset="0"/>
              </a:rPr>
              <a:t>vehicula</a:t>
            </a:r>
            <a:r>
              <a:rPr lang="en-US" sz="1000" spc="90" dirty="0">
                <a:latin typeface="Modern Sans" pitchFamily="50" charset="0"/>
                <a:ea typeface="Roboto Th" pitchFamily="2" charset="0"/>
              </a:rPr>
              <a:t> in.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650B42-37BE-4D01-88B7-7D0956642929}"/>
              </a:ext>
            </a:extLst>
          </p:cNvPr>
          <p:cNvSpPr txBox="1"/>
          <p:nvPr/>
        </p:nvSpPr>
        <p:spPr>
          <a:xfrm>
            <a:off x="6672783" y="4409217"/>
            <a:ext cx="27593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b="1" spc="90" dirty="0">
                <a:solidFill>
                  <a:srgbClr val="FF6600"/>
                </a:solidFill>
                <a:latin typeface="Modern Sans" pitchFamily="50" charset="0"/>
                <a:ea typeface="Roboto Th" pitchFamily="2" charset="0"/>
              </a:rPr>
              <a:t>TITLE HERE</a:t>
            </a:r>
            <a:endParaRPr lang="en-US" sz="1200" spc="90" dirty="0">
              <a:solidFill>
                <a:srgbClr val="FF6600"/>
              </a:solidFill>
              <a:latin typeface="Modern Sans" pitchFamily="50" charset="0"/>
              <a:ea typeface="Roboto Th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CB68FA-A05D-4813-BEE9-892A66E0A617}"/>
              </a:ext>
            </a:extLst>
          </p:cNvPr>
          <p:cNvSpPr txBox="1"/>
          <p:nvPr/>
        </p:nvSpPr>
        <p:spPr>
          <a:xfrm>
            <a:off x="6616492" y="1318454"/>
            <a:ext cx="36443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spc="600" dirty="0">
                <a:solidFill>
                  <a:schemeClr val="bg2">
                    <a:lumMod val="10000"/>
                  </a:schemeClr>
                </a:solidFill>
                <a:latin typeface="Tourmaline" pitchFamily="2" charset="0"/>
              </a:rPr>
              <a:t>Left </a:t>
            </a:r>
            <a:r>
              <a:rPr lang="en-US" sz="3600" spc="600" dirty="0">
                <a:solidFill>
                  <a:srgbClr val="FF6600"/>
                </a:solidFill>
                <a:latin typeface="Tourmaline" pitchFamily="2" charset="0"/>
              </a:rPr>
              <a:t>chart</a:t>
            </a:r>
          </a:p>
          <a:p>
            <a:r>
              <a:rPr lang="en-US" sz="3600" spc="600" dirty="0">
                <a:latin typeface="Tourmaline" pitchFamily="2" charset="0"/>
              </a:rPr>
              <a:t>slide</a:t>
            </a:r>
          </a:p>
        </p:txBody>
      </p:sp>
      <p:graphicFrame>
        <p:nvGraphicFramePr>
          <p:cNvPr id="14" name="Chart Placeholder 13">
            <a:extLst>
              <a:ext uri="{FF2B5EF4-FFF2-40B4-BE49-F238E27FC236}">
                <a16:creationId xmlns:a16="http://schemas.microsoft.com/office/drawing/2014/main" id="{4BF601D1-FEEE-4C99-A3BA-ED5B34BF3451}"/>
              </a:ext>
            </a:extLst>
          </p:cNvPr>
          <p:cNvGraphicFramePr>
            <a:graphicFrameLocks noGrp="1"/>
          </p:cNvGraphicFramePr>
          <p:nvPr>
            <p:ph type="chart" sz="quarter" idx="10"/>
            <p:extLst>
              <p:ext uri="{D42A27DB-BD31-4B8C-83A1-F6EECF244321}">
                <p14:modId xmlns:p14="http://schemas.microsoft.com/office/powerpoint/2010/main" val="2657034814"/>
              </p:ext>
            </p:extLst>
          </p:nvPr>
        </p:nvGraphicFramePr>
        <p:xfrm>
          <a:off x="520700" y="1736725"/>
          <a:ext cx="5054600" cy="35718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82916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hart Placeholder 8">
            <a:extLst>
              <a:ext uri="{FF2B5EF4-FFF2-40B4-BE49-F238E27FC236}">
                <a16:creationId xmlns:a16="http://schemas.microsoft.com/office/drawing/2014/main" id="{F69F0F39-C81A-42E5-9483-007A91CD4165}"/>
              </a:ext>
            </a:extLst>
          </p:cNvPr>
          <p:cNvGraphicFramePr>
            <a:graphicFrameLocks noGrp="1"/>
          </p:cNvGraphicFramePr>
          <p:nvPr>
            <p:ph type="chart" sz="quarter" idx="10"/>
            <p:extLst>
              <p:ext uri="{D42A27DB-BD31-4B8C-83A1-F6EECF244321}">
                <p14:modId xmlns:p14="http://schemas.microsoft.com/office/powerpoint/2010/main" val="1408456038"/>
              </p:ext>
            </p:extLst>
          </p:nvPr>
        </p:nvGraphicFramePr>
        <p:xfrm>
          <a:off x="6767513" y="893763"/>
          <a:ext cx="4773612" cy="50688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04D9B074-6D93-4498-844D-B442AB71D871}"/>
              </a:ext>
            </a:extLst>
          </p:cNvPr>
          <p:cNvSpPr txBox="1"/>
          <p:nvPr/>
        </p:nvSpPr>
        <p:spPr>
          <a:xfrm>
            <a:off x="2004998" y="4246115"/>
            <a:ext cx="3493771" cy="14516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000" spc="90" dirty="0">
                <a:latin typeface="Modern Sans" pitchFamily="50" charset="0"/>
                <a:ea typeface="Roboto Th" pitchFamily="2" charset="0"/>
              </a:rPr>
              <a:t>Lorem ipsum dolor sit </a:t>
            </a:r>
            <a:r>
              <a:rPr lang="en-US" sz="1000" spc="90" dirty="0" err="1">
                <a:latin typeface="Modern Sans" pitchFamily="50" charset="0"/>
                <a:ea typeface="Roboto Th" pitchFamily="2" charset="0"/>
              </a:rPr>
              <a:t>amet</a:t>
            </a:r>
            <a:r>
              <a:rPr lang="en-US" sz="1000" spc="90" dirty="0">
                <a:latin typeface="Modern Sans" pitchFamily="50" charset="0"/>
                <a:ea typeface="Roboto Th" pitchFamily="2" charset="0"/>
              </a:rPr>
              <a:t>, </a:t>
            </a:r>
            <a:r>
              <a:rPr lang="en-US" sz="1000" spc="90" dirty="0" err="1">
                <a:latin typeface="Modern Sans" pitchFamily="50" charset="0"/>
                <a:ea typeface="Roboto Th" pitchFamily="2" charset="0"/>
              </a:rPr>
              <a:t>consectetur</a:t>
            </a:r>
            <a:r>
              <a:rPr lang="en-US" sz="1000" spc="90" dirty="0">
                <a:latin typeface="Modern Sans" pitchFamily="50" charset="0"/>
                <a:ea typeface="Roboto Th" pitchFamily="2" charset="0"/>
              </a:rPr>
              <a:t> </a:t>
            </a:r>
            <a:r>
              <a:rPr lang="en-US" sz="1000" spc="90" dirty="0" err="1">
                <a:latin typeface="Modern Sans" pitchFamily="50" charset="0"/>
                <a:ea typeface="Roboto Th" pitchFamily="2" charset="0"/>
              </a:rPr>
              <a:t>adipiscing</a:t>
            </a:r>
            <a:r>
              <a:rPr lang="en-US" sz="1000" spc="90" dirty="0">
                <a:latin typeface="Modern Sans" pitchFamily="50" charset="0"/>
                <a:ea typeface="Roboto Th" pitchFamily="2" charset="0"/>
              </a:rPr>
              <a:t> </a:t>
            </a:r>
            <a:r>
              <a:rPr lang="en-US" sz="1000" spc="90" dirty="0" err="1">
                <a:latin typeface="Modern Sans" pitchFamily="50" charset="0"/>
                <a:ea typeface="Roboto Th" pitchFamily="2" charset="0"/>
              </a:rPr>
              <a:t>elit</a:t>
            </a:r>
            <a:r>
              <a:rPr lang="en-US" sz="1000" spc="90" dirty="0">
                <a:latin typeface="Modern Sans" pitchFamily="50" charset="0"/>
                <a:ea typeface="Roboto Th" pitchFamily="2" charset="0"/>
              </a:rPr>
              <a:t>. </a:t>
            </a:r>
            <a:r>
              <a:rPr lang="en-US" sz="1000" spc="90" dirty="0" err="1">
                <a:latin typeface="Modern Sans" pitchFamily="50" charset="0"/>
                <a:ea typeface="Roboto Th" pitchFamily="2" charset="0"/>
              </a:rPr>
              <a:t>Etiam</a:t>
            </a:r>
            <a:r>
              <a:rPr lang="en-US" sz="1000" spc="90" dirty="0">
                <a:latin typeface="Modern Sans" pitchFamily="50" charset="0"/>
                <a:ea typeface="Roboto Th" pitchFamily="2" charset="0"/>
              </a:rPr>
              <a:t> </a:t>
            </a:r>
            <a:r>
              <a:rPr lang="en-US" sz="1000" spc="90" dirty="0" err="1">
                <a:latin typeface="Modern Sans" pitchFamily="50" charset="0"/>
                <a:ea typeface="Roboto Th" pitchFamily="2" charset="0"/>
              </a:rPr>
              <a:t>eget</a:t>
            </a:r>
            <a:r>
              <a:rPr lang="en-US" sz="1000" spc="90" dirty="0">
                <a:latin typeface="Modern Sans" pitchFamily="50" charset="0"/>
                <a:ea typeface="Roboto Th" pitchFamily="2" charset="0"/>
              </a:rPr>
              <a:t> </a:t>
            </a:r>
            <a:r>
              <a:rPr lang="en-US" sz="1000" spc="90" dirty="0" err="1">
                <a:latin typeface="Modern Sans" pitchFamily="50" charset="0"/>
                <a:ea typeface="Roboto Th" pitchFamily="2" charset="0"/>
              </a:rPr>
              <a:t>quam</a:t>
            </a:r>
            <a:r>
              <a:rPr lang="en-US" sz="1000" spc="90" dirty="0">
                <a:latin typeface="Modern Sans" pitchFamily="50" charset="0"/>
                <a:ea typeface="Roboto Th" pitchFamily="2" charset="0"/>
              </a:rPr>
              <a:t> </a:t>
            </a:r>
            <a:r>
              <a:rPr lang="en-US" sz="1000" spc="90" dirty="0" err="1">
                <a:latin typeface="Modern Sans" pitchFamily="50" charset="0"/>
                <a:ea typeface="Roboto Th" pitchFamily="2" charset="0"/>
              </a:rPr>
              <a:t>lacus</a:t>
            </a:r>
            <a:r>
              <a:rPr lang="en-US" sz="1000" spc="90" dirty="0">
                <a:latin typeface="Modern Sans" pitchFamily="50" charset="0"/>
                <a:ea typeface="Roboto Th" pitchFamily="2" charset="0"/>
              </a:rPr>
              <a:t>. </a:t>
            </a:r>
            <a:r>
              <a:rPr lang="en-US" sz="1000" spc="90" dirty="0" err="1">
                <a:latin typeface="Modern Sans" pitchFamily="50" charset="0"/>
                <a:ea typeface="Roboto Th" pitchFamily="2" charset="0"/>
              </a:rPr>
              <a:t>Vivamus</a:t>
            </a:r>
            <a:r>
              <a:rPr lang="en-US" sz="1000" spc="90" dirty="0">
                <a:latin typeface="Modern Sans" pitchFamily="50" charset="0"/>
                <a:ea typeface="Roboto Th" pitchFamily="2" charset="0"/>
              </a:rPr>
              <a:t> </a:t>
            </a:r>
            <a:r>
              <a:rPr lang="en-US" sz="1000" spc="90" dirty="0" err="1">
                <a:latin typeface="Modern Sans" pitchFamily="50" charset="0"/>
                <a:ea typeface="Roboto Th" pitchFamily="2" charset="0"/>
              </a:rPr>
              <a:t>laoreet</a:t>
            </a:r>
            <a:r>
              <a:rPr lang="en-US" sz="1000" spc="90" dirty="0">
                <a:latin typeface="Modern Sans" pitchFamily="50" charset="0"/>
                <a:ea typeface="Roboto Th" pitchFamily="2" charset="0"/>
              </a:rPr>
              <a:t> tempus </a:t>
            </a:r>
            <a:r>
              <a:rPr lang="en-US" sz="1000" spc="90" dirty="0" err="1">
                <a:latin typeface="Modern Sans" pitchFamily="50" charset="0"/>
                <a:ea typeface="Roboto Th" pitchFamily="2" charset="0"/>
              </a:rPr>
              <a:t>lacus</a:t>
            </a:r>
            <a:r>
              <a:rPr lang="en-US" sz="1000" spc="90" dirty="0">
                <a:latin typeface="Modern Sans" pitchFamily="50" charset="0"/>
                <a:ea typeface="Roboto Th" pitchFamily="2" charset="0"/>
              </a:rPr>
              <a:t>, in </a:t>
            </a:r>
            <a:r>
              <a:rPr lang="en-US" sz="1000" spc="90" dirty="0" err="1">
                <a:latin typeface="Modern Sans" pitchFamily="50" charset="0"/>
                <a:ea typeface="Roboto Th" pitchFamily="2" charset="0"/>
              </a:rPr>
              <a:t>ultricies</a:t>
            </a:r>
            <a:r>
              <a:rPr lang="en-US" sz="1000" spc="90" dirty="0">
                <a:latin typeface="Modern Sans" pitchFamily="50" charset="0"/>
                <a:ea typeface="Roboto Th" pitchFamily="2" charset="0"/>
              </a:rPr>
              <a:t> dui </a:t>
            </a:r>
            <a:r>
              <a:rPr lang="en-US" sz="1000" spc="90" dirty="0" err="1">
                <a:latin typeface="Modern Sans" pitchFamily="50" charset="0"/>
                <a:ea typeface="Roboto Th" pitchFamily="2" charset="0"/>
              </a:rPr>
              <a:t>vehicula</a:t>
            </a:r>
            <a:r>
              <a:rPr lang="en-US" sz="1000" spc="90" dirty="0">
                <a:latin typeface="Modern Sans" pitchFamily="50" charset="0"/>
                <a:ea typeface="Roboto Th" pitchFamily="2" charset="0"/>
              </a:rPr>
              <a:t> in.</a:t>
            </a:r>
          </a:p>
          <a:p>
            <a:pPr algn="r">
              <a:lnSpc>
                <a:spcPct val="150000"/>
              </a:lnSpc>
            </a:pPr>
            <a:endParaRPr lang="en-US" sz="1000" spc="90" dirty="0">
              <a:latin typeface="Modern Sans" pitchFamily="50" charset="0"/>
              <a:ea typeface="Roboto Th" pitchFamily="2" charset="0"/>
            </a:endParaRPr>
          </a:p>
          <a:p>
            <a:pPr algn="r">
              <a:lnSpc>
                <a:spcPct val="150000"/>
              </a:lnSpc>
            </a:pPr>
            <a:r>
              <a:rPr lang="en-US" sz="1000" spc="90" dirty="0">
                <a:latin typeface="Modern Sans" pitchFamily="50" charset="0"/>
                <a:ea typeface="Roboto Th" pitchFamily="2" charset="0"/>
              </a:rPr>
              <a:t> </a:t>
            </a:r>
            <a:r>
              <a:rPr lang="en-US" sz="1000" spc="90" dirty="0" err="1">
                <a:latin typeface="Modern Sans" pitchFamily="50" charset="0"/>
                <a:ea typeface="Roboto Th" pitchFamily="2" charset="0"/>
              </a:rPr>
              <a:t>Donec</a:t>
            </a:r>
            <a:r>
              <a:rPr lang="en-US" sz="1000" spc="90" dirty="0">
                <a:latin typeface="Modern Sans" pitchFamily="50" charset="0"/>
                <a:ea typeface="Roboto Th" pitchFamily="2" charset="0"/>
              </a:rPr>
              <a:t> </a:t>
            </a:r>
            <a:r>
              <a:rPr lang="en-US" sz="1000" spc="90" dirty="0" err="1">
                <a:latin typeface="Modern Sans" pitchFamily="50" charset="0"/>
                <a:ea typeface="Roboto Th" pitchFamily="2" charset="0"/>
              </a:rPr>
              <a:t>auctor</a:t>
            </a:r>
            <a:r>
              <a:rPr lang="en-US" sz="1000" spc="90" dirty="0">
                <a:latin typeface="Modern Sans" pitchFamily="50" charset="0"/>
                <a:ea typeface="Roboto Th" pitchFamily="2" charset="0"/>
              </a:rPr>
              <a:t> </a:t>
            </a:r>
            <a:r>
              <a:rPr lang="en-US" sz="1000" spc="90" dirty="0" err="1">
                <a:latin typeface="Modern Sans" pitchFamily="50" charset="0"/>
                <a:ea typeface="Roboto Th" pitchFamily="2" charset="0"/>
              </a:rPr>
              <a:t>blandit</a:t>
            </a:r>
            <a:r>
              <a:rPr lang="en-US" sz="1000" spc="90" dirty="0">
                <a:latin typeface="Modern Sans" pitchFamily="50" charset="0"/>
                <a:ea typeface="Roboto Th" pitchFamily="2" charset="0"/>
              </a:rPr>
              <a:t> </a:t>
            </a:r>
            <a:r>
              <a:rPr lang="en-US" sz="1000" spc="90" dirty="0" err="1">
                <a:latin typeface="Modern Sans" pitchFamily="50" charset="0"/>
                <a:ea typeface="Roboto Th" pitchFamily="2" charset="0"/>
              </a:rPr>
              <a:t>leo</a:t>
            </a:r>
            <a:r>
              <a:rPr lang="en-US" sz="1000" spc="90" dirty="0">
                <a:latin typeface="Modern Sans" pitchFamily="50" charset="0"/>
                <a:ea typeface="Roboto Th" pitchFamily="2" charset="0"/>
              </a:rPr>
              <a:t>, convallis </a:t>
            </a:r>
            <a:r>
              <a:rPr lang="en-US" sz="1000" spc="90" dirty="0" err="1">
                <a:latin typeface="Modern Sans" pitchFamily="50" charset="0"/>
                <a:ea typeface="Roboto Th" pitchFamily="2" charset="0"/>
              </a:rPr>
              <a:t>mollis</a:t>
            </a:r>
            <a:r>
              <a:rPr lang="en-US" sz="1000" spc="90" dirty="0">
                <a:latin typeface="Modern Sans" pitchFamily="50" charset="0"/>
                <a:ea typeface="Roboto Th" pitchFamily="2" charset="0"/>
              </a:rPr>
              <a:t> mi </a:t>
            </a:r>
            <a:r>
              <a:rPr lang="en-US" sz="1000" spc="90" dirty="0" err="1">
                <a:latin typeface="Modern Sans" pitchFamily="50" charset="0"/>
                <a:ea typeface="Roboto Th" pitchFamily="2" charset="0"/>
              </a:rPr>
              <a:t>condimentum</a:t>
            </a:r>
            <a:r>
              <a:rPr lang="en-US" sz="1000" spc="90" dirty="0">
                <a:latin typeface="Modern Sans" pitchFamily="50" charset="0"/>
                <a:ea typeface="Roboto Th" pitchFamily="2" charset="0"/>
              </a:rPr>
              <a:t> in. In dictum </a:t>
            </a:r>
            <a:r>
              <a:rPr lang="en-US" sz="1000" spc="90" dirty="0" err="1">
                <a:latin typeface="Modern Sans" pitchFamily="50" charset="0"/>
                <a:ea typeface="Roboto Th" pitchFamily="2" charset="0"/>
              </a:rPr>
              <a:t>hendrerit</a:t>
            </a:r>
            <a:r>
              <a:rPr lang="en-US" sz="1000" spc="90" dirty="0">
                <a:latin typeface="Modern Sans" pitchFamily="50" charset="0"/>
                <a:ea typeface="Roboto Th" pitchFamily="2" charset="0"/>
              </a:rPr>
              <a:t> </a:t>
            </a:r>
            <a:r>
              <a:rPr lang="en-US" sz="1000" spc="90" dirty="0" err="1">
                <a:latin typeface="Modern Sans" pitchFamily="50" charset="0"/>
                <a:ea typeface="Roboto Th" pitchFamily="2" charset="0"/>
              </a:rPr>
              <a:t>ornare</a:t>
            </a:r>
            <a:r>
              <a:rPr lang="en-US" sz="1000" spc="90" dirty="0">
                <a:latin typeface="Modern Sans" pitchFamily="50" charset="0"/>
                <a:ea typeface="Roboto Th" pitchFamily="2" charset="0"/>
              </a:rPr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9F24E9-13A8-4F7A-A830-13411F068DAC}"/>
              </a:ext>
            </a:extLst>
          </p:cNvPr>
          <p:cNvSpPr txBox="1"/>
          <p:nvPr/>
        </p:nvSpPr>
        <p:spPr>
          <a:xfrm>
            <a:off x="2739405" y="3874199"/>
            <a:ext cx="27593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200" b="1" spc="90" dirty="0">
                <a:solidFill>
                  <a:srgbClr val="FF6600"/>
                </a:solidFill>
                <a:latin typeface="Modern Sans" pitchFamily="50" charset="0"/>
                <a:ea typeface="Roboto Th" pitchFamily="2" charset="0"/>
              </a:rPr>
              <a:t>TITLE HERE</a:t>
            </a:r>
            <a:endParaRPr lang="en-US" sz="1200" spc="90" dirty="0">
              <a:solidFill>
                <a:srgbClr val="FF6600"/>
              </a:solidFill>
              <a:latin typeface="Modern Sans" pitchFamily="50" charset="0"/>
              <a:ea typeface="Roboto Th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700763-ED6C-4311-BD10-AB7436819342}"/>
              </a:ext>
            </a:extLst>
          </p:cNvPr>
          <p:cNvSpPr txBox="1"/>
          <p:nvPr/>
        </p:nvSpPr>
        <p:spPr>
          <a:xfrm>
            <a:off x="1476514" y="1160206"/>
            <a:ext cx="40222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600" spc="600" dirty="0">
                <a:solidFill>
                  <a:schemeClr val="bg2">
                    <a:lumMod val="10000"/>
                  </a:schemeClr>
                </a:solidFill>
                <a:latin typeface="Tourmaline" pitchFamily="2" charset="0"/>
              </a:rPr>
              <a:t>Right </a:t>
            </a:r>
            <a:r>
              <a:rPr lang="en-US" sz="3600" spc="600" dirty="0">
                <a:solidFill>
                  <a:srgbClr val="FF6600"/>
                </a:solidFill>
                <a:latin typeface="Tourmaline" pitchFamily="2" charset="0"/>
              </a:rPr>
              <a:t>chart</a:t>
            </a:r>
          </a:p>
          <a:p>
            <a:pPr algn="r"/>
            <a:r>
              <a:rPr lang="en-US" sz="3600" spc="600" dirty="0">
                <a:latin typeface="Tourmaline" pitchFamily="2" charset="0"/>
              </a:rPr>
              <a:t>slide</a:t>
            </a:r>
          </a:p>
        </p:txBody>
      </p:sp>
    </p:spTree>
    <p:extLst>
      <p:ext uri="{BB962C8B-B14F-4D97-AF65-F5344CB8AC3E}">
        <p14:creationId xmlns:p14="http://schemas.microsoft.com/office/powerpoint/2010/main" val="3731399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Chart Placeholder 18">
            <a:extLst>
              <a:ext uri="{FF2B5EF4-FFF2-40B4-BE49-F238E27FC236}">
                <a16:creationId xmlns:a16="http://schemas.microsoft.com/office/drawing/2014/main" id="{6854BE6E-1377-4B41-BDDB-6DDFB2DC05CB}"/>
              </a:ext>
            </a:extLst>
          </p:cNvPr>
          <p:cNvGraphicFramePr>
            <a:graphicFrameLocks noGrp="1"/>
          </p:cNvGraphicFramePr>
          <p:nvPr>
            <p:ph type="chart" sz="quarter" idx="10"/>
            <p:extLst>
              <p:ext uri="{D42A27DB-BD31-4B8C-83A1-F6EECF244321}">
                <p14:modId xmlns:p14="http://schemas.microsoft.com/office/powerpoint/2010/main" val="246688773"/>
              </p:ext>
            </p:extLst>
          </p:nvPr>
        </p:nvGraphicFramePr>
        <p:xfrm>
          <a:off x="452438" y="1308100"/>
          <a:ext cx="5191125" cy="4241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9B8F76D-51CC-47D1-85A2-51CDEFFF60F8}"/>
              </a:ext>
            </a:extLst>
          </p:cNvPr>
          <p:cNvSpPr txBox="1"/>
          <p:nvPr/>
        </p:nvSpPr>
        <p:spPr>
          <a:xfrm>
            <a:off x="6240318" y="2317780"/>
            <a:ext cx="2323579" cy="52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00" spc="90" dirty="0">
                <a:latin typeface="Modern Sans" pitchFamily="50" charset="0"/>
                <a:ea typeface="Roboto Th" pitchFamily="2" charset="0"/>
              </a:rPr>
              <a:t>Lorem ipsum dolor sit </a:t>
            </a:r>
            <a:r>
              <a:rPr lang="en-US" sz="1000" spc="90" dirty="0" err="1">
                <a:latin typeface="Modern Sans" pitchFamily="50" charset="0"/>
                <a:ea typeface="Roboto Th" pitchFamily="2" charset="0"/>
              </a:rPr>
              <a:t>amet</a:t>
            </a:r>
            <a:r>
              <a:rPr lang="en-US" sz="1000" spc="90" dirty="0">
                <a:latin typeface="Modern Sans" pitchFamily="50" charset="0"/>
                <a:ea typeface="Roboto Th" pitchFamily="2" charset="0"/>
              </a:rPr>
              <a:t>, </a:t>
            </a:r>
            <a:r>
              <a:rPr lang="en-US" sz="1000" spc="90" dirty="0" err="1">
                <a:latin typeface="Modern Sans" pitchFamily="50" charset="0"/>
                <a:ea typeface="Roboto Th" pitchFamily="2" charset="0"/>
              </a:rPr>
              <a:t>consectetur</a:t>
            </a:r>
            <a:r>
              <a:rPr lang="en-US" sz="1000" spc="90" dirty="0">
                <a:latin typeface="Modern Sans" pitchFamily="50" charset="0"/>
                <a:ea typeface="Roboto Th" pitchFamily="2" charset="0"/>
              </a:rPr>
              <a:t> </a:t>
            </a:r>
            <a:r>
              <a:rPr lang="en-US" sz="1000" spc="90" dirty="0" err="1">
                <a:latin typeface="Modern Sans" pitchFamily="50" charset="0"/>
                <a:ea typeface="Roboto Th" pitchFamily="2" charset="0"/>
              </a:rPr>
              <a:t>adipiscing</a:t>
            </a:r>
            <a:r>
              <a:rPr lang="en-US" sz="1000" spc="90" dirty="0">
                <a:latin typeface="Modern Sans" pitchFamily="50" charset="0"/>
                <a:ea typeface="Roboto Th" pitchFamily="2" charset="0"/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A282FE-43AD-4F2B-8BAE-A5283F2F127B}"/>
              </a:ext>
            </a:extLst>
          </p:cNvPr>
          <p:cNvSpPr txBox="1"/>
          <p:nvPr/>
        </p:nvSpPr>
        <p:spPr>
          <a:xfrm>
            <a:off x="6240318" y="1945864"/>
            <a:ext cx="27593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b="1" spc="90" dirty="0">
                <a:solidFill>
                  <a:srgbClr val="FF6600"/>
                </a:solidFill>
                <a:latin typeface="Modern Sans" pitchFamily="50" charset="0"/>
                <a:ea typeface="Roboto Th" pitchFamily="2" charset="0"/>
              </a:rPr>
              <a:t>TITLE HERE</a:t>
            </a:r>
            <a:endParaRPr lang="en-US" sz="1200" spc="90" dirty="0">
              <a:solidFill>
                <a:srgbClr val="FF6600"/>
              </a:solidFill>
              <a:latin typeface="Modern Sans" pitchFamily="50" charset="0"/>
              <a:ea typeface="Roboto Th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E90419-0B92-4BE3-B831-763F9BDB6659}"/>
              </a:ext>
            </a:extLst>
          </p:cNvPr>
          <p:cNvSpPr txBox="1"/>
          <p:nvPr/>
        </p:nvSpPr>
        <p:spPr>
          <a:xfrm>
            <a:off x="9288318" y="2317780"/>
            <a:ext cx="2323579" cy="52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00" spc="90" dirty="0" err="1">
                <a:latin typeface="Modern Sans" pitchFamily="50" charset="0"/>
                <a:ea typeface="Roboto Th" pitchFamily="2" charset="0"/>
              </a:rPr>
              <a:t>Consectetur</a:t>
            </a:r>
            <a:r>
              <a:rPr lang="en-US" sz="1000" spc="90" dirty="0">
                <a:latin typeface="Modern Sans" pitchFamily="50" charset="0"/>
                <a:ea typeface="Roboto Th" pitchFamily="2" charset="0"/>
              </a:rPr>
              <a:t> </a:t>
            </a:r>
            <a:r>
              <a:rPr lang="en-US" sz="1000" spc="90" dirty="0" err="1">
                <a:latin typeface="Modern Sans" pitchFamily="50" charset="0"/>
                <a:ea typeface="Roboto Th" pitchFamily="2" charset="0"/>
              </a:rPr>
              <a:t>adipiscing</a:t>
            </a:r>
            <a:r>
              <a:rPr lang="en-US" sz="1000" spc="90" dirty="0">
                <a:latin typeface="Modern Sans" pitchFamily="50" charset="0"/>
                <a:ea typeface="Roboto Th" pitchFamily="2" charset="0"/>
              </a:rPr>
              <a:t> </a:t>
            </a:r>
            <a:r>
              <a:rPr lang="en-US" sz="1000" spc="90" dirty="0" err="1">
                <a:latin typeface="Modern Sans" pitchFamily="50" charset="0"/>
                <a:ea typeface="Roboto Th" pitchFamily="2" charset="0"/>
              </a:rPr>
              <a:t>elit</a:t>
            </a:r>
            <a:r>
              <a:rPr lang="en-US" sz="1000" spc="90" dirty="0">
                <a:latin typeface="Modern Sans" pitchFamily="50" charset="0"/>
                <a:ea typeface="Roboto Th" pitchFamily="2" charset="0"/>
              </a:rPr>
              <a:t>. </a:t>
            </a:r>
            <a:r>
              <a:rPr lang="en-US" sz="1000" spc="90" dirty="0" err="1">
                <a:latin typeface="Modern Sans" pitchFamily="50" charset="0"/>
                <a:ea typeface="Roboto Th" pitchFamily="2" charset="0"/>
              </a:rPr>
              <a:t>Etiam</a:t>
            </a:r>
            <a:r>
              <a:rPr lang="en-US" sz="1000" spc="90" dirty="0">
                <a:latin typeface="Modern Sans" pitchFamily="50" charset="0"/>
                <a:ea typeface="Roboto Th" pitchFamily="2" charset="0"/>
              </a:rPr>
              <a:t> </a:t>
            </a:r>
            <a:r>
              <a:rPr lang="en-US" sz="1000" spc="90" dirty="0" err="1">
                <a:latin typeface="Modern Sans" pitchFamily="50" charset="0"/>
                <a:ea typeface="Roboto Th" pitchFamily="2" charset="0"/>
              </a:rPr>
              <a:t>eget</a:t>
            </a:r>
            <a:r>
              <a:rPr lang="en-US" sz="1000" spc="90" dirty="0">
                <a:latin typeface="Modern Sans" pitchFamily="50" charset="0"/>
                <a:ea typeface="Roboto Th" pitchFamily="2" charset="0"/>
              </a:rPr>
              <a:t> </a:t>
            </a:r>
            <a:r>
              <a:rPr lang="en-US" sz="1000" spc="90" dirty="0" err="1">
                <a:latin typeface="Modern Sans" pitchFamily="50" charset="0"/>
                <a:ea typeface="Roboto Th" pitchFamily="2" charset="0"/>
              </a:rPr>
              <a:t>quam</a:t>
            </a:r>
            <a:r>
              <a:rPr lang="en-US" sz="1000" spc="90" dirty="0">
                <a:latin typeface="Modern Sans" pitchFamily="50" charset="0"/>
                <a:ea typeface="Roboto Th" pitchFamily="2" charset="0"/>
              </a:rPr>
              <a:t> </a:t>
            </a:r>
            <a:r>
              <a:rPr lang="en-US" sz="1000" spc="90" dirty="0" err="1">
                <a:latin typeface="Modern Sans" pitchFamily="50" charset="0"/>
                <a:ea typeface="Roboto Th" pitchFamily="2" charset="0"/>
              </a:rPr>
              <a:t>lacus</a:t>
            </a:r>
            <a:r>
              <a:rPr lang="en-US" sz="1000" spc="90" dirty="0">
                <a:latin typeface="Modern Sans" pitchFamily="50" charset="0"/>
                <a:ea typeface="Roboto Th" pitchFamily="2" charset="0"/>
              </a:rPr>
              <a:t>.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D19D1-6D40-4074-8ABA-F19C75EAC2DE}"/>
              </a:ext>
            </a:extLst>
          </p:cNvPr>
          <p:cNvSpPr txBox="1"/>
          <p:nvPr/>
        </p:nvSpPr>
        <p:spPr>
          <a:xfrm>
            <a:off x="9288318" y="1945864"/>
            <a:ext cx="27593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b="1" spc="90" dirty="0">
                <a:solidFill>
                  <a:srgbClr val="FF6600"/>
                </a:solidFill>
                <a:latin typeface="Modern Sans" pitchFamily="50" charset="0"/>
                <a:ea typeface="Roboto Th" pitchFamily="2" charset="0"/>
              </a:rPr>
              <a:t>TITLE HERE</a:t>
            </a:r>
            <a:endParaRPr lang="en-US" sz="1200" spc="90" dirty="0">
              <a:solidFill>
                <a:srgbClr val="FF6600"/>
              </a:solidFill>
              <a:latin typeface="Modern Sans" pitchFamily="50" charset="0"/>
              <a:ea typeface="Roboto Th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2B40B1-1E99-40FE-81AE-380162BD1CD0}"/>
              </a:ext>
            </a:extLst>
          </p:cNvPr>
          <p:cNvSpPr txBox="1"/>
          <p:nvPr/>
        </p:nvSpPr>
        <p:spPr>
          <a:xfrm>
            <a:off x="6240318" y="4601286"/>
            <a:ext cx="2323579" cy="52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00" spc="90" dirty="0">
                <a:latin typeface="Modern Sans" pitchFamily="50" charset="0"/>
                <a:ea typeface="Roboto Th" pitchFamily="2" charset="0"/>
              </a:rPr>
              <a:t>Lorem ipsum dolor sit </a:t>
            </a:r>
            <a:r>
              <a:rPr lang="en-US" sz="1000" spc="90" dirty="0" err="1">
                <a:latin typeface="Modern Sans" pitchFamily="50" charset="0"/>
                <a:ea typeface="Roboto Th" pitchFamily="2" charset="0"/>
              </a:rPr>
              <a:t>amet</a:t>
            </a:r>
            <a:r>
              <a:rPr lang="en-US" sz="1000" spc="90" dirty="0">
                <a:latin typeface="Modern Sans" pitchFamily="50" charset="0"/>
                <a:ea typeface="Roboto Th" pitchFamily="2" charset="0"/>
              </a:rPr>
              <a:t>, </a:t>
            </a:r>
            <a:r>
              <a:rPr lang="en-US" sz="1000" spc="90" dirty="0" err="1">
                <a:latin typeface="Modern Sans" pitchFamily="50" charset="0"/>
                <a:ea typeface="Roboto Th" pitchFamily="2" charset="0"/>
              </a:rPr>
              <a:t>consectetur</a:t>
            </a:r>
            <a:r>
              <a:rPr lang="en-US" sz="1000" spc="90" dirty="0">
                <a:latin typeface="Modern Sans" pitchFamily="50" charset="0"/>
                <a:ea typeface="Roboto Th" pitchFamily="2" charset="0"/>
              </a:rPr>
              <a:t> </a:t>
            </a:r>
            <a:r>
              <a:rPr lang="en-US" sz="1000" spc="90" dirty="0" err="1">
                <a:latin typeface="Modern Sans" pitchFamily="50" charset="0"/>
                <a:ea typeface="Roboto Th" pitchFamily="2" charset="0"/>
              </a:rPr>
              <a:t>adipiscing</a:t>
            </a:r>
            <a:r>
              <a:rPr lang="en-US" sz="1000" spc="90" dirty="0">
                <a:latin typeface="Modern Sans" pitchFamily="50" charset="0"/>
                <a:ea typeface="Roboto Th" pitchFamily="2" charset="0"/>
              </a:rPr>
              <a:t> </a:t>
            </a:r>
            <a:r>
              <a:rPr lang="en-US" sz="1000" spc="90" dirty="0" err="1">
                <a:latin typeface="Modern Sans" pitchFamily="50" charset="0"/>
                <a:ea typeface="Roboto Th" pitchFamily="2" charset="0"/>
              </a:rPr>
              <a:t>elit</a:t>
            </a:r>
            <a:r>
              <a:rPr lang="en-US" sz="1000" spc="90" dirty="0">
                <a:latin typeface="Modern Sans" pitchFamily="50" charset="0"/>
                <a:ea typeface="Roboto Th" pitchFamily="2" charset="0"/>
              </a:rPr>
              <a:t>.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23B0042-CE4A-4607-9C48-0D5D15854442}"/>
              </a:ext>
            </a:extLst>
          </p:cNvPr>
          <p:cNvSpPr txBox="1"/>
          <p:nvPr/>
        </p:nvSpPr>
        <p:spPr>
          <a:xfrm>
            <a:off x="6240318" y="4229370"/>
            <a:ext cx="27593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b="1" spc="90" dirty="0">
                <a:solidFill>
                  <a:srgbClr val="FF6600"/>
                </a:solidFill>
                <a:latin typeface="Modern Sans" pitchFamily="50" charset="0"/>
                <a:ea typeface="Roboto Th" pitchFamily="2" charset="0"/>
              </a:rPr>
              <a:t>TITLE HERE</a:t>
            </a:r>
            <a:endParaRPr lang="en-US" sz="1200" spc="90" dirty="0">
              <a:solidFill>
                <a:srgbClr val="FF6600"/>
              </a:solidFill>
              <a:latin typeface="Modern Sans" pitchFamily="50" charset="0"/>
              <a:ea typeface="Roboto Th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FB8876C-8E47-4793-917D-9BB9FC35D786}"/>
              </a:ext>
            </a:extLst>
          </p:cNvPr>
          <p:cNvSpPr txBox="1"/>
          <p:nvPr/>
        </p:nvSpPr>
        <p:spPr>
          <a:xfrm>
            <a:off x="9288318" y="4601286"/>
            <a:ext cx="2323579" cy="52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00" spc="90" dirty="0">
                <a:latin typeface="Modern Sans" pitchFamily="50" charset="0"/>
                <a:ea typeface="Roboto Th" pitchFamily="2" charset="0"/>
              </a:rPr>
              <a:t>Lorem ipsum dolor sit </a:t>
            </a:r>
            <a:r>
              <a:rPr lang="en-US" sz="1000" spc="90" dirty="0" err="1">
                <a:latin typeface="Modern Sans" pitchFamily="50" charset="0"/>
                <a:ea typeface="Roboto Th" pitchFamily="2" charset="0"/>
              </a:rPr>
              <a:t>amet</a:t>
            </a:r>
            <a:r>
              <a:rPr lang="en-US" sz="1000" spc="90" dirty="0">
                <a:latin typeface="Modern Sans" pitchFamily="50" charset="0"/>
                <a:ea typeface="Roboto Th" pitchFamily="2" charset="0"/>
              </a:rPr>
              <a:t>, </a:t>
            </a:r>
            <a:r>
              <a:rPr lang="en-US" sz="1000" spc="90" dirty="0" err="1">
                <a:latin typeface="Modern Sans" pitchFamily="50" charset="0"/>
                <a:ea typeface="Roboto Th" pitchFamily="2" charset="0"/>
              </a:rPr>
              <a:t>consectetur</a:t>
            </a:r>
            <a:r>
              <a:rPr lang="en-US" sz="1000" spc="90" dirty="0">
                <a:latin typeface="Modern Sans" pitchFamily="50" charset="0"/>
                <a:ea typeface="Roboto Th" pitchFamily="2" charset="0"/>
              </a:rPr>
              <a:t> </a:t>
            </a:r>
            <a:r>
              <a:rPr lang="en-US" sz="1000" spc="90" dirty="0" err="1">
                <a:latin typeface="Modern Sans" pitchFamily="50" charset="0"/>
                <a:ea typeface="Roboto Th" pitchFamily="2" charset="0"/>
              </a:rPr>
              <a:t>adipiscing</a:t>
            </a:r>
            <a:r>
              <a:rPr lang="en-US" sz="1000" spc="90" dirty="0">
                <a:latin typeface="Modern Sans" pitchFamily="50" charset="0"/>
                <a:ea typeface="Roboto Th" pitchFamily="2" charset="0"/>
              </a:rPr>
              <a:t> </a:t>
            </a:r>
            <a:r>
              <a:rPr lang="en-US" sz="1000" spc="90" dirty="0" err="1">
                <a:latin typeface="Modern Sans" pitchFamily="50" charset="0"/>
                <a:ea typeface="Roboto Th" pitchFamily="2" charset="0"/>
              </a:rPr>
              <a:t>elit</a:t>
            </a:r>
            <a:r>
              <a:rPr lang="en-US" sz="1000" spc="90" dirty="0">
                <a:latin typeface="Modern Sans" pitchFamily="50" charset="0"/>
                <a:ea typeface="Roboto Th" pitchFamily="2" charset="0"/>
              </a:rPr>
              <a:t>.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B3DF6D7-D26C-4EFB-AEEC-E779E486F42D}"/>
              </a:ext>
            </a:extLst>
          </p:cNvPr>
          <p:cNvSpPr txBox="1"/>
          <p:nvPr/>
        </p:nvSpPr>
        <p:spPr>
          <a:xfrm>
            <a:off x="9288318" y="4317858"/>
            <a:ext cx="27593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b="1" spc="90" dirty="0">
                <a:solidFill>
                  <a:srgbClr val="FF6600"/>
                </a:solidFill>
                <a:latin typeface="Modern Sans" pitchFamily="50" charset="0"/>
                <a:ea typeface="Roboto Th" pitchFamily="2" charset="0"/>
              </a:rPr>
              <a:t>TITLE HERE</a:t>
            </a:r>
            <a:endParaRPr lang="en-US" sz="1200" spc="90" dirty="0">
              <a:solidFill>
                <a:srgbClr val="FF6600"/>
              </a:solidFill>
              <a:latin typeface="Modern Sans" pitchFamily="50" charset="0"/>
              <a:ea typeface="Roboto Th" pitchFamily="2" charset="0"/>
            </a:endParaRPr>
          </a:p>
        </p:txBody>
      </p:sp>
      <p:pic>
        <p:nvPicPr>
          <p:cNvPr id="20" name="Graphic 19">
            <a:extLst>
              <a:ext uri="{FF2B5EF4-FFF2-40B4-BE49-F238E27FC236}">
                <a16:creationId xmlns:a16="http://schemas.microsoft.com/office/drawing/2014/main" id="{88F73488-6C05-4855-9AAC-A4C7ADEC20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88066" y="1497532"/>
            <a:ext cx="389812" cy="389812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1998C712-1EAA-4EC5-9BEA-04C767E0ED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436066" y="1497532"/>
            <a:ext cx="389812" cy="389812"/>
          </a:xfrm>
          <a:prstGeom prst="rect">
            <a:avLst/>
          </a:prstGeom>
        </p:spPr>
      </p:pic>
      <p:pic>
        <p:nvPicPr>
          <p:cNvPr id="22" name="Graphic 21">
            <a:extLst>
              <a:ext uri="{FF2B5EF4-FFF2-40B4-BE49-F238E27FC236}">
                <a16:creationId xmlns:a16="http://schemas.microsoft.com/office/drawing/2014/main" id="{D872ACB8-1110-4A9A-8DC5-9F30E5E927A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388066" y="3781038"/>
            <a:ext cx="389812" cy="389812"/>
          </a:xfrm>
          <a:prstGeom prst="rect">
            <a:avLst/>
          </a:prstGeom>
        </p:spPr>
      </p:pic>
      <p:pic>
        <p:nvPicPr>
          <p:cNvPr id="23" name="Graphic 22">
            <a:extLst>
              <a:ext uri="{FF2B5EF4-FFF2-40B4-BE49-F238E27FC236}">
                <a16:creationId xmlns:a16="http://schemas.microsoft.com/office/drawing/2014/main" id="{DAE72949-3DB6-4F42-9E27-53F7AF5FCC0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436066" y="3781038"/>
            <a:ext cx="389812" cy="389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185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75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B5F69B9B-7315-48E3-B976-9237C6FA8A7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B25682B-7DB0-4A23-9A19-27828A216939}"/>
              </a:ext>
            </a:extLst>
          </p:cNvPr>
          <p:cNvSpPr/>
          <p:nvPr/>
        </p:nvSpPr>
        <p:spPr>
          <a:xfrm>
            <a:off x="6572140" y="0"/>
            <a:ext cx="4373881" cy="6858000"/>
          </a:xfrm>
          <a:prstGeom prst="rect">
            <a:avLst/>
          </a:prstGeom>
          <a:solidFill>
            <a:schemeClr val="bg2">
              <a:lumMod val="1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633DB9-649B-4D3B-B3DC-1032C09F3118}"/>
              </a:ext>
            </a:extLst>
          </p:cNvPr>
          <p:cNvSpPr txBox="1"/>
          <p:nvPr/>
        </p:nvSpPr>
        <p:spPr>
          <a:xfrm>
            <a:off x="7706040" y="959057"/>
            <a:ext cx="2106080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900" spc="600" dirty="0">
                <a:solidFill>
                  <a:schemeClr val="bg1"/>
                </a:solidFill>
                <a:latin typeface="Tourmaline" pitchFamily="2" charset="0"/>
              </a:rPr>
              <a:t>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513CFA-119F-4D44-9B0E-63718321AC5D}"/>
              </a:ext>
            </a:extLst>
          </p:cNvPr>
          <p:cNvSpPr txBox="1"/>
          <p:nvPr/>
        </p:nvSpPr>
        <p:spPr>
          <a:xfrm>
            <a:off x="7379398" y="5101284"/>
            <a:ext cx="2759364" cy="759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000" b="1" spc="90" dirty="0">
                <a:solidFill>
                  <a:schemeClr val="bg1"/>
                </a:solidFill>
                <a:latin typeface="Modern Sans" pitchFamily="50" charset="0"/>
                <a:ea typeface="Roboto Th" pitchFamily="2" charset="0"/>
              </a:rPr>
              <a:t>Lorem ipsum </a:t>
            </a:r>
            <a:r>
              <a:rPr lang="en-US" sz="1000" spc="90" dirty="0">
                <a:solidFill>
                  <a:schemeClr val="bg1"/>
                </a:solidFill>
                <a:latin typeface="Modern Sans" pitchFamily="50" charset="0"/>
                <a:ea typeface="Roboto Th" pitchFamily="2" charset="0"/>
              </a:rPr>
              <a:t>dolor sit </a:t>
            </a:r>
            <a:r>
              <a:rPr lang="en-US" sz="1000" spc="90" dirty="0" err="1">
                <a:solidFill>
                  <a:schemeClr val="bg1"/>
                </a:solidFill>
                <a:latin typeface="Modern Sans" pitchFamily="50" charset="0"/>
                <a:ea typeface="Roboto Th" pitchFamily="2" charset="0"/>
              </a:rPr>
              <a:t>amet</a:t>
            </a:r>
            <a:r>
              <a:rPr lang="en-US" sz="1000" spc="90" dirty="0">
                <a:solidFill>
                  <a:schemeClr val="bg1"/>
                </a:solidFill>
                <a:latin typeface="Modern Sans" pitchFamily="50" charset="0"/>
                <a:ea typeface="Roboto Th" pitchFamily="2" charset="0"/>
              </a:rPr>
              <a:t>, </a:t>
            </a:r>
            <a:r>
              <a:rPr lang="en-US" sz="1000" spc="90" dirty="0" err="1">
                <a:solidFill>
                  <a:schemeClr val="bg1"/>
                </a:solidFill>
                <a:latin typeface="Modern Sans" pitchFamily="50" charset="0"/>
                <a:ea typeface="Roboto Th" pitchFamily="2" charset="0"/>
              </a:rPr>
              <a:t>consectetur</a:t>
            </a:r>
            <a:r>
              <a:rPr lang="en-US" sz="1000" spc="90" dirty="0">
                <a:solidFill>
                  <a:schemeClr val="bg1"/>
                </a:solidFill>
                <a:latin typeface="Modern Sans" pitchFamily="50" charset="0"/>
                <a:ea typeface="Roboto Th" pitchFamily="2" charset="0"/>
              </a:rPr>
              <a:t> </a:t>
            </a:r>
            <a:r>
              <a:rPr lang="en-US" sz="1000" spc="90" dirty="0" err="1">
                <a:solidFill>
                  <a:schemeClr val="bg1"/>
                </a:solidFill>
                <a:latin typeface="Modern Sans" pitchFamily="50" charset="0"/>
                <a:ea typeface="Roboto Th" pitchFamily="2" charset="0"/>
              </a:rPr>
              <a:t>adipiscing</a:t>
            </a:r>
            <a:r>
              <a:rPr lang="en-US" sz="1000" spc="90" dirty="0">
                <a:solidFill>
                  <a:schemeClr val="bg1"/>
                </a:solidFill>
                <a:latin typeface="Modern Sans" pitchFamily="50" charset="0"/>
                <a:ea typeface="Roboto Th" pitchFamily="2" charset="0"/>
              </a:rPr>
              <a:t> </a:t>
            </a:r>
            <a:r>
              <a:rPr lang="en-US" sz="1000" spc="90" dirty="0" err="1">
                <a:solidFill>
                  <a:schemeClr val="bg1"/>
                </a:solidFill>
                <a:latin typeface="Modern Sans" pitchFamily="50" charset="0"/>
                <a:ea typeface="Roboto Th" pitchFamily="2" charset="0"/>
              </a:rPr>
              <a:t>elit</a:t>
            </a:r>
            <a:r>
              <a:rPr lang="en-US" sz="1000" spc="90" dirty="0">
                <a:solidFill>
                  <a:schemeClr val="bg1"/>
                </a:solidFill>
                <a:latin typeface="Modern Sans" pitchFamily="50" charset="0"/>
                <a:ea typeface="Roboto Th" pitchFamily="2" charset="0"/>
              </a:rPr>
              <a:t>. </a:t>
            </a:r>
            <a:r>
              <a:rPr lang="en-US" sz="1000" spc="90" dirty="0" err="1">
                <a:solidFill>
                  <a:schemeClr val="bg1"/>
                </a:solidFill>
                <a:latin typeface="Modern Sans" pitchFamily="50" charset="0"/>
                <a:ea typeface="Roboto Th" pitchFamily="2" charset="0"/>
              </a:rPr>
              <a:t>Etiam</a:t>
            </a:r>
            <a:r>
              <a:rPr lang="en-US" sz="1000" spc="90" dirty="0">
                <a:solidFill>
                  <a:schemeClr val="bg1"/>
                </a:solidFill>
                <a:latin typeface="Modern Sans" pitchFamily="50" charset="0"/>
                <a:ea typeface="Roboto Th" pitchFamily="2" charset="0"/>
              </a:rPr>
              <a:t> </a:t>
            </a:r>
            <a:r>
              <a:rPr lang="en-US" sz="1000" spc="90" dirty="0" err="1">
                <a:solidFill>
                  <a:schemeClr val="bg1"/>
                </a:solidFill>
                <a:latin typeface="Modern Sans" pitchFamily="50" charset="0"/>
                <a:ea typeface="Roboto Th" pitchFamily="2" charset="0"/>
              </a:rPr>
              <a:t>eget</a:t>
            </a:r>
            <a:r>
              <a:rPr lang="en-US" sz="1000" spc="90" dirty="0">
                <a:solidFill>
                  <a:schemeClr val="bg1"/>
                </a:solidFill>
                <a:latin typeface="Modern Sans" pitchFamily="50" charset="0"/>
                <a:ea typeface="Roboto Th" pitchFamily="2" charset="0"/>
              </a:rPr>
              <a:t> </a:t>
            </a:r>
            <a:r>
              <a:rPr lang="en-US" sz="1000" spc="90" dirty="0" err="1">
                <a:solidFill>
                  <a:schemeClr val="bg1"/>
                </a:solidFill>
                <a:latin typeface="Modern Sans" pitchFamily="50" charset="0"/>
                <a:ea typeface="Roboto Th" pitchFamily="2" charset="0"/>
              </a:rPr>
              <a:t>quam</a:t>
            </a:r>
            <a:r>
              <a:rPr lang="en-US" sz="1000" spc="90" dirty="0">
                <a:solidFill>
                  <a:schemeClr val="bg1"/>
                </a:solidFill>
                <a:latin typeface="Modern Sans" pitchFamily="50" charset="0"/>
                <a:ea typeface="Roboto Th" pitchFamily="2" charset="0"/>
              </a:rPr>
              <a:t> </a:t>
            </a:r>
            <a:r>
              <a:rPr lang="en-US" sz="1000" spc="90" dirty="0" err="1">
                <a:solidFill>
                  <a:schemeClr val="bg1"/>
                </a:solidFill>
                <a:latin typeface="Modern Sans" pitchFamily="50" charset="0"/>
                <a:ea typeface="Roboto Th" pitchFamily="2" charset="0"/>
              </a:rPr>
              <a:t>lacus</a:t>
            </a:r>
            <a:r>
              <a:rPr lang="en-US" sz="1000" spc="90" dirty="0">
                <a:solidFill>
                  <a:schemeClr val="bg1"/>
                </a:solidFill>
                <a:latin typeface="Modern Sans" pitchFamily="50" charset="0"/>
                <a:ea typeface="Roboto Th" pitchFamily="2" charset="0"/>
              </a:rPr>
              <a:t>.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92F4535-8F0D-49EE-A735-31BC14362564}"/>
              </a:ext>
            </a:extLst>
          </p:cNvPr>
          <p:cNvSpPr/>
          <p:nvPr/>
        </p:nvSpPr>
        <p:spPr>
          <a:xfrm>
            <a:off x="10946021" y="0"/>
            <a:ext cx="73250" cy="6858000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557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5" grpId="0"/>
      <p:bldP spid="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Chart Placeholder 10">
            <a:extLst>
              <a:ext uri="{FF2B5EF4-FFF2-40B4-BE49-F238E27FC236}">
                <a16:creationId xmlns:a16="http://schemas.microsoft.com/office/drawing/2014/main" id="{C53EC339-684E-485C-B45C-C1441AEFE983}"/>
              </a:ext>
            </a:extLst>
          </p:cNvPr>
          <p:cNvGraphicFramePr>
            <a:graphicFrameLocks noGrp="1"/>
          </p:cNvGraphicFramePr>
          <p:nvPr>
            <p:ph type="chart" sz="quarter" idx="10"/>
            <p:extLst>
              <p:ext uri="{D42A27DB-BD31-4B8C-83A1-F6EECF244321}">
                <p14:modId xmlns:p14="http://schemas.microsoft.com/office/powerpoint/2010/main" val="3187747564"/>
              </p:ext>
            </p:extLst>
          </p:nvPr>
        </p:nvGraphicFramePr>
        <p:xfrm>
          <a:off x="512763" y="1390650"/>
          <a:ext cx="7213600" cy="4076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70263BA-7945-4AF5-8548-650888F09CA9}"/>
              </a:ext>
            </a:extLst>
          </p:cNvPr>
          <p:cNvSpPr txBox="1"/>
          <p:nvPr/>
        </p:nvSpPr>
        <p:spPr>
          <a:xfrm>
            <a:off x="8853516" y="2433196"/>
            <a:ext cx="2323579" cy="52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00" spc="90" dirty="0" err="1">
                <a:latin typeface="Modern Sans" pitchFamily="50" charset="0"/>
                <a:ea typeface="Roboto Th" pitchFamily="2" charset="0"/>
              </a:rPr>
              <a:t>Consectetur</a:t>
            </a:r>
            <a:r>
              <a:rPr lang="en-US" sz="1000" spc="90" dirty="0">
                <a:latin typeface="Modern Sans" pitchFamily="50" charset="0"/>
                <a:ea typeface="Roboto Th" pitchFamily="2" charset="0"/>
              </a:rPr>
              <a:t> </a:t>
            </a:r>
            <a:r>
              <a:rPr lang="en-US" sz="1000" spc="90" dirty="0" err="1">
                <a:latin typeface="Modern Sans" pitchFamily="50" charset="0"/>
                <a:ea typeface="Roboto Th" pitchFamily="2" charset="0"/>
              </a:rPr>
              <a:t>adipiscing</a:t>
            </a:r>
            <a:r>
              <a:rPr lang="en-US" sz="1000" spc="90" dirty="0">
                <a:latin typeface="Modern Sans" pitchFamily="50" charset="0"/>
                <a:ea typeface="Roboto Th" pitchFamily="2" charset="0"/>
              </a:rPr>
              <a:t> </a:t>
            </a:r>
            <a:r>
              <a:rPr lang="en-US" sz="1000" spc="90" dirty="0" err="1">
                <a:latin typeface="Modern Sans" pitchFamily="50" charset="0"/>
                <a:ea typeface="Roboto Th" pitchFamily="2" charset="0"/>
              </a:rPr>
              <a:t>elit</a:t>
            </a:r>
            <a:r>
              <a:rPr lang="en-US" sz="1000" spc="90" dirty="0">
                <a:latin typeface="Modern Sans" pitchFamily="50" charset="0"/>
                <a:ea typeface="Roboto Th" pitchFamily="2" charset="0"/>
              </a:rPr>
              <a:t>. </a:t>
            </a:r>
            <a:r>
              <a:rPr lang="en-US" sz="1000" spc="90" dirty="0" err="1">
                <a:latin typeface="Modern Sans" pitchFamily="50" charset="0"/>
                <a:ea typeface="Roboto Th" pitchFamily="2" charset="0"/>
              </a:rPr>
              <a:t>Etiam</a:t>
            </a:r>
            <a:r>
              <a:rPr lang="en-US" sz="1000" spc="90" dirty="0">
                <a:latin typeface="Modern Sans" pitchFamily="50" charset="0"/>
                <a:ea typeface="Roboto Th" pitchFamily="2" charset="0"/>
              </a:rPr>
              <a:t> </a:t>
            </a:r>
            <a:r>
              <a:rPr lang="en-US" sz="1000" spc="90" dirty="0" err="1">
                <a:latin typeface="Modern Sans" pitchFamily="50" charset="0"/>
                <a:ea typeface="Roboto Th" pitchFamily="2" charset="0"/>
              </a:rPr>
              <a:t>eget</a:t>
            </a:r>
            <a:r>
              <a:rPr lang="en-US" sz="1000" spc="90" dirty="0">
                <a:latin typeface="Modern Sans" pitchFamily="50" charset="0"/>
                <a:ea typeface="Roboto Th" pitchFamily="2" charset="0"/>
              </a:rPr>
              <a:t> </a:t>
            </a:r>
            <a:r>
              <a:rPr lang="en-US" sz="1000" spc="90" dirty="0" err="1">
                <a:latin typeface="Modern Sans" pitchFamily="50" charset="0"/>
                <a:ea typeface="Roboto Th" pitchFamily="2" charset="0"/>
              </a:rPr>
              <a:t>quam</a:t>
            </a:r>
            <a:r>
              <a:rPr lang="en-US" sz="1000" spc="90" dirty="0">
                <a:latin typeface="Modern Sans" pitchFamily="50" charset="0"/>
                <a:ea typeface="Roboto Th" pitchFamily="2" charset="0"/>
              </a:rPr>
              <a:t> </a:t>
            </a:r>
            <a:r>
              <a:rPr lang="en-US" sz="1000" spc="90" dirty="0" err="1">
                <a:latin typeface="Modern Sans" pitchFamily="50" charset="0"/>
                <a:ea typeface="Roboto Th" pitchFamily="2" charset="0"/>
              </a:rPr>
              <a:t>lacus</a:t>
            </a:r>
            <a:r>
              <a:rPr lang="en-US" sz="1000" spc="90" dirty="0">
                <a:latin typeface="Modern Sans" pitchFamily="50" charset="0"/>
                <a:ea typeface="Roboto Th" pitchFamily="2" charset="0"/>
              </a:rPr>
              <a:t>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89667B-7D2D-4108-98C4-B34C43258A95}"/>
              </a:ext>
            </a:extLst>
          </p:cNvPr>
          <p:cNvSpPr txBox="1"/>
          <p:nvPr/>
        </p:nvSpPr>
        <p:spPr>
          <a:xfrm>
            <a:off x="8853516" y="2061280"/>
            <a:ext cx="27593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b="1" spc="90" dirty="0">
                <a:solidFill>
                  <a:srgbClr val="FF6600"/>
                </a:solidFill>
                <a:latin typeface="Modern Sans" pitchFamily="50" charset="0"/>
                <a:ea typeface="Roboto Th" pitchFamily="2" charset="0"/>
              </a:rPr>
              <a:t>TITLE HERE</a:t>
            </a:r>
            <a:endParaRPr lang="en-US" sz="1200" spc="90" dirty="0">
              <a:solidFill>
                <a:srgbClr val="FF6600"/>
              </a:solidFill>
              <a:latin typeface="Modern Sans" pitchFamily="50" charset="0"/>
              <a:ea typeface="Roboto Th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051442-784A-4BE2-B4A2-7D7DCC458144}"/>
              </a:ext>
            </a:extLst>
          </p:cNvPr>
          <p:cNvSpPr txBox="1"/>
          <p:nvPr/>
        </p:nvSpPr>
        <p:spPr>
          <a:xfrm>
            <a:off x="8853516" y="4716702"/>
            <a:ext cx="2323579" cy="52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00" spc="90" dirty="0">
                <a:latin typeface="Modern Sans" pitchFamily="50" charset="0"/>
                <a:ea typeface="Roboto Th" pitchFamily="2" charset="0"/>
              </a:rPr>
              <a:t>Lorem ipsum dolor sit </a:t>
            </a:r>
            <a:r>
              <a:rPr lang="en-US" sz="1000" spc="90" dirty="0" err="1">
                <a:latin typeface="Modern Sans" pitchFamily="50" charset="0"/>
                <a:ea typeface="Roboto Th" pitchFamily="2" charset="0"/>
              </a:rPr>
              <a:t>amet</a:t>
            </a:r>
            <a:r>
              <a:rPr lang="en-US" sz="1000" spc="90" dirty="0">
                <a:latin typeface="Modern Sans" pitchFamily="50" charset="0"/>
                <a:ea typeface="Roboto Th" pitchFamily="2" charset="0"/>
              </a:rPr>
              <a:t>, </a:t>
            </a:r>
            <a:r>
              <a:rPr lang="en-US" sz="1000" spc="90" dirty="0" err="1">
                <a:latin typeface="Modern Sans" pitchFamily="50" charset="0"/>
                <a:ea typeface="Roboto Th" pitchFamily="2" charset="0"/>
              </a:rPr>
              <a:t>consectetur</a:t>
            </a:r>
            <a:r>
              <a:rPr lang="en-US" sz="1000" spc="90" dirty="0">
                <a:latin typeface="Modern Sans" pitchFamily="50" charset="0"/>
                <a:ea typeface="Roboto Th" pitchFamily="2" charset="0"/>
              </a:rPr>
              <a:t> </a:t>
            </a:r>
            <a:r>
              <a:rPr lang="en-US" sz="1000" spc="90" dirty="0" err="1">
                <a:latin typeface="Modern Sans" pitchFamily="50" charset="0"/>
                <a:ea typeface="Roboto Th" pitchFamily="2" charset="0"/>
              </a:rPr>
              <a:t>adipiscing</a:t>
            </a:r>
            <a:r>
              <a:rPr lang="en-US" sz="1000" spc="90" dirty="0">
                <a:latin typeface="Modern Sans" pitchFamily="50" charset="0"/>
                <a:ea typeface="Roboto Th" pitchFamily="2" charset="0"/>
              </a:rPr>
              <a:t> </a:t>
            </a:r>
            <a:r>
              <a:rPr lang="en-US" sz="1000" spc="90" dirty="0" err="1">
                <a:latin typeface="Modern Sans" pitchFamily="50" charset="0"/>
                <a:ea typeface="Roboto Th" pitchFamily="2" charset="0"/>
              </a:rPr>
              <a:t>elit</a:t>
            </a:r>
            <a:r>
              <a:rPr lang="en-US" sz="1000" spc="90" dirty="0">
                <a:latin typeface="Modern Sans" pitchFamily="50" charset="0"/>
                <a:ea typeface="Roboto Th" pitchFamily="2" charset="0"/>
              </a:rPr>
              <a:t>.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234AB39-694F-485F-B00C-787E92D4F53C}"/>
              </a:ext>
            </a:extLst>
          </p:cNvPr>
          <p:cNvSpPr txBox="1"/>
          <p:nvPr/>
        </p:nvSpPr>
        <p:spPr>
          <a:xfrm>
            <a:off x="8853516" y="4433274"/>
            <a:ext cx="27593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b="1" spc="90" dirty="0">
                <a:solidFill>
                  <a:srgbClr val="FF6600"/>
                </a:solidFill>
                <a:latin typeface="Modern Sans" pitchFamily="50" charset="0"/>
                <a:ea typeface="Roboto Th" pitchFamily="2" charset="0"/>
              </a:rPr>
              <a:t>TITLE HERE</a:t>
            </a:r>
            <a:endParaRPr lang="en-US" sz="1200" spc="90" dirty="0">
              <a:solidFill>
                <a:srgbClr val="FF6600"/>
              </a:solidFill>
              <a:latin typeface="Modern Sans" pitchFamily="50" charset="0"/>
              <a:ea typeface="Roboto Th" pitchFamily="2" charset="0"/>
            </a:endParaRP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690E20DF-95C3-47B4-9A52-7B97AEB776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01264" y="1612948"/>
            <a:ext cx="389812" cy="389812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5B9F72A8-3BAA-4C5C-9211-0AFED415FE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001264" y="3896454"/>
            <a:ext cx="389812" cy="389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961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B5F69B9B-7315-48E3-B976-9237C6FA8A7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B25682B-7DB0-4A23-9A19-27828A216939}"/>
              </a:ext>
            </a:extLst>
          </p:cNvPr>
          <p:cNvSpPr/>
          <p:nvPr/>
        </p:nvSpPr>
        <p:spPr>
          <a:xfrm>
            <a:off x="6572140" y="0"/>
            <a:ext cx="4373881" cy="6858000"/>
          </a:xfrm>
          <a:prstGeom prst="rect">
            <a:avLst/>
          </a:prstGeom>
          <a:solidFill>
            <a:schemeClr val="bg2">
              <a:lumMod val="1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633DB9-649B-4D3B-B3DC-1032C09F3118}"/>
              </a:ext>
            </a:extLst>
          </p:cNvPr>
          <p:cNvSpPr txBox="1"/>
          <p:nvPr/>
        </p:nvSpPr>
        <p:spPr>
          <a:xfrm>
            <a:off x="7706040" y="959057"/>
            <a:ext cx="2106080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900" spc="600" dirty="0">
                <a:solidFill>
                  <a:schemeClr val="bg1"/>
                </a:solidFill>
                <a:latin typeface="Tourmaline" pitchFamily="2" charset="0"/>
              </a:rPr>
              <a:t>5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513CFA-119F-4D44-9B0E-63718321AC5D}"/>
              </a:ext>
            </a:extLst>
          </p:cNvPr>
          <p:cNvSpPr txBox="1"/>
          <p:nvPr/>
        </p:nvSpPr>
        <p:spPr>
          <a:xfrm>
            <a:off x="7379398" y="5101284"/>
            <a:ext cx="2759364" cy="759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000" b="1" spc="90" dirty="0">
                <a:solidFill>
                  <a:schemeClr val="bg1"/>
                </a:solidFill>
                <a:latin typeface="Modern Sans" pitchFamily="50" charset="0"/>
                <a:ea typeface="Roboto Th" pitchFamily="2" charset="0"/>
              </a:rPr>
              <a:t>Lorem ipsum </a:t>
            </a:r>
            <a:r>
              <a:rPr lang="en-US" sz="1000" spc="90" dirty="0">
                <a:solidFill>
                  <a:schemeClr val="bg1"/>
                </a:solidFill>
                <a:latin typeface="Modern Sans" pitchFamily="50" charset="0"/>
                <a:ea typeface="Roboto Th" pitchFamily="2" charset="0"/>
              </a:rPr>
              <a:t>dolor sit </a:t>
            </a:r>
            <a:r>
              <a:rPr lang="en-US" sz="1000" spc="90" dirty="0" err="1">
                <a:solidFill>
                  <a:schemeClr val="bg1"/>
                </a:solidFill>
                <a:latin typeface="Modern Sans" pitchFamily="50" charset="0"/>
                <a:ea typeface="Roboto Th" pitchFamily="2" charset="0"/>
              </a:rPr>
              <a:t>amet</a:t>
            </a:r>
            <a:r>
              <a:rPr lang="en-US" sz="1000" spc="90" dirty="0">
                <a:solidFill>
                  <a:schemeClr val="bg1"/>
                </a:solidFill>
                <a:latin typeface="Modern Sans" pitchFamily="50" charset="0"/>
                <a:ea typeface="Roboto Th" pitchFamily="2" charset="0"/>
              </a:rPr>
              <a:t>, </a:t>
            </a:r>
            <a:r>
              <a:rPr lang="en-US" sz="1000" spc="90" dirty="0" err="1">
                <a:solidFill>
                  <a:schemeClr val="bg1"/>
                </a:solidFill>
                <a:latin typeface="Modern Sans" pitchFamily="50" charset="0"/>
                <a:ea typeface="Roboto Th" pitchFamily="2" charset="0"/>
              </a:rPr>
              <a:t>consectetur</a:t>
            </a:r>
            <a:r>
              <a:rPr lang="en-US" sz="1000" spc="90" dirty="0">
                <a:solidFill>
                  <a:schemeClr val="bg1"/>
                </a:solidFill>
                <a:latin typeface="Modern Sans" pitchFamily="50" charset="0"/>
                <a:ea typeface="Roboto Th" pitchFamily="2" charset="0"/>
              </a:rPr>
              <a:t> </a:t>
            </a:r>
            <a:r>
              <a:rPr lang="en-US" sz="1000" spc="90" dirty="0" err="1">
                <a:solidFill>
                  <a:schemeClr val="bg1"/>
                </a:solidFill>
                <a:latin typeface="Modern Sans" pitchFamily="50" charset="0"/>
                <a:ea typeface="Roboto Th" pitchFamily="2" charset="0"/>
              </a:rPr>
              <a:t>adipiscing</a:t>
            </a:r>
            <a:r>
              <a:rPr lang="en-US" sz="1000" spc="90" dirty="0">
                <a:solidFill>
                  <a:schemeClr val="bg1"/>
                </a:solidFill>
                <a:latin typeface="Modern Sans" pitchFamily="50" charset="0"/>
                <a:ea typeface="Roboto Th" pitchFamily="2" charset="0"/>
              </a:rPr>
              <a:t> </a:t>
            </a:r>
            <a:r>
              <a:rPr lang="en-US" sz="1000" spc="90" dirty="0" err="1">
                <a:solidFill>
                  <a:schemeClr val="bg1"/>
                </a:solidFill>
                <a:latin typeface="Modern Sans" pitchFamily="50" charset="0"/>
                <a:ea typeface="Roboto Th" pitchFamily="2" charset="0"/>
              </a:rPr>
              <a:t>elit</a:t>
            </a:r>
            <a:r>
              <a:rPr lang="en-US" sz="1000" spc="90" dirty="0">
                <a:solidFill>
                  <a:schemeClr val="bg1"/>
                </a:solidFill>
                <a:latin typeface="Modern Sans" pitchFamily="50" charset="0"/>
                <a:ea typeface="Roboto Th" pitchFamily="2" charset="0"/>
              </a:rPr>
              <a:t>. </a:t>
            </a:r>
            <a:r>
              <a:rPr lang="en-US" sz="1000" spc="90" dirty="0" err="1">
                <a:solidFill>
                  <a:schemeClr val="bg1"/>
                </a:solidFill>
                <a:latin typeface="Modern Sans" pitchFamily="50" charset="0"/>
                <a:ea typeface="Roboto Th" pitchFamily="2" charset="0"/>
              </a:rPr>
              <a:t>Etiam</a:t>
            </a:r>
            <a:r>
              <a:rPr lang="en-US" sz="1000" spc="90" dirty="0">
                <a:solidFill>
                  <a:schemeClr val="bg1"/>
                </a:solidFill>
                <a:latin typeface="Modern Sans" pitchFamily="50" charset="0"/>
                <a:ea typeface="Roboto Th" pitchFamily="2" charset="0"/>
              </a:rPr>
              <a:t> </a:t>
            </a:r>
            <a:r>
              <a:rPr lang="en-US" sz="1000" spc="90" dirty="0" err="1">
                <a:solidFill>
                  <a:schemeClr val="bg1"/>
                </a:solidFill>
                <a:latin typeface="Modern Sans" pitchFamily="50" charset="0"/>
                <a:ea typeface="Roboto Th" pitchFamily="2" charset="0"/>
              </a:rPr>
              <a:t>eget</a:t>
            </a:r>
            <a:r>
              <a:rPr lang="en-US" sz="1000" spc="90" dirty="0">
                <a:solidFill>
                  <a:schemeClr val="bg1"/>
                </a:solidFill>
                <a:latin typeface="Modern Sans" pitchFamily="50" charset="0"/>
                <a:ea typeface="Roboto Th" pitchFamily="2" charset="0"/>
              </a:rPr>
              <a:t> </a:t>
            </a:r>
            <a:r>
              <a:rPr lang="en-US" sz="1000" spc="90" dirty="0" err="1">
                <a:solidFill>
                  <a:schemeClr val="bg1"/>
                </a:solidFill>
                <a:latin typeface="Modern Sans" pitchFamily="50" charset="0"/>
                <a:ea typeface="Roboto Th" pitchFamily="2" charset="0"/>
              </a:rPr>
              <a:t>quam</a:t>
            </a:r>
            <a:r>
              <a:rPr lang="en-US" sz="1000" spc="90" dirty="0">
                <a:solidFill>
                  <a:schemeClr val="bg1"/>
                </a:solidFill>
                <a:latin typeface="Modern Sans" pitchFamily="50" charset="0"/>
                <a:ea typeface="Roboto Th" pitchFamily="2" charset="0"/>
              </a:rPr>
              <a:t> </a:t>
            </a:r>
            <a:r>
              <a:rPr lang="en-US" sz="1000" spc="90" dirty="0" err="1">
                <a:solidFill>
                  <a:schemeClr val="bg1"/>
                </a:solidFill>
                <a:latin typeface="Modern Sans" pitchFamily="50" charset="0"/>
                <a:ea typeface="Roboto Th" pitchFamily="2" charset="0"/>
              </a:rPr>
              <a:t>lacus</a:t>
            </a:r>
            <a:r>
              <a:rPr lang="en-US" sz="1000" spc="90" dirty="0">
                <a:solidFill>
                  <a:schemeClr val="bg1"/>
                </a:solidFill>
                <a:latin typeface="Modern Sans" pitchFamily="50" charset="0"/>
                <a:ea typeface="Roboto Th" pitchFamily="2" charset="0"/>
              </a:rPr>
              <a:t>.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92F4535-8F0D-49EE-A735-31BC14362564}"/>
              </a:ext>
            </a:extLst>
          </p:cNvPr>
          <p:cNvSpPr/>
          <p:nvPr/>
        </p:nvSpPr>
        <p:spPr>
          <a:xfrm>
            <a:off x="10946021" y="0"/>
            <a:ext cx="73250" cy="6858000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296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5" grpId="0"/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E9A3EC43-69F3-47E1-B3B0-5DAC5E97EBB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14A314C-267F-42C8-A06D-D861B18866C6}"/>
              </a:ext>
            </a:extLst>
          </p:cNvPr>
          <p:cNvSpPr/>
          <p:nvPr/>
        </p:nvSpPr>
        <p:spPr>
          <a:xfrm>
            <a:off x="0" y="4571999"/>
            <a:ext cx="12192000" cy="22860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4A8D08-7532-4BD5-AE95-0939B3E47418}"/>
              </a:ext>
            </a:extLst>
          </p:cNvPr>
          <p:cNvSpPr txBox="1"/>
          <p:nvPr/>
        </p:nvSpPr>
        <p:spPr>
          <a:xfrm>
            <a:off x="3672808" y="617346"/>
            <a:ext cx="48463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spc="600" dirty="0">
                <a:solidFill>
                  <a:schemeClr val="bg2">
                    <a:lumMod val="10000"/>
                  </a:schemeClr>
                </a:solidFill>
                <a:latin typeface="Tourmaline" pitchFamily="2" charset="0"/>
              </a:rPr>
              <a:t>MIDDLE </a:t>
            </a:r>
            <a:r>
              <a:rPr lang="en-US" sz="3600" spc="600" dirty="0">
                <a:solidFill>
                  <a:srgbClr val="FF6600"/>
                </a:solidFill>
                <a:latin typeface="Tourmaline" pitchFamily="2" charset="0"/>
              </a:rPr>
              <a:t>PICTURE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16E4C3-4B08-4815-BD59-25ED86EC30C9}"/>
              </a:ext>
            </a:extLst>
          </p:cNvPr>
          <p:cNvSpPr txBox="1"/>
          <p:nvPr/>
        </p:nvSpPr>
        <p:spPr>
          <a:xfrm>
            <a:off x="3811927" y="1370249"/>
            <a:ext cx="4568144" cy="52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000" spc="90" dirty="0">
                <a:latin typeface="Modern Sans" pitchFamily="50" charset="0"/>
                <a:ea typeface="Roboto Th" pitchFamily="2" charset="0"/>
              </a:rPr>
              <a:t>Lorem ipsum dolor sit </a:t>
            </a:r>
            <a:r>
              <a:rPr lang="en-US" sz="1000" spc="90" dirty="0" err="1">
                <a:latin typeface="Modern Sans" pitchFamily="50" charset="0"/>
                <a:ea typeface="Roboto Th" pitchFamily="2" charset="0"/>
              </a:rPr>
              <a:t>amet</a:t>
            </a:r>
            <a:r>
              <a:rPr lang="en-US" sz="1000" spc="90" dirty="0">
                <a:latin typeface="Modern Sans" pitchFamily="50" charset="0"/>
                <a:ea typeface="Roboto Th" pitchFamily="2" charset="0"/>
              </a:rPr>
              <a:t>, </a:t>
            </a:r>
            <a:r>
              <a:rPr lang="en-US" sz="1000" spc="90" dirty="0" err="1">
                <a:latin typeface="Modern Sans" pitchFamily="50" charset="0"/>
                <a:ea typeface="Roboto Th" pitchFamily="2" charset="0"/>
              </a:rPr>
              <a:t>consectetur</a:t>
            </a:r>
            <a:r>
              <a:rPr lang="en-US" sz="1000" spc="90" dirty="0">
                <a:latin typeface="Modern Sans" pitchFamily="50" charset="0"/>
                <a:ea typeface="Roboto Th" pitchFamily="2" charset="0"/>
              </a:rPr>
              <a:t> </a:t>
            </a:r>
            <a:r>
              <a:rPr lang="en-US" sz="1000" spc="90" dirty="0" err="1">
                <a:latin typeface="Modern Sans" pitchFamily="50" charset="0"/>
                <a:ea typeface="Roboto Th" pitchFamily="2" charset="0"/>
              </a:rPr>
              <a:t>adipiscing</a:t>
            </a:r>
            <a:r>
              <a:rPr lang="en-US" sz="1000" spc="90" dirty="0">
                <a:latin typeface="Modern Sans" pitchFamily="50" charset="0"/>
                <a:ea typeface="Roboto Th" pitchFamily="2" charset="0"/>
              </a:rPr>
              <a:t> </a:t>
            </a:r>
            <a:r>
              <a:rPr lang="en-US" sz="1000" spc="90" dirty="0" err="1">
                <a:latin typeface="Modern Sans" pitchFamily="50" charset="0"/>
                <a:ea typeface="Roboto Th" pitchFamily="2" charset="0"/>
              </a:rPr>
              <a:t>elit</a:t>
            </a:r>
            <a:r>
              <a:rPr lang="en-US" sz="1000" spc="90" dirty="0">
                <a:latin typeface="Modern Sans" pitchFamily="50" charset="0"/>
                <a:ea typeface="Roboto Th" pitchFamily="2" charset="0"/>
              </a:rPr>
              <a:t>. </a:t>
            </a:r>
            <a:r>
              <a:rPr lang="en-US" sz="1000" spc="90" dirty="0" err="1">
                <a:latin typeface="Modern Sans" pitchFamily="50" charset="0"/>
                <a:ea typeface="Roboto Th" pitchFamily="2" charset="0"/>
              </a:rPr>
              <a:t>Etiam</a:t>
            </a:r>
            <a:r>
              <a:rPr lang="en-US" sz="1000" spc="90" dirty="0">
                <a:latin typeface="Modern Sans" pitchFamily="50" charset="0"/>
                <a:ea typeface="Roboto Th" pitchFamily="2" charset="0"/>
              </a:rPr>
              <a:t> </a:t>
            </a:r>
            <a:r>
              <a:rPr lang="en-US" sz="1000" spc="90" dirty="0" err="1">
                <a:latin typeface="Modern Sans" pitchFamily="50" charset="0"/>
                <a:ea typeface="Roboto Th" pitchFamily="2" charset="0"/>
              </a:rPr>
              <a:t>eget</a:t>
            </a:r>
            <a:r>
              <a:rPr lang="en-US" sz="1000" spc="90" dirty="0">
                <a:latin typeface="Modern Sans" pitchFamily="50" charset="0"/>
                <a:ea typeface="Roboto Th" pitchFamily="2" charset="0"/>
              </a:rPr>
              <a:t> </a:t>
            </a:r>
            <a:r>
              <a:rPr lang="en-US" sz="1000" spc="90" dirty="0" err="1">
                <a:latin typeface="Modern Sans" pitchFamily="50" charset="0"/>
                <a:ea typeface="Roboto Th" pitchFamily="2" charset="0"/>
              </a:rPr>
              <a:t>quam</a:t>
            </a:r>
            <a:r>
              <a:rPr lang="en-US" sz="1000" spc="90" dirty="0">
                <a:latin typeface="Modern Sans" pitchFamily="50" charset="0"/>
                <a:ea typeface="Roboto Th" pitchFamily="2" charset="0"/>
              </a:rPr>
              <a:t> </a:t>
            </a:r>
            <a:r>
              <a:rPr lang="en-US" sz="1000" spc="90" dirty="0" err="1">
                <a:latin typeface="Modern Sans" pitchFamily="50" charset="0"/>
                <a:ea typeface="Roboto Th" pitchFamily="2" charset="0"/>
              </a:rPr>
              <a:t>lacus</a:t>
            </a:r>
            <a:r>
              <a:rPr lang="en-US" sz="1000" spc="90" dirty="0">
                <a:latin typeface="Modern Sans" pitchFamily="50" charset="0"/>
                <a:ea typeface="Roboto Th" pitchFamily="2" charset="0"/>
              </a:rPr>
              <a:t>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72397E-8083-42A8-B8EE-A885D3246978}"/>
              </a:ext>
            </a:extLst>
          </p:cNvPr>
          <p:cNvSpPr txBox="1"/>
          <p:nvPr/>
        </p:nvSpPr>
        <p:spPr>
          <a:xfrm>
            <a:off x="2492503" y="5481472"/>
            <a:ext cx="7206992" cy="759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000" spc="90" dirty="0">
                <a:solidFill>
                  <a:schemeClr val="bg1"/>
                </a:solidFill>
                <a:latin typeface="Modern Sans" pitchFamily="50" charset="0"/>
                <a:ea typeface="Roboto Th" pitchFamily="2" charset="0"/>
              </a:rPr>
              <a:t>Lorem ipsum dolor sit </a:t>
            </a:r>
            <a:r>
              <a:rPr lang="en-US" sz="1000" spc="90" dirty="0" err="1">
                <a:solidFill>
                  <a:schemeClr val="bg1"/>
                </a:solidFill>
                <a:latin typeface="Modern Sans" pitchFamily="50" charset="0"/>
                <a:ea typeface="Roboto Th" pitchFamily="2" charset="0"/>
              </a:rPr>
              <a:t>amet</a:t>
            </a:r>
            <a:r>
              <a:rPr lang="en-US" sz="1000" spc="90" dirty="0">
                <a:solidFill>
                  <a:schemeClr val="bg1"/>
                </a:solidFill>
                <a:latin typeface="Modern Sans" pitchFamily="50" charset="0"/>
                <a:ea typeface="Roboto Th" pitchFamily="2" charset="0"/>
              </a:rPr>
              <a:t>, </a:t>
            </a:r>
            <a:r>
              <a:rPr lang="en-US" sz="1000" spc="90" dirty="0" err="1">
                <a:solidFill>
                  <a:schemeClr val="bg1"/>
                </a:solidFill>
                <a:latin typeface="Modern Sans" pitchFamily="50" charset="0"/>
                <a:ea typeface="Roboto Th" pitchFamily="2" charset="0"/>
              </a:rPr>
              <a:t>consectetur</a:t>
            </a:r>
            <a:r>
              <a:rPr lang="en-US" sz="1000" spc="90" dirty="0">
                <a:solidFill>
                  <a:schemeClr val="bg1"/>
                </a:solidFill>
                <a:latin typeface="Modern Sans" pitchFamily="50" charset="0"/>
                <a:ea typeface="Roboto Th" pitchFamily="2" charset="0"/>
              </a:rPr>
              <a:t> </a:t>
            </a:r>
            <a:r>
              <a:rPr lang="en-US" sz="1000" spc="90" dirty="0" err="1">
                <a:solidFill>
                  <a:schemeClr val="bg1"/>
                </a:solidFill>
                <a:latin typeface="Modern Sans" pitchFamily="50" charset="0"/>
                <a:ea typeface="Roboto Th" pitchFamily="2" charset="0"/>
              </a:rPr>
              <a:t>adipiscing</a:t>
            </a:r>
            <a:r>
              <a:rPr lang="en-US" sz="1000" spc="90" dirty="0">
                <a:solidFill>
                  <a:schemeClr val="bg1"/>
                </a:solidFill>
                <a:latin typeface="Modern Sans" pitchFamily="50" charset="0"/>
                <a:ea typeface="Roboto Th" pitchFamily="2" charset="0"/>
              </a:rPr>
              <a:t> </a:t>
            </a:r>
            <a:r>
              <a:rPr lang="en-US" sz="1000" spc="90" dirty="0" err="1">
                <a:solidFill>
                  <a:schemeClr val="bg1"/>
                </a:solidFill>
                <a:latin typeface="Modern Sans" pitchFamily="50" charset="0"/>
                <a:ea typeface="Roboto Th" pitchFamily="2" charset="0"/>
              </a:rPr>
              <a:t>elit</a:t>
            </a:r>
            <a:r>
              <a:rPr lang="en-US" sz="1000" spc="90" dirty="0">
                <a:solidFill>
                  <a:schemeClr val="bg1"/>
                </a:solidFill>
                <a:latin typeface="Modern Sans" pitchFamily="50" charset="0"/>
                <a:ea typeface="Roboto Th" pitchFamily="2" charset="0"/>
              </a:rPr>
              <a:t>. </a:t>
            </a:r>
            <a:r>
              <a:rPr lang="en-US" sz="1000" spc="90" dirty="0" err="1">
                <a:solidFill>
                  <a:schemeClr val="bg1"/>
                </a:solidFill>
                <a:latin typeface="Modern Sans" pitchFamily="50" charset="0"/>
                <a:ea typeface="Roboto Th" pitchFamily="2" charset="0"/>
              </a:rPr>
              <a:t>Etiam</a:t>
            </a:r>
            <a:r>
              <a:rPr lang="en-US" sz="1000" spc="90" dirty="0">
                <a:solidFill>
                  <a:schemeClr val="bg1"/>
                </a:solidFill>
                <a:latin typeface="Modern Sans" pitchFamily="50" charset="0"/>
                <a:ea typeface="Roboto Th" pitchFamily="2" charset="0"/>
              </a:rPr>
              <a:t> </a:t>
            </a:r>
            <a:r>
              <a:rPr lang="en-US" sz="1000" spc="90" dirty="0" err="1">
                <a:solidFill>
                  <a:schemeClr val="bg1"/>
                </a:solidFill>
                <a:latin typeface="Modern Sans" pitchFamily="50" charset="0"/>
                <a:ea typeface="Roboto Th" pitchFamily="2" charset="0"/>
              </a:rPr>
              <a:t>eget</a:t>
            </a:r>
            <a:r>
              <a:rPr lang="en-US" sz="1000" spc="90" dirty="0">
                <a:solidFill>
                  <a:schemeClr val="bg1"/>
                </a:solidFill>
                <a:latin typeface="Modern Sans" pitchFamily="50" charset="0"/>
                <a:ea typeface="Roboto Th" pitchFamily="2" charset="0"/>
              </a:rPr>
              <a:t> </a:t>
            </a:r>
            <a:r>
              <a:rPr lang="en-US" sz="1000" spc="90" dirty="0" err="1">
                <a:solidFill>
                  <a:schemeClr val="bg1"/>
                </a:solidFill>
                <a:latin typeface="Modern Sans" pitchFamily="50" charset="0"/>
                <a:ea typeface="Roboto Th" pitchFamily="2" charset="0"/>
              </a:rPr>
              <a:t>quam</a:t>
            </a:r>
            <a:r>
              <a:rPr lang="en-US" sz="1000" spc="90" dirty="0">
                <a:solidFill>
                  <a:schemeClr val="bg1"/>
                </a:solidFill>
                <a:latin typeface="Modern Sans" pitchFamily="50" charset="0"/>
                <a:ea typeface="Roboto Th" pitchFamily="2" charset="0"/>
              </a:rPr>
              <a:t> </a:t>
            </a:r>
            <a:r>
              <a:rPr lang="en-US" sz="1000" spc="90" dirty="0" err="1">
                <a:solidFill>
                  <a:schemeClr val="bg1"/>
                </a:solidFill>
                <a:latin typeface="Modern Sans" pitchFamily="50" charset="0"/>
                <a:ea typeface="Roboto Th" pitchFamily="2" charset="0"/>
              </a:rPr>
              <a:t>lacus</a:t>
            </a:r>
            <a:r>
              <a:rPr lang="en-US" sz="1000" spc="90" dirty="0">
                <a:solidFill>
                  <a:schemeClr val="bg1"/>
                </a:solidFill>
                <a:latin typeface="Modern Sans" pitchFamily="50" charset="0"/>
                <a:ea typeface="Roboto Th" pitchFamily="2" charset="0"/>
              </a:rPr>
              <a:t>. </a:t>
            </a:r>
            <a:r>
              <a:rPr lang="en-US" sz="1000" spc="90" dirty="0" err="1">
                <a:solidFill>
                  <a:schemeClr val="bg1"/>
                </a:solidFill>
                <a:latin typeface="Modern Sans" pitchFamily="50" charset="0"/>
                <a:ea typeface="Roboto Th" pitchFamily="2" charset="0"/>
              </a:rPr>
              <a:t>Vivamus</a:t>
            </a:r>
            <a:r>
              <a:rPr lang="en-US" sz="1000" spc="90" dirty="0">
                <a:solidFill>
                  <a:schemeClr val="bg1"/>
                </a:solidFill>
                <a:latin typeface="Modern Sans" pitchFamily="50" charset="0"/>
                <a:ea typeface="Roboto Th" pitchFamily="2" charset="0"/>
              </a:rPr>
              <a:t> </a:t>
            </a:r>
            <a:r>
              <a:rPr lang="en-US" sz="1000" spc="90" dirty="0" err="1">
                <a:solidFill>
                  <a:schemeClr val="bg1"/>
                </a:solidFill>
                <a:latin typeface="Modern Sans" pitchFamily="50" charset="0"/>
                <a:ea typeface="Roboto Th" pitchFamily="2" charset="0"/>
              </a:rPr>
              <a:t>laoreet</a:t>
            </a:r>
            <a:r>
              <a:rPr lang="en-US" sz="1000" spc="90" dirty="0">
                <a:solidFill>
                  <a:schemeClr val="bg1"/>
                </a:solidFill>
                <a:latin typeface="Modern Sans" pitchFamily="50" charset="0"/>
                <a:ea typeface="Roboto Th" pitchFamily="2" charset="0"/>
              </a:rPr>
              <a:t> tempus </a:t>
            </a:r>
            <a:r>
              <a:rPr lang="en-US" sz="1000" spc="90" dirty="0" err="1">
                <a:solidFill>
                  <a:schemeClr val="bg1"/>
                </a:solidFill>
                <a:latin typeface="Modern Sans" pitchFamily="50" charset="0"/>
                <a:ea typeface="Roboto Th" pitchFamily="2" charset="0"/>
              </a:rPr>
              <a:t>lacus</a:t>
            </a:r>
            <a:r>
              <a:rPr lang="en-US" sz="1000" spc="90" dirty="0">
                <a:solidFill>
                  <a:schemeClr val="bg1"/>
                </a:solidFill>
                <a:latin typeface="Modern Sans" pitchFamily="50" charset="0"/>
                <a:ea typeface="Roboto Th" pitchFamily="2" charset="0"/>
              </a:rPr>
              <a:t>, in </a:t>
            </a:r>
            <a:r>
              <a:rPr lang="en-US" sz="1000" spc="90" dirty="0" err="1">
                <a:solidFill>
                  <a:schemeClr val="bg1"/>
                </a:solidFill>
                <a:latin typeface="Modern Sans" pitchFamily="50" charset="0"/>
                <a:ea typeface="Roboto Th" pitchFamily="2" charset="0"/>
              </a:rPr>
              <a:t>ultricies</a:t>
            </a:r>
            <a:r>
              <a:rPr lang="en-US" sz="1000" spc="90" dirty="0">
                <a:solidFill>
                  <a:schemeClr val="bg1"/>
                </a:solidFill>
                <a:latin typeface="Modern Sans" pitchFamily="50" charset="0"/>
                <a:ea typeface="Roboto Th" pitchFamily="2" charset="0"/>
              </a:rPr>
              <a:t> dui </a:t>
            </a:r>
            <a:r>
              <a:rPr lang="en-US" sz="1000" spc="90" dirty="0" err="1">
                <a:solidFill>
                  <a:schemeClr val="bg1"/>
                </a:solidFill>
                <a:latin typeface="Modern Sans" pitchFamily="50" charset="0"/>
                <a:ea typeface="Roboto Th" pitchFamily="2" charset="0"/>
              </a:rPr>
              <a:t>vehicula</a:t>
            </a:r>
            <a:r>
              <a:rPr lang="en-US" sz="1000" spc="90" dirty="0">
                <a:solidFill>
                  <a:schemeClr val="bg1"/>
                </a:solidFill>
                <a:latin typeface="Modern Sans" pitchFamily="50" charset="0"/>
                <a:ea typeface="Roboto Th" pitchFamily="2" charset="0"/>
              </a:rPr>
              <a:t> in.  </a:t>
            </a:r>
            <a:r>
              <a:rPr lang="en-US" sz="1000" spc="90" dirty="0" err="1">
                <a:solidFill>
                  <a:schemeClr val="bg1"/>
                </a:solidFill>
                <a:latin typeface="Modern Sans" pitchFamily="50" charset="0"/>
                <a:ea typeface="Roboto Th" pitchFamily="2" charset="0"/>
              </a:rPr>
              <a:t>Donec</a:t>
            </a:r>
            <a:r>
              <a:rPr lang="en-US" sz="1000" spc="90" dirty="0">
                <a:solidFill>
                  <a:schemeClr val="bg1"/>
                </a:solidFill>
                <a:latin typeface="Modern Sans" pitchFamily="50" charset="0"/>
                <a:ea typeface="Roboto Th" pitchFamily="2" charset="0"/>
              </a:rPr>
              <a:t> </a:t>
            </a:r>
            <a:r>
              <a:rPr lang="en-US" sz="1000" spc="90" dirty="0" err="1">
                <a:solidFill>
                  <a:schemeClr val="bg1"/>
                </a:solidFill>
                <a:latin typeface="Modern Sans" pitchFamily="50" charset="0"/>
                <a:ea typeface="Roboto Th" pitchFamily="2" charset="0"/>
              </a:rPr>
              <a:t>auctor</a:t>
            </a:r>
            <a:r>
              <a:rPr lang="en-US" sz="1000" spc="90" dirty="0">
                <a:solidFill>
                  <a:schemeClr val="bg1"/>
                </a:solidFill>
                <a:latin typeface="Modern Sans" pitchFamily="50" charset="0"/>
                <a:ea typeface="Roboto Th" pitchFamily="2" charset="0"/>
              </a:rPr>
              <a:t> </a:t>
            </a:r>
            <a:r>
              <a:rPr lang="en-US" sz="1000" spc="90" dirty="0" err="1">
                <a:solidFill>
                  <a:schemeClr val="bg1"/>
                </a:solidFill>
                <a:latin typeface="Modern Sans" pitchFamily="50" charset="0"/>
                <a:ea typeface="Roboto Th" pitchFamily="2" charset="0"/>
              </a:rPr>
              <a:t>blandit</a:t>
            </a:r>
            <a:r>
              <a:rPr lang="en-US" sz="1000" spc="90" dirty="0">
                <a:solidFill>
                  <a:schemeClr val="bg1"/>
                </a:solidFill>
                <a:latin typeface="Modern Sans" pitchFamily="50" charset="0"/>
                <a:ea typeface="Roboto Th" pitchFamily="2" charset="0"/>
              </a:rPr>
              <a:t> </a:t>
            </a:r>
            <a:r>
              <a:rPr lang="en-US" sz="1000" spc="90" dirty="0" err="1">
                <a:solidFill>
                  <a:schemeClr val="bg1"/>
                </a:solidFill>
                <a:latin typeface="Modern Sans" pitchFamily="50" charset="0"/>
                <a:ea typeface="Roboto Th" pitchFamily="2" charset="0"/>
              </a:rPr>
              <a:t>leo</a:t>
            </a:r>
            <a:r>
              <a:rPr lang="en-US" sz="1000" spc="90" dirty="0">
                <a:solidFill>
                  <a:schemeClr val="bg1"/>
                </a:solidFill>
                <a:latin typeface="Modern Sans" pitchFamily="50" charset="0"/>
                <a:ea typeface="Roboto Th" pitchFamily="2" charset="0"/>
              </a:rPr>
              <a:t>, convallis </a:t>
            </a:r>
            <a:r>
              <a:rPr lang="en-US" sz="1000" spc="90" dirty="0" err="1">
                <a:solidFill>
                  <a:schemeClr val="bg1"/>
                </a:solidFill>
                <a:latin typeface="Modern Sans" pitchFamily="50" charset="0"/>
                <a:ea typeface="Roboto Th" pitchFamily="2" charset="0"/>
              </a:rPr>
              <a:t>mollis</a:t>
            </a:r>
            <a:r>
              <a:rPr lang="en-US" sz="1000" spc="90" dirty="0">
                <a:solidFill>
                  <a:schemeClr val="bg1"/>
                </a:solidFill>
                <a:latin typeface="Modern Sans" pitchFamily="50" charset="0"/>
                <a:ea typeface="Roboto Th" pitchFamily="2" charset="0"/>
              </a:rPr>
              <a:t> mi </a:t>
            </a:r>
            <a:r>
              <a:rPr lang="en-US" sz="1000" spc="90" dirty="0" err="1">
                <a:solidFill>
                  <a:schemeClr val="bg1"/>
                </a:solidFill>
                <a:latin typeface="Modern Sans" pitchFamily="50" charset="0"/>
                <a:ea typeface="Roboto Th" pitchFamily="2" charset="0"/>
              </a:rPr>
              <a:t>condimentum</a:t>
            </a:r>
            <a:r>
              <a:rPr lang="en-US" sz="1000" spc="90" dirty="0">
                <a:solidFill>
                  <a:schemeClr val="bg1"/>
                </a:solidFill>
                <a:latin typeface="Modern Sans" pitchFamily="50" charset="0"/>
                <a:ea typeface="Roboto Th" pitchFamily="2" charset="0"/>
              </a:rPr>
              <a:t> in. In dictum </a:t>
            </a:r>
            <a:r>
              <a:rPr lang="en-US" sz="1000" spc="90" dirty="0" err="1">
                <a:solidFill>
                  <a:schemeClr val="bg1"/>
                </a:solidFill>
                <a:latin typeface="Modern Sans" pitchFamily="50" charset="0"/>
                <a:ea typeface="Roboto Th" pitchFamily="2" charset="0"/>
              </a:rPr>
              <a:t>hendrerit</a:t>
            </a:r>
            <a:r>
              <a:rPr lang="en-US" sz="1000" spc="90" dirty="0">
                <a:solidFill>
                  <a:schemeClr val="bg1"/>
                </a:solidFill>
                <a:latin typeface="Modern Sans" pitchFamily="50" charset="0"/>
                <a:ea typeface="Roboto Th" pitchFamily="2" charset="0"/>
              </a:rPr>
              <a:t> </a:t>
            </a:r>
            <a:r>
              <a:rPr lang="en-US" sz="1000" spc="90" dirty="0" err="1">
                <a:solidFill>
                  <a:schemeClr val="bg1"/>
                </a:solidFill>
                <a:latin typeface="Modern Sans" pitchFamily="50" charset="0"/>
                <a:ea typeface="Roboto Th" pitchFamily="2" charset="0"/>
              </a:rPr>
              <a:t>ornare</a:t>
            </a:r>
            <a:r>
              <a:rPr lang="en-US" sz="1000" spc="90" dirty="0">
                <a:solidFill>
                  <a:schemeClr val="bg1"/>
                </a:solidFill>
                <a:latin typeface="Modern Sans" pitchFamily="50" charset="0"/>
                <a:ea typeface="Roboto Th" pitchFamily="2" charset="0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F035B5-509D-47B9-9D94-027994F915B6}"/>
              </a:ext>
            </a:extLst>
          </p:cNvPr>
          <p:cNvSpPr txBox="1"/>
          <p:nvPr/>
        </p:nvSpPr>
        <p:spPr>
          <a:xfrm>
            <a:off x="4716317" y="5036942"/>
            <a:ext cx="27593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b="1" spc="90" dirty="0">
                <a:solidFill>
                  <a:srgbClr val="FF6600"/>
                </a:solidFill>
                <a:latin typeface="Modern Sans" pitchFamily="50" charset="0"/>
                <a:ea typeface="Roboto Th" pitchFamily="2" charset="0"/>
              </a:rPr>
              <a:t>TITLE HERE</a:t>
            </a:r>
            <a:endParaRPr lang="en-US" sz="1200" spc="90" dirty="0">
              <a:solidFill>
                <a:srgbClr val="FF6600"/>
              </a:solidFill>
              <a:latin typeface="Modern Sans" pitchFamily="50" charset="0"/>
              <a:ea typeface="Roboto Th" pitchFamily="2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9D8D986-2334-4D71-9D91-8E9997FC9458}"/>
              </a:ext>
            </a:extLst>
          </p:cNvPr>
          <p:cNvCxnSpPr>
            <a:cxnSpLocks/>
          </p:cNvCxnSpPr>
          <p:nvPr/>
        </p:nvCxnSpPr>
        <p:spPr>
          <a:xfrm>
            <a:off x="5240595" y="4343400"/>
            <a:ext cx="1710813" cy="0"/>
          </a:xfrm>
          <a:prstGeom prst="line">
            <a:avLst/>
          </a:prstGeom>
          <a:ln w="38100"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9500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5" grpId="0"/>
      <p:bldP spid="6" grpId="0"/>
      <p:bldP spid="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E95D6898-755C-4A8F-83D4-D686B6FE7A3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E77DF01-1D00-4FB7-94E7-19A936CDDB98}"/>
              </a:ext>
            </a:extLst>
          </p:cNvPr>
          <p:cNvSpPr/>
          <p:nvPr/>
        </p:nvSpPr>
        <p:spPr>
          <a:xfrm>
            <a:off x="0" y="0"/>
            <a:ext cx="3717561" cy="6858000"/>
          </a:xfrm>
          <a:prstGeom prst="rect">
            <a:avLst/>
          </a:prstGeom>
          <a:solidFill>
            <a:schemeClr val="bg2">
              <a:lumMod val="1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074A98-E03D-4822-B371-75EC7C273DD0}"/>
              </a:ext>
            </a:extLst>
          </p:cNvPr>
          <p:cNvSpPr txBox="1"/>
          <p:nvPr/>
        </p:nvSpPr>
        <p:spPr>
          <a:xfrm>
            <a:off x="4334428" y="1582470"/>
            <a:ext cx="35231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spc="600" dirty="0">
                <a:solidFill>
                  <a:srgbClr val="FF6600"/>
                </a:solidFill>
                <a:latin typeface="Tourmaline" pitchFamily="2" charset="0"/>
              </a:rPr>
              <a:t>Thank you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2AE22C-30D1-4BB0-B34F-9959A370D7AC}"/>
              </a:ext>
            </a:extLst>
          </p:cNvPr>
          <p:cNvSpPr txBox="1"/>
          <p:nvPr/>
        </p:nvSpPr>
        <p:spPr>
          <a:xfrm>
            <a:off x="4334430" y="5442486"/>
            <a:ext cx="3523140" cy="337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b="1" spc="300" dirty="0">
                <a:solidFill>
                  <a:schemeClr val="bg1"/>
                </a:solidFill>
                <a:latin typeface="Modern Sans" pitchFamily="50" charset="0"/>
                <a:ea typeface="Roboto Th" pitchFamily="2" charset="0"/>
              </a:rPr>
              <a:t>POWERPOINT TEMPLATE</a:t>
            </a:r>
            <a:endParaRPr lang="en-US" sz="1200" spc="300" dirty="0">
              <a:solidFill>
                <a:schemeClr val="bg1"/>
              </a:solidFill>
              <a:latin typeface="Modern Sans" pitchFamily="50" charset="0"/>
              <a:ea typeface="Roboto Th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A5517A-F688-44E3-9089-AC287D75DA5A}"/>
              </a:ext>
            </a:extLst>
          </p:cNvPr>
          <p:cNvSpPr txBox="1"/>
          <p:nvPr/>
        </p:nvSpPr>
        <p:spPr>
          <a:xfrm>
            <a:off x="3403602" y="5781040"/>
            <a:ext cx="5384796" cy="52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000" spc="90" dirty="0">
                <a:solidFill>
                  <a:schemeClr val="bg1"/>
                </a:solidFill>
                <a:latin typeface="Modern Sans" pitchFamily="50" charset="0"/>
                <a:ea typeface="Roboto Th" pitchFamily="2" charset="0"/>
              </a:rPr>
              <a:t>Lorem ipsum dolor sit </a:t>
            </a:r>
            <a:r>
              <a:rPr lang="en-US" sz="1000" spc="90" dirty="0" err="1">
                <a:solidFill>
                  <a:schemeClr val="bg1"/>
                </a:solidFill>
                <a:latin typeface="Modern Sans" pitchFamily="50" charset="0"/>
                <a:ea typeface="Roboto Th" pitchFamily="2" charset="0"/>
              </a:rPr>
              <a:t>amet</a:t>
            </a:r>
            <a:r>
              <a:rPr lang="en-US" sz="1000" spc="90" dirty="0">
                <a:solidFill>
                  <a:schemeClr val="bg1"/>
                </a:solidFill>
                <a:latin typeface="Modern Sans" pitchFamily="50" charset="0"/>
                <a:ea typeface="Roboto Th" pitchFamily="2" charset="0"/>
              </a:rPr>
              <a:t>, </a:t>
            </a:r>
            <a:r>
              <a:rPr lang="en-US" sz="1000" spc="90" dirty="0" err="1">
                <a:solidFill>
                  <a:schemeClr val="bg1"/>
                </a:solidFill>
                <a:latin typeface="Modern Sans" pitchFamily="50" charset="0"/>
                <a:ea typeface="Roboto Th" pitchFamily="2" charset="0"/>
              </a:rPr>
              <a:t>consectetur</a:t>
            </a:r>
            <a:r>
              <a:rPr lang="en-US" sz="1000" spc="90" dirty="0">
                <a:solidFill>
                  <a:schemeClr val="bg1"/>
                </a:solidFill>
                <a:latin typeface="Modern Sans" pitchFamily="50" charset="0"/>
                <a:ea typeface="Roboto Th" pitchFamily="2" charset="0"/>
              </a:rPr>
              <a:t> </a:t>
            </a:r>
            <a:r>
              <a:rPr lang="en-US" sz="1000" spc="90" dirty="0" err="1">
                <a:solidFill>
                  <a:schemeClr val="bg1"/>
                </a:solidFill>
                <a:latin typeface="Modern Sans" pitchFamily="50" charset="0"/>
                <a:ea typeface="Roboto Th" pitchFamily="2" charset="0"/>
              </a:rPr>
              <a:t>adipiscing</a:t>
            </a:r>
            <a:r>
              <a:rPr lang="en-US" sz="1000" spc="90" dirty="0">
                <a:solidFill>
                  <a:schemeClr val="bg1"/>
                </a:solidFill>
                <a:latin typeface="Modern Sans" pitchFamily="50" charset="0"/>
                <a:ea typeface="Roboto Th" pitchFamily="2" charset="0"/>
              </a:rPr>
              <a:t> </a:t>
            </a:r>
            <a:r>
              <a:rPr lang="en-US" sz="1000" spc="90" dirty="0" err="1">
                <a:solidFill>
                  <a:schemeClr val="bg1"/>
                </a:solidFill>
                <a:latin typeface="Modern Sans" pitchFamily="50" charset="0"/>
                <a:ea typeface="Roboto Th" pitchFamily="2" charset="0"/>
              </a:rPr>
              <a:t>elit</a:t>
            </a:r>
            <a:r>
              <a:rPr lang="en-US" sz="1000" spc="90" dirty="0">
                <a:solidFill>
                  <a:schemeClr val="bg1"/>
                </a:solidFill>
                <a:latin typeface="Modern Sans" pitchFamily="50" charset="0"/>
                <a:ea typeface="Roboto Th" pitchFamily="2" charset="0"/>
              </a:rPr>
              <a:t>. </a:t>
            </a:r>
            <a:r>
              <a:rPr lang="en-US" sz="1000" spc="90" dirty="0" err="1">
                <a:solidFill>
                  <a:schemeClr val="bg1"/>
                </a:solidFill>
                <a:latin typeface="Modern Sans" pitchFamily="50" charset="0"/>
                <a:ea typeface="Roboto Th" pitchFamily="2" charset="0"/>
              </a:rPr>
              <a:t>Etiam</a:t>
            </a:r>
            <a:r>
              <a:rPr lang="en-US" sz="1000" spc="90" dirty="0">
                <a:solidFill>
                  <a:schemeClr val="bg1"/>
                </a:solidFill>
                <a:latin typeface="Modern Sans" pitchFamily="50" charset="0"/>
                <a:ea typeface="Roboto Th" pitchFamily="2" charset="0"/>
              </a:rPr>
              <a:t> </a:t>
            </a:r>
            <a:r>
              <a:rPr lang="en-US" sz="1000" spc="90" dirty="0" err="1">
                <a:solidFill>
                  <a:schemeClr val="bg1"/>
                </a:solidFill>
                <a:latin typeface="Modern Sans" pitchFamily="50" charset="0"/>
                <a:ea typeface="Roboto Th" pitchFamily="2" charset="0"/>
              </a:rPr>
              <a:t>eget</a:t>
            </a:r>
            <a:r>
              <a:rPr lang="en-US" sz="1000" spc="90" dirty="0">
                <a:solidFill>
                  <a:schemeClr val="bg1"/>
                </a:solidFill>
                <a:latin typeface="Modern Sans" pitchFamily="50" charset="0"/>
                <a:ea typeface="Roboto Th" pitchFamily="2" charset="0"/>
              </a:rPr>
              <a:t> </a:t>
            </a:r>
            <a:r>
              <a:rPr lang="en-US" sz="1000" spc="90" dirty="0" err="1">
                <a:solidFill>
                  <a:schemeClr val="bg1"/>
                </a:solidFill>
                <a:latin typeface="Modern Sans" pitchFamily="50" charset="0"/>
                <a:ea typeface="Roboto Th" pitchFamily="2" charset="0"/>
              </a:rPr>
              <a:t>quam</a:t>
            </a:r>
            <a:r>
              <a:rPr lang="en-US" sz="1000" spc="90" dirty="0">
                <a:solidFill>
                  <a:schemeClr val="bg1"/>
                </a:solidFill>
                <a:latin typeface="Modern Sans" pitchFamily="50" charset="0"/>
                <a:ea typeface="Roboto Th" pitchFamily="2" charset="0"/>
              </a:rPr>
              <a:t> </a:t>
            </a:r>
            <a:r>
              <a:rPr lang="en-US" sz="1000" spc="90" dirty="0" err="1">
                <a:solidFill>
                  <a:schemeClr val="bg1"/>
                </a:solidFill>
                <a:latin typeface="Modern Sans" pitchFamily="50" charset="0"/>
                <a:ea typeface="Roboto Th" pitchFamily="2" charset="0"/>
              </a:rPr>
              <a:t>lacus</a:t>
            </a:r>
            <a:r>
              <a:rPr lang="en-US" sz="1000" spc="90" dirty="0">
                <a:solidFill>
                  <a:schemeClr val="bg1"/>
                </a:solidFill>
                <a:latin typeface="Modern Sans" pitchFamily="50" charset="0"/>
                <a:ea typeface="Roboto Th" pitchFamily="2" charset="0"/>
              </a:rPr>
              <a:t>. </a:t>
            </a:r>
            <a:r>
              <a:rPr lang="en-US" sz="1000" spc="90" dirty="0" err="1">
                <a:solidFill>
                  <a:schemeClr val="bg1"/>
                </a:solidFill>
                <a:latin typeface="Modern Sans" pitchFamily="50" charset="0"/>
                <a:ea typeface="Roboto Th" pitchFamily="2" charset="0"/>
              </a:rPr>
              <a:t>Vivamus</a:t>
            </a:r>
            <a:r>
              <a:rPr lang="en-US" sz="1000" spc="90" dirty="0">
                <a:solidFill>
                  <a:schemeClr val="bg1"/>
                </a:solidFill>
                <a:latin typeface="Modern Sans" pitchFamily="50" charset="0"/>
                <a:ea typeface="Roboto Th" pitchFamily="2" charset="0"/>
              </a:rPr>
              <a:t> </a:t>
            </a:r>
            <a:r>
              <a:rPr lang="en-US" sz="1000" spc="90" dirty="0" err="1">
                <a:solidFill>
                  <a:schemeClr val="bg1"/>
                </a:solidFill>
                <a:latin typeface="Modern Sans" pitchFamily="50" charset="0"/>
                <a:ea typeface="Roboto Th" pitchFamily="2" charset="0"/>
              </a:rPr>
              <a:t>laoreet</a:t>
            </a:r>
            <a:r>
              <a:rPr lang="en-US" sz="1000" spc="90" dirty="0">
                <a:solidFill>
                  <a:schemeClr val="bg1"/>
                </a:solidFill>
                <a:latin typeface="Modern Sans" pitchFamily="50" charset="0"/>
                <a:ea typeface="Roboto Th" pitchFamily="2" charset="0"/>
              </a:rPr>
              <a:t> tempus </a:t>
            </a:r>
            <a:r>
              <a:rPr lang="en-US" sz="1000" spc="90" dirty="0" err="1">
                <a:solidFill>
                  <a:schemeClr val="bg1"/>
                </a:solidFill>
                <a:latin typeface="Modern Sans" pitchFamily="50" charset="0"/>
                <a:ea typeface="Roboto Th" pitchFamily="2" charset="0"/>
              </a:rPr>
              <a:t>lacus</a:t>
            </a:r>
            <a:r>
              <a:rPr lang="en-US" sz="1000" spc="90" dirty="0">
                <a:solidFill>
                  <a:schemeClr val="bg1"/>
                </a:solidFill>
                <a:latin typeface="Modern Sans" pitchFamily="50" charset="0"/>
                <a:ea typeface="Roboto Th" pitchFamily="2" charset="0"/>
              </a:rPr>
              <a:t>, in </a:t>
            </a:r>
            <a:r>
              <a:rPr lang="en-US" sz="1000" spc="90" dirty="0" err="1">
                <a:solidFill>
                  <a:schemeClr val="bg1"/>
                </a:solidFill>
                <a:latin typeface="Modern Sans" pitchFamily="50" charset="0"/>
                <a:ea typeface="Roboto Th" pitchFamily="2" charset="0"/>
              </a:rPr>
              <a:t>ultricies</a:t>
            </a:r>
            <a:r>
              <a:rPr lang="en-US" sz="1000" spc="90" dirty="0">
                <a:solidFill>
                  <a:schemeClr val="bg1"/>
                </a:solidFill>
                <a:latin typeface="Modern Sans" pitchFamily="50" charset="0"/>
                <a:ea typeface="Roboto Th" pitchFamily="2" charset="0"/>
              </a:rPr>
              <a:t> dui </a:t>
            </a:r>
            <a:r>
              <a:rPr lang="en-US" sz="1000" spc="90" dirty="0" err="1">
                <a:solidFill>
                  <a:schemeClr val="bg1"/>
                </a:solidFill>
                <a:latin typeface="Modern Sans" pitchFamily="50" charset="0"/>
                <a:ea typeface="Roboto Th" pitchFamily="2" charset="0"/>
              </a:rPr>
              <a:t>vehicula</a:t>
            </a:r>
            <a:r>
              <a:rPr lang="en-US" sz="1000" spc="90" dirty="0">
                <a:solidFill>
                  <a:schemeClr val="bg1"/>
                </a:solidFill>
                <a:latin typeface="Modern Sans" pitchFamily="50" charset="0"/>
                <a:ea typeface="Roboto Th" pitchFamily="2" charset="0"/>
              </a:rPr>
              <a:t> in.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555774D-4312-47CB-A619-305AB9100B0B}"/>
              </a:ext>
            </a:extLst>
          </p:cNvPr>
          <p:cNvCxnSpPr/>
          <p:nvPr/>
        </p:nvCxnSpPr>
        <p:spPr>
          <a:xfrm>
            <a:off x="528320" y="1076960"/>
            <a:ext cx="0" cy="4704080"/>
          </a:xfrm>
          <a:prstGeom prst="line">
            <a:avLst/>
          </a:prstGeom>
          <a:ln w="38100"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2254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5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385B3C05-B147-4BE2-962A-F8B7B0C7A8A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pic>
        <p:nvPicPr>
          <p:cNvPr id="36" name="Picture Placeholder 35">
            <a:extLst>
              <a:ext uri="{FF2B5EF4-FFF2-40B4-BE49-F238E27FC236}">
                <a16:creationId xmlns:a16="http://schemas.microsoft.com/office/drawing/2014/main" id="{2E9A0F9C-9DB9-426C-9B1A-124B050004D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03" r="203"/>
          <a:stretch>
            <a:fillRect/>
          </a:stretch>
        </p:blipFill>
        <p:spPr/>
      </p:pic>
      <p:pic>
        <p:nvPicPr>
          <p:cNvPr id="26" name="Picture Placeholder 25">
            <a:extLst>
              <a:ext uri="{FF2B5EF4-FFF2-40B4-BE49-F238E27FC236}">
                <a16:creationId xmlns:a16="http://schemas.microsoft.com/office/drawing/2014/main" id="{0BFFF45A-D05B-4E2A-AA72-13FCF675FD4E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A56D3C9-11A7-4E47-B9B9-D74FC57B8905}"/>
              </a:ext>
            </a:extLst>
          </p:cNvPr>
          <p:cNvSpPr txBox="1"/>
          <p:nvPr/>
        </p:nvSpPr>
        <p:spPr>
          <a:xfrm>
            <a:off x="5654960" y="617346"/>
            <a:ext cx="407477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spc="600" dirty="0">
                <a:solidFill>
                  <a:schemeClr val="bg2">
                    <a:lumMod val="10000"/>
                  </a:schemeClr>
                </a:solidFill>
                <a:latin typeface="Tourmaline" pitchFamily="2" charset="0"/>
              </a:rPr>
              <a:t>LEFT</a:t>
            </a:r>
            <a:r>
              <a:rPr lang="en-US" sz="3600" spc="600" dirty="0">
                <a:solidFill>
                  <a:srgbClr val="FF6600"/>
                </a:solidFill>
                <a:latin typeface="Tourmaline" pitchFamily="2" charset="0"/>
              </a:rPr>
              <a:t> PICTURE</a:t>
            </a:r>
          </a:p>
          <a:p>
            <a:r>
              <a:rPr lang="en-US" sz="3600" spc="600" dirty="0">
                <a:solidFill>
                  <a:schemeClr val="bg2">
                    <a:lumMod val="10000"/>
                  </a:schemeClr>
                </a:solidFill>
                <a:latin typeface="Tourmaline" pitchFamily="2" charset="0"/>
              </a:rPr>
              <a:t>SLIDE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F1231E-528C-4DCD-854E-B90C92368577}"/>
              </a:ext>
            </a:extLst>
          </p:cNvPr>
          <p:cNvSpPr txBox="1"/>
          <p:nvPr/>
        </p:nvSpPr>
        <p:spPr>
          <a:xfrm>
            <a:off x="5654960" y="3491497"/>
            <a:ext cx="2759364" cy="759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00" spc="90" dirty="0">
                <a:latin typeface="Modern Sans" pitchFamily="50" charset="0"/>
                <a:ea typeface="Roboto Th" pitchFamily="2" charset="0"/>
              </a:rPr>
              <a:t>Lorem ipsum dolor sit </a:t>
            </a:r>
            <a:r>
              <a:rPr lang="en-US" sz="1000" spc="90" dirty="0" err="1">
                <a:latin typeface="Modern Sans" pitchFamily="50" charset="0"/>
                <a:ea typeface="Roboto Th" pitchFamily="2" charset="0"/>
              </a:rPr>
              <a:t>amet</a:t>
            </a:r>
            <a:r>
              <a:rPr lang="en-US" sz="1000" spc="90" dirty="0">
                <a:latin typeface="Modern Sans" pitchFamily="50" charset="0"/>
                <a:ea typeface="Roboto Th" pitchFamily="2" charset="0"/>
              </a:rPr>
              <a:t>, </a:t>
            </a:r>
            <a:r>
              <a:rPr lang="en-US" sz="1000" spc="90" dirty="0" err="1">
                <a:latin typeface="Modern Sans" pitchFamily="50" charset="0"/>
                <a:ea typeface="Roboto Th" pitchFamily="2" charset="0"/>
              </a:rPr>
              <a:t>consectetur</a:t>
            </a:r>
            <a:r>
              <a:rPr lang="en-US" sz="1000" spc="90" dirty="0">
                <a:latin typeface="Modern Sans" pitchFamily="50" charset="0"/>
                <a:ea typeface="Roboto Th" pitchFamily="2" charset="0"/>
              </a:rPr>
              <a:t> </a:t>
            </a:r>
            <a:r>
              <a:rPr lang="en-US" sz="1000" spc="90" dirty="0" err="1">
                <a:latin typeface="Modern Sans" pitchFamily="50" charset="0"/>
                <a:ea typeface="Roboto Th" pitchFamily="2" charset="0"/>
              </a:rPr>
              <a:t>adipiscing</a:t>
            </a:r>
            <a:r>
              <a:rPr lang="en-US" sz="1000" spc="90" dirty="0">
                <a:latin typeface="Modern Sans" pitchFamily="50" charset="0"/>
                <a:ea typeface="Roboto Th" pitchFamily="2" charset="0"/>
              </a:rPr>
              <a:t> </a:t>
            </a:r>
            <a:r>
              <a:rPr lang="en-US" sz="1000" spc="90" dirty="0" err="1">
                <a:latin typeface="Modern Sans" pitchFamily="50" charset="0"/>
                <a:ea typeface="Roboto Th" pitchFamily="2" charset="0"/>
              </a:rPr>
              <a:t>elit</a:t>
            </a:r>
            <a:r>
              <a:rPr lang="en-US" sz="1000" spc="90" dirty="0">
                <a:latin typeface="Modern Sans" pitchFamily="50" charset="0"/>
                <a:ea typeface="Roboto Th" pitchFamily="2" charset="0"/>
              </a:rPr>
              <a:t>. </a:t>
            </a:r>
            <a:r>
              <a:rPr lang="en-US" sz="1000" spc="90" dirty="0" err="1">
                <a:latin typeface="Modern Sans" pitchFamily="50" charset="0"/>
                <a:ea typeface="Roboto Th" pitchFamily="2" charset="0"/>
              </a:rPr>
              <a:t>Etiam</a:t>
            </a:r>
            <a:r>
              <a:rPr lang="en-US" sz="1000" spc="90" dirty="0">
                <a:latin typeface="Modern Sans" pitchFamily="50" charset="0"/>
                <a:ea typeface="Roboto Th" pitchFamily="2" charset="0"/>
              </a:rPr>
              <a:t> </a:t>
            </a:r>
            <a:r>
              <a:rPr lang="en-US" sz="1000" spc="90" dirty="0" err="1">
                <a:latin typeface="Modern Sans" pitchFamily="50" charset="0"/>
                <a:ea typeface="Roboto Th" pitchFamily="2" charset="0"/>
              </a:rPr>
              <a:t>eget</a:t>
            </a:r>
            <a:r>
              <a:rPr lang="en-US" sz="1000" spc="90" dirty="0">
                <a:latin typeface="Modern Sans" pitchFamily="50" charset="0"/>
                <a:ea typeface="Roboto Th" pitchFamily="2" charset="0"/>
              </a:rPr>
              <a:t> </a:t>
            </a:r>
            <a:r>
              <a:rPr lang="en-US" sz="1000" spc="90" dirty="0" err="1">
                <a:latin typeface="Modern Sans" pitchFamily="50" charset="0"/>
                <a:ea typeface="Roboto Th" pitchFamily="2" charset="0"/>
              </a:rPr>
              <a:t>quam</a:t>
            </a:r>
            <a:r>
              <a:rPr lang="en-US" sz="1000" spc="90" dirty="0">
                <a:latin typeface="Modern Sans" pitchFamily="50" charset="0"/>
                <a:ea typeface="Roboto Th" pitchFamily="2" charset="0"/>
              </a:rPr>
              <a:t> </a:t>
            </a:r>
            <a:r>
              <a:rPr lang="en-US" sz="1000" spc="90" dirty="0" err="1">
                <a:latin typeface="Modern Sans" pitchFamily="50" charset="0"/>
                <a:ea typeface="Roboto Th" pitchFamily="2" charset="0"/>
              </a:rPr>
              <a:t>lacus</a:t>
            </a:r>
            <a:r>
              <a:rPr lang="en-US" sz="1000" spc="90" dirty="0">
                <a:latin typeface="Modern Sans" pitchFamily="50" charset="0"/>
                <a:ea typeface="Roboto Th" pitchFamily="2" charset="0"/>
              </a:rPr>
              <a:t>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65F968-A556-480A-9925-AAAD942D7800}"/>
              </a:ext>
            </a:extLst>
          </p:cNvPr>
          <p:cNvSpPr txBox="1"/>
          <p:nvPr/>
        </p:nvSpPr>
        <p:spPr>
          <a:xfrm>
            <a:off x="5654960" y="3119581"/>
            <a:ext cx="27593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b="1" spc="90" dirty="0">
                <a:solidFill>
                  <a:srgbClr val="FF6600"/>
                </a:solidFill>
                <a:latin typeface="Modern Sans" pitchFamily="50" charset="0"/>
                <a:ea typeface="Roboto Th" pitchFamily="2" charset="0"/>
              </a:rPr>
              <a:t>TITLE HERE</a:t>
            </a:r>
            <a:endParaRPr lang="en-US" sz="1200" spc="90" dirty="0">
              <a:solidFill>
                <a:srgbClr val="FF6600"/>
              </a:solidFill>
              <a:latin typeface="Modern Sans" pitchFamily="50" charset="0"/>
              <a:ea typeface="Roboto Th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F893D9-B7AC-402E-BF15-3EBC55FBF42C}"/>
              </a:ext>
            </a:extLst>
          </p:cNvPr>
          <p:cNvSpPr txBox="1"/>
          <p:nvPr/>
        </p:nvSpPr>
        <p:spPr>
          <a:xfrm>
            <a:off x="9083959" y="3491497"/>
            <a:ext cx="2759364" cy="759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00" spc="90" dirty="0">
                <a:latin typeface="Modern Sans" pitchFamily="50" charset="0"/>
                <a:ea typeface="Roboto Th" pitchFamily="2" charset="0"/>
              </a:rPr>
              <a:t>Lorem ipsum dolor sit </a:t>
            </a:r>
            <a:r>
              <a:rPr lang="en-US" sz="1000" spc="90" dirty="0" err="1">
                <a:latin typeface="Modern Sans" pitchFamily="50" charset="0"/>
                <a:ea typeface="Roboto Th" pitchFamily="2" charset="0"/>
              </a:rPr>
              <a:t>amet</a:t>
            </a:r>
            <a:r>
              <a:rPr lang="en-US" sz="1000" spc="90" dirty="0">
                <a:latin typeface="Modern Sans" pitchFamily="50" charset="0"/>
                <a:ea typeface="Roboto Th" pitchFamily="2" charset="0"/>
              </a:rPr>
              <a:t>, </a:t>
            </a:r>
            <a:r>
              <a:rPr lang="en-US" sz="1000" spc="90" dirty="0" err="1">
                <a:latin typeface="Modern Sans" pitchFamily="50" charset="0"/>
                <a:ea typeface="Roboto Th" pitchFamily="2" charset="0"/>
              </a:rPr>
              <a:t>consectetur</a:t>
            </a:r>
            <a:r>
              <a:rPr lang="en-US" sz="1000" spc="90" dirty="0">
                <a:latin typeface="Modern Sans" pitchFamily="50" charset="0"/>
                <a:ea typeface="Roboto Th" pitchFamily="2" charset="0"/>
              </a:rPr>
              <a:t> </a:t>
            </a:r>
            <a:r>
              <a:rPr lang="en-US" sz="1000" spc="90" dirty="0" err="1">
                <a:latin typeface="Modern Sans" pitchFamily="50" charset="0"/>
                <a:ea typeface="Roboto Th" pitchFamily="2" charset="0"/>
              </a:rPr>
              <a:t>adipiscing</a:t>
            </a:r>
            <a:r>
              <a:rPr lang="en-US" sz="1000" spc="90" dirty="0">
                <a:latin typeface="Modern Sans" pitchFamily="50" charset="0"/>
                <a:ea typeface="Roboto Th" pitchFamily="2" charset="0"/>
              </a:rPr>
              <a:t> </a:t>
            </a:r>
            <a:r>
              <a:rPr lang="en-US" sz="1000" spc="90" dirty="0" err="1">
                <a:latin typeface="Modern Sans" pitchFamily="50" charset="0"/>
                <a:ea typeface="Roboto Th" pitchFamily="2" charset="0"/>
              </a:rPr>
              <a:t>elit</a:t>
            </a:r>
            <a:r>
              <a:rPr lang="en-US" sz="1000" spc="90" dirty="0">
                <a:latin typeface="Modern Sans" pitchFamily="50" charset="0"/>
                <a:ea typeface="Roboto Th" pitchFamily="2" charset="0"/>
              </a:rPr>
              <a:t>. </a:t>
            </a:r>
            <a:r>
              <a:rPr lang="en-US" sz="1000" spc="90" dirty="0" err="1">
                <a:latin typeface="Modern Sans" pitchFamily="50" charset="0"/>
                <a:ea typeface="Roboto Th" pitchFamily="2" charset="0"/>
              </a:rPr>
              <a:t>Etiam</a:t>
            </a:r>
            <a:r>
              <a:rPr lang="en-US" sz="1000" spc="90" dirty="0">
                <a:latin typeface="Modern Sans" pitchFamily="50" charset="0"/>
                <a:ea typeface="Roboto Th" pitchFamily="2" charset="0"/>
              </a:rPr>
              <a:t> </a:t>
            </a:r>
            <a:r>
              <a:rPr lang="en-US" sz="1000" spc="90" dirty="0" err="1">
                <a:latin typeface="Modern Sans" pitchFamily="50" charset="0"/>
                <a:ea typeface="Roboto Th" pitchFamily="2" charset="0"/>
              </a:rPr>
              <a:t>eget</a:t>
            </a:r>
            <a:r>
              <a:rPr lang="en-US" sz="1000" spc="90" dirty="0">
                <a:latin typeface="Modern Sans" pitchFamily="50" charset="0"/>
                <a:ea typeface="Roboto Th" pitchFamily="2" charset="0"/>
              </a:rPr>
              <a:t> </a:t>
            </a:r>
            <a:r>
              <a:rPr lang="en-US" sz="1000" spc="90" dirty="0" err="1">
                <a:latin typeface="Modern Sans" pitchFamily="50" charset="0"/>
                <a:ea typeface="Roboto Th" pitchFamily="2" charset="0"/>
              </a:rPr>
              <a:t>quam</a:t>
            </a:r>
            <a:r>
              <a:rPr lang="en-US" sz="1000" spc="90" dirty="0">
                <a:latin typeface="Modern Sans" pitchFamily="50" charset="0"/>
                <a:ea typeface="Roboto Th" pitchFamily="2" charset="0"/>
              </a:rPr>
              <a:t> </a:t>
            </a:r>
            <a:r>
              <a:rPr lang="en-US" sz="1000" spc="90" dirty="0" err="1">
                <a:latin typeface="Modern Sans" pitchFamily="50" charset="0"/>
                <a:ea typeface="Roboto Th" pitchFamily="2" charset="0"/>
              </a:rPr>
              <a:t>lacus</a:t>
            </a:r>
            <a:r>
              <a:rPr lang="en-US" sz="1000" spc="90" dirty="0">
                <a:latin typeface="Modern Sans" pitchFamily="50" charset="0"/>
                <a:ea typeface="Roboto Th" pitchFamily="2" charset="0"/>
              </a:rPr>
              <a:t>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A9540A-3900-48CB-B0E0-AA5B4F0C5758}"/>
              </a:ext>
            </a:extLst>
          </p:cNvPr>
          <p:cNvSpPr txBox="1"/>
          <p:nvPr/>
        </p:nvSpPr>
        <p:spPr>
          <a:xfrm>
            <a:off x="9083959" y="3119581"/>
            <a:ext cx="27593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b="1" spc="90" dirty="0">
                <a:solidFill>
                  <a:srgbClr val="FF6600"/>
                </a:solidFill>
                <a:latin typeface="Modern Sans" pitchFamily="50" charset="0"/>
                <a:ea typeface="Roboto Th" pitchFamily="2" charset="0"/>
              </a:rPr>
              <a:t>TITLE HERE</a:t>
            </a:r>
            <a:endParaRPr lang="en-US" sz="1200" spc="90" dirty="0">
              <a:solidFill>
                <a:srgbClr val="FF6600"/>
              </a:solidFill>
              <a:latin typeface="Modern Sans" pitchFamily="50" charset="0"/>
              <a:ea typeface="Roboto Th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508748-B9DD-4EA4-96AA-D09DFE7415C6}"/>
              </a:ext>
            </a:extLst>
          </p:cNvPr>
          <p:cNvSpPr txBox="1"/>
          <p:nvPr/>
        </p:nvSpPr>
        <p:spPr>
          <a:xfrm>
            <a:off x="5654960" y="5777497"/>
            <a:ext cx="2759364" cy="759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00" spc="90" dirty="0">
                <a:latin typeface="Modern Sans" pitchFamily="50" charset="0"/>
                <a:ea typeface="Roboto Th" pitchFamily="2" charset="0"/>
              </a:rPr>
              <a:t>Lorem ipsum dolor sit </a:t>
            </a:r>
            <a:r>
              <a:rPr lang="en-US" sz="1000" spc="90" dirty="0" err="1">
                <a:latin typeface="Modern Sans" pitchFamily="50" charset="0"/>
                <a:ea typeface="Roboto Th" pitchFamily="2" charset="0"/>
              </a:rPr>
              <a:t>amet</a:t>
            </a:r>
            <a:r>
              <a:rPr lang="en-US" sz="1000" spc="90" dirty="0">
                <a:latin typeface="Modern Sans" pitchFamily="50" charset="0"/>
                <a:ea typeface="Roboto Th" pitchFamily="2" charset="0"/>
              </a:rPr>
              <a:t>, </a:t>
            </a:r>
            <a:r>
              <a:rPr lang="en-US" sz="1000" spc="90" dirty="0" err="1">
                <a:latin typeface="Modern Sans" pitchFamily="50" charset="0"/>
                <a:ea typeface="Roboto Th" pitchFamily="2" charset="0"/>
              </a:rPr>
              <a:t>consectetur</a:t>
            </a:r>
            <a:r>
              <a:rPr lang="en-US" sz="1000" spc="90" dirty="0">
                <a:latin typeface="Modern Sans" pitchFamily="50" charset="0"/>
                <a:ea typeface="Roboto Th" pitchFamily="2" charset="0"/>
              </a:rPr>
              <a:t> </a:t>
            </a:r>
            <a:r>
              <a:rPr lang="en-US" sz="1000" spc="90" dirty="0" err="1">
                <a:latin typeface="Modern Sans" pitchFamily="50" charset="0"/>
                <a:ea typeface="Roboto Th" pitchFamily="2" charset="0"/>
              </a:rPr>
              <a:t>adipiscing</a:t>
            </a:r>
            <a:r>
              <a:rPr lang="en-US" sz="1000" spc="90" dirty="0">
                <a:latin typeface="Modern Sans" pitchFamily="50" charset="0"/>
                <a:ea typeface="Roboto Th" pitchFamily="2" charset="0"/>
              </a:rPr>
              <a:t> </a:t>
            </a:r>
            <a:r>
              <a:rPr lang="en-US" sz="1000" spc="90" dirty="0" err="1">
                <a:latin typeface="Modern Sans" pitchFamily="50" charset="0"/>
                <a:ea typeface="Roboto Th" pitchFamily="2" charset="0"/>
              </a:rPr>
              <a:t>elit</a:t>
            </a:r>
            <a:r>
              <a:rPr lang="en-US" sz="1000" spc="90" dirty="0">
                <a:latin typeface="Modern Sans" pitchFamily="50" charset="0"/>
                <a:ea typeface="Roboto Th" pitchFamily="2" charset="0"/>
              </a:rPr>
              <a:t>. </a:t>
            </a:r>
            <a:r>
              <a:rPr lang="en-US" sz="1000" spc="90" dirty="0" err="1">
                <a:latin typeface="Modern Sans" pitchFamily="50" charset="0"/>
                <a:ea typeface="Roboto Th" pitchFamily="2" charset="0"/>
              </a:rPr>
              <a:t>Etiam</a:t>
            </a:r>
            <a:r>
              <a:rPr lang="en-US" sz="1000" spc="90" dirty="0">
                <a:latin typeface="Modern Sans" pitchFamily="50" charset="0"/>
                <a:ea typeface="Roboto Th" pitchFamily="2" charset="0"/>
              </a:rPr>
              <a:t> </a:t>
            </a:r>
            <a:r>
              <a:rPr lang="en-US" sz="1000" spc="90" dirty="0" err="1">
                <a:latin typeface="Modern Sans" pitchFamily="50" charset="0"/>
                <a:ea typeface="Roboto Th" pitchFamily="2" charset="0"/>
              </a:rPr>
              <a:t>eget</a:t>
            </a:r>
            <a:r>
              <a:rPr lang="en-US" sz="1000" spc="90" dirty="0">
                <a:latin typeface="Modern Sans" pitchFamily="50" charset="0"/>
                <a:ea typeface="Roboto Th" pitchFamily="2" charset="0"/>
              </a:rPr>
              <a:t> </a:t>
            </a:r>
            <a:r>
              <a:rPr lang="en-US" sz="1000" spc="90" dirty="0" err="1">
                <a:latin typeface="Modern Sans" pitchFamily="50" charset="0"/>
                <a:ea typeface="Roboto Th" pitchFamily="2" charset="0"/>
              </a:rPr>
              <a:t>quam</a:t>
            </a:r>
            <a:r>
              <a:rPr lang="en-US" sz="1000" spc="90" dirty="0">
                <a:latin typeface="Modern Sans" pitchFamily="50" charset="0"/>
                <a:ea typeface="Roboto Th" pitchFamily="2" charset="0"/>
              </a:rPr>
              <a:t> </a:t>
            </a:r>
            <a:r>
              <a:rPr lang="en-US" sz="1000" spc="90" dirty="0" err="1">
                <a:latin typeface="Modern Sans" pitchFamily="50" charset="0"/>
                <a:ea typeface="Roboto Th" pitchFamily="2" charset="0"/>
              </a:rPr>
              <a:t>lacus</a:t>
            </a:r>
            <a:r>
              <a:rPr lang="en-US" sz="1000" spc="90" dirty="0">
                <a:latin typeface="Modern Sans" pitchFamily="50" charset="0"/>
                <a:ea typeface="Roboto Th" pitchFamily="2" charset="0"/>
              </a:rPr>
              <a:t>.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167AB8-200A-4A80-969A-A2B6620955AB}"/>
              </a:ext>
            </a:extLst>
          </p:cNvPr>
          <p:cNvSpPr txBox="1"/>
          <p:nvPr/>
        </p:nvSpPr>
        <p:spPr>
          <a:xfrm>
            <a:off x="5654960" y="5405581"/>
            <a:ext cx="27593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b="1" spc="90" dirty="0">
                <a:solidFill>
                  <a:srgbClr val="FF6600"/>
                </a:solidFill>
                <a:latin typeface="Modern Sans" pitchFamily="50" charset="0"/>
                <a:ea typeface="Roboto Th" pitchFamily="2" charset="0"/>
              </a:rPr>
              <a:t>TITLE HERE</a:t>
            </a:r>
            <a:endParaRPr lang="en-US" sz="1200" spc="90" dirty="0">
              <a:solidFill>
                <a:srgbClr val="FF6600"/>
              </a:solidFill>
              <a:latin typeface="Modern Sans" pitchFamily="50" charset="0"/>
              <a:ea typeface="Roboto Th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7DA47CB-4768-4468-84E2-D58A634F71DA}"/>
              </a:ext>
            </a:extLst>
          </p:cNvPr>
          <p:cNvSpPr txBox="1"/>
          <p:nvPr/>
        </p:nvSpPr>
        <p:spPr>
          <a:xfrm>
            <a:off x="9083959" y="5777497"/>
            <a:ext cx="2759364" cy="759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00" spc="90" dirty="0">
                <a:latin typeface="Modern Sans" pitchFamily="50" charset="0"/>
                <a:ea typeface="Roboto Th" pitchFamily="2" charset="0"/>
              </a:rPr>
              <a:t>Lorem ipsum dolor sit </a:t>
            </a:r>
            <a:r>
              <a:rPr lang="en-US" sz="1000" spc="90" dirty="0" err="1">
                <a:latin typeface="Modern Sans" pitchFamily="50" charset="0"/>
                <a:ea typeface="Roboto Th" pitchFamily="2" charset="0"/>
              </a:rPr>
              <a:t>amet</a:t>
            </a:r>
            <a:r>
              <a:rPr lang="en-US" sz="1000" spc="90" dirty="0">
                <a:latin typeface="Modern Sans" pitchFamily="50" charset="0"/>
                <a:ea typeface="Roboto Th" pitchFamily="2" charset="0"/>
              </a:rPr>
              <a:t>, </a:t>
            </a:r>
            <a:r>
              <a:rPr lang="en-US" sz="1000" spc="90" dirty="0" err="1">
                <a:latin typeface="Modern Sans" pitchFamily="50" charset="0"/>
                <a:ea typeface="Roboto Th" pitchFamily="2" charset="0"/>
              </a:rPr>
              <a:t>consectetur</a:t>
            </a:r>
            <a:r>
              <a:rPr lang="en-US" sz="1000" spc="90" dirty="0">
                <a:latin typeface="Modern Sans" pitchFamily="50" charset="0"/>
                <a:ea typeface="Roboto Th" pitchFamily="2" charset="0"/>
              </a:rPr>
              <a:t> </a:t>
            </a:r>
            <a:r>
              <a:rPr lang="en-US" sz="1000" spc="90" dirty="0" err="1">
                <a:latin typeface="Modern Sans" pitchFamily="50" charset="0"/>
                <a:ea typeface="Roboto Th" pitchFamily="2" charset="0"/>
              </a:rPr>
              <a:t>adipiscing</a:t>
            </a:r>
            <a:r>
              <a:rPr lang="en-US" sz="1000" spc="90" dirty="0">
                <a:latin typeface="Modern Sans" pitchFamily="50" charset="0"/>
                <a:ea typeface="Roboto Th" pitchFamily="2" charset="0"/>
              </a:rPr>
              <a:t> </a:t>
            </a:r>
            <a:r>
              <a:rPr lang="en-US" sz="1000" spc="90" dirty="0" err="1">
                <a:latin typeface="Modern Sans" pitchFamily="50" charset="0"/>
                <a:ea typeface="Roboto Th" pitchFamily="2" charset="0"/>
              </a:rPr>
              <a:t>elit</a:t>
            </a:r>
            <a:r>
              <a:rPr lang="en-US" sz="1000" spc="90" dirty="0">
                <a:latin typeface="Modern Sans" pitchFamily="50" charset="0"/>
                <a:ea typeface="Roboto Th" pitchFamily="2" charset="0"/>
              </a:rPr>
              <a:t>. </a:t>
            </a:r>
            <a:r>
              <a:rPr lang="en-US" sz="1000" spc="90" dirty="0" err="1">
                <a:latin typeface="Modern Sans" pitchFamily="50" charset="0"/>
                <a:ea typeface="Roboto Th" pitchFamily="2" charset="0"/>
              </a:rPr>
              <a:t>Etiam</a:t>
            </a:r>
            <a:r>
              <a:rPr lang="en-US" sz="1000" spc="90" dirty="0">
                <a:latin typeface="Modern Sans" pitchFamily="50" charset="0"/>
                <a:ea typeface="Roboto Th" pitchFamily="2" charset="0"/>
              </a:rPr>
              <a:t> </a:t>
            </a:r>
            <a:r>
              <a:rPr lang="en-US" sz="1000" spc="90" dirty="0" err="1">
                <a:latin typeface="Modern Sans" pitchFamily="50" charset="0"/>
                <a:ea typeface="Roboto Th" pitchFamily="2" charset="0"/>
              </a:rPr>
              <a:t>eget</a:t>
            </a:r>
            <a:r>
              <a:rPr lang="en-US" sz="1000" spc="90" dirty="0">
                <a:latin typeface="Modern Sans" pitchFamily="50" charset="0"/>
                <a:ea typeface="Roboto Th" pitchFamily="2" charset="0"/>
              </a:rPr>
              <a:t> </a:t>
            </a:r>
            <a:r>
              <a:rPr lang="en-US" sz="1000" spc="90" dirty="0" err="1">
                <a:latin typeface="Modern Sans" pitchFamily="50" charset="0"/>
                <a:ea typeface="Roboto Th" pitchFamily="2" charset="0"/>
              </a:rPr>
              <a:t>quam</a:t>
            </a:r>
            <a:r>
              <a:rPr lang="en-US" sz="1000" spc="90" dirty="0">
                <a:latin typeface="Modern Sans" pitchFamily="50" charset="0"/>
                <a:ea typeface="Roboto Th" pitchFamily="2" charset="0"/>
              </a:rPr>
              <a:t> </a:t>
            </a:r>
            <a:r>
              <a:rPr lang="en-US" sz="1000" spc="90" dirty="0" err="1">
                <a:latin typeface="Modern Sans" pitchFamily="50" charset="0"/>
                <a:ea typeface="Roboto Th" pitchFamily="2" charset="0"/>
              </a:rPr>
              <a:t>lacus</a:t>
            </a:r>
            <a:r>
              <a:rPr lang="en-US" sz="1000" spc="90" dirty="0">
                <a:latin typeface="Modern Sans" pitchFamily="50" charset="0"/>
                <a:ea typeface="Roboto Th" pitchFamily="2" charset="0"/>
              </a:rPr>
              <a:t>.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2932A74-40F9-445F-BA83-78467276CD75}"/>
              </a:ext>
            </a:extLst>
          </p:cNvPr>
          <p:cNvSpPr txBox="1"/>
          <p:nvPr/>
        </p:nvSpPr>
        <p:spPr>
          <a:xfrm>
            <a:off x="9083959" y="5405581"/>
            <a:ext cx="27593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b="1" spc="90" dirty="0">
                <a:solidFill>
                  <a:srgbClr val="FF6600"/>
                </a:solidFill>
                <a:latin typeface="Modern Sans" pitchFamily="50" charset="0"/>
                <a:ea typeface="Roboto Th" pitchFamily="2" charset="0"/>
              </a:rPr>
              <a:t>TITLE HERE</a:t>
            </a:r>
            <a:endParaRPr lang="en-US" sz="1200" spc="90" dirty="0">
              <a:solidFill>
                <a:srgbClr val="FF6600"/>
              </a:solidFill>
              <a:latin typeface="Modern Sans" pitchFamily="50" charset="0"/>
              <a:ea typeface="Roboto Th" pitchFamily="2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7730F6F-C1F1-4FCA-BBD6-F6A6133A3862}"/>
              </a:ext>
            </a:extLst>
          </p:cNvPr>
          <p:cNvCxnSpPr/>
          <p:nvPr/>
        </p:nvCxnSpPr>
        <p:spPr>
          <a:xfrm>
            <a:off x="528320" y="1076960"/>
            <a:ext cx="0" cy="4704080"/>
          </a:xfrm>
          <a:prstGeom prst="line">
            <a:avLst/>
          </a:prstGeom>
          <a:ln w="38100"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Placeholder 16">
            <a:extLst>
              <a:ext uri="{FF2B5EF4-FFF2-40B4-BE49-F238E27FC236}">
                <a16:creationId xmlns:a16="http://schemas.microsoft.com/office/drawing/2014/main" id="{DB8D37E9-6FD4-4CA5-8E26-E46D38B3A2CA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t="203" b="203"/>
          <a:stretch>
            <a:fillRect/>
          </a:stretch>
        </p:blipFill>
        <p:spPr/>
      </p:pic>
      <p:pic>
        <p:nvPicPr>
          <p:cNvPr id="34" name="Picture Placeholder 33">
            <a:extLst>
              <a:ext uri="{FF2B5EF4-FFF2-40B4-BE49-F238E27FC236}">
                <a16:creationId xmlns:a16="http://schemas.microsoft.com/office/drawing/2014/main" id="{99576840-5C07-4E4F-9ABA-C812C4CFC44A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41474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75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25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D2157E51-A0D9-4E56-8300-907016FE38E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837EB4C-5DCF-40A4-8C8E-E1E3F40B3C63}"/>
              </a:ext>
            </a:extLst>
          </p:cNvPr>
          <p:cNvCxnSpPr>
            <a:cxnSpLocks/>
          </p:cNvCxnSpPr>
          <p:nvPr/>
        </p:nvCxnSpPr>
        <p:spPr>
          <a:xfrm rot="10800000">
            <a:off x="11663679" y="1076960"/>
            <a:ext cx="0" cy="4704080"/>
          </a:xfrm>
          <a:prstGeom prst="line">
            <a:avLst/>
          </a:prstGeom>
          <a:ln w="38100"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DDD0D210-C96F-4919-B1B7-C0A28EED89DA}"/>
              </a:ext>
            </a:extLst>
          </p:cNvPr>
          <p:cNvSpPr txBox="1"/>
          <p:nvPr/>
        </p:nvSpPr>
        <p:spPr>
          <a:xfrm>
            <a:off x="505055" y="617346"/>
            <a:ext cx="4459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spc="600" dirty="0">
                <a:solidFill>
                  <a:schemeClr val="bg2">
                    <a:lumMod val="10000"/>
                  </a:schemeClr>
                </a:solidFill>
                <a:latin typeface="Tourmaline" pitchFamily="2" charset="0"/>
              </a:rPr>
              <a:t>RIGHT</a:t>
            </a:r>
            <a:r>
              <a:rPr lang="en-US" sz="3600" spc="600" dirty="0">
                <a:solidFill>
                  <a:srgbClr val="FF6600"/>
                </a:solidFill>
                <a:latin typeface="Tourmaline" pitchFamily="2" charset="0"/>
              </a:rPr>
              <a:t> PICTURE</a:t>
            </a:r>
          </a:p>
          <a:p>
            <a:r>
              <a:rPr lang="en-US" sz="3600" spc="600" dirty="0">
                <a:solidFill>
                  <a:schemeClr val="bg2">
                    <a:lumMod val="10000"/>
                  </a:schemeClr>
                </a:solidFill>
                <a:latin typeface="Tourmaline" pitchFamily="2" charset="0"/>
              </a:rPr>
              <a:t>SLIDE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40E449-B3B3-4B7D-9BF2-69C64B6E4AFD}"/>
              </a:ext>
            </a:extLst>
          </p:cNvPr>
          <p:cNvSpPr txBox="1"/>
          <p:nvPr/>
        </p:nvSpPr>
        <p:spPr>
          <a:xfrm>
            <a:off x="505055" y="3491497"/>
            <a:ext cx="2867410" cy="989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00" spc="90" dirty="0">
                <a:latin typeface="Modern Sans" pitchFamily="50" charset="0"/>
                <a:ea typeface="Roboto Th" pitchFamily="2" charset="0"/>
              </a:rPr>
              <a:t>Lorem ipsum dolor sit </a:t>
            </a:r>
            <a:r>
              <a:rPr lang="en-US" sz="1000" spc="90" dirty="0" err="1">
                <a:latin typeface="Modern Sans" pitchFamily="50" charset="0"/>
                <a:ea typeface="Roboto Th" pitchFamily="2" charset="0"/>
              </a:rPr>
              <a:t>amet</a:t>
            </a:r>
            <a:r>
              <a:rPr lang="en-US" sz="1000" spc="90" dirty="0">
                <a:latin typeface="Modern Sans" pitchFamily="50" charset="0"/>
                <a:ea typeface="Roboto Th" pitchFamily="2" charset="0"/>
              </a:rPr>
              <a:t>, </a:t>
            </a:r>
            <a:r>
              <a:rPr lang="en-US" sz="1000" spc="90" dirty="0" err="1">
                <a:latin typeface="Modern Sans" pitchFamily="50" charset="0"/>
                <a:ea typeface="Roboto Th" pitchFamily="2" charset="0"/>
              </a:rPr>
              <a:t>consectetur</a:t>
            </a:r>
            <a:r>
              <a:rPr lang="en-US" sz="1000" spc="90" dirty="0">
                <a:latin typeface="Modern Sans" pitchFamily="50" charset="0"/>
                <a:ea typeface="Roboto Th" pitchFamily="2" charset="0"/>
              </a:rPr>
              <a:t> </a:t>
            </a:r>
            <a:r>
              <a:rPr lang="en-US" sz="1000" spc="90" dirty="0" err="1">
                <a:latin typeface="Modern Sans" pitchFamily="50" charset="0"/>
                <a:ea typeface="Roboto Th" pitchFamily="2" charset="0"/>
              </a:rPr>
              <a:t>adipiscing</a:t>
            </a:r>
            <a:r>
              <a:rPr lang="en-US" sz="1000" spc="90" dirty="0">
                <a:latin typeface="Modern Sans" pitchFamily="50" charset="0"/>
                <a:ea typeface="Roboto Th" pitchFamily="2" charset="0"/>
              </a:rPr>
              <a:t> </a:t>
            </a:r>
            <a:r>
              <a:rPr lang="en-US" sz="1000" spc="90" dirty="0" err="1">
                <a:latin typeface="Modern Sans" pitchFamily="50" charset="0"/>
                <a:ea typeface="Roboto Th" pitchFamily="2" charset="0"/>
              </a:rPr>
              <a:t>elit</a:t>
            </a:r>
            <a:r>
              <a:rPr lang="en-US" sz="1000" spc="90" dirty="0">
                <a:latin typeface="Modern Sans" pitchFamily="50" charset="0"/>
                <a:ea typeface="Roboto Th" pitchFamily="2" charset="0"/>
              </a:rPr>
              <a:t>. </a:t>
            </a:r>
            <a:r>
              <a:rPr lang="en-US" sz="1000" spc="90" dirty="0" err="1">
                <a:latin typeface="Modern Sans" pitchFamily="50" charset="0"/>
                <a:ea typeface="Roboto Th" pitchFamily="2" charset="0"/>
              </a:rPr>
              <a:t>Etiam</a:t>
            </a:r>
            <a:r>
              <a:rPr lang="en-US" sz="1000" spc="90" dirty="0">
                <a:latin typeface="Modern Sans" pitchFamily="50" charset="0"/>
                <a:ea typeface="Roboto Th" pitchFamily="2" charset="0"/>
              </a:rPr>
              <a:t> </a:t>
            </a:r>
            <a:r>
              <a:rPr lang="en-US" sz="1000" spc="90" dirty="0" err="1">
                <a:latin typeface="Modern Sans" pitchFamily="50" charset="0"/>
                <a:ea typeface="Roboto Th" pitchFamily="2" charset="0"/>
              </a:rPr>
              <a:t>eget</a:t>
            </a:r>
            <a:r>
              <a:rPr lang="en-US" sz="1000" spc="90" dirty="0">
                <a:latin typeface="Modern Sans" pitchFamily="50" charset="0"/>
                <a:ea typeface="Roboto Th" pitchFamily="2" charset="0"/>
              </a:rPr>
              <a:t> </a:t>
            </a:r>
            <a:r>
              <a:rPr lang="en-US" sz="1000" spc="90" dirty="0" err="1">
                <a:latin typeface="Modern Sans" pitchFamily="50" charset="0"/>
                <a:ea typeface="Roboto Th" pitchFamily="2" charset="0"/>
              </a:rPr>
              <a:t>quam</a:t>
            </a:r>
            <a:r>
              <a:rPr lang="en-US" sz="1000" spc="90" dirty="0">
                <a:latin typeface="Modern Sans" pitchFamily="50" charset="0"/>
                <a:ea typeface="Roboto Th" pitchFamily="2" charset="0"/>
              </a:rPr>
              <a:t> </a:t>
            </a:r>
            <a:r>
              <a:rPr lang="en-US" sz="1000" spc="90" dirty="0" err="1">
                <a:latin typeface="Modern Sans" pitchFamily="50" charset="0"/>
                <a:ea typeface="Roboto Th" pitchFamily="2" charset="0"/>
              </a:rPr>
              <a:t>lacus</a:t>
            </a:r>
            <a:r>
              <a:rPr lang="en-US" sz="1000" spc="90" dirty="0">
                <a:latin typeface="Modern Sans" pitchFamily="50" charset="0"/>
                <a:ea typeface="Roboto Th" pitchFamily="2" charset="0"/>
              </a:rPr>
              <a:t>. </a:t>
            </a:r>
            <a:r>
              <a:rPr lang="en-US" sz="1000" spc="90" dirty="0" err="1">
                <a:latin typeface="Modern Sans" pitchFamily="50" charset="0"/>
                <a:ea typeface="Roboto Th" pitchFamily="2" charset="0"/>
              </a:rPr>
              <a:t>Vivamus</a:t>
            </a:r>
            <a:r>
              <a:rPr lang="en-US" sz="1000" spc="90" dirty="0">
                <a:latin typeface="Modern Sans" pitchFamily="50" charset="0"/>
                <a:ea typeface="Roboto Th" pitchFamily="2" charset="0"/>
              </a:rPr>
              <a:t> </a:t>
            </a:r>
            <a:r>
              <a:rPr lang="en-US" sz="1000" spc="90" dirty="0" err="1">
                <a:latin typeface="Modern Sans" pitchFamily="50" charset="0"/>
                <a:ea typeface="Roboto Th" pitchFamily="2" charset="0"/>
              </a:rPr>
              <a:t>laoreet</a:t>
            </a:r>
            <a:r>
              <a:rPr lang="en-US" sz="1000" spc="90" dirty="0">
                <a:latin typeface="Modern Sans" pitchFamily="50" charset="0"/>
                <a:ea typeface="Roboto Th" pitchFamily="2" charset="0"/>
              </a:rPr>
              <a:t> tempus </a:t>
            </a:r>
            <a:r>
              <a:rPr lang="en-US" sz="1000" spc="90" dirty="0" err="1">
                <a:latin typeface="Modern Sans" pitchFamily="50" charset="0"/>
                <a:ea typeface="Roboto Th" pitchFamily="2" charset="0"/>
              </a:rPr>
              <a:t>lacus</a:t>
            </a:r>
            <a:r>
              <a:rPr lang="en-US" sz="1000" spc="90" dirty="0">
                <a:latin typeface="Modern Sans" pitchFamily="50" charset="0"/>
                <a:ea typeface="Roboto Th" pitchFamily="2" charset="0"/>
              </a:rPr>
              <a:t>, in </a:t>
            </a:r>
            <a:r>
              <a:rPr lang="en-US" sz="1000" spc="90" dirty="0" err="1">
                <a:latin typeface="Modern Sans" pitchFamily="50" charset="0"/>
                <a:ea typeface="Roboto Th" pitchFamily="2" charset="0"/>
              </a:rPr>
              <a:t>ultricies</a:t>
            </a:r>
            <a:r>
              <a:rPr lang="en-US" sz="1000" spc="90" dirty="0">
                <a:latin typeface="Modern Sans" pitchFamily="50" charset="0"/>
                <a:ea typeface="Roboto Th" pitchFamily="2" charset="0"/>
              </a:rPr>
              <a:t> dui </a:t>
            </a:r>
            <a:r>
              <a:rPr lang="en-US" sz="1000" spc="90" dirty="0" err="1">
                <a:latin typeface="Modern Sans" pitchFamily="50" charset="0"/>
                <a:ea typeface="Roboto Th" pitchFamily="2" charset="0"/>
              </a:rPr>
              <a:t>vehicula</a:t>
            </a:r>
            <a:r>
              <a:rPr lang="en-US" sz="1000" spc="90" dirty="0">
                <a:latin typeface="Modern Sans" pitchFamily="50" charset="0"/>
                <a:ea typeface="Roboto Th" pitchFamily="2" charset="0"/>
              </a:rPr>
              <a:t> in.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02399F-5D80-4918-9DFB-9FE63FF17D11}"/>
              </a:ext>
            </a:extLst>
          </p:cNvPr>
          <p:cNvSpPr txBox="1"/>
          <p:nvPr/>
        </p:nvSpPr>
        <p:spPr>
          <a:xfrm>
            <a:off x="505055" y="3119581"/>
            <a:ext cx="27593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b="1" spc="90" dirty="0">
                <a:solidFill>
                  <a:srgbClr val="FF6600"/>
                </a:solidFill>
                <a:latin typeface="Modern Sans" pitchFamily="50" charset="0"/>
                <a:ea typeface="Roboto Th" pitchFamily="2" charset="0"/>
              </a:rPr>
              <a:t>TITLE HERE</a:t>
            </a:r>
            <a:endParaRPr lang="en-US" sz="1200" spc="90" dirty="0">
              <a:solidFill>
                <a:srgbClr val="FF6600"/>
              </a:solidFill>
              <a:latin typeface="Modern Sans" pitchFamily="50" charset="0"/>
              <a:ea typeface="Roboto Th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7393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0295885-A221-4B89-9CD9-E11314C3BD18}"/>
              </a:ext>
            </a:extLst>
          </p:cNvPr>
          <p:cNvSpPr/>
          <p:nvPr/>
        </p:nvSpPr>
        <p:spPr>
          <a:xfrm>
            <a:off x="0" y="0"/>
            <a:ext cx="5053780" cy="6858000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DB6F0F2-FA37-494E-8790-B893CEC69E7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100E75D-1077-4AA2-AAA4-48E846F4E759}"/>
              </a:ext>
            </a:extLst>
          </p:cNvPr>
          <p:cNvCxnSpPr>
            <a:cxnSpLocks/>
          </p:cNvCxnSpPr>
          <p:nvPr/>
        </p:nvCxnSpPr>
        <p:spPr>
          <a:xfrm rot="10800000">
            <a:off x="11663679" y="1076960"/>
            <a:ext cx="0" cy="4704080"/>
          </a:xfrm>
          <a:prstGeom prst="line">
            <a:avLst/>
          </a:prstGeom>
          <a:ln w="38100"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06D4941D-EDAE-4CC0-B74D-84FB931C9BDD}"/>
              </a:ext>
            </a:extLst>
          </p:cNvPr>
          <p:cNvSpPr txBox="1"/>
          <p:nvPr/>
        </p:nvSpPr>
        <p:spPr>
          <a:xfrm>
            <a:off x="1337186" y="4356736"/>
            <a:ext cx="2379408" cy="12208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000" spc="90" dirty="0">
                <a:solidFill>
                  <a:schemeClr val="bg1"/>
                </a:solidFill>
                <a:latin typeface="Modern Sans" pitchFamily="50" charset="0"/>
                <a:ea typeface="Roboto Th" pitchFamily="2" charset="0"/>
              </a:rPr>
              <a:t>Lorem ipsum dolor sit </a:t>
            </a:r>
            <a:r>
              <a:rPr lang="en-US" sz="1000" spc="90" dirty="0" err="1">
                <a:solidFill>
                  <a:schemeClr val="bg1"/>
                </a:solidFill>
                <a:latin typeface="Modern Sans" pitchFamily="50" charset="0"/>
                <a:ea typeface="Roboto Th" pitchFamily="2" charset="0"/>
              </a:rPr>
              <a:t>amet</a:t>
            </a:r>
            <a:r>
              <a:rPr lang="en-US" sz="1000" spc="90" dirty="0">
                <a:solidFill>
                  <a:schemeClr val="bg1"/>
                </a:solidFill>
                <a:latin typeface="Modern Sans" pitchFamily="50" charset="0"/>
                <a:ea typeface="Roboto Th" pitchFamily="2" charset="0"/>
              </a:rPr>
              <a:t>, </a:t>
            </a:r>
            <a:r>
              <a:rPr lang="en-US" sz="1000" spc="90" dirty="0" err="1">
                <a:solidFill>
                  <a:schemeClr val="bg1"/>
                </a:solidFill>
                <a:latin typeface="Modern Sans" pitchFamily="50" charset="0"/>
                <a:ea typeface="Roboto Th" pitchFamily="2" charset="0"/>
              </a:rPr>
              <a:t>consectetur</a:t>
            </a:r>
            <a:r>
              <a:rPr lang="en-US" sz="1000" spc="90" dirty="0">
                <a:solidFill>
                  <a:schemeClr val="bg1"/>
                </a:solidFill>
                <a:latin typeface="Modern Sans" pitchFamily="50" charset="0"/>
                <a:ea typeface="Roboto Th" pitchFamily="2" charset="0"/>
              </a:rPr>
              <a:t> </a:t>
            </a:r>
            <a:r>
              <a:rPr lang="en-US" sz="1000" spc="90" dirty="0" err="1">
                <a:solidFill>
                  <a:schemeClr val="bg1"/>
                </a:solidFill>
                <a:latin typeface="Modern Sans" pitchFamily="50" charset="0"/>
                <a:ea typeface="Roboto Th" pitchFamily="2" charset="0"/>
              </a:rPr>
              <a:t>adipiscing</a:t>
            </a:r>
            <a:r>
              <a:rPr lang="en-US" sz="1000" spc="90" dirty="0">
                <a:solidFill>
                  <a:schemeClr val="bg1"/>
                </a:solidFill>
                <a:latin typeface="Modern Sans" pitchFamily="50" charset="0"/>
                <a:ea typeface="Roboto Th" pitchFamily="2" charset="0"/>
              </a:rPr>
              <a:t> </a:t>
            </a:r>
            <a:r>
              <a:rPr lang="en-US" sz="1000" spc="90" dirty="0" err="1">
                <a:solidFill>
                  <a:schemeClr val="bg1"/>
                </a:solidFill>
                <a:latin typeface="Modern Sans" pitchFamily="50" charset="0"/>
                <a:ea typeface="Roboto Th" pitchFamily="2" charset="0"/>
              </a:rPr>
              <a:t>elit</a:t>
            </a:r>
            <a:r>
              <a:rPr lang="en-US" sz="1000" spc="90" dirty="0">
                <a:solidFill>
                  <a:schemeClr val="bg1"/>
                </a:solidFill>
                <a:latin typeface="Modern Sans" pitchFamily="50" charset="0"/>
                <a:ea typeface="Roboto Th" pitchFamily="2" charset="0"/>
              </a:rPr>
              <a:t>. </a:t>
            </a:r>
            <a:r>
              <a:rPr lang="en-US" sz="1000" spc="90" dirty="0" err="1">
                <a:solidFill>
                  <a:schemeClr val="bg1"/>
                </a:solidFill>
                <a:latin typeface="Modern Sans" pitchFamily="50" charset="0"/>
                <a:ea typeface="Roboto Th" pitchFamily="2" charset="0"/>
              </a:rPr>
              <a:t>Etiam</a:t>
            </a:r>
            <a:r>
              <a:rPr lang="en-US" sz="1000" spc="90" dirty="0">
                <a:solidFill>
                  <a:schemeClr val="bg1"/>
                </a:solidFill>
                <a:latin typeface="Modern Sans" pitchFamily="50" charset="0"/>
                <a:ea typeface="Roboto Th" pitchFamily="2" charset="0"/>
              </a:rPr>
              <a:t> </a:t>
            </a:r>
            <a:r>
              <a:rPr lang="en-US" sz="1000" spc="90" dirty="0" err="1">
                <a:solidFill>
                  <a:schemeClr val="bg1"/>
                </a:solidFill>
                <a:latin typeface="Modern Sans" pitchFamily="50" charset="0"/>
                <a:ea typeface="Roboto Th" pitchFamily="2" charset="0"/>
              </a:rPr>
              <a:t>eget</a:t>
            </a:r>
            <a:r>
              <a:rPr lang="en-US" sz="1000" spc="90" dirty="0">
                <a:solidFill>
                  <a:schemeClr val="bg1"/>
                </a:solidFill>
                <a:latin typeface="Modern Sans" pitchFamily="50" charset="0"/>
                <a:ea typeface="Roboto Th" pitchFamily="2" charset="0"/>
              </a:rPr>
              <a:t> </a:t>
            </a:r>
            <a:r>
              <a:rPr lang="en-US" sz="1000" spc="90" dirty="0" err="1">
                <a:solidFill>
                  <a:schemeClr val="bg1"/>
                </a:solidFill>
                <a:latin typeface="Modern Sans" pitchFamily="50" charset="0"/>
                <a:ea typeface="Roboto Th" pitchFamily="2" charset="0"/>
              </a:rPr>
              <a:t>quam</a:t>
            </a:r>
            <a:r>
              <a:rPr lang="en-US" sz="1000" spc="90" dirty="0">
                <a:solidFill>
                  <a:schemeClr val="bg1"/>
                </a:solidFill>
                <a:latin typeface="Modern Sans" pitchFamily="50" charset="0"/>
                <a:ea typeface="Roboto Th" pitchFamily="2" charset="0"/>
              </a:rPr>
              <a:t> </a:t>
            </a:r>
            <a:r>
              <a:rPr lang="en-US" sz="1000" spc="90" dirty="0" err="1">
                <a:solidFill>
                  <a:schemeClr val="bg1"/>
                </a:solidFill>
                <a:latin typeface="Modern Sans" pitchFamily="50" charset="0"/>
                <a:ea typeface="Roboto Th" pitchFamily="2" charset="0"/>
              </a:rPr>
              <a:t>lacus</a:t>
            </a:r>
            <a:r>
              <a:rPr lang="en-US" sz="1000" spc="90" dirty="0">
                <a:solidFill>
                  <a:schemeClr val="bg1"/>
                </a:solidFill>
                <a:latin typeface="Modern Sans" pitchFamily="50" charset="0"/>
                <a:ea typeface="Roboto Th" pitchFamily="2" charset="0"/>
              </a:rPr>
              <a:t>. </a:t>
            </a:r>
            <a:r>
              <a:rPr lang="en-US" sz="1000" spc="90" dirty="0" err="1">
                <a:solidFill>
                  <a:schemeClr val="bg1"/>
                </a:solidFill>
                <a:latin typeface="Modern Sans" pitchFamily="50" charset="0"/>
                <a:ea typeface="Roboto Th" pitchFamily="2" charset="0"/>
              </a:rPr>
              <a:t>Vivamus</a:t>
            </a:r>
            <a:r>
              <a:rPr lang="en-US" sz="1000" spc="90" dirty="0">
                <a:solidFill>
                  <a:schemeClr val="bg1"/>
                </a:solidFill>
                <a:latin typeface="Modern Sans" pitchFamily="50" charset="0"/>
                <a:ea typeface="Roboto Th" pitchFamily="2" charset="0"/>
              </a:rPr>
              <a:t> </a:t>
            </a:r>
            <a:r>
              <a:rPr lang="en-US" sz="1000" spc="90" dirty="0" err="1">
                <a:solidFill>
                  <a:schemeClr val="bg1"/>
                </a:solidFill>
                <a:latin typeface="Modern Sans" pitchFamily="50" charset="0"/>
                <a:ea typeface="Roboto Th" pitchFamily="2" charset="0"/>
              </a:rPr>
              <a:t>laoreet</a:t>
            </a:r>
            <a:r>
              <a:rPr lang="en-US" sz="1000" spc="90" dirty="0">
                <a:solidFill>
                  <a:schemeClr val="bg1"/>
                </a:solidFill>
                <a:latin typeface="Modern Sans" pitchFamily="50" charset="0"/>
                <a:ea typeface="Roboto Th" pitchFamily="2" charset="0"/>
              </a:rPr>
              <a:t> tempus </a:t>
            </a:r>
            <a:r>
              <a:rPr lang="en-US" sz="1000" spc="90" dirty="0" err="1">
                <a:solidFill>
                  <a:schemeClr val="bg1"/>
                </a:solidFill>
                <a:latin typeface="Modern Sans" pitchFamily="50" charset="0"/>
                <a:ea typeface="Roboto Th" pitchFamily="2" charset="0"/>
              </a:rPr>
              <a:t>lacus</a:t>
            </a:r>
            <a:r>
              <a:rPr lang="en-US" sz="1000" spc="90" dirty="0">
                <a:solidFill>
                  <a:schemeClr val="bg1"/>
                </a:solidFill>
                <a:latin typeface="Modern Sans" pitchFamily="50" charset="0"/>
                <a:ea typeface="Roboto Th" pitchFamily="2" charset="0"/>
              </a:rPr>
              <a:t>, in </a:t>
            </a:r>
            <a:r>
              <a:rPr lang="en-US" sz="1000" spc="90" dirty="0" err="1">
                <a:solidFill>
                  <a:schemeClr val="bg1"/>
                </a:solidFill>
                <a:latin typeface="Modern Sans" pitchFamily="50" charset="0"/>
                <a:ea typeface="Roboto Th" pitchFamily="2" charset="0"/>
              </a:rPr>
              <a:t>ultricies</a:t>
            </a:r>
            <a:r>
              <a:rPr lang="en-US" sz="1000" spc="90" dirty="0">
                <a:solidFill>
                  <a:schemeClr val="bg1"/>
                </a:solidFill>
                <a:latin typeface="Modern Sans" pitchFamily="50" charset="0"/>
                <a:ea typeface="Roboto Th" pitchFamily="2" charset="0"/>
              </a:rPr>
              <a:t> dui </a:t>
            </a:r>
            <a:r>
              <a:rPr lang="en-US" sz="1000" spc="90" dirty="0" err="1">
                <a:solidFill>
                  <a:schemeClr val="bg1"/>
                </a:solidFill>
                <a:latin typeface="Modern Sans" pitchFamily="50" charset="0"/>
                <a:ea typeface="Roboto Th" pitchFamily="2" charset="0"/>
              </a:rPr>
              <a:t>vehicula</a:t>
            </a:r>
            <a:r>
              <a:rPr lang="en-US" sz="1000" spc="90" dirty="0">
                <a:solidFill>
                  <a:schemeClr val="bg1"/>
                </a:solidFill>
                <a:latin typeface="Modern Sans" pitchFamily="50" charset="0"/>
                <a:ea typeface="Roboto Th" pitchFamily="2" charset="0"/>
              </a:rPr>
              <a:t> in.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4BD141-8C85-4D06-87A5-A28EC5D1AC15}"/>
              </a:ext>
            </a:extLst>
          </p:cNvPr>
          <p:cNvSpPr txBox="1"/>
          <p:nvPr/>
        </p:nvSpPr>
        <p:spPr>
          <a:xfrm>
            <a:off x="1147208" y="3984820"/>
            <a:ext cx="27593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b="1" spc="90" dirty="0">
                <a:solidFill>
                  <a:srgbClr val="FF6600"/>
                </a:solidFill>
                <a:latin typeface="Modern Sans" pitchFamily="50" charset="0"/>
                <a:ea typeface="Roboto Th" pitchFamily="2" charset="0"/>
              </a:rPr>
              <a:t>TITLE HERE</a:t>
            </a:r>
            <a:endParaRPr lang="en-US" sz="1200" spc="90" dirty="0">
              <a:solidFill>
                <a:srgbClr val="FF6600"/>
              </a:solidFill>
              <a:latin typeface="Modern Sans" pitchFamily="50" charset="0"/>
              <a:ea typeface="Roboto Th" pitchFamily="2" charset="0"/>
            </a:endParaRPr>
          </a:p>
        </p:txBody>
      </p:sp>
      <p:pic>
        <p:nvPicPr>
          <p:cNvPr id="13" name="Picture Placeholder 12">
            <a:extLst>
              <a:ext uri="{FF2B5EF4-FFF2-40B4-BE49-F238E27FC236}">
                <a16:creationId xmlns:a16="http://schemas.microsoft.com/office/drawing/2014/main" id="{8FF926CD-0FAE-4C0A-9450-8989D0758007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841500" y="1401763"/>
            <a:ext cx="1371600" cy="1371600"/>
          </a:xfrm>
        </p:spPr>
      </p:pic>
    </p:spTree>
    <p:extLst>
      <p:ext uri="{BB962C8B-B14F-4D97-AF65-F5344CB8AC3E}">
        <p14:creationId xmlns:p14="http://schemas.microsoft.com/office/powerpoint/2010/main" val="437154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4" grpId="0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1350BAC-8DF5-44A3-A427-444486B4C738}"/>
              </a:ext>
            </a:extLst>
          </p:cNvPr>
          <p:cNvSpPr/>
          <p:nvPr/>
        </p:nvSpPr>
        <p:spPr>
          <a:xfrm>
            <a:off x="7138219" y="0"/>
            <a:ext cx="5053779" cy="6858000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054B13A4-0709-40A1-9505-4754DD985A8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075D8A6D-F010-4FB7-983A-B278A0AE9D48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9B7866F-75F1-474F-9F19-4146B8BA902A}"/>
              </a:ext>
            </a:extLst>
          </p:cNvPr>
          <p:cNvSpPr txBox="1"/>
          <p:nvPr/>
        </p:nvSpPr>
        <p:spPr>
          <a:xfrm>
            <a:off x="8487696" y="4356736"/>
            <a:ext cx="2379408" cy="12208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000" spc="90" dirty="0">
                <a:solidFill>
                  <a:schemeClr val="bg1"/>
                </a:solidFill>
                <a:latin typeface="Modern Sans" pitchFamily="50" charset="0"/>
                <a:ea typeface="Roboto Th" pitchFamily="2" charset="0"/>
              </a:rPr>
              <a:t>Lorem ipsum dolor sit </a:t>
            </a:r>
            <a:r>
              <a:rPr lang="en-US" sz="1000" spc="90" dirty="0" err="1">
                <a:solidFill>
                  <a:schemeClr val="bg1"/>
                </a:solidFill>
                <a:latin typeface="Modern Sans" pitchFamily="50" charset="0"/>
                <a:ea typeface="Roboto Th" pitchFamily="2" charset="0"/>
              </a:rPr>
              <a:t>amet</a:t>
            </a:r>
            <a:r>
              <a:rPr lang="en-US" sz="1000" spc="90" dirty="0">
                <a:solidFill>
                  <a:schemeClr val="bg1"/>
                </a:solidFill>
                <a:latin typeface="Modern Sans" pitchFamily="50" charset="0"/>
                <a:ea typeface="Roboto Th" pitchFamily="2" charset="0"/>
              </a:rPr>
              <a:t>, </a:t>
            </a:r>
            <a:r>
              <a:rPr lang="en-US" sz="1000" spc="90" dirty="0" err="1">
                <a:solidFill>
                  <a:schemeClr val="bg1"/>
                </a:solidFill>
                <a:latin typeface="Modern Sans" pitchFamily="50" charset="0"/>
                <a:ea typeface="Roboto Th" pitchFamily="2" charset="0"/>
              </a:rPr>
              <a:t>consectetur</a:t>
            </a:r>
            <a:r>
              <a:rPr lang="en-US" sz="1000" spc="90" dirty="0">
                <a:solidFill>
                  <a:schemeClr val="bg1"/>
                </a:solidFill>
                <a:latin typeface="Modern Sans" pitchFamily="50" charset="0"/>
                <a:ea typeface="Roboto Th" pitchFamily="2" charset="0"/>
              </a:rPr>
              <a:t> </a:t>
            </a:r>
            <a:r>
              <a:rPr lang="en-US" sz="1000" spc="90" dirty="0" err="1">
                <a:solidFill>
                  <a:schemeClr val="bg1"/>
                </a:solidFill>
                <a:latin typeface="Modern Sans" pitchFamily="50" charset="0"/>
                <a:ea typeface="Roboto Th" pitchFamily="2" charset="0"/>
              </a:rPr>
              <a:t>adipiscing</a:t>
            </a:r>
            <a:r>
              <a:rPr lang="en-US" sz="1000" spc="90" dirty="0">
                <a:solidFill>
                  <a:schemeClr val="bg1"/>
                </a:solidFill>
                <a:latin typeface="Modern Sans" pitchFamily="50" charset="0"/>
                <a:ea typeface="Roboto Th" pitchFamily="2" charset="0"/>
              </a:rPr>
              <a:t> </a:t>
            </a:r>
            <a:r>
              <a:rPr lang="en-US" sz="1000" spc="90" dirty="0" err="1">
                <a:solidFill>
                  <a:schemeClr val="bg1"/>
                </a:solidFill>
                <a:latin typeface="Modern Sans" pitchFamily="50" charset="0"/>
                <a:ea typeface="Roboto Th" pitchFamily="2" charset="0"/>
              </a:rPr>
              <a:t>elit</a:t>
            </a:r>
            <a:r>
              <a:rPr lang="en-US" sz="1000" spc="90" dirty="0">
                <a:solidFill>
                  <a:schemeClr val="bg1"/>
                </a:solidFill>
                <a:latin typeface="Modern Sans" pitchFamily="50" charset="0"/>
                <a:ea typeface="Roboto Th" pitchFamily="2" charset="0"/>
              </a:rPr>
              <a:t>. </a:t>
            </a:r>
            <a:r>
              <a:rPr lang="en-US" sz="1000" spc="90" dirty="0" err="1">
                <a:solidFill>
                  <a:schemeClr val="bg1"/>
                </a:solidFill>
                <a:latin typeface="Modern Sans" pitchFamily="50" charset="0"/>
                <a:ea typeface="Roboto Th" pitchFamily="2" charset="0"/>
              </a:rPr>
              <a:t>Etiam</a:t>
            </a:r>
            <a:r>
              <a:rPr lang="en-US" sz="1000" spc="90" dirty="0">
                <a:solidFill>
                  <a:schemeClr val="bg1"/>
                </a:solidFill>
                <a:latin typeface="Modern Sans" pitchFamily="50" charset="0"/>
                <a:ea typeface="Roboto Th" pitchFamily="2" charset="0"/>
              </a:rPr>
              <a:t> </a:t>
            </a:r>
            <a:r>
              <a:rPr lang="en-US" sz="1000" spc="90" dirty="0" err="1">
                <a:solidFill>
                  <a:schemeClr val="bg1"/>
                </a:solidFill>
                <a:latin typeface="Modern Sans" pitchFamily="50" charset="0"/>
                <a:ea typeface="Roboto Th" pitchFamily="2" charset="0"/>
              </a:rPr>
              <a:t>eget</a:t>
            </a:r>
            <a:r>
              <a:rPr lang="en-US" sz="1000" spc="90" dirty="0">
                <a:solidFill>
                  <a:schemeClr val="bg1"/>
                </a:solidFill>
                <a:latin typeface="Modern Sans" pitchFamily="50" charset="0"/>
                <a:ea typeface="Roboto Th" pitchFamily="2" charset="0"/>
              </a:rPr>
              <a:t> </a:t>
            </a:r>
            <a:r>
              <a:rPr lang="en-US" sz="1000" spc="90" dirty="0" err="1">
                <a:solidFill>
                  <a:schemeClr val="bg1"/>
                </a:solidFill>
                <a:latin typeface="Modern Sans" pitchFamily="50" charset="0"/>
                <a:ea typeface="Roboto Th" pitchFamily="2" charset="0"/>
              </a:rPr>
              <a:t>quam</a:t>
            </a:r>
            <a:r>
              <a:rPr lang="en-US" sz="1000" spc="90" dirty="0">
                <a:solidFill>
                  <a:schemeClr val="bg1"/>
                </a:solidFill>
                <a:latin typeface="Modern Sans" pitchFamily="50" charset="0"/>
                <a:ea typeface="Roboto Th" pitchFamily="2" charset="0"/>
              </a:rPr>
              <a:t> </a:t>
            </a:r>
            <a:r>
              <a:rPr lang="en-US" sz="1000" spc="90" dirty="0" err="1">
                <a:solidFill>
                  <a:schemeClr val="bg1"/>
                </a:solidFill>
                <a:latin typeface="Modern Sans" pitchFamily="50" charset="0"/>
                <a:ea typeface="Roboto Th" pitchFamily="2" charset="0"/>
              </a:rPr>
              <a:t>lacus</a:t>
            </a:r>
            <a:r>
              <a:rPr lang="en-US" sz="1000" spc="90" dirty="0">
                <a:solidFill>
                  <a:schemeClr val="bg1"/>
                </a:solidFill>
                <a:latin typeface="Modern Sans" pitchFamily="50" charset="0"/>
                <a:ea typeface="Roboto Th" pitchFamily="2" charset="0"/>
              </a:rPr>
              <a:t>. </a:t>
            </a:r>
            <a:r>
              <a:rPr lang="en-US" sz="1000" spc="90" dirty="0" err="1">
                <a:solidFill>
                  <a:schemeClr val="bg1"/>
                </a:solidFill>
                <a:latin typeface="Modern Sans" pitchFamily="50" charset="0"/>
                <a:ea typeface="Roboto Th" pitchFamily="2" charset="0"/>
              </a:rPr>
              <a:t>Vivamus</a:t>
            </a:r>
            <a:r>
              <a:rPr lang="en-US" sz="1000" spc="90" dirty="0">
                <a:solidFill>
                  <a:schemeClr val="bg1"/>
                </a:solidFill>
                <a:latin typeface="Modern Sans" pitchFamily="50" charset="0"/>
                <a:ea typeface="Roboto Th" pitchFamily="2" charset="0"/>
              </a:rPr>
              <a:t> </a:t>
            </a:r>
            <a:r>
              <a:rPr lang="en-US" sz="1000" spc="90" dirty="0" err="1">
                <a:solidFill>
                  <a:schemeClr val="bg1"/>
                </a:solidFill>
                <a:latin typeface="Modern Sans" pitchFamily="50" charset="0"/>
                <a:ea typeface="Roboto Th" pitchFamily="2" charset="0"/>
              </a:rPr>
              <a:t>laoreet</a:t>
            </a:r>
            <a:r>
              <a:rPr lang="en-US" sz="1000" spc="90" dirty="0">
                <a:solidFill>
                  <a:schemeClr val="bg1"/>
                </a:solidFill>
                <a:latin typeface="Modern Sans" pitchFamily="50" charset="0"/>
                <a:ea typeface="Roboto Th" pitchFamily="2" charset="0"/>
              </a:rPr>
              <a:t> tempus </a:t>
            </a:r>
            <a:r>
              <a:rPr lang="en-US" sz="1000" spc="90" dirty="0" err="1">
                <a:solidFill>
                  <a:schemeClr val="bg1"/>
                </a:solidFill>
                <a:latin typeface="Modern Sans" pitchFamily="50" charset="0"/>
                <a:ea typeface="Roboto Th" pitchFamily="2" charset="0"/>
              </a:rPr>
              <a:t>lacus</a:t>
            </a:r>
            <a:r>
              <a:rPr lang="en-US" sz="1000" spc="90" dirty="0">
                <a:solidFill>
                  <a:schemeClr val="bg1"/>
                </a:solidFill>
                <a:latin typeface="Modern Sans" pitchFamily="50" charset="0"/>
                <a:ea typeface="Roboto Th" pitchFamily="2" charset="0"/>
              </a:rPr>
              <a:t>, in </a:t>
            </a:r>
            <a:r>
              <a:rPr lang="en-US" sz="1000" spc="90" dirty="0" err="1">
                <a:solidFill>
                  <a:schemeClr val="bg1"/>
                </a:solidFill>
                <a:latin typeface="Modern Sans" pitchFamily="50" charset="0"/>
                <a:ea typeface="Roboto Th" pitchFamily="2" charset="0"/>
              </a:rPr>
              <a:t>ultricies</a:t>
            </a:r>
            <a:r>
              <a:rPr lang="en-US" sz="1000" spc="90" dirty="0">
                <a:solidFill>
                  <a:schemeClr val="bg1"/>
                </a:solidFill>
                <a:latin typeface="Modern Sans" pitchFamily="50" charset="0"/>
                <a:ea typeface="Roboto Th" pitchFamily="2" charset="0"/>
              </a:rPr>
              <a:t> dui </a:t>
            </a:r>
            <a:r>
              <a:rPr lang="en-US" sz="1000" spc="90" dirty="0" err="1">
                <a:solidFill>
                  <a:schemeClr val="bg1"/>
                </a:solidFill>
                <a:latin typeface="Modern Sans" pitchFamily="50" charset="0"/>
                <a:ea typeface="Roboto Th" pitchFamily="2" charset="0"/>
              </a:rPr>
              <a:t>vehicula</a:t>
            </a:r>
            <a:r>
              <a:rPr lang="en-US" sz="1000" spc="90" dirty="0">
                <a:solidFill>
                  <a:schemeClr val="bg1"/>
                </a:solidFill>
                <a:latin typeface="Modern Sans" pitchFamily="50" charset="0"/>
                <a:ea typeface="Roboto Th" pitchFamily="2" charset="0"/>
              </a:rPr>
              <a:t> in.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49B239-B60A-41FA-885F-4CD3BD5C9385}"/>
              </a:ext>
            </a:extLst>
          </p:cNvPr>
          <p:cNvSpPr txBox="1"/>
          <p:nvPr/>
        </p:nvSpPr>
        <p:spPr>
          <a:xfrm>
            <a:off x="8297718" y="3984820"/>
            <a:ext cx="27593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b="1" spc="90" dirty="0">
                <a:solidFill>
                  <a:srgbClr val="FF6600"/>
                </a:solidFill>
                <a:latin typeface="Modern Sans" pitchFamily="50" charset="0"/>
                <a:ea typeface="Roboto Th" pitchFamily="2" charset="0"/>
              </a:rPr>
              <a:t>TITLE HERE</a:t>
            </a:r>
            <a:endParaRPr lang="en-US" sz="1200" spc="90" dirty="0">
              <a:solidFill>
                <a:srgbClr val="FF6600"/>
              </a:solidFill>
              <a:latin typeface="Modern Sans" pitchFamily="50" charset="0"/>
              <a:ea typeface="Roboto Th" pitchFamily="2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BAB3EA4-7BE2-4938-A9D1-69E08AADBA26}"/>
              </a:ext>
            </a:extLst>
          </p:cNvPr>
          <p:cNvCxnSpPr/>
          <p:nvPr/>
        </p:nvCxnSpPr>
        <p:spPr>
          <a:xfrm>
            <a:off x="528320" y="1076960"/>
            <a:ext cx="0" cy="4704080"/>
          </a:xfrm>
          <a:prstGeom prst="line">
            <a:avLst/>
          </a:prstGeom>
          <a:ln w="38100"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4060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4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B5F69B9B-7315-48E3-B976-9237C6FA8A7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B25682B-7DB0-4A23-9A19-27828A216939}"/>
              </a:ext>
            </a:extLst>
          </p:cNvPr>
          <p:cNvSpPr/>
          <p:nvPr/>
        </p:nvSpPr>
        <p:spPr>
          <a:xfrm>
            <a:off x="6572140" y="0"/>
            <a:ext cx="4373881" cy="6858000"/>
          </a:xfrm>
          <a:prstGeom prst="rect">
            <a:avLst/>
          </a:prstGeom>
          <a:solidFill>
            <a:schemeClr val="bg2">
              <a:lumMod val="1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633DB9-649B-4D3B-B3DC-1032C09F3118}"/>
              </a:ext>
            </a:extLst>
          </p:cNvPr>
          <p:cNvSpPr txBox="1"/>
          <p:nvPr/>
        </p:nvSpPr>
        <p:spPr>
          <a:xfrm>
            <a:off x="7706040" y="959057"/>
            <a:ext cx="2106080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900" spc="600" dirty="0">
                <a:solidFill>
                  <a:schemeClr val="bg1"/>
                </a:solidFill>
                <a:latin typeface="Tourmaline" pitchFamily="2" charset="0"/>
              </a:rPr>
              <a:t>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513CFA-119F-4D44-9B0E-63718321AC5D}"/>
              </a:ext>
            </a:extLst>
          </p:cNvPr>
          <p:cNvSpPr txBox="1"/>
          <p:nvPr/>
        </p:nvSpPr>
        <p:spPr>
          <a:xfrm>
            <a:off x="7379398" y="5101284"/>
            <a:ext cx="2759364" cy="759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000" b="1" spc="90" dirty="0">
                <a:solidFill>
                  <a:schemeClr val="bg1"/>
                </a:solidFill>
                <a:latin typeface="Modern Sans" pitchFamily="50" charset="0"/>
                <a:ea typeface="Roboto Th" pitchFamily="2" charset="0"/>
              </a:rPr>
              <a:t>Lorem ipsum </a:t>
            </a:r>
            <a:r>
              <a:rPr lang="en-US" sz="1000" spc="90" dirty="0">
                <a:solidFill>
                  <a:schemeClr val="bg1"/>
                </a:solidFill>
                <a:latin typeface="Modern Sans" pitchFamily="50" charset="0"/>
                <a:ea typeface="Roboto Th" pitchFamily="2" charset="0"/>
              </a:rPr>
              <a:t>dolor sit </a:t>
            </a:r>
            <a:r>
              <a:rPr lang="en-US" sz="1000" spc="90" dirty="0" err="1">
                <a:solidFill>
                  <a:schemeClr val="bg1"/>
                </a:solidFill>
                <a:latin typeface="Modern Sans" pitchFamily="50" charset="0"/>
                <a:ea typeface="Roboto Th" pitchFamily="2" charset="0"/>
              </a:rPr>
              <a:t>amet</a:t>
            </a:r>
            <a:r>
              <a:rPr lang="en-US" sz="1000" spc="90" dirty="0">
                <a:solidFill>
                  <a:schemeClr val="bg1"/>
                </a:solidFill>
                <a:latin typeface="Modern Sans" pitchFamily="50" charset="0"/>
                <a:ea typeface="Roboto Th" pitchFamily="2" charset="0"/>
              </a:rPr>
              <a:t>, </a:t>
            </a:r>
            <a:r>
              <a:rPr lang="en-US" sz="1000" spc="90" dirty="0" err="1">
                <a:solidFill>
                  <a:schemeClr val="bg1"/>
                </a:solidFill>
                <a:latin typeface="Modern Sans" pitchFamily="50" charset="0"/>
                <a:ea typeface="Roboto Th" pitchFamily="2" charset="0"/>
              </a:rPr>
              <a:t>consectetur</a:t>
            </a:r>
            <a:r>
              <a:rPr lang="en-US" sz="1000" spc="90" dirty="0">
                <a:solidFill>
                  <a:schemeClr val="bg1"/>
                </a:solidFill>
                <a:latin typeface="Modern Sans" pitchFamily="50" charset="0"/>
                <a:ea typeface="Roboto Th" pitchFamily="2" charset="0"/>
              </a:rPr>
              <a:t> </a:t>
            </a:r>
            <a:r>
              <a:rPr lang="en-US" sz="1000" spc="90" dirty="0" err="1">
                <a:solidFill>
                  <a:schemeClr val="bg1"/>
                </a:solidFill>
                <a:latin typeface="Modern Sans" pitchFamily="50" charset="0"/>
                <a:ea typeface="Roboto Th" pitchFamily="2" charset="0"/>
              </a:rPr>
              <a:t>adipiscing</a:t>
            </a:r>
            <a:r>
              <a:rPr lang="en-US" sz="1000" spc="90" dirty="0">
                <a:solidFill>
                  <a:schemeClr val="bg1"/>
                </a:solidFill>
                <a:latin typeface="Modern Sans" pitchFamily="50" charset="0"/>
                <a:ea typeface="Roboto Th" pitchFamily="2" charset="0"/>
              </a:rPr>
              <a:t> </a:t>
            </a:r>
            <a:r>
              <a:rPr lang="en-US" sz="1000" spc="90" dirty="0" err="1">
                <a:solidFill>
                  <a:schemeClr val="bg1"/>
                </a:solidFill>
                <a:latin typeface="Modern Sans" pitchFamily="50" charset="0"/>
                <a:ea typeface="Roboto Th" pitchFamily="2" charset="0"/>
              </a:rPr>
              <a:t>elit</a:t>
            </a:r>
            <a:r>
              <a:rPr lang="en-US" sz="1000" spc="90" dirty="0">
                <a:solidFill>
                  <a:schemeClr val="bg1"/>
                </a:solidFill>
                <a:latin typeface="Modern Sans" pitchFamily="50" charset="0"/>
                <a:ea typeface="Roboto Th" pitchFamily="2" charset="0"/>
              </a:rPr>
              <a:t>. </a:t>
            </a:r>
            <a:r>
              <a:rPr lang="en-US" sz="1000" spc="90" dirty="0" err="1">
                <a:solidFill>
                  <a:schemeClr val="bg1"/>
                </a:solidFill>
                <a:latin typeface="Modern Sans" pitchFamily="50" charset="0"/>
                <a:ea typeface="Roboto Th" pitchFamily="2" charset="0"/>
              </a:rPr>
              <a:t>Etiam</a:t>
            </a:r>
            <a:r>
              <a:rPr lang="en-US" sz="1000" spc="90" dirty="0">
                <a:solidFill>
                  <a:schemeClr val="bg1"/>
                </a:solidFill>
                <a:latin typeface="Modern Sans" pitchFamily="50" charset="0"/>
                <a:ea typeface="Roboto Th" pitchFamily="2" charset="0"/>
              </a:rPr>
              <a:t> </a:t>
            </a:r>
            <a:r>
              <a:rPr lang="en-US" sz="1000" spc="90" dirty="0" err="1">
                <a:solidFill>
                  <a:schemeClr val="bg1"/>
                </a:solidFill>
                <a:latin typeface="Modern Sans" pitchFamily="50" charset="0"/>
                <a:ea typeface="Roboto Th" pitchFamily="2" charset="0"/>
              </a:rPr>
              <a:t>eget</a:t>
            </a:r>
            <a:r>
              <a:rPr lang="en-US" sz="1000" spc="90" dirty="0">
                <a:solidFill>
                  <a:schemeClr val="bg1"/>
                </a:solidFill>
                <a:latin typeface="Modern Sans" pitchFamily="50" charset="0"/>
                <a:ea typeface="Roboto Th" pitchFamily="2" charset="0"/>
              </a:rPr>
              <a:t> </a:t>
            </a:r>
            <a:r>
              <a:rPr lang="en-US" sz="1000" spc="90" dirty="0" err="1">
                <a:solidFill>
                  <a:schemeClr val="bg1"/>
                </a:solidFill>
                <a:latin typeface="Modern Sans" pitchFamily="50" charset="0"/>
                <a:ea typeface="Roboto Th" pitchFamily="2" charset="0"/>
              </a:rPr>
              <a:t>quam</a:t>
            </a:r>
            <a:r>
              <a:rPr lang="en-US" sz="1000" spc="90" dirty="0">
                <a:solidFill>
                  <a:schemeClr val="bg1"/>
                </a:solidFill>
                <a:latin typeface="Modern Sans" pitchFamily="50" charset="0"/>
                <a:ea typeface="Roboto Th" pitchFamily="2" charset="0"/>
              </a:rPr>
              <a:t> </a:t>
            </a:r>
            <a:r>
              <a:rPr lang="en-US" sz="1000" spc="90" dirty="0" err="1">
                <a:solidFill>
                  <a:schemeClr val="bg1"/>
                </a:solidFill>
                <a:latin typeface="Modern Sans" pitchFamily="50" charset="0"/>
                <a:ea typeface="Roboto Th" pitchFamily="2" charset="0"/>
              </a:rPr>
              <a:t>lacus</a:t>
            </a:r>
            <a:r>
              <a:rPr lang="en-US" sz="1000" spc="90" dirty="0">
                <a:solidFill>
                  <a:schemeClr val="bg1"/>
                </a:solidFill>
                <a:latin typeface="Modern Sans" pitchFamily="50" charset="0"/>
                <a:ea typeface="Roboto Th" pitchFamily="2" charset="0"/>
              </a:rPr>
              <a:t>.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92F4535-8F0D-49EE-A735-31BC14362564}"/>
              </a:ext>
            </a:extLst>
          </p:cNvPr>
          <p:cNvSpPr/>
          <p:nvPr/>
        </p:nvSpPr>
        <p:spPr>
          <a:xfrm>
            <a:off x="10946021" y="0"/>
            <a:ext cx="73250" cy="6858000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118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5" grpId="0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C0E9F357-9735-4547-8372-33315CD26D0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11F1AA-9A1A-4D25-8B28-790725FC199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59E94C70-CB1D-475E-BA62-592FD1EC5E1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910D6B5-40A5-4AC5-A78E-E0293097FF0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313F53-A917-4EFD-9241-5D058796624F}"/>
              </a:ext>
            </a:extLst>
          </p:cNvPr>
          <p:cNvSpPr txBox="1"/>
          <p:nvPr/>
        </p:nvSpPr>
        <p:spPr>
          <a:xfrm>
            <a:off x="8771442" y="2023787"/>
            <a:ext cx="2759364" cy="759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00" b="1" spc="90" dirty="0">
                <a:latin typeface="Modern Sans" pitchFamily="50" charset="0"/>
                <a:ea typeface="Roboto Th" pitchFamily="2" charset="0"/>
              </a:rPr>
              <a:t>Lorem ipsum </a:t>
            </a:r>
            <a:r>
              <a:rPr lang="en-US" sz="1000" spc="90" dirty="0">
                <a:latin typeface="Modern Sans" pitchFamily="50" charset="0"/>
                <a:ea typeface="Roboto Th" pitchFamily="2" charset="0"/>
              </a:rPr>
              <a:t>dolor sit </a:t>
            </a:r>
            <a:r>
              <a:rPr lang="en-US" sz="1000" spc="90" dirty="0" err="1">
                <a:latin typeface="Modern Sans" pitchFamily="50" charset="0"/>
                <a:ea typeface="Roboto Th" pitchFamily="2" charset="0"/>
              </a:rPr>
              <a:t>amet</a:t>
            </a:r>
            <a:r>
              <a:rPr lang="en-US" sz="1000" spc="90" dirty="0">
                <a:latin typeface="Modern Sans" pitchFamily="50" charset="0"/>
                <a:ea typeface="Roboto Th" pitchFamily="2" charset="0"/>
              </a:rPr>
              <a:t>, </a:t>
            </a:r>
            <a:r>
              <a:rPr lang="en-US" sz="1000" spc="90" dirty="0" err="1">
                <a:latin typeface="Modern Sans" pitchFamily="50" charset="0"/>
                <a:ea typeface="Roboto Th" pitchFamily="2" charset="0"/>
              </a:rPr>
              <a:t>consectetur</a:t>
            </a:r>
            <a:r>
              <a:rPr lang="en-US" sz="1000" spc="90" dirty="0">
                <a:latin typeface="Modern Sans" pitchFamily="50" charset="0"/>
                <a:ea typeface="Roboto Th" pitchFamily="2" charset="0"/>
              </a:rPr>
              <a:t> </a:t>
            </a:r>
            <a:r>
              <a:rPr lang="en-US" sz="1000" spc="90" dirty="0" err="1">
                <a:latin typeface="Modern Sans" pitchFamily="50" charset="0"/>
                <a:ea typeface="Roboto Th" pitchFamily="2" charset="0"/>
              </a:rPr>
              <a:t>adipiscing</a:t>
            </a:r>
            <a:r>
              <a:rPr lang="en-US" sz="1000" spc="90" dirty="0">
                <a:latin typeface="Modern Sans" pitchFamily="50" charset="0"/>
                <a:ea typeface="Roboto Th" pitchFamily="2" charset="0"/>
              </a:rPr>
              <a:t> </a:t>
            </a:r>
            <a:r>
              <a:rPr lang="en-US" sz="1000" spc="90" dirty="0" err="1">
                <a:latin typeface="Modern Sans" pitchFamily="50" charset="0"/>
                <a:ea typeface="Roboto Th" pitchFamily="2" charset="0"/>
              </a:rPr>
              <a:t>elit</a:t>
            </a:r>
            <a:r>
              <a:rPr lang="en-US" sz="1000" spc="90" dirty="0">
                <a:latin typeface="Modern Sans" pitchFamily="50" charset="0"/>
                <a:ea typeface="Roboto Th" pitchFamily="2" charset="0"/>
              </a:rPr>
              <a:t>. </a:t>
            </a:r>
            <a:r>
              <a:rPr lang="en-US" sz="1000" spc="90" dirty="0" err="1">
                <a:latin typeface="Modern Sans" pitchFamily="50" charset="0"/>
                <a:ea typeface="Roboto Th" pitchFamily="2" charset="0"/>
              </a:rPr>
              <a:t>Etiam</a:t>
            </a:r>
            <a:r>
              <a:rPr lang="en-US" sz="1000" spc="90" dirty="0">
                <a:latin typeface="Modern Sans" pitchFamily="50" charset="0"/>
                <a:ea typeface="Roboto Th" pitchFamily="2" charset="0"/>
              </a:rPr>
              <a:t> </a:t>
            </a:r>
            <a:r>
              <a:rPr lang="en-US" sz="1000" spc="90" dirty="0" err="1">
                <a:latin typeface="Modern Sans" pitchFamily="50" charset="0"/>
                <a:ea typeface="Roboto Th" pitchFamily="2" charset="0"/>
              </a:rPr>
              <a:t>eget</a:t>
            </a:r>
            <a:r>
              <a:rPr lang="en-US" sz="1000" spc="90" dirty="0">
                <a:latin typeface="Modern Sans" pitchFamily="50" charset="0"/>
                <a:ea typeface="Roboto Th" pitchFamily="2" charset="0"/>
              </a:rPr>
              <a:t> </a:t>
            </a:r>
            <a:r>
              <a:rPr lang="en-US" sz="1000" spc="90" dirty="0" err="1">
                <a:latin typeface="Modern Sans" pitchFamily="50" charset="0"/>
                <a:ea typeface="Roboto Th" pitchFamily="2" charset="0"/>
              </a:rPr>
              <a:t>quam</a:t>
            </a:r>
            <a:r>
              <a:rPr lang="en-US" sz="1000" spc="90" dirty="0">
                <a:latin typeface="Modern Sans" pitchFamily="50" charset="0"/>
                <a:ea typeface="Roboto Th" pitchFamily="2" charset="0"/>
              </a:rPr>
              <a:t> </a:t>
            </a:r>
            <a:r>
              <a:rPr lang="en-US" sz="1000" spc="90" dirty="0" err="1">
                <a:latin typeface="Modern Sans" pitchFamily="50" charset="0"/>
                <a:ea typeface="Roboto Th" pitchFamily="2" charset="0"/>
              </a:rPr>
              <a:t>lacus</a:t>
            </a:r>
            <a:r>
              <a:rPr lang="en-US" sz="1000" spc="90" dirty="0">
                <a:latin typeface="Modern Sans" pitchFamily="50" charset="0"/>
                <a:ea typeface="Roboto Th" pitchFamily="2" charset="0"/>
              </a:rPr>
              <a:t>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7450FE-B932-4B87-A8E2-84BA4C06F7B8}"/>
              </a:ext>
            </a:extLst>
          </p:cNvPr>
          <p:cNvSpPr txBox="1"/>
          <p:nvPr/>
        </p:nvSpPr>
        <p:spPr>
          <a:xfrm>
            <a:off x="8771442" y="1651871"/>
            <a:ext cx="27593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b="1" spc="90" dirty="0">
                <a:solidFill>
                  <a:srgbClr val="FF6600"/>
                </a:solidFill>
                <a:latin typeface="Modern Sans" pitchFamily="50" charset="0"/>
                <a:ea typeface="Roboto Th" pitchFamily="2" charset="0"/>
              </a:rPr>
              <a:t>TITLE HERE</a:t>
            </a:r>
            <a:endParaRPr lang="en-US" sz="1200" spc="90" dirty="0">
              <a:solidFill>
                <a:srgbClr val="FF6600"/>
              </a:solidFill>
              <a:latin typeface="Modern Sans" pitchFamily="50" charset="0"/>
              <a:ea typeface="Roboto Th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35FD5B4-7776-43AA-A101-1A4348A314DE}"/>
              </a:ext>
            </a:extLst>
          </p:cNvPr>
          <p:cNvSpPr txBox="1"/>
          <p:nvPr/>
        </p:nvSpPr>
        <p:spPr>
          <a:xfrm>
            <a:off x="8771442" y="4446947"/>
            <a:ext cx="2759364" cy="759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00" b="1" spc="90" dirty="0">
                <a:latin typeface="Modern Sans" pitchFamily="50" charset="0"/>
                <a:ea typeface="Roboto Th" pitchFamily="2" charset="0"/>
              </a:rPr>
              <a:t>Lorem ipsum </a:t>
            </a:r>
            <a:r>
              <a:rPr lang="en-US" sz="1000" spc="90" dirty="0">
                <a:latin typeface="Modern Sans" pitchFamily="50" charset="0"/>
                <a:ea typeface="Roboto Th" pitchFamily="2" charset="0"/>
              </a:rPr>
              <a:t>dolor sit </a:t>
            </a:r>
            <a:r>
              <a:rPr lang="en-US" sz="1000" spc="90" dirty="0" err="1">
                <a:latin typeface="Modern Sans" pitchFamily="50" charset="0"/>
                <a:ea typeface="Roboto Th" pitchFamily="2" charset="0"/>
              </a:rPr>
              <a:t>amet</a:t>
            </a:r>
            <a:r>
              <a:rPr lang="en-US" sz="1000" spc="90" dirty="0">
                <a:latin typeface="Modern Sans" pitchFamily="50" charset="0"/>
                <a:ea typeface="Roboto Th" pitchFamily="2" charset="0"/>
              </a:rPr>
              <a:t>, </a:t>
            </a:r>
            <a:r>
              <a:rPr lang="en-US" sz="1000" spc="90" dirty="0" err="1">
                <a:latin typeface="Modern Sans" pitchFamily="50" charset="0"/>
                <a:ea typeface="Roboto Th" pitchFamily="2" charset="0"/>
              </a:rPr>
              <a:t>consectetur</a:t>
            </a:r>
            <a:r>
              <a:rPr lang="en-US" sz="1000" spc="90" dirty="0">
                <a:latin typeface="Modern Sans" pitchFamily="50" charset="0"/>
                <a:ea typeface="Roboto Th" pitchFamily="2" charset="0"/>
              </a:rPr>
              <a:t> </a:t>
            </a:r>
            <a:r>
              <a:rPr lang="en-US" sz="1000" spc="90" dirty="0" err="1">
                <a:latin typeface="Modern Sans" pitchFamily="50" charset="0"/>
                <a:ea typeface="Roboto Th" pitchFamily="2" charset="0"/>
              </a:rPr>
              <a:t>adipiscing</a:t>
            </a:r>
            <a:r>
              <a:rPr lang="en-US" sz="1000" spc="90" dirty="0">
                <a:latin typeface="Modern Sans" pitchFamily="50" charset="0"/>
                <a:ea typeface="Roboto Th" pitchFamily="2" charset="0"/>
              </a:rPr>
              <a:t> </a:t>
            </a:r>
            <a:r>
              <a:rPr lang="en-US" sz="1000" spc="90" dirty="0" err="1">
                <a:latin typeface="Modern Sans" pitchFamily="50" charset="0"/>
                <a:ea typeface="Roboto Th" pitchFamily="2" charset="0"/>
              </a:rPr>
              <a:t>elit</a:t>
            </a:r>
            <a:r>
              <a:rPr lang="en-US" sz="1000" spc="90" dirty="0">
                <a:latin typeface="Modern Sans" pitchFamily="50" charset="0"/>
                <a:ea typeface="Roboto Th" pitchFamily="2" charset="0"/>
              </a:rPr>
              <a:t>. </a:t>
            </a:r>
            <a:r>
              <a:rPr lang="en-US" sz="1000" spc="90" dirty="0" err="1">
                <a:latin typeface="Modern Sans" pitchFamily="50" charset="0"/>
                <a:ea typeface="Roboto Th" pitchFamily="2" charset="0"/>
              </a:rPr>
              <a:t>Etiam</a:t>
            </a:r>
            <a:r>
              <a:rPr lang="en-US" sz="1000" spc="90" dirty="0">
                <a:latin typeface="Modern Sans" pitchFamily="50" charset="0"/>
                <a:ea typeface="Roboto Th" pitchFamily="2" charset="0"/>
              </a:rPr>
              <a:t> </a:t>
            </a:r>
            <a:r>
              <a:rPr lang="en-US" sz="1000" spc="90" dirty="0" err="1">
                <a:latin typeface="Modern Sans" pitchFamily="50" charset="0"/>
                <a:ea typeface="Roboto Th" pitchFamily="2" charset="0"/>
              </a:rPr>
              <a:t>eget</a:t>
            </a:r>
            <a:r>
              <a:rPr lang="en-US" sz="1000" spc="90" dirty="0">
                <a:latin typeface="Modern Sans" pitchFamily="50" charset="0"/>
                <a:ea typeface="Roboto Th" pitchFamily="2" charset="0"/>
              </a:rPr>
              <a:t> </a:t>
            </a:r>
            <a:r>
              <a:rPr lang="en-US" sz="1000" spc="90" dirty="0" err="1">
                <a:latin typeface="Modern Sans" pitchFamily="50" charset="0"/>
                <a:ea typeface="Roboto Th" pitchFamily="2" charset="0"/>
              </a:rPr>
              <a:t>quam</a:t>
            </a:r>
            <a:r>
              <a:rPr lang="en-US" sz="1000" spc="90" dirty="0">
                <a:latin typeface="Modern Sans" pitchFamily="50" charset="0"/>
                <a:ea typeface="Roboto Th" pitchFamily="2" charset="0"/>
              </a:rPr>
              <a:t> </a:t>
            </a:r>
            <a:r>
              <a:rPr lang="en-US" sz="1000" spc="90" dirty="0" err="1">
                <a:latin typeface="Modern Sans" pitchFamily="50" charset="0"/>
                <a:ea typeface="Roboto Th" pitchFamily="2" charset="0"/>
              </a:rPr>
              <a:t>lacus</a:t>
            </a:r>
            <a:r>
              <a:rPr lang="en-US" sz="1000" spc="90" dirty="0">
                <a:latin typeface="Modern Sans" pitchFamily="50" charset="0"/>
                <a:ea typeface="Roboto Th" pitchFamily="2" charset="0"/>
              </a:rPr>
              <a:t>.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541B4F-6B8E-431D-8A82-DC96324DD4D3}"/>
              </a:ext>
            </a:extLst>
          </p:cNvPr>
          <p:cNvSpPr txBox="1"/>
          <p:nvPr/>
        </p:nvSpPr>
        <p:spPr>
          <a:xfrm>
            <a:off x="8771442" y="4075031"/>
            <a:ext cx="27593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b="1" spc="90" dirty="0">
                <a:solidFill>
                  <a:srgbClr val="FF6600"/>
                </a:solidFill>
                <a:latin typeface="Modern Sans" pitchFamily="50" charset="0"/>
                <a:ea typeface="Roboto Th" pitchFamily="2" charset="0"/>
              </a:rPr>
              <a:t>TITLE HERE</a:t>
            </a:r>
            <a:endParaRPr lang="en-US" sz="1200" spc="90" dirty="0">
              <a:solidFill>
                <a:srgbClr val="FF6600"/>
              </a:solidFill>
              <a:latin typeface="Modern Sans" pitchFamily="50" charset="0"/>
              <a:ea typeface="Roboto Th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BD96AF2-7C3C-4FA8-9B66-251A192690F8}"/>
              </a:ext>
            </a:extLst>
          </p:cNvPr>
          <p:cNvSpPr txBox="1"/>
          <p:nvPr/>
        </p:nvSpPr>
        <p:spPr>
          <a:xfrm>
            <a:off x="661194" y="2023787"/>
            <a:ext cx="2759364" cy="759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000" b="1" spc="90" dirty="0">
                <a:latin typeface="Modern Sans" pitchFamily="50" charset="0"/>
                <a:ea typeface="Roboto Th" pitchFamily="2" charset="0"/>
              </a:rPr>
              <a:t>Lorem ipsum </a:t>
            </a:r>
            <a:r>
              <a:rPr lang="en-US" sz="1000" spc="90" dirty="0">
                <a:latin typeface="Modern Sans" pitchFamily="50" charset="0"/>
                <a:ea typeface="Roboto Th" pitchFamily="2" charset="0"/>
              </a:rPr>
              <a:t>dolor sit </a:t>
            </a:r>
            <a:r>
              <a:rPr lang="en-US" sz="1000" spc="90" dirty="0" err="1">
                <a:latin typeface="Modern Sans" pitchFamily="50" charset="0"/>
                <a:ea typeface="Roboto Th" pitchFamily="2" charset="0"/>
              </a:rPr>
              <a:t>amet</a:t>
            </a:r>
            <a:r>
              <a:rPr lang="en-US" sz="1000" spc="90" dirty="0">
                <a:latin typeface="Modern Sans" pitchFamily="50" charset="0"/>
                <a:ea typeface="Roboto Th" pitchFamily="2" charset="0"/>
              </a:rPr>
              <a:t>, </a:t>
            </a:r>
            <a:r>
              <a:rPr lang="en-US" sz="1000" spc="90" dirty="0" err="1">
                <a:latin typeface="Modern Sans" pitchFamily="50" charset="0"/>
                <a:ea typeface="Roboto Th" pitchFamily="2" charset="0"/>
              </a:rPr>
              <a:t>consectetur</a:t>
            </a:r>
            <a:r>
              <a:rPr lang="en-US" sz="1000" spc="90" dirty="0">
                <a:latin typeface="Modern Sans" pitchFamily="50" charset="0"/>
                <a:ea typeface="Roboto Th" pitchFamily="2" charset="0"/>
              </a:rPr>
              <a:t> </a:t>
            </a:r>
            <a:r>
              <a:rPr lang="en-US" sz="1000" spc="90" dirty="0" err="1">
                <a:latin typeface="Modern Sans" pitchFamily="50" charset="0"/>
                <a:ea typeface="Roboto Th" pitchFamily="2" charset="0"/>
              </a:rPr>
              <a:t>adipiscing</a:t>
            </a:r>
            <a:r>
              <a:rPr lang="en-US" sz="1000" spc="90" dirty="0">
                <a:latin typeface="Modern Sans" pitchFamily="50" charset="0"/>
                <a:ea typeface="Roboto Th" pitchFamily="2" charset="0"/>
              </a:rPr>
              <a:t> </a:t>
            </a:r>
            <a:r>
              <a:rPr lang="en-US" sz="1000" spc="90" dirty="0" err="1">
                <a:latin typeface="Modern Sans" pitchFamily="50" charset="0"/>
                <a:ea typeface="Roboto Th" pitchFamily="2" charset="0"/>
              </a:rPr>
              <a:t>elit</a:t>
            </a:r>
            <a:r>
              <a:rPr lang="en-US" sz="1000" spc="90" dirty="0">
                <a:latin typeface="Modern Sans" pitchFamily="50" charset="0"/>
                <a:ea typeface="Roboto Th" pitchFamily="2" charset="0"/>
              </a:rPr>
              <a:t>. </a:t>
            </a:r>
            <a:r>
              <a:rPr lang="en-US" sz="1000" spc="90" dirty="0" err="1">
                <a:latin typeface="Modern Sans" pitchFamily="50" charset="0"/>
                <a:ea typeface="Roboto Th" pitchFamily="2" charset="0"/>
              </a:rPr>
              <a:t>Etiam</a:t>
            </a:r>
            <a:r>
              <a:rPr lang="en-US" sz="1000" spc="90" dirty="0">
                <a:latin typeface="Modern Sans" pitchFamily="50" charset="0"/>
                <a:ea typeface="Roboto Th" pitchFamily="2" charset="0"/>
              </a:rPr>
              <a:t> </a:t>
            </a:r>
            <a:r>
              <a:rPr lang="en-US" sz="1000" spc="90" dirty="0" err="1">
                <a:latin typeface="Modern Sans" pitchFamily="50" charset="0"/>
                <a:ea typeface="Roboto Th" pitchFamily="2" charset="0"/>
              </a:rPr>
              <a:t>eget</a:t>
            </a:r>
            <a:r>
              <a:rPr lang="en-US" sz="1000" spc="90" dirty="0">
                <a:latin typeface="Modern Sans" pitchFamily="50" charset="0"/>
                <a:ea typeface="Roboto Th" pitchFamily="2" charset="0"/>
              </a:rPr>
              <a:t> </a:t>
            </a:r>
            <a:r>
              <a:rPr lang="en-US" sz="1000" spc="90" dirty="0" err="1">
                <a:latin typeface="Modern Sans" pitchFamily="50" charset="0"/>
                <a:ea typeface="Roboto Th" pitchFamily="2" charset="0"/>
              </a:rPr>
              <a:t>quam</a:t>
            </a:r>
            <a:r>
              <a:rPr lang="en-US" sz="1000" spc="90" dirty="0">
                <a:latin typeface="Modern Sans" pitchFamily="50" charset="0"/>
                <a:ea typeface="Roboto Th" pitchFamily="2" charset="0"/>
              </a:rPr>
              <a:t> </a:t>
            </a:r>
            <a:r>
              <a:rPr lang="en-US" sz="1000" spc="90" dirty="0" err="1">
                <a:latin typeface="Modern Sans" pitchFamily="50" charset="0"/>
                <a:ea typeface="Roboto Th" pitchFamily="2" charset="0"/>
              </a:rPr>
              <a:t>lacus</a:t>
            </a:r>
            <a:r>
              <a:rPr lang="en-US" sz="1000" spc="90" dirty="0">
                <a:latin typeface="Modern Sans" pitchFamily="50" charset="0"/>
                <a:ea typeface="Roboto Th" pitchFamily="2" charset="0"/>
              </a:rPr>
              <a:t>.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E5CEA8C-EABA-4CC4-A79B-2D17AAE63BA9}"/>
              </a:ext>
            </a:extLst>
          </p:cNvPr>
          <p:cNvSpPr txBox="1"/>
          <p:nvPr/>
        </p:nvSpPr>
        <p:spPr>
          <a:xfrm>
            <a:off x="661194" y="1651871"/>
            <a:ext cx="27593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200" b="1" spc="90" dirty="0">
                <a:solidFill>
                  <a:srgbClr val="FF6600"/>
                </a:solidFill>
                <a:latin typeface="Modern Sans" pitchFamily="50" charset="0"/>
                <a:ea typeface="Roboto Th" pitchFamily="2" charset="0"/>
              </a:rPr>
              <a:t>TITLE HERE</a:t>
            </a:r>
            <a:endParaRPr lang="en-US" sz="1200" spc="90" dirty="0">
              <a:solidFill>
                <a:srgbClr val="FF6600"/>
              </a:solidFill>
              <a:latin typeface="Modern Sans" pitchFamily="50" charset="0"/>
              <a:ea typeface="Roboto Th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57A53B1-4E77-4664-ACE5-54055F3DDD32}"/>
              </a:ext>
            </a:extLst>
          </p:cNvPr>
          <p:cNvSpPr txBox="1"/>
          <p:nvPr/>
        </p:nvSpPr>
        <p:spPr>
          <a:xfrm>
            <a:off x="661194" y="4446947"/>
            <a:ext cx="2759364" cy="759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000" b="1" spc="90" dirty="0">
                <a:latin typeface="Modern Sans" pitchFamily="50" charset="0"/>
                <a:ea typeface="Roboto Th" pitchFamily="2" charset="0"/>
              </a:rPr>
              <a:t>Lorem ipsum </a:t>
            </a:r>
            <a:r>
              <a:rPr lang="en-US" sz="1000" spc="90" dirty="0">
                <a:latin typeface="Modern Sans" pitchFamily="50" charset="0"/>
                <a:ea typeface="Roboto Th" pitchFamily="2" charset="0"/>
              </a:rPr>
              <a:t>dolor sit </a:t>
            </a:r>
            <a:r>
              <a:rPr lang="en-US" sz="1000" spc="90" dirty="0" err="1">
                <a:latin typeface="Modern Sans" pitchFamily="50" charset="0"/>
                <a:ea typeface="Roboto Th" pitchFamily="2" charset="0"/>
              </a:rPr>
              <a:t>amet</a:t>
            </a:r>
            <a:r>
              <a:rPr lang="en-US" sz="1000" spc="90" dirty="0">
                <a:latin typeface="Modern Sans" pitchFamily="50" charset="0"/>
                <a:ea typeface="Roboto Th" pitchFamily="2" charset="0"/>
              </a:rPr>
              <a:t>, </a:t>
            </a:r>
            <a:r>
              <a:rPr lang="en-US" sz="1000" spc="90" dirty="0" err="1">
                <a:latin typeface="Modern Sans" pitchFamily="50" charset="0"/>
                <a:ea typeface="Roboto Th" pitchFamily="2" charset="0"/>
              </a:rPr>
              <a:t>consectetur</a:t>
            </a:r>
            <a:r>
              <a:rPr lang="en-US" sz="1000" spc="90" dirty="0">
                <a:latin typeface="Modern Sans" pitchFamily="50" charset="0"/>
                <a:ea typeface="Roboto Th" pitchFamily="2" charset="0"/>
              </a:rPr>
              <a:t> </a:t>
            </a:r>
            <a:r>
              <a:rPr lang="en-US" sz="1000" spc="90" dirty="0" err="1">
                <a:latin typeface="Modern Sans" pitchFamily="50" charset="0"/>
                <a:ea typeface="Roboto Th" pitchFamily="2" charset="0"/>
              </a:rPr>
              <a:t>adipiscing</a:t>
            </a:r>
            <a:r>
              <a:rPr lang="en-US" sz="1000" spc="90" dirty="0">
                <a:latin typeface="Modern Sans" pitchFamily="50" charset="0"/>
                <a:ea typeface="Roboto Th" pitchFamily="2" charset="0"/>
              </a:rPr>
              <a:t> </a:t>
            </a:r>
            <a:r>
              <a:rPr lang="en-US" sz="1000" spc="90" dirty="0" err="1">
                <a:latin typeface="Modern Sans" pitchFamily="50" charset="0"/>
                <a:ea typeface="Roboto Th" pitchFamily="2" charset="0"/>
              </a:rPr>
              <a:t>elit</a:t>
            </a:r>
            <a:r>
              <a:rPr lang="en-US" sz="1000" spc="90" dirty="0">
                <a:latin typeface="Modern Sans" pitchFamily="50" charset="0"/>
                <a:ea typeface="Roboto Th" pitchFamily="2" charset="0"/>
              </a:rPr>
              <a:t>. </a:t>
            </a:r>
            <a:r>
              <a:rPr lang="en-US" sz="1000" spc="90" dirty="0" err="1">
                <a:latin typeface="Modern Sans" pitchFamily="50" charset="0"/>
                <a:ea typeface="Roboto Th" pitchFamily="2" charset="0"/>
              </a:rPr>
              <a:t>Etiam</a:t>
            </a:r>
            <a:r>
              <a:rPr lang="en-US" sz="1000" spc="90" dirty="0">
                <a:latin typeface="Modern Sans" pitchFamily="50" charset="0"/>
                <a:ea typeface="Roboto Th" pitchFamily="2" charset="0"/>
              </a:rPr>
              <a:t> </a:t>
            </a:r>
            <a:r>
              <a:rPr lang="en-US" sz="1000" spc="90" dirty="0" err="1">
                <a:latin typeface="Modern Sans" pitchFamily="50" charset="0"/>
                <a:ea typeface="Roboto Th" pitchFamily="2" charset="0"/>
              </a:rPr>
              <a:t>eget</a:t>
            </a:r>
            <a:r>
              <a:rPr lang="en-US" sz="1000" spc="90" dirty="0">
                <a:latin typeface="Modern Sans" pitchFamily="50" charset="0"/>
                <a:ea typeface="Roboto Th" pitchFamily="2" charset="0"/>
              </a:rPr>
              <a:t> </a:t>
            </a:r>
            <a:r>
              <a:rPr lang="en-US" sz="1000" spc="90" dirty="0" err="1">
                <a:latin typeface="Modern Sans" pitchFamily="50" charset="0"/>
                <a:ea typeface="Roboto Th" pitchFamily="2" charset="0"/>
              </a:rPr>
              <a:t>quam</a:t>
            </a:r>
            <a:r>
              <a:rPr lang="en-US" sz="1000" spc="90" dirty="0">
                <a:latin typeface="Modern Sans" pitchFamily="50" charset="0"/>
                <a:ea typeface="Roboto Th" pitchFamily="2" charset="0"/>
              </a:rPr>
              <a:t> </a:t>
            </a:r>
            <a:r>
              <a:rPr lang="en-US" sz="1000" spc="90" dirty="0" err="1">
                <a:latin typeface="Modern Sans" pitchFamily="50" charset="0"/>
                <a:ea typeface="Roboto Th" pitchFamily="2" charset="0"/>
              </a:rPr>
              <a:t>lacus</a:t>
            </a:r>
            <a:r>
              <a:rPr lang="en-US" sz="1000" spc="90" dirty="0">
                <a:latin typeface="Modern Sans" pitchFamily="50" charset="0"/>
                <a:ea typeface="Roboto Th" pitchFamily="2" charset="0"/>
              </a:rPr>
              <a:t>.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2498590-6C13-41AA-A27C-5B2F5D5645FA}"/>
              </a:ext>
            </a:extLst>
          </p:cNvPr>
          <p:cNvSpPr txBox="1"/>
          <p:nvPr/>
        </p:nvSpPr>
        <p:spPr>
          <a:xfrm>
            <a:off x="661194" y="4075031"/>
            <a:ext cx="27593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200" b="1" spc="90" dirty="0">
                <a:solidFill>
                  <a:srgbClr val="FF6600"/>
                </a:solidFill>
                <a:latin typeface="Modern Sans" pitchFamily="50" charset="0"/>
                <a:ea typeface="Roboto Th" pitchFamily="2" charset="0"/>
              </a:rPr>
              <a:t>TITLE HERE</a:t>
            </a:r>
            <a:endParaRPr lang="en-US" sz="1200" spc="90" dirty="0">
              <a:solidFill>
                <a:srgbClr val="FF6600"/>
              </a:solidFill>
              <a:latin typeface="Modern Sans" pitchFamily="50" charset="0"/>
              <a:ea typeface="Roboto Th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3748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50"/>
                            </p:stCondLst>
                            <p:childTnLst>
                              <p:par>
                                <p:cTn id="1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25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>
            <a:extLst>
              <a:ext uri="{FF2B5EF4-FFF2-40B4-BE49-F238E27FC236}">
                <a16:creationId xmlns:a16="http://schemas.microsoft.com/office/drawing/2014/main" id="{B8A2EC57-B16D-4F0A-8A73-F0406B3CFE92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28" b="128"/>
          <a:stretch>
            <a:fillRect/>
          </a:stretch>
        </p:blipFill>
        <p:spPr/>
      </p:pic>
      <p:pic>
        <p:nvPicPr>
          <p:cNvPr id="20" name="Picture Placeholder 19">
            <a:extLst>
              <a:ext uri="{FF2B5EF4-FFF2-40B4-BE49-F238E27FC236}">
                <a16:creationId xmlns:a16="http://schemas.microsoft.com/office/drawing/2014/main" id="{3FF74C5A-A3EA-40B3-9630-9A0741ED8A21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/>
      </p:pic>
      <p:pic>
        <p:nvPicPr>
          <p:cNvPr id="16" name="Picture Placeholder 15">
            <a:extLst>
              <a:ext uri="{FF2B5EF4-FFF2-40B4-BE49-F238E27FC236}">
                <a16:creationId xmlns:a16="http://schemas.microsoft.com/office/drawing/2014/main" id="{B38583BC-DD44-4046-BF77-73DFF4ED445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C120B95-5C17-4DA1-92C2-9A1911B420B5}"/>
              </a:ext>
            </a:extLst>
          </p:cNvPr>
          <p:cNvSpPr txBox="1"/>
          <p:nvPr/>
        </p:nvSpPr>
        <p:spPr>
          <a:xfrm>
            <a:off x="4068811" y="617346"/>
            <a:ext cx="40543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spc="600" dirty="0">
                <a:solidFill>
                  <a:schemeClr val="bg2">
                    <a:lumMod val="10000"/>
                  </a:schemeClr>
                </a:solidFill>
                <a:latin typeface="Tourmaline" pitchFamily="2" charset="0"/>
              </a:rPr>
              <a:t>PROJECT </a:t>
            </a:r>
            <a:r>
              <a:rPr lang="en-US" sz="3600" spc="600" dirty="0">
                <a:solidFill>
                  <a:srgbClr val="FF6600"/>
                </a:solidFill>
                <a:latin typeface="Tourmaline" pitchFamily="2" charset="0"/>
              </a:rPr>
              <a:t>LIST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AD1F95-FC87-4872-9145-BEB4B42B517B}"/>
              </a:ext>
            </a:extLst>
          </p:cNvPr>
          <p:cNvSpPr txBox="1"/>
          <p:nvPr/>
        </p:nvSpPr>
        <p:spPr>
          <a:xfrm>
            <a:off x="1682187" y="4050311"/>
            <a:ext cx="2556718" cy="12208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000" spc="90" dirty="0">
                <a:latin typeface="Modern Sans" pitchFamily="50" charset="0"/>
                <a:ea typeface="Roboto Th" pitchFamily="2" charset="0"/>
              </a:rPr>
              <a:t>Lorem ipsum dolor sit </a:t>
            </a:r>
            <a:r>
              <a:rPr lang="en-US" sz="1000" spc="90" dirty="0" err="1">
                <a:latin typeface="Modern Sans" pitchFamily="50" charset="0"/>
                <a:ea typeface="Roboto Th" pitchFamily="2" charset="0"/>
              </a:rPr>
              <a:t>amet</a:t>
            </a:r>
            <a:r>
              <a:rPr lang="en-US" sz="1000" spc="90" dirty="0">
                <a:latin typeface="Modern Sans" pitchFamily="50" charset="0"/>
                <a:ea typeface="Roboto Th" pitchFamily="2" charset="0"/>
              </a:rPr>
              <a:t>, </a:t>
            </a:r>
            <a:r>
              <a:rPr lang="en-US" sz="1000" spc="90" dirty="0" err="1">
                <a:latin typeface="Modern Sans" pitchFamily="50" charset="0"/>
                <a:ea typeface="Roboto Th" pitchFamily="2" charset="0"/>
              </a:rPr>
              <a:t>consectetur</a:t>
            </a:r>
            <a:r>
              <a:rPr lang="en-US" sz="1000" spc="90" dirty="0">
                <a:latin typeface="Modern Sans" pitchFamily="50" charset="0"/>
                <a:ea typeface="Roboto Th" pitchFamily="2" charset="0"/>
              </a:rPr>
              <a:t> </a:t>
            </a:r>
            <a:r>
              <a:rPr lang="en-US" sz="1000" spc="90" dirty="0" err="1">
                <a:latin typeface="Modern Sans" pitchFamily="50" charset="0"/>
                <a:ea typeface="Roboto Th" pitchFamily="2" charset="0"/>
              </a:rPr>
              <a:t>adipiscing</a:t>
            </a:r>
            <a:r>
              <a:rPr lang="en-US" sz="1000" spc="90" dirty="0">
                <a:latin typeface="Modern Sans" pitchFamily="50" charset="0"/>
                <a:ea typeface="Roboto Th" pitchFamily="2" charset="0"/>
              </a:rPr>
              <a:t> </a:t>
            </a:r>
            <a:r>
              <a:rPr lang="en-US" sz="1000" spc="90" dirty="0" err="1">
                <a:latin typeface="Modern Sans" pitchFamily="50" charset="0"/>
                <a:ea typeface="Roboto Th" pitchFamily="2" charset="0"/>
              </a:rPr>
              <a:t>elit</a:t>
            </a:r>
            <a:r>
              <a:rPr lang="en-US" sz="1000" spc="90" dirty="0">
                <a:latin typeface="Modern Sans" pitchFamily="50" charset="0"/>
                <a:ea typeface="Roboto Th" pitchFamily="2" charset="0"/>
              </a:rPr>
              <a:t>. </a:t>
            </a:r>
            <a:r>
              <a:rPr lang="en-US" sz="1000" spc="90" dirty="0" err="1">
                <a:latin typeface="Modern Sans" pitchFamily="50" charset="0"/>
                <a:ea typeface="Roboto Th" pitchFamily="2" charset="0"/>
              </a:rPr>
              <a:t>Etiam</a:t>
            </a:r>
            <a:r>
              <a:rPr lang="en-US" sz="1000" spc="90" dirty="0">
                <a:latin typeface="Modern Sans" pitchFamily="50" charset="0"/>
                <a:ea typeface="Roboto Th" pitchFamily="2" charset="0"/>
              </a:rPr>
              <a:t> </a:t>
            </a:r>
            <a:r>
              <a:rPr lang="en-US" sz="1000" spc="90" dirty="0" err="1">
                <a:latin typeface="Modern Sans" pitchFamily="50" charset="0"/>
                <a:ea typeface="Roboto Th" pitchFamily="2" charset="0"/>
              </a:rPr>
              <a:t>eget</a:t>
            </a:r>
            <a:r>
              <a:rPr lang="en-US" sz="1000" spc="90" dirty="0">
                <a:latin typeface="Modern Sans" pitchFamily="50" charset="0"/>
                <a:ea typeface="Roboto Th" pitchFamily="2" charset="0"/>
              </a:rPr>
              <a:t> </a:t>
            </a:r>
            <a:r>
              <a:rPr lang="en-US" sz="1000" spc="90" dirty="0" err="1">
                <a:latin typeface="Modern Sans" pitchFamily="50" charset="0"/>
                <a:ea typeface="Roboto Th" pitchFamily="2" charset="0"/>
              </a:rPr>
              <a:t>quam</a:t>
            </a:r>
            <a:r>
              <a:rPr lang="en-US" sz="1000" spc="90" dirty="0">
                <a:latin typeface="Modern Sans" pitchFamily="50" charset="0"/>
                <a:ea typeface="Roboto Th" pitchFamily="2" charset="0"/>
              </a:rPr>
              <a:t> </a:t>
            </a:r>
            <a:r>
              <a:rPr lang="en-US" sz="1000" spc="90" dirty="0" err="1">
                <a:latin typeface="Modern Sans" pitchFamily="50" charset="0"/>
                <a:ea typeface="Roboto Th" pitchFamily="2" charset="0"/>
              </a:rPr>
              <a:t>lacus</a:t>
            </a:r>
            <a:r>
              <a:rPr lang="en-US" sz="1000" spc="90" dirty="0">
                <a:latin typeface="Modern Sans" pitchFamily="50" charset="0"/>
                <a:ea typeface="Roboto Th" pitchFamily="2" charset="0"/>
              </a:rPr>
              <a:t>. </a:t>
            </a:r>
            <a:r>
              <a:rPr lang="en-US" sz="1000" spc="90" dirty="0" err="1">
                <a:latin typeface="Modern Sans" pitchFamily="50" charset="0"/>
                <a:ea typeface="Roboto Th" pitchFamily="2" charset="0"/>
              </a:rPr>
              <a:t>Vivamus</a:t>
            </a:r>
            <a:r>
              <a:rPr lang="en-US" sz="1000" spc="90" dirty="0">
                <a:latin typeface="Modern Sans" pitchFamily="50" charset="0"/>
                <a:ea typeface="Roboto Th" pitchFamily="2" charset="0"/>
              </a:rPr>
              <a:t> </a:t>
            </a:r>
            <a:r>
              <a:rPr lang="en-US" sz="1000" spc="90" dirty="0" err="1">
                <a:latin typeface="Modern Sans" pitchFamily="50" charset="0"/>
                <a:ea typeface="Roboto Th" pitchFamily="2" charset="0"/>
              </a:rPr>
              <a:t>laoreet</a:t>
            </a:r>
            <a:r>
              <a:rPr lang="en-US" sz="1000" spc="90" dirty="0">
                <a:latin typeface="Modern Sans" pitchFamily="50" charset="0"/>
                <a:ea typeface="Roboto Th" pitchFamily="2" charset="0"/>
              </a:rPr>
              <a:t> tempus </a:t>
            </a:r>
            <a:r>
              <a:rPr lang="en-US" sz="1000" spc="90" dirty="0" err="1">
                <a:latin typeface="Modern Sans" pitchFamily="50" charset="0"/>
                <a:ea typeface="Roboto Th" pitchFamily="2" charset="0"/>
              </a:rPr>
              <a:t>lacus</a:t>
            </a:r>
            <a:r>
              <a:rPr lang="en-US" sz="1000" spc="90" dirty="0">
                <a:latin typeface="Modern Sans" pitchFamily="50" charset="0"/>
                <a:ea typeface="Roboto Th" pitchFamily="2" charset="0"/>
              </a:rPr>
              <a:t>, in </a:t>
            </a:r>
            <a:r>
              <a:rPr lang="en-US" sz="1000" spc="90" dirty="0" err="1">
                <a:latin typeface="Modern Sans" pitchFamily="50" charset="0"/>
                <a:ea typeface="Roboto Th" pitchFamily="2" charset="0"/>
              </a:rPr>
              <a:t>ultricies</a:t>
            </a:r>
            <a:r>
              <a:rPr lang="en-US" sz="1000" spc="90" dirty="0">
                <a:latin typeface="Modern Sans" pitchFamily="50" charset="0"/>
                <a:ea typeface="Roboto Th" pitchFamily="2" charset="0"/>
              </a:rPr>
              <a:t> dui </a:t>
            </a:r>
            <a:r>
              <a:rPr lang="en-US" sz="1000" spc="90" dirty="0" err="1">
                <a:latin typeface="Modern Sans" pitchFamily="50" charset="0"/>
                <a:ea typeface="Roboto Th" pitchFamily="2" charset="0"/>
              </a:rPr>
              <a:t>vehicula</a:t>
            </a:r>
            <a:r>
              <a:rPr lang="en-US" sz="1000" spc="90" dirty="0">
                <a:latin typeface="Modern Sans" pitchFamily="50" charset="0"/>
                <a:ea typeface="Roboto Th" pitchFamily="2" charset="0"/>
              </a:rPr>
              <a:t> in.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C7FB48-21B5-4FD3-835E-539A4731F439}"/>
              </a:ext>
            </a:extLst>
          </p:cNvPr>
          <p:cNvSpPr txBox="1"/>
          <p:nvPr/>
        </p:nvSpPr>
        <p:spPr>
          <a:xfrm>
            <a:off x="1958252" y="3542480"/>
            <a:ext cx="20045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b="1" spc="90" dirty="0">
                <a:solidFill>
                  <a:srgbClr val="FF6600"/>
                </a:solidFill>
                <a:latin typeface="Modern Sans" pitchFamily="50" charset="0"/>
                <a:ea typeface="Roboto Th" pitchFamily="2" charset="0"/>
              </a:rPr>
              <a:t>TITLE HERE</a:t>
            </a:r>
            <a:endParaRPr lang="en-US" sz="1200" spc="90" dirty="0">
              <a:solidFill>
                <a:srgbClr val="FF6600"/>
              </a:solidFill>
              <a:latin typeface="Modern Sans" pitchFamily="50" charset="0"/>
              <a:ea typeface="Roboto Th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13705B-FAB4-4B9A-84C5-37B149B59FD2}"/>
              </a:ext>
            </a:extLst>
          </p:cNvPr>
          <p:cNvSpPr txBox="1"/>
          <p:nvPr/>
        </p:nvSpPr>
        <p:spPr>
          <a:xfrm>
            <a:off x="4817640" y="4050311"/>
            <a:ext cx="2556718" cy="12208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000" spc="90" dirty="0">
                <a:latin typeface="Modern Sans" pitchFamily="50" charset="0"/>
                <a:ea typeface="Roboto Th" pitchFamily="2" charset="0"/>
              </a:rPr>
              <a:t>Lorem ipsum dolor sit </a:t>
            </a:r>
            <a:r>
              <a:rPr lang="en-US" sz="1000" spc="90" dirty="0" err="1">
                <a:latin typeface="Modern Sans" pitchFamily="50" charset="0"/>
                <a:ea typeface="Roboto Th" pitchFamily="2" charset="0"/>
              </a:rPr>
              <a:t>amet</a:t>
            </a:r>
            <a:r>
              <a:rPr lang="en-US" sz="1000" spc="90" dirty="0">
                <a:latin typeface="Modern Sans" pitchFamily="50" charset="0"/>
                <a:ea typeface="Roboto Th" pitchFamily="2" charset="0"/>
              </a:rPr>
              <a:t>, </a:t>
            </a:r>
            <a:r>
              <a:rPr lang="en-US" sz="1000" spc="90" dirty="0" err="1">
                <a:latin typeface="Modern Sans" pitchFamily="50" charset="0"/>
                <a:ea typeface="Roboto Th" pitchFamily="2" charset="0"/>
              </a:rPr>
              <a:t>consectetur</a:t>
            </a:r>
            <a:r>
              <a:rPr lang="en-US" sz="1000" spc="90" dirty="0">
                <a:latin typeface="Modern Sans" pitchFamily="50" charset="0"/>
                <a:ea typeface="Roboto Th" pitchFamily="2" charset="0"/>
              </a:rPr>
              <a:t> </a:t>
            </a:r>
            <a:r>
              <a:rPr lang="en-US" sz="1000" spc="90" dirty="0" err="1">
                <a:latin typeface="Modern Sans" pitchFamily="50" charset="0"/>
                <a:ea typeface="Roboto Th" pitchFamily="2" charset="0"/>
              </a:rPr>
              <a:t>adipiscing</a:t>
            </a:r>
            <a:r>
              <a:rPr lang="en-US" sz="1000" spc="90" dirty="0">
                <a:latin typeface="Modern Sans" pitchFamily="50" charset="0"/>
                <a:ea typeface="Roboto Th" pitchFamily="2" charset="0"/>
              </a:rPr>
              <a:t> </a:t>
            </a:r>
            <a:r>
              <a:rPr lang="en-US" sz="1000" spc="90" dirty="0" err="1">
                <a:latin typeface="Modern Sans" pitchFamily="50" charset="0"/>
                <a:ea typeface="Roboto Th" pitchFamily="2" charset="0"/>
              </a:rPr>
              <a:t>elit</a:t>
            </a:r>
            <a:r>
              <a:rPr lang="en-US" sz="1000" spc="90" dirty="0">
                <a:latin typeface="Modern Sans" pitchFamily="50" charset="0"/>
                <a:ea typeface="Roboto Th" pitchFamily="2" charset="0"/>
              </a:rPr>
              <a:t>. </a:t>
            </a:r>
            <a:r>
              <a:rPr lang="en-US" sz="1000" spc="90" dirty="0" err="1">
                <a:latin typeface="Modern Sans" pitchFamily="50" charset="0"/>
                <a:ea typeface="Roboto Th" pitchFamily="2" charset="0"/>
              </a:rPr>
              <a:t>Etiam</a:t>
            </a:r>
            <a:r>
              <a:rPr lang="en-US" sz="1000" spc="90" dirty="0">
                <a:latin typeface="Modern Sans" pitchFamily="50" charset="0"/>
                <a:ea typeface="Roboto Th" pitchFamily="2" charset="0"/>
              </a:rPr>
              <a:t> </a:t>
            </a:r>
            <a:r>
              <a:rPr lang="en-US" sz="1000" spc="90" dirty="0" err="1">
                <a:latin typeface="Modern Sans" pitchFamily="50" charset="0"/>
                <a:ea typeface="Roboto Th" pitchFamily="2" charset="0"/>
              </a:rPr>
              <a:t>eget</a:t>
            </a:r>
            <a:r>
              <a:rPr lang="en-US" sz="1000" spc="90" dirty="0">
                <a:latin typeface="Modern Sans" pitchFamily="50" charset="0"/>
                <a:ea typeface="Roboto Th" pitchFamily="2" charset="0"/>
              </a:rPr>
              <a:t> </a:t>
            </a:r>
            <a:r>
              <a:rPr lang="en-US" sz="1000" spc="90" dirty="0" err="1">
                <a:latin typeface="Modern Sans" pitchFamily="50" charset="0"/>
                <a:ea typeface="Roboto Th" pitchFamily="2" charset="0"/>
              </a:rPr>
              <a:t>quam</a:t>
            </a:r>
            <a:r>
              <a:rPr lang="en-US" sz="1000" spc="90" dirty="0">
                <a:latin typeface="Modern Sans" pitchFamily="50" charset="0"/>
                <a:ea typeface="Roboto Th" pitchFamily="2" charset="0"/>
              </a:rPr>
              <a:t> </a:t>
            </a:r>
            <a:r>
              <a:rPr lang="en-US" sz="1000" spc="90" dirty="0" err="1">
                <a:latin typeface="Modern Sans" pitchFamily="50" charset="0"/>
                <a:ea typeface="Roboto Th" pitchFamily="2" charset="0"/>
              </a:rPr>
              <a:t>lacus</a:t>
            </a:r>
            <a:r>
              <a:rPr lang="en-US" sz="1000" spc="90" dirty="0">
                <a:latin typeface="Modern Sans" pitchFamily="50" charset="0"/>
                <a:ea typeface="Roboto Th" pitchFamily="2" charset="0"/>
              </a:rPr>
              <a:t>. </a:t>
            </a:r>
            <a:r>
              <a:rPr lang="en-US" sz="1000" spc="90" dirty="0" err="1">
                <a:latin typeface="Modern Sans" pitchFamily="50" charset="0"/>
                <a:ea typeface="Roboto Th" pitchFamily="2" charset="0"/>
              </a:rPr>
              <a:t>Vivamus</a:t>
            </a:r>
            <a:r>
              <a:rPr lang="en-US" sz="1000" spc="90" dirty="0">
                <a:latin typeface="Modern Sans" pitchFamily="50" charset="0"/>
                <a:ea typeface="Roboto Th" pitchFamily="2" charset="0"/>
              </a:rPr>
              <a:t> </a:t>
            </a:r>
            <a:r>
              <a:rPr lang="en-US" sz="1000" spc="90" dirty="0" err="1">
                <a:latin typeface="Modern Sans" pitchFamily="50" charset="0"/>
                <a:ea typeface="Roboto Th" pitchFamily="2" charset="0"/>
              </a:rPr>
              <a:t>laoreet</a:t>
            </a:r>
            <a:r>
              <a:rPr lang="en-US" sz="1000" spc="90" dirty="0">
                <a:latin typeface="Modern Sans" pitchFamily="50" charset="0"/>
                <a:ea typeface="Roboto Th" pitchFamily="2" charset="0"/>
              </a:rPr>
              <a:t> tempus </a:t>
            </a:r>
            <a:r>
              <a:rPr lang="en-US" sz="1000" spc="90" dirty="0" err="1">
                <a:latin typeface="Modern Sans" pitchFamily="50" charset="0"/>
                <a:ea typeface="Roboto Th" pitchFamily="2" charset="0"/>
              </a:rPr>
              <a:t>lacus</a:t>
            </a:r>
            <a:r>
              <a:rPr lang="en-US" sz="1000" spc="90" dirty="0">
                <a:latin typeface="Modern Sans" pitchFamily="50" charset="0"/>
                <a:ea typeface="Roboto Th" pitchFamily="2" charset="0"/>
              </a:rPr>
              <a:t>, in </a:t>
            </a:r>
            <a:r>
              <a:rPr lang="en-US" sz="1000" spc="90" dirty="0" err="1">
                <a:latin typeface="Modern Sans" pitchFamily="50" charset="0"/>
                <a:ea typeface="Roboto Th" pitchFamily="2" charset="0"/>
              </a:rPr>
              <a:t>ultricies</a:t>
            </a:r>
            <a:r>
              <a:rPr lang="en-US" sz="1000" spc="90" dirty="0">
                <a:latin typeface="Modern Sans" pitchFamily="50" charset="0"/>
                <a:ea typeface="Roboto Th" pitchFamily="2" charset="0"/>
              </a:rPr>
              <a:t> dui </a:t>
            </a:r>
            <a:r>
              <a:rPr lang="en-US" sz="1000" spc="90" dirty="0" err="1">
                <a:latin typeface="Modern Sans" pitchFamily="50" charset="0"/>
                <a:ea typeface="Roboto Th" pitchFamily="2" charset="0"/>
              </a:rPr>
              <a:t>vehicula</a:t>
            </a:r>
            <a:r>
              <a:rPr lang="en-US" sz="1000" spc="90" dirty="0">
                <a:latin typeface="Modern Sans" pitchFamily="50" charset="0"/>
                <a:ea typeface="Roboto Th" pitchFamily="2" charset="0"/>
              </a:rPr>
              <a:t> in.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F8E326-7F86-46DF-9EDB-6445BD383367}"/>
              </a:ext>
            </a:extLst>
          </p:cNvPr>
          <p:cNvSpPr txBox="1"/>
          <p:nvPr/>
        </p:nvSpPr>
        <p:spPr>
          <a:xfrm>
            <a:off x="5093705" y="3542480"/>
            <a:ext cx="20045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b="1" spc="90" dirty="0">
                <a:solidFill>
                  <a:srgbClr val="FF6600"/>
                </a:solidFill>
                <a:latin typeface="Modern Sans" pitchFamily="50" charset="0"/>
                <a:ea typeface="Roboto Th" pitchFamily="2" charset="0"/>
              </a:rPr>
              <a:t>TITLE HERE</a:t>
            </a:r>
            <a:endParaRPr lang="en-US" sz="1200" spc="90" dirty="0">
              <a:solidFill>
                <a:srgbClr val="FF6600"/>
              </a:solidFill>
              <a:latin typeface="Modern Sans" pitchFamily="50" charset="0"/>
              <a:ea typeface="Roboto Th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F86063-00E1-4CAD-91CD-21EB605CA06D}"/>
              </a:ext>
            </a:extLst>
          </p:cNvPr>
          <p:cNvSpPr txBox="1"/>
          <p:nvPr/>
        </p:nvSpPr>
        <p:spPr>
          <a:xfrm>
            <a:off x="7953095" y="4050311"/>
            <a:ext cx="2556718" cy="12208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000" spc="90" dirty="0">
                <a:latin typeface="Modern Sans" pitchFamily="50" charset="0"/>
                <a:ea typeface="Roboto Th" pitchFamily="2" charset="0"/>
              </a:rPr>
              <a:t>Lorem ipsum dolor sit </a:t>
            </a:r>
            <a:r>
              <a:rPr lang="en-US" sz="1000" spc="90" dirty="0" err="1">
                <a:latin typeface="Modern Sans" pitchFamily="50" charset="0"/>
                <a:ea typeface="Roboto Th" pitchFamily="2" charset="0"/>
              </a:rPr>
              <a:t>amet</a:t>
            </a:r>
            <a:r>
              <a:rPr lang="en-US" sz="1000" spc="90" dirty="0">
                <a:latin typeface="Modern Sans" pitchFamily="50" charset="0"/>
                <a:ea typeface="Roboto Th" pitchFamily="2" charset="0"/>
              </a:rPr>
              <a:t>, </a:t>
            </a:r>
            <a:r>
              <a:rPr lang="en-US" sz="1000" spc="90" dirty="0" err="1">
                <a:latin typeface="Modern Sans" pitchFamily="50" charset="0"/>
                <a:ea typeface="Roboto Th" pitchFamily="2" charset="0"/>
              </a:rPr>
              <a:t>consectetur</a:t>
            </a:r>
            <a:r>
              <a:rPr lang="en-US" sz="1000" spc="90" dirty="0">
                <a:latin typeface="Modern Sans" pitchFamily="50" charset="0"/>
                <a:ea typeface="Roboto Th" pitchFamily="2" charset="0"/>
              </a:rPr>
              <a:t> </a:t>
            </a:r>
            <a:r>
              <a:rPr lang="en-US" sz="1000" spc="90" dirty="0" err="1">
                <a:latin typeface="Modern Sans" pitchFamily="50" charset="0"/>
                <a:ea typeface="Roboto Th" pitchFamily="2" charset="0"/>
              </a:rPr>
              <a:t>adipiscing</a:t>
            </a:r>
            <a:r>
              <a:rPr lang="en-US" sz="1000" spc="90" dirty="0">
                <a:latin typeface="Modern Sans" pitchFamily="50" charset="0"/>
                <a:ea typeface="Roboto Th" pitchFamily="2" charset="0"/>
              </a:rPr>
              <a:t> </a:t>
            </a:r>
            <a:r>
              <a:rPr lang="en-US" sz="1000" spc="90" dirty="0" err="1">
                <a:latin typeface="Modern Sans" pitchFamily="50" charset="0"/>
                <a:ea typeface="Roboto Th" pitchFamily="2" charset="0"/>
              </a:rPr>
              <a:t>elit</a:t>
            </a:r>
            <a:r>
              <a:rPr lang="en-US" sz="1000" spc="90" dirty="0">
                <a:latin typeface="Modern Sans" pitchFamily="50" charset="0"/>
                <a:ea typeface="Roboto Th" pitchFamily="2" charset="0"/>
              </a:rPr>
              <a:t>. </a:t>
            </a:r>
            <a:r>
              <a:rPr lang="en-US" sz="1000" spc="90" dirty="0" err="1">
                <a:latin typeface="Modern Sans" pitchFamily="50" charset="0"/>
                <a:ea typeface="Roboto Th" pitchFamily="2" charset="0"/>
              </a:rPr>
              <a:t>Etiam</a:t>
            </a:r>
            <a:r>
              <a:rPr lang="en-US" sz="1000" spc="90" dirty="0">
                <a:latin typeface="Modern Sans" pitchFamily="50" charset="0"/>
                <a:ea typeface="Roboto Th" pitchFamily="2" charset="0"/>
              </a:rPr>
              <a:t> </a:t>
            </a:r>
            <a:r>
              <a:rPr lang="en-US" sz="1000" spc="90" dirty="0" err="1">
                <a:latin typeface="Modern Sans" pitchFamily="50" charset="0"/>
                <a:ea typeface="Roboto Th" pitchFamily="2" charset="0"/>
              </a:rPr>
              <a:t>eget</a:t>
            </a:r>
            <a:r>
              <a:rPr lang="en-US" sz="1000" spc="90" dirty="0">
                <a:latin typeface="Modern Sans" pitchFamily="50" charset="0"/>
                <a:ea typeface="Roboto Th" pitchFamily="2" charset="0"/>
              </a:rPr>
              <a:t> </a:t>
            </a:r>
            <a:r>
              <a:rPr lang="en-US" sz="1000" spc="90" dirty="0" err="1">
                <a:latin typeface="Modern Sans" pitchFamily="50" charset="0"/>
                <a:ea typeface="Roboto Th" pitchFamily="2" charset="0"/>
              </a:rPr>
              <a:t>quam</a:t>
            </a:r>
            <a:r>
              <a:rPr lang="en-US" sz="1000" spc="90" dirty="0">
                <a:latin typeface="Modern Sans" pitchFamily="50" charset="0"/>
                <a:ea typeface="Roboto Th" pitchFamily="2" charset="0"/>
              </a:rPr>
              <a:t> </a:t>
            </a:r>
            <a:r>
              <a:rPr lang="en-US" sz="1000" spc="90" dirty="0" err="1">
                <a:latin typeface="Modern Sans" pitchFamily="50" charset="0"/>
                <a:ea typeface="Roboto Th" pitchFamily="2" charset="0"/>
              </a:rPr>
              <a:t>lacus</a:t>
            </a:r>
            <a:r>
              <a:rPr lang="en-US" sz="1000" spc="90" dirty="0">
                <a:latin typeface="Modern Sans" pitchFamily="50" charset="0"/>
                <a:ea typeface="Roboto Th" pitchFamily="2" charset="0"/>
              </a:rPr>
              <a:t>. </a:t>
            </a:r>
            <a:r>
              <a:rPr lang="en-US" sz="1000" spc="90" dirty="0" err="1">
                <a:latin typeface="Modern Sans" pitchFamily="50" charset="0"/>
                <a:ea typeface="Roboto Th" pitchFamily="2" charset="0"/>
              </a:rPr>
              <a:t>Vivamus</a:t>
            </a:r>
            <a:r>
              <a:rPr lang="en-US" sz="1000" spc="90" dirty="0">
                <a:latin typeface="Modern Sans" pitchFamily="50" charset="0"/>
                <a:ea typeface="Roboto Th" pitchFamily="2" charset="0"/>
              </a:rPr>
              <a:t> </a:t>
            </a:r>
            <a:r>
              <a:rPr lang="en-US" sz="1000" spc="90" dirty="0" err="1">
                <a:latin typeface="Modern Sans" pitchFamily="50" charset="0"/>
                <a:ea typeface="Roboto Th" pitchFamily="2" charset="0"/>
              </a:rPr>
              <a:t>laoreet</a:t>
            </a:r>
            <a:r>
              <a:rPr lang="en-US" sz="1000" spc="90" dirty="0">
                <a:latin typeface="Modern Sans" pitchFamily="50" charset="0"/>
                <a:ea typeface="Roboto Th" pitchFamily="2" charset="0"/>
              </a:rPr>
              <a:t> tempus </a:t>
            </a:r>
            <a:r>
              <a:rPr lang="en-US" sz="1000" spc="90" dirty="0" err="1">
                <a:latin typeface="Modern Sans" pitchFamily="50" charset="0"/>
                <a:ea typeface="Roboto Th" pitchFamily="2" charset="0"/>
              </a:rPr>
              <a:t>lacus</a:t>
            </a:r>
            <a:r>
              <a:rPr lang="en-US" sz="1000" spc="90" dirty="0">
                <a:latin typeface="Modern Sans" pitchFamily="50" charset="0"/>
                <a:ea typeface="Roboto Th" pitchFamily="2" charset="0"/>
              </a:rPr>
              <a:t>, in </a:t>
            </a:r>
            <a:r>
              <a:rPr lang="en-US" sz="1000" spc="90" dirty="0" err="1">
                <a:latin typeface="Modern Sans" pitchFamily="50" charset="0"/>
                <a:ea typeface="Roboto Th" pitchFamily="2" charset="0"/>
              </a:rPr>
              <a:t>ultricies</a:t>
            </a:r>
            <a:r>
              <a:rPr lang="en-US" sz="1000" spc="90" dirty="0">
                <a:latin typeface="Modern Sans" pitchFamily="50" charset="0"/>
                <a:ea typeface="Roboto Th" pitchFamily="2" charset="0"/>
              </a:rPr>
              <a:t> dui </a:t>
            </a:r>
            <a:r>
              <a:rPr lang="en-US" sz="1000" spc="90" dirty="0" err="1">
                <a:latin typeface="Modern Sans" pitchFamily="50" charset="0"/>
                <a:ea typeface="Roboto Th" pitchFamily="2" charset="0"/>
              </a:rPr>
              <a:t>vehicula</a:t>
            </a:r>
            <a:r>
              <a:rPr lang="en-US" sz="1000" spc="90" dirty="0">
                <a:latin typeface="Modern Sans" pitchFamily="50" charset="0"/>
                <a:ea typeface="Roboto Th" pitchFamily="2" charset="0"/>
              </a:rPr>
              <a:t> in.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9253704-74DD-4EB3-8E40-068A073DC853}"/>
              </a:ext>
            </a:extLst>
          </p:cNvPr>
          <p:cNvSpPr txBox="1"/>
          <p:nvPr/>
        </p:nvSpPr>
        <p:spPr>
          <a:xfrm>
            <a:off x="8229160" y="3542480"/>
            <a:ext cx="20045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b="1" spc="90" dirty="0">
                <a:solidFill>
                  <a:srgbClr val="FF6600"/>
                </a:solidFill>
                <a:latin typeface="Modern Sans" pitchFamily="50" charset="0"/>
                <a:ea typeface="Roboto Th" pitchFamily="2" charset="0"/>
              </a:rPr>
              <a:t>TITLE HERE</a:t>
            </a:r>
            <a:endParaRPr lang="en-US" sz="1200" spc="90" dirty="0">
              <a:solidFill>
                <a:srgbClr val="FF6600"/>
              </a:solidFill>
              <a:latin typeface="Modern Sans" pitchFamily="50" charset="0"/>
              <a:ea typeface="Roboto Th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4575A8B-7553-475B-936A-5F059EF19717}"/>
              </a:ext>
            </a:extLst>
          </p:cNvPr>
          <p:cNvSpPr txBox="1"/>
          <p:nvPr/>
        </p:nvSpPr>
        <p:spPr>
          <a:xfrm>
            <a:off x="3811927" y="1370249"/>
            <a:ext cx="4568144" cy="52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000" spc="90" dirty="0">
                <a:latin typeface="Modern Sans" pitchFamily="50" charset="0"/>
                <a:ea typeface="Roboto Th" pitchFamily="2" charset="0"/>
              </a:rPr>
              <a:t>Lorem ipsum dolor sit </a:t>
            </a:r>
            <a:r>
              <a:rPr lang="en-US" sz="1000" spc="90" dirty="0" err="1">
                <a:latin typeface="Modern Sans" pitchFamily="50" charset="0"/>
                <a:ea typeface="Roboto Th" pitchFamily="2" charset="0"/>
              </a:rPr>
              <a:t>amet</a:t>
            </a:r>
            <a:r>
              <a:rPr lang="en-US" sz="1000" spc="90" dirty="0">
                <a:latin typeface="Modern Sans" pitchFamily="50" charset="0"/>
                <a:ea typeface="Roboto Th" pitchFamily="2" charset="0"/>
              </a:rPr>
              <a:t>, </a:t>
            </a:r>
            <a:r>
              <a:rPr lang="en-US" sz="1000" spc="90" dirty="0" err="1">
                <a:latin typeface="Modern Sans" pitchFamily="50" charset="0"/>
                <a:ea typeface="Roboto Th" pitchFamily="2" charset="0"/>
              </a:rPr>
              <a:t>consectetur</a:t>
            </a:r>
            <a:r>
              <a:rPr lang="en-US" sz="1000" spc="90" dirty="0">
                <a:latin typeface="Modern Sans" pitchFamily="50" charset="0"/>
                <a:ea typeface="Roboto Th" pitchFamily="2" charset="0"/>
              </a:rPr>
              <a:t> </a:t>
            </a:r>
            <a:r>
              <a:rPr lang="en-US" sz="1000" spc="90" dirty="0" err="1">
                <a:latin typeface="Modern Sans" pitchFamily="50" charset="0"/>
                <a:ea typeface="Roboto Th" pitchFamily="2" charset="0"/>
              </a:rPr>
              <a:t>adipiscing</a:t>
            </a:r>
            <a:r>
              <a:rPr lang="en-US" sz="1000" spc="90" dirty="0">
                <a:latin typeface="Modern Sans" pitchFamily="50" charset="0"/>
                <a:ea typeface="Roboto Th" pitchFamily="2" charset="0"/>
              </a:rPr>
              <a:t> </a:t>
            </a:r>
            <a:r>
              <a:rPr lang="en-US" sz="1000" spc="90" dirty="0" err="1">
                <a:latin typeface="Modern Sans" pitchFamily="50" charset="0"/>
                <a:ea typeface="Roboto Th" pitchFamily="2" charset="0"/>
              </a:rPr>
              <a:t>elit</a:t>
            </a:r>
            <a:r>
              <a:rPr lang="en-US" sz="1000" spc="90" dirty="0">
                <a:latin typeface="Modern Sans" pitchFamily="50" charset="0"/>
                <a:ea typeface="Roboto Th" pitchFamily="2" charset="0"/>
              </a:rPr>
              <a:t>. </a:t>
            </a:r>
            <a:r>
              <a:rPr lang="en-US" sz="1000" spc="90" dirty="0" err="1">
                <a:latin typeface="Modern Sans" pitchFamily="50" charset="0"/>
                <a:ea typeface="Roboto Th" pitchFamily="2" charset="0"/>
              </a:rPr>
              <a:t>Etiam</a:t>
            </a:r>
            <a:r>
              <a:rPr lang="en-US" sz="1000" spc="90" dirty="0">
                <a:latin typeface="Modern Sans" pitchFamily="50" charset="0"/>
                <a:ea typeface="Roboto Th" pitchFamily="2" charset="0"/>
              </a:rPr>
              <a:t> </a:t>
            </a:r>
            <a:r>
              <a:rPr lang="en-US" sz="1000" spc="90" dirty="0" err="1">
                <a:latin typeface="Modern Sans" pitchFamily="50" charset="0"/>
                <a:ea typeface="Roboto Th" pitchFamily="2" charset="0"/>
              </a:rPr>
              <a:t>eget</a:t>
            </a:r>
            <a:r>
              <a:rPr lang="en-US" sz="1000" spc="90" dirty="0">
                <a:latin typeface="Modern Sans" pitchFamily="50" charset="0"/>
                <a:ea typeface="Roboto Th" pitchFamily="2" charset="0"/>
              </a:rPr>
              <a:t> </a:t>
            </a:r>
            <a:r>
              <a:rPr lang="en-US" sz="1000" spc="90" dirty="0" err="1">
                <a:latin typeface="Modern Sans" pitchFamily="50" charset="0"/>
                <a:ea typeface="Roboto Th" pitchFamily="2" charset="0"/>
              </a:rPr>
              <a:t>quam</a:t>
            </a:r>
            <a:r>
              <a:rPr lang="en-US" sz="1000" spc="90" dirty="0">
                <a:latin typeface="Modern Sans" pitchFamily="50" charset="0"/>
                <a:ea typeface="Roboto Th" pitchFamily="2" charset="0"/>
              </a:rPr>
              <a:t> </a:t>
            </a:r>
            <a:r>
              <a:rPr lang="en-US" sz="1000" spc="90" dirty="0" err="1">
                <a:latin typeface="Modern Sans" pitchFamily="50" charset="0"/>
                <a:ea typeface="Roboto Th" pitchFamily="2" charset="0"/>
              </a:rPr>
              <a:t>lacus</a:t>
            </a:r>
            <a:r>
              <a:rPr lang="en-US" sz="1000" spc="90" dirty="0">
                <a:latin typeface="Modern Sans" pitchFamily="50" charset="0"/>
                <a:ea typeface="Roboto Th" pitchFamily="2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503767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75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381</TotalTime>
  <Words>921</Words>
  <Application>Microsoft Office PowerPoint</Application>
  <PresentationFormat>Widescreen</PresentationFormat>
  <Paragraphs>102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Calibri</vt:lpstr>
      <vt:lpstr>Calibri Light</vt:lpstr>
      <vt:lpstr>Modern Sans</vt:lpstr>
      <vt:lpstr>Roboto Th</vt:lpstr>
      <vt:lpstr>Tourmaline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Permana Maliq</dc:creator>
  <cp:lastModifiedBy>ruureh3</cp:lastModifiedBy>
  <cp:revision>76</cp:revision>
  <dcterms:created xsi:type="dcterms:W3CDTF">2019-04-15T10:44:50Z</dcterms:created>
  <dcterms:modified xsi:type="dcterms:W3CDTF">2019-04-19T07:05:31Z</dcterms:modified>
</cp:coreProperties>
</file>